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d7fce6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d7fce6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4d7fce6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4d7fce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04d7fce6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04d7fce6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4d7fce6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4d7fce6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4d7fce6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4d7fce6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4d7fce6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4d7fce6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4d7fce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4d7fce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4d7fce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4d7fce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4d7fce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4d7fce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4d7fce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4d7fce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4d7fce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4d7fce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4d7fce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4d7fce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4d7fce6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4d7fce6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4d7fce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4d7fce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SlideMenu NavigationViewDrawer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72225" y="4450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Seperti pigura foto maka pigura tersebut merupakan </a:t>
            </a:r>
            <a:r>
              <a:rPr b="1" i="1" lang="en" sz="14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activity</a:t>
            </a: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foto didalamnya merupakan fragment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0" y="2022575"/>
            <a:ext cx="5020525" cy="28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875" y="226938"/>
            <a:ext cx="3962125" cy="38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Siklus Hidup Activity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5123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159" y="0"/>
            <a:ext cx="42612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512450" cy="173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Siklus Hidup Fragment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591" y="0"/>
            <a:ext cx="192501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113988"/>
            <a:ext cx="5102575" cy="34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Membuat Activity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1152476"/>
            <a:ext cx="8471649" cy="3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Membuat Fragment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75" y="1068150"/>
            <a:ext cx="7608226" cy="40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46" y="106204"/>
            <a:ext cx="5530925" cy="4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Menu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25" y="1295400"/>
            <a:ext cx="762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75" y="243325"/>
            <a:ext cx="7953075" cy="4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63" y="267525"/>
            <a:ext cx="6622226" cy="44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848925"/>
            <a:ext cx="8754026" cy="3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Fragment, Konsep dan Siklus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80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vs Fragment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8434975" cy="21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1152472"/>
            <a:ext cx="8604000" cy="224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