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98a4d4e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d98a4d4e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98a4d4e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d98a4d4e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d98a4d4e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d98a4d4e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d98a4d4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d98a4d4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98a4d4e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d98a4d4e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d98a4d4e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d98a4d4e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98a4d4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98a4d4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98a4d4e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98a4d4e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d98a4d4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d98a4d4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d98a4d4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d98a4d4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98a4d4e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d98a4d4e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d98a4d4e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d98a4d4e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d98a4d4e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d98a4d4e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Android Studio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AndroidManifest.xml</a:t>
            </a:r>
            <a:endParaRPr/>
          </a:p>
        </p:txBody>
      </p:sp>
      <p:sp>
        <p:nvSpPr>
          <p:cNvPr id="113" name="Google Shape;113;p22"/>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AndroidManifest.xml adalah file yang berisi informasi mengenai aplikasi Android.</a:t>
            </a:r>
            <a:endParaRPr/>
          </a:p>
        </p:txBody>
      </p:sp>
      <p:pic>
        <p:nvPicPr>
          <p:cNvPr id="114" name="Google Shape;114;p22"/>
          <p:cNvPicPr preferRelativeResize="0"/>
          <p:nvPr/>
        </p:nvPicPr>
        <p:blipFill>
          <a:blip r:embed="rId3">
            <a:alphaModFix/>
          </a:blip>
          <a:stretch>
            <a:fillRect/>
          </a:stretch>
        </p:blipFill>
        <p:spPr>
          <a:xfrm>
            <a:off x="1153400" y="2014975"/>
            <a:ext cx="6137650" cy="291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Fungsi AndroidManifest.xml</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Fungsi AndroidManifest.xml</a:t>
            </a:r>
            <a:endParaRPr/>
          </a:p>
          <a:p>
            <a:pPr indent="-342900" lvl="0" marL="457200" rtl="0">
              <a:spcBef>
                <a:spcPts val="1600"/>
              </a:spcBef>
              <a:spcAft>
                <a:spcPts val="0"/>
              </a:spcAft>
              <a:buSzPts val="1800"/>
              <a:buChar char="●"/>
            </a:pPr>
            <a:r>
              <a:rPr lang="en"/>
              <a:t>Memberi nama paket Java untuk aplikasi yang dibuat</a:t>
            </a:r>
            <a:endParaRPr/>
          </a:p>
          <a:p>
            <a:pPr indent="-342900" lvl="0" marL="457200" rtl="0">
              <a:spcBef>
                <a:spcPts val="0"/>
              </a:spcBef>
              <a:spcAft>
                <a:spcPts val="0"/>
              </a:spcAft>
              <a:buSzPts val="1800"/>
              <a:buChar char="●"/>
            </a:pPr>
            <a:r>
              <a:rPr lang="en"/>
              <a:t>Menginformasikan versi SDK yang digunakan pada aplikasi</a:t>
            </a:r>
            <a:endParaRPr/>
          </a:p>
          <a:p>
            <a:pPr indent="-342900" lvl="0" marL="457200" rtl="0">
              <a:spcBef>
                <a:spcPts val="0"/>
              </a:spcBef>
              <a:spcAft>
                <a:spcPts val="0"/>
              </a:spcAft>
              <a:buSzPts val="1800"/>
              <a:buChar char="●"/>
            </a:pPr>
            <a:r>
              <a:rPr lang="en"/>
              <a:t>Memberi akses permission untuk fitur - fitur yang digunakan pada aplikasi</a:t>
            </a:r>
            <a:endParaRPr/>
          </a:p>
          <a:p>
            <a:pPr indent="-342900" lvl="0" marL="457200" rtl="0">
              <a:spcBef>
                <a:spcPts val="0"/>
              </a:spcBef>
              <a:spcAft>
                <a:spcPts val="0"/>
              </a:spcAft>
              <a:buSzPts val="1800"/>
              <a:buChar char="●"/>
            </a:pPr>
            <a:r>
              <a:rPr lang="en"/>
              <a:t>Menerjemahkan string label yang digunakan pada aplikasi</a:t>
            </a:r>
            <a:endParaRPr/>
          </a:p>
          <a:p>
            <a:pPr indent="-342900" lvl="0" marL="457200" rtl="0">
              <a:spcBef>
                <a:spcPts val="0"/>
              </a:spcBef>
              <a:spcAft>
                <a:spcPts val="0"/>
              </a:spcAft>
              <a:buSzPts val="1800"/>
              <a:buChar char="●"/>
            </a:pPr>
            <a:r>
              <a:rPr lang="en"/>
              <a:t>Inisialisasi dukungan layar perangkat</a:t>
            </a:r>
            <a:endParaRPr/>
          </a:p>
          <a:p>
            <a:pPr indent="-342900" lvl="0" marL="457200" rtl="0">
              <a:spcBef>
                <a:spcPts val="0"/>
              </a:spcBef>
              <a:spcAft>
                <a:spcPts val="0"/>
              </a:spcAft>
              <a:buSzPts val="1800"/>
              <a:buChar char="●"/>
            </a:pPr>
            <a:r>
              <a:rPr lang="en"/>
              <a:t>Mendeskripsikan komponen - komponen aplikasi seperti aktivitas, servis, intent dan lain - lain</a:t>
            </a:r>
            <a:endParaRPr/>
          </a:p>
          <a:p>
            <a:pPr indent="-342900" lvl="0" marL="457200">
              <a:spcBef>
                <a:spcPts val="0"/>
              </a:spcBef>
              <a:spcAft>
                <a:spcPts val="0"/>
              </a:spcAft>
              <a:buSzPts val="1800"/>
              <a:buChar char="●"/>
            </a:pPr>
            <a:r>
              <a:rPr lang="en"/>
              <a:t>Mendaftarkan library yang digunakan untuk aplikasi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XML - Extensible Markup Language</a:t>
            </a:r>
            <a:endParaRPr/>
          </a:p>
        </p:txBody>
      </p:sp>
      <p:pic>
        <p:nvPicPr>
          <p:cNvPr id="126" name="Google Shape;126;p24"/>
          <p:cNvPicPr preferRelativeResize="0"/>
          <p:nvPr/>
        </p:nvPicPr>
        <p:blipFill>
          <a:blip r:embed="rId3">
            <a:alphaModFix/>
          </a:blip>
          <a:stretch>
            <a:fillRect/>
          </a:stretch>
        </p:blipFill>
        <p:spPr>
          <a:xfrm>
            <a:off x="311700" y="1226175"/>
            <a:ext cx="1866900" cy="1762125"/>
          </a:xfrm>
          <a:prstGeom prst="rect">
            <a:avLst/>
          </a:prstGeom>
          <a:noFill/>
          <a:ln>
            <a:noFill/>
          </a:ln>
        </p:spPr>
      </p:pic>
      <p:pic>
        <p:nvPicPr>
          <p:cNvPr id="127" name="Google Shape;127;p24"/>
          <p:cNvPicPr preferRelativeResize="0"/>
          <p:nvPr/>
        </p:nvPicPr>
        <p:blipFill>
          <a:blip r:embed="rId4">
            <a:alphaModFix/>
          </a:blip>
          <a:stretch>
            <a:fillRect/>
          </a:stretch>
        </p:blipFill>
        <p:spPr>
          <a:xfrm>
            <a:off x="2264725" y="1226175"/>
            <a:ext cx="6660600" cy="36716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a:t>
            </a:r>
            <a:endParaRPr/>
          </a:p>
        </p:txBody>
      </p:sp>
      <p:sp>
        <p:nvSpPr>
          <p:cNvPr id="133" name="Google Shape;133;p25"/>
          <p:cNvSpPr txBox="1"/>
          <p:nvPr>
            <p:ph idx="1" type="body"/>
          </p:nvPr>
        </p:nvSpPr>
        <p:spPr>
          <a:xfrm>
            <a:off x="311700" y="1152475"/>
            <a:ext cx="8520600" cy="504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Bahasa yang digunakan dalam pemrograman android</a:t>
            </a:r>
            <a:endParaRPr/>
          </a:p>
        </p:txBody>
      </p:sp>
      <p:sp>
        <p:nvSpPr>
          <p:cNvPr id="134" name="Google Shape;134;p25"/>
          <p:cNvSpPr txBox="1"/>
          <p:nvPr/>
        </p:nvSpPr>
        <p:spPr>
          <a:xfrm>
            <a:off x="384450" y="1511225"/>
            <a:ext cx="8351700" cy="3194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package com.example.helloworld;</a:t>
            </a:r>
            <a:br>
              <a:rPr lang="en"/>
            </a:br>
            <a:br>
              <a:rPr lang="en"/>
            </a:br>
            <a:r>
              <a:rPr lang="en"/>
              <a:t>import android.support.v7.app.AppCompatActivity;</a:t>
            </a:r>
            <a:br>
              <a:rPr lang="en"/>
            </a:br>
            <a:r>
              <a:rPr lang="en"/>
              <a:t>import android.os.Bundle;</a:t>
            </a:r>
            <a:br>
              <a:rPr lang="en"/>
            </a:br>
            <a:br>
              <a:rPr lang="en"/>
            </a:br>
            <a:r>
              <a:rPr lang="en"/>
              <a:t>public class MainActivity extends AppCompatActivity {</a:t>
            </a:r>
            <a:br>
              <a:rPr lang="en"/>
            </a:br>
            <a:r>
              <a:rPr lang="en"/>
              <a:t>   @Override</a:t>
            </a:r>
            <a:br>
              <a:rPr lang="en"/>
            </a:br>
            <a:r>
              <a:rPr lang="en"/>
              <a:t>   protected void onCreate(Bundle savedInstanceState) {</a:t>
            </a:r>
            <a:br>
              <a:rPr lang="en"/>
            </a:br>
            <a:r>
              <a:rPr lang="en"/>
              <a:t>      super.onCreate(savedInstanceState);</a:t>
            </a:r>
            <a:br>
              <a:rPr lang="en"/>
            </a:br>
            <a:r>
              <a:rPr lang="en"/>
              <a:t>      setContentView(R.layout.activity_main);</a:t>
            </a:r>
            <a:br>
              <a:rPr lang="en"/>
            </a:br>
            <a:r>
              <a:rPr lang="en"/>
              <a:t>   }</a:t>
            </a:r>
            <a:br>
              <a:rPr lang="en"/>
            </a:b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77975" y="2406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 Studio</a:t>
            </a:r>
            <a:endParaRPr/>
          </a:p>
        </p:txBody>
      </p:sp>
      <p:pic>
        <p:nvPicPr>
          <p:cNvPr id="62" name="Google Shape;62;p14"/>
          <p:cNvPicPr preferRelativeResize="0"/>
          <p:nvPr/>
        </p:nvPicPr>
        <p:blipFill>
          <a:blip r:embed="rId3">
            <a:alphaModFix/>
          </a:blip>
          <a:stretch>
            <a:fillRect/>
          </a:stretch>
        </p:blipFill>
        <p:spPr>
          <a:xfrm>
            <a:off x="672850" y="1101576"/>
            <a:ext cx="7798300" cy="370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Struktur Proyek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Setiap proyek di Android Studio berisi satu atau beberapa modul dengan file kode sumber dan file sumber daya. Jenis-jenis modul mencakup:</a:t>
            </a:r>
            <a:br>
              <a:rPr lang="en"/>
            </a:br>
            <a:br>
              <a:rPr lang="en"/>
            </a:br>
            <a:r>
              <a:rPr lang="en"/>
              <a:t>Modul aplikasi Android</a:t>
            </a:r>
            <a:br>
              <a:rPr lang="en"/>
            </a:br>
            <a:r>
              <a:rPr lang="en"/>
              <a:t>Modul Pustaka</a:t>
            </a:r>
            <a:br>
              <a:rPr lang="en"/>
            </a:br>
            <a:r>
              <a:rPr lang="en"/>
              <a:t>Modul Google App Engine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74" name="Google Shape;74;p16"/>
          <p:cNvSpPr txBox="1"/>
          <p:nvPr>
            <p:ph idx="1" type="body"/>
          </p:nvPr>
        </p:nvSpPr>
        <p:spPr>
          <a:xfrm>
            <a:off x="311700" y="1152475"/>
            <a:ext cx="58260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Semua file versi terlihat di bagian atas di bawah Gradle Scripts dan masing-masing modul aplikasi berisi folder berikut:</a:t>
            </a:r>
            <a:endParaRPr/>
          </a:p>
          <a:p>
            <a:pPr indent="-342900" lvl="0" marL="457200" rtl="0">
              <a:spcBef>
                <a:spcPts val="1600"/>
              </a:spcBef>
              <a:spcAft>
                <a:spcPts val="0"/>
              </a:spcAft>
              <a:buSzPts val="1800"/>
              <a:buChar char="●"/>
            </a:pPr>
            <a:r>
              <a:rPr lang="en"/>
              <a:t>manifests: Berisi file AndroidManifest.xml.</a:t>
            </a:r>
            <a:endParaRPr/>
          </a:p>
          <a:p>
            <a:pPr indent="-342900" lvl="0" marL="457200" rtl="0">
              <a:spcBef>
                <a:spcPts val="0"/>
              </a:spcBef>
              <a:spcAft>
                <a:spcPts val="0"/>
              </a:spcAft>
              <a:buSzPts val="1800"/>
              <a:buChar char="●"/>
            </a:pPr>
            <a:r>
              <a:rPr lang="en"/>
              <a:t>java: Berisi file kode sumber Java, termasuk kode pengujian JUnit.</a:t>
            </a:r>
            <a:endParaRPr/>
          </a:p>
          <a:p>
            <a:pPr indent="-342900" lvl="0" marL="457200" rtl="0">
              <a:spcBef>
                <a:spcPts val="0"/>
              </a:spcBef>
              <a:spcAft>
                <a:spcPts val="0"/>
              </a:spcAft>
              <a:buSzPts val="1800"/>
              <a:buChar char="●"/>
            </a:pPr>
            <a:r>
              <a:rPr lang="en"/>
              <a:t>res: Berisi semua sumber daya bukan kode, seperti tata letak XML, string UI, dan gambar bitmap.</a:t>
            </a:r>
            <a:endParaRPr/>
          </a:p>
        </p:txBody>
      </p:sp>
      <p:pic>
        <p:nvPicPr>
          <p:cNvPr id="75" name="Google Shape;75;p16"/>
          <p:cNvPicPr preferRelativeResize="0"/>
          <p:nvPr/>
        </p:nvPicPr>
        <p:blipFill>
          <a:blip r:embed="rId3">
            <a:alphaModFix/>
          </a:blip>
          <a:stretch>
            <a:fillRect/>
          </a:stretch>
        </p:blipFill>
        <p:spPr>
          <a:xfrm>
            <a:off x="6203400" y="204775"/>
            <a:ext cx="2628900" cy="47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81" name="Google Shape;81;p17"/>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a:t>
            </a:r>
            <a:r>
              <a:rPr lang="en"/>
              <a:t>ampilan Problems dari tampilan proyek Anda akan menampilkan tautan ke file sumber yang berisi kesalahan pengkodean dan sintaks yang dikenal, misalnya tag penutup elemen XML tidak ada dalam file tata letak.</a:t>
            </a:r>
            <a:endParaRPr/>
          </a:p>
        </p:txBody>
      </p:sp>
      <p:pic>
        <p:nvPicPr>
          <p:cNvPr id="82" name="Google Shape;82;p17"/>
          <p:cNvPicPr preferRelativeResize="0"/>
          <p:nvPr/>
        </p:nvPicPr>
        <p:blipFill>
          <a:blip r:embed="rId3">
            <a:alphaModFix/>
          </a:blip>
          <a:stretch>
            <a:fillRect/>
          </a:stretch>
        </p:blipFill>
        <p:spPr>
          <a:xfrm>
            <a:off x="1723350" y="2285500"/>
            <a:ext cx="5567700" cy="264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88" name="Google Shape;88;p18"/>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Tampilan Problems dari tampilan proyek Anda akan menampilkan tautan ke file sumber yang berisi kesalahan pengkodean dan sintaks yang dikenal, misalnya tag penutup elemen XML tidak ada dalam file tata letak.</a:t>
            </a:r>
            <a:endParaRPr/>
          </a:p>
        </p:txBody>
      </p:sp>
      <p:pic>
        <p:nvPicPr>
          <p:cNvPr id="89" name="Google Shape;89;p18"/>
          <p:cNvPicPr preferRelativeResize="0"/>
          <p:nvPr/>
        </p:nvPicPr>
        <p:blipFill>
          <a:blip r:embed="rId3">
            <a:alphaModFix/>
          </a:blip>
          <a:stretch>
            <a:fillRect/>
          </a:stretch>
        </p:blipFill>
        <p:spPr>
          <a:xfrm>
            <a:off x="1723350" y="2285500"/>
            <a:ext cx="5567700" cy="264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567811" y="251825"/>
            <a:ext cx="6008374" cy="4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pic>
        <p:nvPicPr>
          <p:cNvPr id="100" name="Google Shape;100;p20"/>
          <p:cNvPicPr preferRelativeResize="0"/>
          <p:nvPr/>
        </p:nvPicPr>
        <p:blipFill>
          <a:blip r:embed="rId3">
            <a:alphaModFix/>
          </a:blip>
          <a:stretch>
            <a:fillRect/>
          </a:stretch>
        </p:blipFill>
        <p:spPr>
          <a:xfrm>
            <a:off x="311700" y="1252550"/>
            <a:ext cx="8520600" cy="3210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Struktur Proyek</a:t>
            </a:r>
            <a:endParaRPr/>
          </a:p>
        </p:txBody>
      </p:sp>
      <p:sp>
        <p:nvSpPr>
          <p:cNvPr id="106" name="Google Shape;106;p21"/>
          <p:cNvSpPr txBox="1"/>
          <p:nvPr>
            <p:ph idx="1" type="body"/>
          </p:nvPr>
        </p:nvSpPr>
        <p:spPr>
          <a:xfrm>
            <a:off x="311700" y="1152475"/>
            <a:ext cx="8662800" cy="1299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Tampilan Problems dari tampilan proyek Anda akan menampilkan tautan ke file sumber yang berisi kesalahan pengkodean dan sintaks yang dikenal, misalnya tag penutup elemen XML tidak ada dalam file tata letak.</a:t>
            </a:r>
            <a:endParaRPr/>
          </a:p>
        </p:txBody>
      </p:sp>
      <p:pic>
        <p:nvPicPr>
          <p:cNvPr id="107" name="Google Shape;107;p21"/>
          <p:cNvPicPr preferRelativeResize="0"/>
          <p:nvPr/>
        </p:nvPicPr>
        <p:blipFill>
          <a:blip r:embed="rId3">
            <a:alphaModFix/>
          </a:blip>
          <a:stretch>
            <a:fillRect/>
          </a:stretch>
        </p:blipFill>
        <p:spPr>
          <a:xfrm>
            <a:off x="1723350" y="2285500"/>
            <a:ext cx="5567700" cy="264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