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30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000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9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114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89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5850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5845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881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4373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163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84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22DB4B9-6989-4ECD-BC74-B41FD510E32F}" type="datetimeFigureOut">
              <a:rPr lang="en-ID" smtClean="0"/>
              <a:t>20/06/2020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9BE25B3-C6BE-46E2-B09A-B39DAAE0F58A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3FA1-F045-4CB3-824D-53219DB2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2370" y="874863"/>
            <a:ext cx="4270441" cy="334964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Tugas</a:t>
            </a:r>
            <a:r>
              <a:rPr lang="en-US" dirty="0"/>
              <a:t> UAS</a:t>
            </a:r>
            <a:br>
              <a:rPr lang="en-US" dirty="0"/>
            </a:br>
            <a:r>
              <a:rPr lang="en-US" dirty="0"/>
              <a:t>Riwayat </a:t>
            </a:r>
            <a:r>
              <a:rPr lang="en-US" dirty="0" err="1"/>
              <a:t>Penggunaan</a:t>
            </a:r>
            <a:r>
              <a:rPr lang="en-US" dirty="0"/>
              <a:t> Alat Kesehatan COVID-19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EA387-F72B-40C7-8EA2-B12BF936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3178" y="4777951"/>
            <a:ext cx="4398821" cy="13781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M. </a:t>
            </a:r>
            <a:r>
              <a:rPr lang="en-US" dirty="0" err="1"/>
              <a:t>Gesit</a:t>
            </a:r>
            <a:r>
              <a:rPr lang="en-US" dirty="0"/>
              <a:t> </a:t>
            </a:r>
            <a:r>
              <a:rPr lang="en-US" dirty="0" err="1"/>
              <a:t>Alifandi</a:t>
            </a:r>
            <a:r>
              <a:rPr lang="en-US" dirty="0"/>
              <a:t> 	     (21120117120031)</a:t>
            </a:r>
          </a:p>
          <a:p>
            <a:r>
              <a:rPr lang="en-US" dirty="0" err="1"/>
              <a:t>Irvan</a:t>
            </a:r>
            <a:r>
              <a:rPr lang="en-US" dirty="0"/>
              <a:t> </a:t>
            </a:r>
            <a:r>
              <a:rPr lang="en-US" dirty="0" err="1"/>
              <a:t>Rifqi</a:t>
            </a:r>
            <a:r>
              <a:rPr lang="en-US" dirty="0"/>
              <a:t> </a:t>
            </a:r>
            <a:r>
              <a:rPr lang="en-US" dirty="0" err="1"/>
              <a:t>Syaefulloh</a:t>
            </a:r>
            <a:r>
              <a:rPr lang="en-US" dirty="0"/>
              <a:t> (21120117130064)</a:t>
            </a:r>
          </a:p>
          <a:p>
            <a:r>
              <a:rPr lang="en-US" dirty="0" err="1"/>
              <a:t>Ikhsan</a:t>
            </a:r>
            <a:r>
              <a:rPr lang="en-US" dirty="0"/>
              <a:t> </a:t>
            </a:r>
            <a:r>
              <a:rPr lang="en-US" dirty="0" err="1"/>
              <a:t>Achmad</a:t>
            </a:r>
            <a:r>
              <a:rPr lang="en-US" dirty="0"/>
              <a:t> I         (21120117130067)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147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414BC2-BFC3-4353-859C-09D4DC5C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975" y="1184084"/>
            <a:ext cx="7379026" cy="725398"/>
          </a:xfrm>
        </p:spPr>
        <p:txBody>
          <a:bodyPr>
            <a:noAutofit/>
          </a:bodyPr>
          <a:lstStyle/>
          <a:p>
            <a:r>
              <a:rPr lang="en-US" sz="3500" dirty="0" err="1"/>
              <a:t>Komponen</a:t>
            </a:r>
            <a:r>
              <a:rPr lang="en-US" sz="3500" dirty="0"/>
              <a:t> dan </a:t>
            </a:r>
            <a:r>
              <a:rPr lang="en-US" sz="3500" dirty="0" err="1"/>
              <a:t>Tampilan</a:t>
            </a:r>
            <a:r>
              <a:rPr lang="en-US" sz="3500" dirty="0"/>
              <a:t> Awal</a:t>
            </a:r>
            <a:endParaRPr lang="en-ID" sz="3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80747-BF66-4746-86BE-84FCD906BB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4044" y="565519"/>
            <a:ext cx="4639930" cy="58512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DE9C4B-16E3-4ED0-9396-85893C6E0751}"/>
              </a:ext>
            </a:extLst>
          </p:cNvPr>
          <p:cNvCxnSpPr/>
          <p:nvPr/>
        </p:nvCxnSpPr>
        <p:spPr>
          <a:xfrm flipV="1">
            <a:off x="3326704" y="4606519"/>
            <a:ext cx="3132000" cy="6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E9E2F1-CCC9-4774-9961-B38665DEE3CB}"/>
              </a:ext>
            </a:extLst>
          </p:cNvPr>
          <p:cNvCxnSpPr>
            <a:cxnSpLocks/>
          </p:cNvCxnSpPr>
          <p:nvPr/>
        </p:nvCxnSpPr>
        <p:spPr>
          <a:xfrm flipV="1">
            <a:off x="1713397" y="3872753"/>
            <a:ext cx="5585900" cy="50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F486889-0263-4C2A-95A2-81528CB85F05}"/>
              </a:ext>
            </a:extLst>
          </p:cNvPr>
          <p:cNvSpPr txBox="1">
            <a:spLocks/>
          </p:cNvSpPr>
          <p:nvPr/>
        </p:nvSpPr>
        <p:spPr>
          <a:xfrm>
            <a:off x="7299297" y="4948519"/>
            <a:ext cx="2687540" cy="5367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ProgressBar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ACB167-C04D-48E9-A8BE-57890A0E10B1}"/>
              </a:ext>
            </a:extLst>
          </p:cNvPr>
          <p:cNvCxnSpPr>
            <a:cxnSpLocks/>
          </p:cNvCxnSpPr>
          <p:nvPr/>
        </p:nvCxnSpPr>
        <p:spPr>
          <a:xfrm flipV="1">
            <a:off x="5082017" y="5290519"/>
            <a:ext cx="2085265" cy="43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F2498AC-B4AA-4CFC-9568-6334E84621BE}"/>
              </a:ext>
            </a:extLst>
          </p:cNvPr>
          <p:cNvSpPr txBox="1">
            <a:spLocks/>
          </p:cNvSpPr>
          <p:nvPr/>
        </p:nvSpPr>
        <p:spPr>
          <a:xfrm>
            <a:off x="6770536" y="3619696"/>
            <a:ext cx="2687540" cy="5367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Label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FF21B6-D76E-401C-88E9-096F379C4145}"/>
              </a:ext>
            </a:extLst>
          </p:cNvPr>
          <p:cNvCxnSpPr/>
          <p:nvPr/>
        </p:nvCxnSpPr>
        <p:spPr>
          <a:xfrm flipV="1">
            <a:off x="5193974" y="2593482"/>
            <a:ext cx="1936077" cy="22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ED0CA93-E33F-4A40-B350-2F47DAA65230}"/>
              </a:ext>
            </a:extLst>
          </p:cNvPr>
          <p:cNvSpPr txBox="1">
            <a:spLocks/>
          </p:cNvSpPr>
          <p:nvPr/>
        </p:nvSpPr>
        <p:spPr>
          <a:xfrm>
            <a:off x="6480580" y="2429403"/>
            <a:ext cx="2687540" cy="5367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Panel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4FCD03-46DF-4C26-9440-023D4918ADC1}"/>
              </a:ext>
            </a:extLst>
          </p:cNvPr>
          <p:cNvSpPr txBox="1">
            <a:spLocks/>
          </p:cNvSpPr>
          <p:nvPr/>
        </p:nvSpPr>
        <p:spPr>
          <a:xfrm>
            <a:off x="6241774" y="4382203"/>
            <a:ext cx="2687540" cy="5367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Button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9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A679-D885-4779-9F52-D9C37BCF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84" y="1239318"/>
            <a:ext cx="4107939" cy="767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Kode Program 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4C5E1A-3F91-4EC4-8318-8F016789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99" y="632706"/>
            <a:ext cx="5191818" cy="10667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9FD8FA-0E22-4261-8B77-B00B8E39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9" y="2006397"/>
            <a:ext cx="5191818" cy="1284843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34567E55-D87D-42B2-A89C-A68834F21A42}"/>
              </a:ext>
            </a:extLst>
          </p:cNvPr>
          <p:cNvSpPr txBox="1">
            <a:spLocks/>
          </p:cNvSpPr>
          <p:nvPr/>
        </p:nvSpPr>
        <p:spPr>
          <a:xfrm>
            <a:off x="3619553" y="1228606"/>
            <a:ext cx="2194176" cy="4731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Button APD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696DE9D-093A-4511-8D35-F4B509AF1DB4}"/>
              </a:ext>
            </a:extLst>
          </p:cNvPr>
          <p:cNvSpPr txBox="1">
            <a:spLocks/>
          </p:cNvSpPr>
          <p:nvPr/>
        </p:nvSpPr>
        <p:spPr>
          <a:xfrm>
            <a:off x="3619553" y="2701479"/>
            <a:ext cx="2194176" cy="4731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Button Masker</a:t>
            </a:r>
            <a:endParaRPr lang="en-ID" sz="2800" dirty="0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95D38E4-7404-4F46-9BB9-DC8A8B375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9" y="3519956"/>
            <a:ext cx="5191817" cy="1462451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38C0269-4A1A-4632-9DE9-43811F940EEB}"/>
              </a:ext>
            </a:extLst>
          </p:cNvPr>
          <p:cNvSpPr txBox="1">
            <a:spLocks/>
          </p:cNvSpPr>
          <p:nvPr/>
        </p:nvSpPr>
        <p:spPr>
          <a:xfrm>
            <a:off x="3697740" y="4232305"/>
            <a:ext cx="2194176" cy="4731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Button </a:t>
            </a:r>
            <a:r>
              <a:rPr lang="en-US" sz="2800" dirty="0" err="1">
                <a:solidFill>
                  <a:schemeClr val="tx1"/>
                </a:solidFill>
              </a:rPr>
              <a:t>Sarung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Tangan</a:t>
            </a:r>
            <a:endParaRPr lang="en-ID" sz="2800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6693C9-FEC1-4E3B-8CA9-9D75162B8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56" y="5166156"/>
            <a:ext cx="5092821" cy="1462451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9279958-921B-48DF-8D47-D432465EFFF3}"/>
              </a:ext>
            </a:extLst>
          </p:cNvPr>
          <p:cNvSpPr txBox="1">
            <a:spLocks/>
          </p:cNvSpPr>
          <p:nvPr/>
        </p:nvSpPr>
        <p:spPr>
          <a:xfrm>
            <a:off x="3744303" y="5903906"/>
            <a:ext cx="2194176" cy="4731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Button Hand Sanitizer</a:t>
            </a:r>
            <a:endParaRPr lang="en-ID" sz="2800" dirty="0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6058C91-E0E9-4A75-AE33-4C74FF4B0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64" y="2475609"/>
            <a:ext cx="5558016" cy="2970449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A54740CF-CD23-404C-B7D4-CA6C3BBCF2DE}"/>
              </a:ext>
            </a:extLst>
          </p:cNvPr>
          <p:cNvSpPr txBox="1">
            <a:spLocks/>
          </p:cNvSpPr>
          <p:nvPr/>
        </p:nvSpPr>
        <p:spPr>
          <a:xfrm>
            <a:off x="9297725" y="4693054"/>
            <a:ext cx="2194176" cy="4731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Button Reset</a:t>
            </a:r>
            <a:endParaRPr lang="en-ID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4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A8A0-D30F-4BE5-B726-E1D8665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247" y="1376928"/>
            <a:ext cx="5338482" cy="680472"/>
          </a:xfrm>
        </p:spPr>
        <p:txBody>
          <a:bodyPr>
            <a:noAutofit/>
          </a:bodyPr>
          <a:lstStyle/>
          <a:p>
            <a:r>
              <a:rPr lang="en-US" sz="4500" dirty="0" err="1">
                <a:solidFill>
                  <a:schemeClr val="tx1"/>
                </a:solidFill>
              </a:rPr>
              <a:t>Tampilan</a:t>
            </a:r>
            <a:r>
              <a:rPr lang="en-US" sz="4500" dirty="0">
                <a:solidFill>
                  <a:schemeClr val="tx1"/>
                </a:solidFill>
              </a:rPr>
              <a:t> Program</a:t>
            </a:r>
            <a:endParaRPr lang="en-ID" sz="45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87940-BD00-4735-B418-581CFF1D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524" y="2311612"/>
            <a:ext cx="3656874" cy="449063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958BB1B-F658-40B1-9E9E-9A8411FC53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27260" y="2288647"/>
            <a:ext cx="3527228" cy="4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110B-E328-490A-9F3B-8823F752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9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DEMO PROGRAM</a:t>
            </a:r>
            <a:endParaRPr lang="en-ID" sz="9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3727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69</TotalTime>
  <Words>55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Bahnschrift SemiLight</vt:lpstr>
      <vt:lpstr>Calibri</vt:lpstr>
      <vt:lpstr>Century Schoolbook</vt:lpstr>
      <vt:lpstr>Corbel</vt:lpstr>
      <vt:lpstr>Feathered</vt:lpstr>
      <vt:lpstr>Tugas UAS Riwayat Penggunaan Alat Kesehatan COVID-19</vt:lpstr>
      <vt:lpstr>Komponen dan Tampilan Awal</vt:lpstr>
      <vt:lpstr>Kode Program </vt:lpstr>
      <vt:lpstr>Tampilan Program</vt:lpstr>
      <vt:lpstr>DEMO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UAS Riwayat Penggunaan Alat Kesehatan COVID-19</dc:title>
  <dc:creator>Ini Laptop</dc:creator>
  <cp:lastModifiedBy>M Gesit Alifandi</cp:lastModifiedBy>
  <cp:revision>7</cp:revision>
  <dcterms:created xsi:type="dcterms:W3CDTF">2020-06-19T07:14:14Z</dcterms:created>
  <dcterms:modified xsi:type="dcterms:W3CDTF">2020-06-20T01:20:01Z</dcterms:modified>
</cp:coreProperties>
</file>