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2" r:id="rId7"/>
    <p:sldId id="258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lugins.gradle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groovyando.org/2015/11/15/crea-tu-propio-plugin-de-gradle/" TargetMode="External"/><Relationship Id="rId2" Type="http://schemas.openxmlformats.org/officeDocument/2006/relationships/hyperlink" Target="https://docs.gradle.org/current/userguide/plugins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70BFB4-5ABE-4A55-B0F4-3CF72BF7B1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sz="6600" dirty="0" err="1"/>
              <a:t>Plugins</a:t>
            </a:r>
            <a:r>
              <a:rPr lang="es-CO" sz="6600" dirty="0"/>
              <a:t> en </a:t>
            </a:r>
            <a:r>
              <a:rPr lang="es-CO" sz="6600" dirty="0" err="1"/>
              <a:t>gradle</a:t>
            </a:r>
            <a:endParaRPr lang="es-CO" sz="6600" dirty="0"/>
          </a:p>
        </p:txBody>
      </p:sp>
    </p:spTree>
    <p:extLst>
      <p:ext uri="{BB962C8B-B14F-4D97-AF65-F5344CB8AC3E}">
        <p14:creationId xmlns:p14="http://schemas.microsoft.com/office/powerpoint/2010/main" val="3201279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AE3386-8D4F-46A8-B5AD-C485F829E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5000" dirty="0"/>
              <a:t>¿Qué es un plugin?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2011DE-83F0-4B91-BD96-7DC517449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2800" dirty="0"/>
              <a:t>Un plugin es aquella aplicación que, en un programa informático, añade una funcionalidad adicional o una nueva característica al software</a:t>
            </a:r>
          </a:p>
        </p:txBody>
      </p:sp>
    </p:spTree>
    <p:extLst>
      <p:ext uri="{BB962C8B-B14F-4D97-AF65-F5344CB8AC3E}">
        <p14:creationId xmlns:p14="http://schemas.microsoft.com/office/powerpoint/2010/main" val="2157887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4A61DE-D08F-4E59-9CB2-6ACB03C2B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31305"/>
            <a:ext cx="8596668" cy="1320800"/>
          </a:xfrm>
        </p:spPr>
        <p:txBody>
          <a:bodyPr>
            <a:normAutofit/>
          </a:bodyPr>
          <a:lstStyle/>
          <a:p>
            <a:r>
              <a:rPr lang="es-CO" sz="5000" dirty="0"/>
              <a:t>Tipos de </a:t>
            </a:r>
            <a:r>
              <a:rPr lang="es-CO" sz="5000" dirty="0" err="1"/>
              <a:t>plugins</a:t>
            </a:r>
            <a:endParaRPr lang="es-CO" sz="5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28B271-3803-4F22-93F0-7C736E251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2105"/>
            <a:ext cx="8596668" cy="4655930"/>
          </a:xfrm>
        </p:spPr>
        <p:txBody>
          <a:bodyPr>
            <a:normAutofit/>
          </a:bodyPr>
          <a:lstStyle/>
          <a:p>
            <a:r>
              <a:rPr lang="es-CO" sz="3200" b="1" dirty="0"/>
              <a:t>Script </a:t>
            </a:r>
            <a:r>
              <a:rPr lang="es-CO" sz="3200" b="1" dirty="0" err="1"/>
              <a:t>plugins</a:t>
            </a:r>
            <a:r>
              <a:rPr lang="es-CO" sz="3200" b="1" dirty="0"/>
              <a:t>:</a:t>
            </a:r>
          </a:p>
          <a:p>
            <a:pPr marL="457200" lvl="1" indent="0">
              <a:buNone/>
            </a:pPr>
            <a:r>
              <a:rPr lang="es-CO" sz="2800" dirty="0"/>
              <a:t>Generalmente para manipular el </a:t>
            </a:r>
            <a:r>
              <a:rPr lang="es-CO" sz="2800" dirty="0" err="1"/>
              <a:t>build</a:t>
            </a:r>
            <a:r>
              <a:rPr lang="es-CO" sz="2800" dirty="0"/>
              <a:t>. Normalmente se usan dentro de una compilación, aunque se pueden externalizar y acceder desde una ubicación remota</a:t>
            </a:r>
          </a:p>
          <a:p>
            <a:r>
              <a:rPr lang="es-CO" sz="3200" b="1" dirty="0" err="1"/>
              <a:t>Binary</a:t>
            </a:r>
            <a:r>
              <a:rPr lang="es-CO" sz="3200" b="1" dirty="0"/>
              <a:t> </a:t>
            </a:r>
            <a:r>
              <a:rPr lang="es-CO" sz="3200" b="1" dirty="0" err="1"/>
              <a:t>plugins</a:t>
            </a:r>
            <a:r>
              <a:rPr lang="es-CO" sz="3200" b="1" dirty="0"/>
              <a:t>:</a:t>
            </a:r>
          </a:p>
          <a:p>
            <a:pPr marL="457200" lvl="1" indent="0">
              <a:buNone/>
            </a:pPr>
            <a:r>
              <a:rPr lang="es-CO" sz="2800" dirty="0"/>
              <a:t>Son clases que implementan una interface Plugin y adoptan un enfoque programático para manipular el </a:t>
            </a:r>
            <a:r>
              <a:rPr lang="es-CO" sz="2800" dirty="0" err="1"/>
              <a:t>build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4261481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6F7937-BC03-43E5-A400-5FF39FAF0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800" dirty="0"/>
              <a:t>Utilizando </a:t>
            </a:r>
            <a:r>
              <a:rPr lang="es-CO" sz="4800" dirty="0" err="1"/>
              <a:t>plugins</a:t>
            </a:r>
            <a:endParaRPr lang="es-CO" sz="48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759B86-9E2E-4C74-ACBD-9FC69A63F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O" sz="3200" dirty="0"/>
              <a:t>Para utilizar la lógica de compilación en un plugin, </a:t>
            </a:r>
            <a:r>
              <a:rPr lang="es-CO" sz="3200" dirty="0" err="1"/>
              <a:t>Gradle</a:t>
            </a:r>
            <a:r>
              <a:rPr lang="es-CO" sz="3200" dirty="0"/>
              <a:t> debe realizar dos pasos. Primero, debe resolver el complemento, y luego debe aplicar el complemento al objetivo, generalmente un proyecto .</a:t>
            </a:r>
          </a:p>
        </p:txBody>
      </p:sp>
    </p:spTree>
    <p:extLst>
      <p:ext uri="{BB962C8B-B14F-4D97-AF65-F5344CB8AC3E}">
        <p14:creationId xmlns:p14="http://schemas.microsoft.com/office/powerpoint/2010/main" val="1872700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71910A-3A22-4C7B-A549-650B1E27D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5400" dirty="0"/>
              <a:t>Utilizando </a:t>
            </a:r>
            <a:r>
              <a:rPr lang="es-CO" sz="5400" dirty="0" err="1"/>
              <a:t>plugins</a:t>
            </a:r>
            <a:endParaRPr lang="es-CO" sz="5400" dirty="0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CAF191F5-FA7F-400C-8192-99A597DC3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sz="3200" dirty="0">
                <a:hlinkClick r:id="rId2"/>
              </a:rPr>
              <a:t>https://plugins.gradle.org</a:t>
            </a:r>
            <a:endParaRPr lang="es-CO" sz="3200" dirty="0"/>
          </a:p>
          <a:p>
            <a:endParaRPr lang="es-CO" dirty="0"/>
          </a:p>
          <a:p>
            <a:endParaRPr lang="es-CO" dirty="0"/>
          </a:p>
        </p:txBody>
      </p:sp>
      <p:pic>
        <p:nvPicPr>
          <p:cNvPr id="10" name="Marcador de contenido 3">
            <a:extLst>
              <a:ext uri="{FF2B5EF4-FFF2-40B4-BE49-F238E27FC236}">
                <a16:creationId xmlns:a16="http://schemas.microsoft.com/office/drawing/2014/main" id="{E09B8E0F-93C3-4103-B972-801CF856D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31" y="3112776"/>
            <a:ext cx="9387966" cy="221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228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1B31BD-7A34-407B-AF75-BE21BFE23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FC4E5B35-768A-4B31-9069-E252EF1409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718" y="3574118"/>
            <a:ext cx="8631321" cy="228665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267F167-BDA4-4A04-B080-7504A2EDE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11" y="1891488"/>
            <a:ext cx="9298471" cy="128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940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942F34-4C41-498C-A203-3C256F800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4800" dirty="0"/>
              <a:t>Cibergrafía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30E310-9FC8-456C-9D2C-2CF6CF09D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sz="2400" dirty="0">
                <a:hlinkClick r:id="rId2"/>
              </a:rPr>
              <a:t>https://docs.gradle.org/current/userguide/plugins.html</a:t>
            </a:r>
            <a:endParaRPr lang="es-CO" sz="2400" dirty="0"/>
          </a:p>
          <a:p>
            <a:r>
              <a:rPr lang="es-CO" sz="2400" dirty="0">
                <a:hlinkClick r:id="rId3"/>
              </a:rPr>
              <a:t>http://groovyando.org/2015/11/15/crea-tu-propio-plugin-de-gradle/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581255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E289F8-AFDC-4F54-8ADF-4145C0C9CC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CO" sz="7200" dirty="0"/>
              <a:t>Gracias!!</a:t>
            </a:r>
          </a:p>
        </p:txBody>
      </p:sp>
    </p:spTree>
    <p:extLst>
      <p:ext uri="{BB962C8B-B14F-4D97-AF65-F5344CB8AC3E}">
        <p14:creationId xmlns:p14="http://schemas.microsoft.com/office/powerpoint/2010/main" val="26874134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</TotalTime>
  <Words>126</Words>
  <Application>Microsoft Office PowerPoint</Application>
  <PresentationFormat>Panorámica</PresentationFormat>
  <Paragraphs>17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Faceta</vt:lpstr>
      <vt:lpstr>Plugins en gradle</vt:lpstr>
      <vt:lpstr>¿Qué es un plugin?</vt:lpstr>
      <vt:lpstr>Tipos de plugins</vt:lpstr>
      <vt:lpstr>Utilizando plugins</vt:lpstr>
      <vt:lpstr>Utilizando plugins</vt:lpstr>
      <vt:lpstr>Ejemplos</vt:lpstr>
      <vt:lpstr>Cibergrafía</vt:lpstr>
      <vt:lpstr>Gracias!!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Plugins en gradle</dc:title>
  <dc:creator>SEMILLERO02</dc:creator>
  <cp:lastModifiedBy>SEMILLERO02</cp:lastModifiedBy>
  <cp:revision>17</cp:revision>
  <dcterms:created xsi:type="dcterms:W3CDTF">2019-03-20T20:20:19Z</dcterms:created>
  <dcterms:modified xsi:type="dcterms:W3CDTF">2019-03-21T12:40:40Z</dcterms:modified>
</cp:coreProperties>
</file>