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757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13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84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52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399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913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1912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068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1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88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19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70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86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84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622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956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E7257A-8066-43DD-821C-9882EDACBFF9}" type="datetimeFigureOut">
              <a:rPr lang="es-CO" smtClean="0"/>
              <a:t>7/04/2019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B6F2EF-624B-4BCF-8C27-C724054D3F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89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ikulix.com/#home1" TargetMode="External"/><Relationship Id="rId2" Type="http://schemas.openxmlformats.org/officeDocument/2006/relationships/hyperlink" Target="https://www.genbeta.com/herramientas/sikuli-programa-tus-propios-scripts-a-base-de-capturas-de-pantall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5F8D8-8EBF-4841-ADE1-9C5689AA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893298"/>
            <a:ext cx="8574622" cy="2616199"/>
          </a:xfrm>
        </p:spPr>
        <p:txBody>
          <a:bodyPr/>
          <a:lstStyle/>
          <a:p>
            <a:r>
              <a:rPr lang="es-CO" sz="8800" dirty="0"/>
              <a:t>SIKULIX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DB707-8FFC-432A-BD68-0D5D7E7D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4043" y="3996267"/>
            <a:ext cx="8168979" cy="1388534"/>
          </a:xfrm>
        </p:spPr>
        <p:txBody>
          <a:bodyPr>
            <a:normAutofit/>
          </a:bodyPr>
          <a:lstStyle/>
          <a:p>
            <a:r>
              <a:rPr lang="es-CO" sz="3900" b="1" dirty="0"/>
              <a:t>Herramienta para programar scripts usando capturas de pantalla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385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CDB58-7312-425C-976D-DE36AFC0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/>
              <a:t>¿Qué es </a:t>
            </a:r>
            <a:r>
              <a:rPr lang="es-CO" sz="4800" b="1" dirty="0" err="1"/>
              <a:t>Sikulix</a:t>
            </a:r>
            <a:r>
              <a:rPr lang="es-CO" sz="48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FB0F0-D91E-47A7-91D6-4B36F806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sz="3200" i="1" dirty="0" err="1"/>
              <a:t>Sikulix</a:t>
            </a:r>
            <a:r>
              <a:rPr lang="es-CO" sz="3200" i="1" dirty="0"/>
              <a:t> es la última versión de </a:t>
            </a:r>
            <a:r>
              <a:rPr lang="es-CO" sz="3200" i="1" dirty="0" err="1"/>
              <a:t>Sikuli</a:t>
            </a:r>
            <a:r>
              <a:rPr lang="es-CO" sz="3200" i="1" dirty="0"/>
              <a:t> Script. </a:t>
            </a:r>
            <a:r>
              <a:rPr lang="es-CO" sz="3200" i="1" dirty="0" err="1"/>
              <a:t>Sikuli</a:t>
            </a:r>
            <a:r>
              <a:rPr lang="es-CO" sz="3200" dirty="0"/>
              <a:t> es el resultado de un trabajo de varios investigadores del MIT.</a:t>
            </a:r>
          </a:p>
          <a:p>
            <a:r>
              <a:rPr lang="es-CO" sz="3200" dirty="0"/>
              <a:t>Esta herramienta nos permite </a:t>
            </a:r>
            <a:r>
              <a:rPr lang="es-CO" sz="3200" i="1" dirty="0"/>
              <a:t>crear programas propios</a:t>
            </a:r>
            <a:r>
              <a:rPr lang="es-CO" sz="3200" dirty="0"/>
              <a:t> que interactúen con nuestro ordenador </a:t>
            </a:r>
            <a:r>
              <a:rPr lang="es-CO" sz="3200" i="1" dirty="0"/>
              <a:t>como una persona normal</a:t>
            </a:r>
            <a:r>
              <a:rPr lang="es-CO" sz="3200" dirty="0"/>
              <a:t>, de tal manera que puede hacer virtualmente cualquier cosa.</a:t>
            </a:r>
          </a:p>
        </p:txBody>
      </p:sp>
    </p:spTree>
    <p:extLst>
      <p:ext uri="{BB962C8B-B14F-4D97-AF65-F5344CB8AC3E}">
        <p14:creationId xmlns:p14="http://schemas.microsoft.com/office/powerpoint/2010/main" val="7841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D3C1A-C9F7-48DB-BBDE-38B87D6B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B0BE47-FA76-43D5-A7B6-4ADFAB13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O" sz="3200" dirty="0"/>
              <a:t>Utiliza el reconocimiento de imágenes con tecnología de </a:t>
            </a:r>
            <a:r>
              <a:rPr lang="es-CO" sz="3200" dirty="0" err="1"/>
              <a:t>OpenCV</a:t>
            </a:r>
            <a:r>
              <a:rPr lang="es-CO" sz="3200" dirty="0"/>
              <a:t>  para identificar y controlar los componentes de la GUI.</a:t>
            </a:r>
          </a:p>
          <a:p>
            <a:r>
              <a:rPr lang="es-CO" sz="3200" dirty="0"/>
              <a:t>Además de ubicar imágenes en una pantalla,  </a:t>
            </a:r>
            <a:r>
              <a:rPr lang="es-CO" sz="3200" b="1" dirty="0" err="1"/>
              <a:t>SikuliX</a:t>
            </a:r>
            <a:r>
              <a:rPr lang="es-CO" sz="3200" dirty="0"/>
              <a:t>  puede ejecutar el mouse y el teclado para interactuar con los elementos de la GUI identificados.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1525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4309B-C2A2-4692-BA8F-8723D5090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258" y="134813"/>
            <a:ext cx="10018713" cy="5731414"/>
          </a:xfrm>
        </p:spPr>
        <p:txBody>
          <a:bodyPr>
            <a:normAutofit/>
          </a:bodyPr>
          <a:lstStyle/>
          <a:p>
            <a:r>
              <a:rPr lang="es-CO" sz="3200" dirty="0"/>
              <a:t>Aunque  </a:t>
            </a:r>
            <a:r>
              <a:rPr lang="es-CO" sz="3200" b="1" dirty="0" err="1"/>
              <a:t>SikuliX</a:t>
            </a:r>
            <a:r>
              <a:rPr lang="es-CO" sz="3200" dirty="0"/>
              <a:t>  actualmente no está disponible en ningún dispositivo móvil, puede usarse con los emuladores respectivos en una computadora de escritorio</a:t>
            </a:r>
          </a:p>
          <a:p>
            <a:r>
              <a:rPr lang="es-CO" sz="3200" b="1" dirty="0" err="1"/>
              <a:t>SikuliX</a:t>
            </a:r>
            <a:r>
              <a:rPr lang="es-CO" sz="3200" dirty="0"/>
              <a:t> viene con reconocimiento de texto (OCR -&gt; </a:t>
            </a:r>
            <a:r>
              <a:rPr lang="es-CO" sz="3200" b="1" dirty="0" err="1"/>
              <a:t>Optical</a:t>
            </a:r>
            <a:r>
              <a:rPr lang="es-CO" sz="3200" b="1" dirty="0"/>
              <a:t> </a:t>
            </a:r>
            <a:r>
              <a:rPr lang="es-CO" sz="3200" b="1" dirty="0" err="1"/>
              <a:t>Character</a:t>
            </a:r>
            <a:r>
              <a:rPr lang="es-CO" sz="3200" b="1" dirty="0"/>
              <a:t> </a:t>
            </a:r>
            <a:r>
              <a:rPr lang="es-CO" sz="3200" b="1" dirty="0" err="1"/>
              <a:t>Recognition</a:t>
            </a:r>
            <a:r>
              <a:rPr lang="es-CO" sz="3200" b="1" dirty="0"/>
              <a:t>) </a:t>
            </a:r>
            <a:r>
              <a:rPr lang="es-CO" sz="3200" dirty="0"/>
              <a:t>y se puede utilizar para buscar texto.</a:t>
            </a:r>
          </a:p>
          <a:p>
            <a:r>
              <a:rPr lang="es-CO" sz="3200" dirty="0" err="1"/>
              <a:t>SikuliX</a:t>
            </a:r>
            <a:r>
              <a:rPr lang="es-CO" sz="3200" dirty="0"/>
              <a:t> es una aplicación Java que funciona en Windows XP +, Mac 10.6+ y en la mayoría de los sistemas Linux / Unix (con 1.1.4+ solo sistemas de 64 bits).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93297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4CF1C-89C1-404E-A4FA-287EA162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800" b="1" dirty="0"/>
              <a:t>Lenguajes que soporta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AC187C-62F3-4B97-B82E-6E15EF5A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language level 2.7 (supported by Jython)</a:t>
            </a:r>
          </a:p>
          <a:p>
            <a:r>
              <a:rPr lang="en-US" sz="3200" dirty="0"/>
              <a:t>running RobotFramework text-scripts is supported</a:t>
            </a:r>
          </a:p>
          <a:p>
            <a:r>
              <a:rPr lang="en-US" sz="3200" dirty="0"/>
              <a:t>Ruby language level 1.9 and 2.0 (supported by JRuby)</a:t>
            </a:r>
          </a:p>
          <a:p>
            <a:r>
              <a:rPr lang="en-US" sz="3200" dirty="0"/>
              <a:t>JavaScript (supported by the Java Scripting Engine)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081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8B49A-27DA-4473-B8D9-C234163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566" y="0"/>
            <a:ext cx="10018713" cy="1752599"/>
          </a:xfrm>
        </p:spPr>
        <p:txBody>
          <a:bodyPr>
            <a:normAutofit/>
          </a:bodyPr>
          <a:lstStyle/>
          <a:p>
            <a:r>
              <a:rPr lang="es-CO" sz="4800" b="1" dirty="0"/>
              <a:t>¿Cuándo es útil </a:t>
            </a:r>
            <a:r>
              <a:rPr lang="es-CO" sz="4800" b="1" dirty="0" err="1"/>
              <a:t>Sikulix</a:t>
            </a:r>
            <a:r>
              <a:rPr lang="es-CO" sz="48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531AE6-46DE-4FFA-ABC1-B59E28DE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3545"/>
            <a:ext cx="10018713" cy="3807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3200" dirty="0"/>
              <a:t>Quieres automatizar algunas tareas repetitivas en:</a:t>
            </a:r>
          </a:p>
          <a:p>
            <a:r>
              <a:rPr lang="es-CO" sz="3200" dirty="0"/>
              <a:t>Uso diario de aplicaciones o páginas web.</a:t>
            </a:r>
          </a:p>
          <a:p>
            <a:r>
              <a:rPr lang="es-CO" sz="3200" dirty="0"/>
              <a:t>jugando juegos</a:t>
            </a:r>
          </a:p>
          <a:p>
            <a:r>
              <a:rPr lang="es-CO" sz="3200" dirty="0"/>
              <a:t>Administración de sistemas y redes informáticas.</a:t>
            </a:r>
          </a:p>
          <a:p>
            <a:pPr marL="0" indent="0">
              <a:buNone/>
            </a:pPr>
            <a:r>
              <a:rPr lang="es-CO" sz="3200" dirty="0"/>
              <a:t>y no tienes las herramientas adecuadas a mano</a:t>
            </a:r>
          </a:p>
        </p:txBody>
      </p:sp>
    </p:spTree>
    <p:extLst>
      <p:ext uri="{BB962C8B-B14F-4D97-AF65-F5344CB8AC3E}">
        <p14:creationId xmlns:p14="http://schemas.microsoft.com/office/powerpoint/2010/main" val="239221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7298D-D6D1-42F7-9877-E0402E5B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es-CO" sz="4800" b="1" dirty="0"/>
              <a:t>¿Cómo puedo obtener </a:t>
            </a:r>
            <a:r>
              <a:rPr lang="es-CO" sz="4800" b="1" dirty="0" err="1"/>
              <a:t>SikuliX</a:t>
            </a:r>
            <a:r>
              <a:rPr lang="es-CO" sz="4800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886E8-B19A-45D1-AB01-6ACC62B7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122" y="1752599"/>
            <a:ext cx="10018713" cy="4557932"/>
          </a:xfrm>
        </p:spPr>
        <p:txBody>
          <a:bodyPr>
            <a:normAutofit/>
          </a:bodyPr>
          <a:lstStyle/>
          <a:p>
            <a:r>
              <a:rPr lang="es-CO" sz="3200" dirty="0"/>
              <a:t>Antes de pensar en utilizar </a:t>
            </a:r>
            <a:r>
              <a:rPr lang="es-CO" sz="3200" dirty="0" err="1"/>
              <a:t>SikuliX</a:t>
            </a:r>
            <a:r>
              <a:rPr lang="es-CO" sz="3200" dirty="0"/>
              <a:t> , debe asegurarse de que tiene una instalación de Java válida (versión 8 o posterior). Aunque normalmente la aplicación </a:t>
            </a:r>
            <a:r>
              <a:rPr lang="es-CO" sz="3200" dirty="0" err="1"/>
              <a:t>SikuliX</a:t>
            </a:r>
            <a:r>
              <a:rPr lang="es-CO" sz="3200" dirty="0"/>
              <a:t> puede iniciarse simplemente haciendo doble clic en los elementos </a:t>
            </a:r>
            <a:r>
              <a:rPr lang="es-CO" sz="3200" dirty="0" err="1"/>
              <a:t>SikuliX</a:t>
            </a:r>
            <a:r>
              <a:rPr lang="es-CO" sz="3200" dirty="0"/>
              <a:t> respectivos (ya sea archivos </a:t>
            </a:r>
            <a:r>
              <a:rPr lang="es-CO" sz="3200" dirty="0" err="1"/>
              <a:t>jar</a:t>
            </a:r>
            <a:r>
              <a:rPr lang="es-CO" sz="3200" dirty="0"/>
              <a:t> o scripts de comandos), es útil estar familiarizado con el uso de una ventana de línea de comandos en su sistema para algunos casos de uso más sofisticados. </a:t>
            </a:r>
          </a:p>
        </p:txBody>
      </p:sp>
    </p:spTree>
    <p:extLst>
      <p:ext uri="{BB962C8B-B14F-4D97-AF65-F5344CB8AC3E}">
        <p14:creationId xmlns:p14="http://schemas.microsoft.com/office/powerpoint/2010/main" val="413387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BB613-3E87-40A5-B2E7-5FD54BEA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800" b="1" dirty="0"/>
              <a:t>Cibergrafía</a:t>
            </a:r>
            <a:endParaRPr lang="es-CO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0D7F9-B871-4B13-BBC9-493E5519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>
                <a:hlinkClick r:id="rId2"/>
              </a:rPr>
              <a:t>https://www.genbeta.com/herramientas/sikuli-programa-tus-propios-scripts-a-base-de-capturas-de-pantalla</a:t>
            </a:r>
            <a:endParaRPr lang="es-CO" sz="3200" dirty="0"/>
          </a:p>
          <a:p>
            <a:r>
              <a:rPr lang="es-CO" sz="3200" dirty="0">
                <a:hlinkClick r:id="rId3"/>
              </a:rPr>
              <a:t>http://sikulix.com/#home1</a:t>
            </a:r>
            <a:endParaRPr lang="es-CO" sz="32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16092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167</TotalTime>
  <Words>109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SIKULIX</vt:lpstr>
      <vt:lpstr>¿Qué es Sikulix?</vt:lpstr>
      <vt:lpstr>¿Cómo funciona?</vt:lpstr>
      <vt:lpstr>Presentación de PowerPoint</vt:lpstr>
      <vt:lpstr>Lenguajes que soporta</vt:lpstr>
      <vt:lpstr>¿Cuándo es útil Sikulix?</vt:lpstr>
      <vt:lpstr>¿Cómo puedo obtener SikuliX?</vt:lpstr>
      <vt:lpstr>Cibergrafía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SIKULIX</dc:title>
  <dc:creator>SEMILLERO02</dc:creator>
  <cp:lastModifiedBy>SEMILLERO02</cp:lastModifiedBy>
  <cp:revision>11</cp:revision>
  <dcterms:created xsi:type="dcterms:W3CDTF">2019-04-08T00:58:49Z</dcterms:created>
  <dcterms:modified xsi:type="dcterms:W3CDTF">2019-04-08T03:46:39Z</dcterms:modified>
</cp:coreProperties>
</file>