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4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1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8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7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3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9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6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3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1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8" r:id="rId6"/>
    <p:sldLayoutId id="2147483953" r:id="rId7"/>
    <p:sldLayoutId id="2147483954" r:id="rId8"/>
    <p:sldLayoutId id="2147483955" r:id="rId9"/>
    <p:sldLayoutId id="2147483957" r:id="rId10"/>
    <p:sldLayoutId id="21474839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old railway bridge in black and white">
            <a:extLst>
              <a:ext uri="{FF2B5EF4-FFF2-40B4-BE49-F238E27FC236}">
                <a16:creationId xmlns:a16="http://schemas.microsoft.com/office/drawing/2014/main" id="{983D8501-71E6-93F0-DCCA-ED270950C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1" r="13851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66" name="Freeform: Shape 16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3392-F044-8AB9-2344-1AB6B9A1F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18" y="442913"/>
            <a:ext cx="4780129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2500">
                <a:solidFill>
                  <a:schemeClr val="tx1">
                    <a:lumMod val="75000"/>
                    <a:lumOff val="25000"/>
                  </a:schemeClr>
                </a:solidFill>
              </a:rPr>
              <a:t>Jembatan Penghubung: Menyatukan Desa, Menjalin Harapan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D6BE-6B16-6F64-C63C-934CF9E56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286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By :</a:t>
            </a:r>
          </a:p>
          <a:p>
            <a:pPr indent="-2286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Fandy Chaniago</a:t>
            </a:r>
          </a:p>
          <a:p>
            <a:pPr indent="-2286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Gatot Broto Ismoyo</a:t>
            </a:r>
          </a:p>
          <a:p>
            <a:pPr indent="-228600">
              <a:lnSpc>
                <a:spcPct val="140000"/>
              </a:lnSpc>
              <a:buFont typeface="Corbel" panose="020B0503020204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Sofi Satria</a:t>
            </a:r>
          </a:p>
        </p:txBody>
      </p:sp>
    </p:spTree>
    <p:extLst>
      <p:ext uri="{BB962C8B-B14F-4D97-AF65-F5344CB8AC3E}">
        <p14:creationId xmlns:p14="http://schemas.microsoft.com/office/powerpoint/2010/main" val="33416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4DE485B9-8815-292C-3242-C3403E800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" r="1946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EE814-F13C-FEA1-B629-3AD647BC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Penghubung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D935C8-6915-CB6A-850C-794D9901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88D24DBA-8814-5F70-7577-EF65A4D0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55" r="-1" b="785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5D03-9CA5-3BD0-6FD8-5731238F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Manfaat Sosial Ekonomi</a:t>
            </a:r>
          </a:p>
        </p:txBody>
      </p:sp>
    </p:spTree>
    <p:extLst>
      <p:ext uri="{BB962C8B-B14F-4D97-AF65-F5344CB8AC3E}">
        <p14:creationId xmlns:p14="http://schemas.microsoft.com/office/powerpoint/2010/main" val="16483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865AF0DE-CB40-E53E-21B1-8ED7EC6C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5" r="-1" b="785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D3B62-954D-CB55-9AE8-F9E70D4D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Persatuan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7948-7E9A-8696-DC11-CAC264C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9C272-38C0-5FE8-EB64-53B2D2AF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Meningkatkan Akses Pendidikan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33B19570-5175-BD1F-389F-191F8CEFD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51" r="25861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3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FC4B2-B9F3-45C6-789F-8CD443C8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Akses </a:t>
            </a:r>
            <a:r>
              <a:rPr lang="en-US" dirty="0" err="1"/>
              <a:t>Layanan</a:t>
            </a:r>
            <a:r>
              <a:rPr lang="en-US" dirty="0"/>
              <a:t> Kesehatan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A8EB-8387-1F64-0067-A69EFE7B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C1C0391B-AF2F-3FC4-2C6B-E97167EBB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0" r="26080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589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66DA0D8E-8A65-201E-EE48-7B3A8C5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" r="1946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8A266-FA60-5F04-29B3-AA8AE716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en-US" dirty="0"/>
              <a:t>Program </a:t>
            </a:r>
            <a:r>
              <a:rPr lang="en-US" dirty="0" err="1"/>
              <a:t>Pemerintah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4898-669E-9D03-3B32-86E0B82A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85FC2-DBF6-FF94-DDD1-92268676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9306-2C0E-5031-D8C5-D5B1399C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n old railway bridge in black and white">
            <a:extLst>
              <a:ext uri="{FF2B5EF4-FFF2-40B4-BE49-F238E27FC236}">
                <a16:creationId xmlns:a16="http://schemas.microsoft.com/office/drawing/2014/main" id="{2F4F39C4-D865-3266-ED9C-E2A16D6C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2" r="15985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53367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398B784-BE72-4B7C-88F4-4A0B0FEA219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2DF2977-5C84-425B-BFB7-56CAFA94655E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Arial</vt:lpstr>
      <vt:lpstr>Century Gothic</vt:lpstr>
      <vt:lpstr>Corbel</vt:lpstr>
      <vt:lpstr>SketchLinesVTI</vt:lpstr>
      <vt:lpstr>BrushVTI</vt:lpstr>
      <vt:lpstr>Jembatan Penghubung: Menyatukan Desa, Menjalin Harapan</vt:lpstr>
      <vt:lpstr>Makna Jembatan Penghubung</vt:lpstr>
      <vt:lpstr>Manfaat Sosial Ekonomi</vt:lpstr>
      <vt:lpstr>Simbol Persatuan</vt:lpstr>
      <vt:lpstr>Meningkatkan Akses Pendidikan</vt:lpstr>
      <vt:lpstr>Meningkatkan Akses Layanan Kesehatan</vt:lpstr>
      <vt:lpstr>Program Pemerintah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officedigital985555</dc:creator>
  <cp:lastModifiedBy>officedigital985555</cp:lastModifiedBy>
  <cp:revision>1</cp:revision>
  <dcterms:created xsi:type="dcterms:W3CDTF">2024-07-09T20:28:37Z</dcterms:created>
  <dcterms:modified xsi:type="dcterms:W3CDTF">2024-07-09T20:53:04Z</dcterms:modified>
</cp:coreProperties>
</file>