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4"/>
  </p:notesMasterIdLst>
  <p:sldIdLst>
    <p:sldId id="268" r:id="rId2"/>
    <p:sldId id="269" r:id="rId3"/>
    <p:sldId id="270" r:id="rId4"/>
    <p:sldId id="272" r:id="rId5"/>
    <p:sldId id="271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6" r:id="rId17"/>
    <p:sldId id="283" r:id="rId18"/>
    <p:sldId id="284" r:id="rId19"/>
    <p:sldId id="285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615" userDrawn="1">
          <p15:clr>
            <a:srgbClr val="A4A3A4"/>
          </p15:clr>
        </p15:guide>
        <p15:guide id="3" pos="4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5400"/>
    <a:srgbClr val="4C4C4F"/>
    <a:srgbClr val="465358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07" autoAdjust="0"/>
    <p:restoredTop sz="86190" autoAdjust="0"/>
  </p:normalViewPr>
  <p:slideViewPr>
    <p:cSldViewPr snapToGrid="0">
      <p:cViewPr varScale="1">
        <p:scale>
          <a:sx n="94" d="100"/>
          <a:sy n="94" d="100"/>
        </p:scale>
        <p:origin x="224" y="424"/>
      </p:cViewPr>
      <p:guideLst>
        <p:guide orient="horz" pos="2160"/>
        <p:guide pos="2615"/>
        <p:guide pos="4997"/>
      </p:guideLst>
    </p:cSldViewPr>
  </p:slideViewPr>
  <p:outlineViewPr>
    <p:cViewPr>
      <p:scale>
        <a:sx n="33" d="100"/>
        <a:sy n="33" d="100"/>
      </p:scale>
      <p:origin x="0" y="-214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CCF934-E810-2942-93A8-401C7481796C}" type="doc">
      <dgm:prSet loTypeId="urn:microsoft.com/office/officeart/2005/8/layout/chevron1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5C99D70-A4A5-934E-97CC-EA2E7A2A6699}">
      <dgm:prSet phldrT="[Text]"/>
      <dgm:spPr/>
      <dgm:t>
        <a:bodyPr/>
        <a:lstStyle/>
        <a:p>
          <a:r>
            <a:rPr lang="en-US"/>
            <a:t>Vertex Processor</a:t>
          </a:r>
        </a:p>
      </dgm:t>
    </dgm:pt>
    <dgm:pt modelId="{3B1F5AA1-6166-7948-B036-C8AA393D95C2}" type="parTrans" cxnId="{138557C8-F332-244C-AE1E-65ACE64BC076}">
      <dgm:prSet/>
      <dgm:spPr/>
      <dgm:t>
        <a:bodyPr/>
        <a:lstStyle/>
        <a:p>
          <a:endParaRPr lang="en-US"/>
        </a:p>
      </dgm:t>
    </dgm:pt>
    <dgm:pt modelId="{5E0E2B37-882A-C248-8A41-D009FB363A20}" type="sibTrans" cxnId="{138557C8-F332-244C-AE1E-65ACE64BC076}">
      <dgm:prSet/>
      <dgm:spPr/>
      <dgm:t>
        <a:bodyPr/>
        <a:lstStyle/>
        <a:p>
          <a:endParaRPr lang="en-US"/>
        </a:p>
      </dgm:t>
    </dgm:pt>
    <dgm:pt modelId="{5134DCCA-0995-B94F-9337-3A6D270D3F28}">
      <dgm:prSet phldrT="[Text]"/>
      <dgm:spPr/>
      <dgm:t>
        <a:bodyPr/>
        <a:lstStyle/>
        <a:p>
          <a:r>
            <a:rPr lang="en-US"/>
            <a:t>Clipper and Primitive Assembler</a:t>
          </a:r>
        </a:p>
      </dgm:t>
    </dgm:pt>
    <dgm:pt modelId="{98783D12-3111-2D4C-B557-9D114B0CCF43}" type="parTrans" cxnId="{713EB207-5889-3C4D-8BA7-30A152EF12A3}">
      <dgm:prSet/>
      <dgm:spPr/>
      <dgm:t>
        <a:bodyPr/>
        <a:lstStyle/>
        <a:p>
          <a:endParaRPr lang="en-US"/>
        </a:p>
      </dgm:t>
    </dgm:pt>
    <dgm:pt modelId="{D6DA4B11-5147-8B46-8BD8-DD5CF644C222}" type="sibTrans" cxnId="{713EB207-5889-3C4D-8BA7-30A152EF12A3}">
      <dgm:prSet/>
      <dgm:spPr/>
      <dgm:t>
        <a:bodyPr/>
        <a:lstStyle/>
        <a:p>
          <a:endParaRPr lang="en-US"/>
        </a:p>
      </dgm:t>
    </dgm:pt>
    <dgm:pt modelId="{921812F9-A20B-4341-B260-F054F4A9586C}">
      <dgm:prSet phldrT="[Text]"/>
      <dgm:spPr/>
      <dgm:t>
        <a:bodyPr/>
        <a:lstStyle/>
        <a:p>
          <a:r>
            <a:rPr lang="en-US"/>
            <a:t>Rasterizer</a:t>
          </a:r>
        </a:p>
      </dgm:t>
    </dgm:pt>
    <dgm:pt modelId="{2A162E14-D717-364F-9A6D-0C08A6550432}" type="parTrans" cxnId="{AD0E3AB0-C346-D14B-BB08-23B760092ACA}">
      <dgm:prSet/>
      <dgm:spPr/>
      <dgm:t>
        <a:bodyPr/>
        <a:lstStyle/>
        <a:p>
          <a:endParaRPr lang="en-US"/>
        </a:p>
      </dgm:t>
    </dgm:pt>
    <dgm:pt modelId="{84ABB4AC-26D3-E548-A6F6-2C47664AA053}" type="sibTrans" cxnId="{AD0E3AB0-C346-D14B-BB08-23B760092ACA}">
      <dgm:prSet/>
      <dgm:spPr/>
      <dgm:t>
        <a:bodyPr/>
        <a:lstStyle/>
        <a:p>
          <a:endParaRPr lang="en-US"/>
        </a:p>
      </dgm:t>
    </dgm:pt>
    <dgm:pt modelId="{B6CCD761-887C-F145-A720-1790616B3CBE}">
      <dgm:prSet/>
      <dgm:spPr/>
      <dgm:t>
        <a:bodyPr/>
        <a:lstStyle/>
        <a:p>
          <a:r>
            <a:rPr lang="en-US"/>
            <a:t>Fragment Processor</a:t>
          </a:r>
        </a:p>
      </dgm:t>
    </dgm:pt>
    <dgm:pt modelId="{E2E2FB31-BC93-1048-A3EE-5501AF8A2C73}" type="parTrans" cxnId="{3F773ACD-2A72-C84E-A91C-19DEFE22D69F}">
      <dgm:prSet/>
      <dgm:spPr/>
      <dgm:t>
        <a:bodyPr/>
        <a:lstStyle/>
        <a:p>
          <a:endParaRPr lang="en-US"/>
        </a:p>
      </dgm:t>
    </dgm:pt>
    <dgm:pt modelId="{34AFCDB1-D700-3A49-923B-F456CD2825FD}" type="sibTrans" cxnId="{3F773ACD-2A72-C84E-A91C-19DEFE22D69F}">
      <dgm:prSet/>
      <dgm:spPr/>
      <dgm:t>
        <a:bodyPr/>
        <a:lstStyle/>
        <a:p>
          <a:endParaRPr lang="en-US"/>
        </a:p>
      </dgm:t>
    </dgm:pt>
    <dgm:pt modelId="{82367F67-5391-474B-9348-20AE93BAE378}" type="pres">
      <dgm:prSet presAssocID="{FACCF934-E810-2942-93A8-401C7481796C}" presName="Name0" presStyleCnt="0">
        <dgm:presLayoutVars>
          <dgm:dir/>
          <dgm:animLvl val="lvl"/>
          <dgm:resizeHandles val="exact"/>
        </dgm:presLayoutVars>
      </dgm:prSet>
      <dgm:spPr/>
    </dgm:pt>
    <dgm:pt modelId="{3D5518E9-03D3-EC42-BBE0-034D50F520C7}" type="pres">
      <dgm:prSet presAssocID="{B5C99D70-A4A5-934E-97CC-EA2E7A2A669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2FD58F3-C85A-9D43-9410-536CDC125847}" type="pres">
      <dgm:prSet presAssocID="{5E0E2B37-882A-C248-8A41-D009FB363A20}" presName="parTxOnlySpace" presStyleCnt="0"/>
      <dgm:spPr/>
    </dgm:pt>
    <dgm:pt modelId="{3B06BFB8-03E1-D14D-AE6B-8870175D27C9}" type="pres">
      <dgm:prSet presAssocID="{5134DCCA-0995-B94F-9337-3A6D270D3F28}" presName="parTxOnly" presStyleLbl="node1" presStyleIdx="1" presStyleCnt="4" custScaleX="147744">
        <dgm:presLayoutVars>
          <dgm:chMax val="0"/>
          <dgm:chPref val="0"/>
          <dgm:bulletEnabled val="1"/>
        </dgm:presLayoutVars>
      </dgm:prSet>
      <dgm:spPr/>
    </dgm:pt>
    <dgm:pt modelId="{A1AB6670-FEF9-1542-869A-B452C02B397B}" type="pres">
      <dgm:prSet presAssocID="{D6DA4B11-5147-8B46-8BD8-DD5CF644C222}" presName="parTxOnlySpace" presStyleCnt="0"/>
      <dgm:spPr/>
    </dgm:pt>
    <dgm:pt modelId="{4E1DF6BF-0383-3349-A22E-024D86674FD1}" type="pres">
      <dgm:prSet presAssocID="{921812F9-A20B-4341-B260-F054F4A9586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051DCC1-07E2-344A-9DFA-F5E2E96D0382}" type="pres">
      <dgm:prSet presAssocID="{84ABB4AC-26D3-E548-A6F6-2C47664AA053}" presName="parTxOnlySpace" presStyleCnt="0"/>
      <dgm:spPr/>
    </dgm:pt>
    <dgm:pt modelId="{D7BEFE70-127F-7E44-A551-74F1447F60CD}" type="pres">
      <dgm:prSet presAssocID="{B6CCD761-887C-F145-A720-1790616B3CB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566F301-B6CF-0047-839E-5375572AD328}" type="presOf" srcId="{B5C99D70-A4A5-934E-97CC-EA2E7A2A6699}" destId="{3D5518E9-03D3-EC42-BBE0-034D50F520C7}" srcOrd="0" destOrd="0" presId="urn:microsoft.com/office/officeart/2005/8/layout/chevron1"/>
    <dgm:cxn modelId="{45E5A304-DF18-4846-A576-67A84ECC0AD5}" type="presOf" srcId="{921812F9-A20B-4341-B260-F054F4A9586C}" destId="{4E1DF6BF-0383-3349-A22E-024D86674FD1}" srcOrd="0" destOrd="0" presId="urn:microsoft.com/office/officeart/2005/8/layout/chevron1"/>
    <dgm:cxn modelId="{4307D705-AED6-CA4F-B3A0-0CA5A5B50CB0}" type="presOf" srcId="{B6CCD761-887C-F145-A720-1790616B3CBE}" destId="{D7BEFE70-127F-7E44-A551-74F1447F60CD}" srcOrd="0" destOrd="0" presId="urn:microsoft.com/office/officeart/2005/8/layout/chevron1"/>
    <dgm:cxn modelId="{713EB207-5889-3C4D-8BA7-30A152EF12A3}" srcId="{FACCF934-E810-2942-93A8-401C7481796C}" destId="{5134DCCA-0995-B94F-9337-3A6D270D3F28}" srcOrd="1" destOrd="0" parTransId="{98783D12-3111-2D4C-B557-9D114B0CCF43}" sibTransId="{D6DA4B11-5147-8B46-8BD8-DD5CF644C222}"/>
    <dgm:cxn modelId="{A2C16B83-E3D5-3A4C-8685-98440703D8E5}" type="presOf" srcId="{5134DCCA-0995-B94F-9337-3A6D270D3F28}" destId="{3B06BFB8-03E1-D14D-AE6B-8870175D27C9}" srcOrd="0" destOrd="0" presId="urn:microsoft.com/office/officeart/2005/8/layout/chevron1"/>
    <dgm:cxn modelId="{788B8D89-7217-B045-BBA7-B0A96F636174}" type="presOf" srcId="{FACCF934-E810-2942-93A8-401C7481796C}" destId="{82367F67-5391-474B-9348-20AE93BAE378}" srcOrd="0" destOrd="0" presId="urn:microsoft.com/office/officeart/2005/8/layout/chevron1"/>
    <dgm:cxn modelId="{AD0E3AB0-C346-D14B-BB08-23B760092ACA}" srcId="{FACCF934-E810-2942-93A8-401C7481796C}" destId="{921812F9-A20B-4341-B260-F054F4A9586C}" srcOrd="2" destOrd="0" parTransId="{2A162E14-D717-364F-9A6D-0C08A6550432}" sibTransId="{84ABB4AC-26D3-E548-A6F6-2C47664AA053}"/>
    <dgm:cxn modelId="{138557C8-F332-244C-AE1E-65ACE64BC076}" srcId="{FACCF934-E810-2942-93A8-401C7481796C}" destId="{B5C99D70-A4A5-934E-97CC-EA2E7A2A6699}" srcOrd="0" destOrd="0" parTransId="{3B1F5AA1-6166-7948-B036-C8AA393D95C2}" sibTransId="{5E0E2B37-882A-C248-8A41-D009FB363A20}"/>
    <dgm:cxn modelId="{3F773ACD-2A72-C84E-A91C-19DEFE22D69F}" srcId="{FACCF934-E810-2942-93A8-401C7481796C}" destId="{B6CCD761-887C-F145-A720-1790616B3CBE}" srcOrd="3" destOrd="0" parTransId="{E2E2FB31-BC93-1048-A3EE-5501AF8A2C73}" sibTransId="{34AFCDB1-D700-3A49-923B-F456CD2825FD}"/>
    <dgm:cxn modelId="{45E4D972-E664-BF41-94DB-76E1F23C9740}" type="presParOf" srcId="{82367F67-5391-474B-9348-20AE93BAE378}" destId="{3D5518E9-03D3-EC42-BBE0-034D50F520C7}" srcOrd="0" destOrd="0" presId="urn:microsoft.com/office/officeart/2005/8/layout/chevron1"/>
    <dgm:cxn modelId="{C73B05C1-3DE2-0243-8604-2BC82C0AC491}" type="presParOf" srcId="{82367F67-5391-474B-9348-20AE93BAE378}" destId="{C2FD58F3-C85A-9D43-9410-536CDC125847}" srcOrd="1" destOrd="0" presId="urn:microsoft.com/office/officeart/2005/8/layout/chevron1"/>
    <dgm:cxn modelId="{249EA5E2-7937-1C43-8C7A-1FC1DC202492}" type="presParOf" srcId="{82367F67-5391-474B-9348-20AE93BAE378}" destId="{3B06BFB8-03E1-D14D-AE6B-8870175D27C9}" srcOrd="2" destOrd="0" presId="urn:microsoft.com/office/officeart/2005/8/layout/chevron1"/>
    <dgm:cxn modelId="{6A0D9127-E564-2D47-B4C5-D219B852DA6F}" type="presParOf" srcId="{82367F67-5391-474B-9348-20AE93BAE378}" destId="{A1AB6670-FEF9-1542-869A-B452C02B397B}" srcOrd="3" destOrd="0" presId="urn:microsoft.com/office/officeart/2005/8/layout/chevron1"/>
    <dgm:cxn modelId="{7DFBFC87-9B14-7545-A184-3EC759A73CB5}" type="presParOf" srcId="{82367F67-5391-474B-9348-20AE93BAE378}" destId="{4E1DF6BF-0383-3349-A22E-024D86674FD1}" srcOrd="4" destOrd="0" presId="urn:microsoft.com/office/officeart/2005/8/layout/chevron1"/>
    <dgm:cxn modelId="{1B920004-DC7F-3C4F-B736-C3E8B1725DC5}" type="presParOf" srcId="{82367F67-5391-474B-9348-20AE93BAE378}" destId="{3051DCC1-07E2-344A-9DFA-F5E2E96D0382}" srcOrd="5" destOrd="0" presId="urn:microsoft.com/office/officeart/2005/8/layout/chevron1"/>
    <dgm:cxn modelId="{3AE370A7-5938-5549-B1F6-553D1D961B34}" type="presParOf" srcId="{82367F67-5391-474B-9348-20AE93BAE378}" destId="{D7BEFE70-127F-7E44-A551-74F1447F60CD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0A0664-CB7F-9945-B331-08CB8DB127D9}" type="doc">
      <dgm:prSet loTypeId="urn:microsoft.com/office/officeart/2005/8/layout/process1" loCatId="" qsTypeId="urn:microsoft.com/office/officeart/2005/8/quickstyle/simple1" qsCatId="simple" csTypeId="urn:microsoft.com/office/officeart/2005/8/colors/accent2_2" csCatId="accent2" phldr="1"/>
      <dgm:spPr/>
    </dgm:pt>
    <dgm:pt modelId="{2B3B8FB2-B87C-F746-957D-C5E4893D8647}">
      <dgm:prSet phldrT="[Text]"/>
      <dgm:spPr/>
      <dgm:t>
        <a:bodyPr/>
        <a:lstStyle/>
        <a:p>
          <a:r>
            <a:rPr lang="en-US"/>
            <a:t>Koordinat Obyek</a:t>
          </a:r>
        </a:p>
      </dgm:t>
    </dgm:pt>
    <dgm:pt modelId="{7BF272CA-6D70-5B41-89B4-B4EDB484696F}" type="parTrans" cxnId="{A8A00819-F4F0-A84B-9535-33244CB5BF06}">
      <dgm:prSet/>
      <dgm:spPr/>
      <dgm:t>
        <a:bodyPr/>
        <a:lstStyle/>
        <a:p>
          <a:endParaRPr lang="en-US"/>
        </a:p>
      </dgm:t>
    </dgm:pt>
    <dgm:pt modelId="{BAEB1301-4C37-0A46-AF06-F2CA6A0908BB}" type="sibTrans" cxnId="{A8A00819-F4F0-A84B-9535-33244CB5BF06}">
      <dgm:prSet/>
      <dgm:spPr/>
      <dgm:t>
        <a:bodyPr/>
        <a:lstStyle/>
        <a:p>
          <a:endParaRPr lang="en-US"/>
        </a:p>
      </dgm:t>
    </dgm:pt>
    <dgm:pt modelId="{17419CA2-E107-ED46-AC00-2EABA433D6A6}">
      <dgm:prSet phldrT="[Text]"/>
      <dgm:spPr/>
      <dgm:t>
        <a:bodyPr/>
        <a:lstStyle/>
        <a:p>
          <a:r>
            <a:rPr lang="en-US"/>
            <a:t>Koordinat Kamera/Mata</a:t>
          </a:r>
        </a:p>
      </dgm:t>
    </dgm:pt>
    <dgm:pt modelId="{8A05B022-FAF1-694F-A995-1E8A6A055B6D}" type="parTrans" cxnId="{1467A135-59E3-3549-9FEB-4EFDFA41FD72}">
      <dgm:prSet/>
      <dgm:spPr/>
      <dgm:t>
        <a:bodyPr/>
        <a:lstStyle/>
        <a:p>
          <a:endParaRPr lang="en-US"/>
        </a:p>
      </dgm:t>
    </dgm:pt>
    <dgm:pt modelId="{F00EF70B-C041-0B47-AED9-F154D185260C}" type="sibTrans" cxnId="{1467A135-59E3-3549-9FEB-4EFDFA41FD72}">
      <dgm:prSet/>
      <dgm:spPr/>
      <dgm:t>
        <a:bodyPr/>
        <a:lstStyle/>
        <a:p>
          <a:endParaRPr lang="en-US"/>
        </a:p>
      </dgm:t>
    </dgm:pt>
    <dgm:pt modelId="{04791BCC-183A-BE4E-BB87-282CDD31EDAD}">
      <dgm:prSet phldrT="[Text]"/>
      <dgm:spPr/>
      <dgm:t>
        <a:bodyPr/>
        <a:lstStyle/>
        <a:p>
          <a:r>
            <a:rPr lang="en-US"/>
            <a:t>Koordinat Layar</a:t>
          </a:r>
        </a:p>
      </dgm:t>
    </dgm:pt>
    <dgm:pt modelId="{F99AAAE3-09B3-A345-A409-537889E3A0DA}" type="parTrans" cxnId="{8F351DF3-E514-5D4A-84BF-8E6FC325ADD3}">
      <dgm:prSet/>
      <dgm:spPr/>
      <dgm:t>
        <a:bodyPr/>
        <a:lstStyle/>
        <a:p>
          <a:endParaRPr lang="en-US"/>
        </a:p>
      </dgm:t>
    </dgm:pt>
    <dgm:pt modelId="{F665D3E4-E4F7-2F47-938C-8F71A47AEA3B}" type="sibTrans" cxnId="{8F351DF3-E514-5D4A-84BF-8E6FC325ADD3}">
      <dgm:prSet/>
      <dgm:spPr/>
      <dgm:t>
        <a:bodyPr/>
        <a:lstStyle/>
        <a:p>
          <a:endParaRPr lang="en-US"/>
        </a:p>
      </dgm:t>
    </dgm:pt>
    <dgm:pt modelId="{4A7DB632-2644-C342-8DCE-44FEFD1C94B4}" type="pres">
      <dgm:prSet presAssocID="{5A0A0664-CB7F-9945-B331-08CB8DB127D9}" presName="Name0" presStyleCnt="0">
        <dgm:presLayoutVars>
          <dgm:dir/>
          <dgm:resizeHandles val="exact"/>
        </dgm:presLayoutVars>
      </dgm:prSet>
      <dgm:spPr/>
    </dgm:pt>
    <dgm:pt modelId="{FBFF3130-2449-E242-92A8-44DD344DCBA5}" type="pres">
      <dgm:prSet presAssocID="{2B3B8FB2-B87C-F746-957D-C5E4893D8647}" presName="node" presStyleLbl="node1" presStyleIdx="0" presStyleCnt="3">
        <dgm:presLayoutVars>
          <dgm:bulletEnabled val="1"/>
        </dgm:presLayoutVars>
      </dgm:prSet>
      <dgm:spPr/>
    </dgm:pt>
    <dgm:pt modelId="{D3715B3B-0489-C345-AB3B-6BFA6143D2A9}" type="pres">
      <dgm:prSet presAssocID="{BAEB1301-4C37-0A46-AF06-F2CA6A0908BB}" presName="sibTrans" presStyleLbl="sibTrans2D1" presStyleIdx="0" presStyleCnt="2"/>
      <dgm:spPr/>
    </dgm:pt>
    <dgm:pt modelId="{EB128AD1-796F-434A-A52D-C8A93A01CA22}" type="pres">
      <dgm:prSet presAssocID="{BAEB1301-4C37-0A46-AF06-F2CA6A0908BB}" presName="connectorText" presStyleLbl="sibTrans2D1" presStyleIdx="0" presStyleCnt="2"/>
      <dgm:spPr/>
    </dgm:pt>
    <dgm:pt modelId="{6FF876A0-8970-474A-91D4-C3E5045836A7}" type="pres">
      <dgm:prSet presAssocID="{17419CA2-E107-ED46-AC00-2EABA433D6A6}" presName="node" presStyleLbl="node1" presStyleIdx="1" presStyleCnt="3">
        <dgm:presLayoutVars>
          <dgm:bulletEnabled val="1"/>
        </dgm:presLayoutVars>
      </dgm:prSet>
      <dgm:spPr/>
    </dgm:pt>
    <dgm:pt modelId="{8D135360-1159-D24C-94FC-A32939493487}" type="pres">
      <dgm:prSet presAssocID="{F00EF70B-C041-0B47-AED9-F154D185260C}" presName="sibTrans" presStyleLbl="sibTrans2D1" presStyleIdx="1" presStyleCnt="2"/>
      <dgm:spPr/>
    </dgm:pt>
    <dgm:pt modelId="{2EFE1898-5177-954D-885F-091C52B808DA}" type="pres">
      <dgm:prSet presAssocID="{F00EF70B-C041-0B47-AED9-F154D185260C}" presName="connectorText" presStyleLbl="sibTrans2D1" presStyleIdx="1" presStyleCnt="2"/>
      <dgm:spPr/>
    </dgm:pt>
    <dgm:pt modelId="{CDA0752B-9EFC-4D49-BC0E-885F47B1B291}" type="pres">
      <dgm:prSet presAssocID="{04791BCC-183A-BE4E-BB87-282CDD31EDAD}" presName="node" presStyleLbl="node1" presStyleIdx="2" presStyleCnt="3">
        <dgm:presLayoutVars>
          <dgm:bulletEnabled val="1"/>
        </dgm:presLayoutVars>
      </dgm:prSet>
      <dgm:spPr/>
    </dgm:pt>
  </dgm:ptLst>
  <dgm:cxnLst>
    <dgm:cxn modelId="{5854560B-CC47-0A4B-BF46-9708A42D61BF}" type="presOf" srcId="{F00EF70B-C041-0B47-AED9-F154D185260C}" destId="{8D135360-1159-D24C-94FC-A32939493487}" srcOrd="0" destOrd="0" presId="urn:microsoft.com/office/officeart/2005/8/layout/process1"/>
    <dgm:cxn modelId="{A8A00819-F4F0-A84B-9535-33244CB5BF06}" srcId="{5A0A0664-CB7F-9945-B331-08CB8DB127D9}" destId="{2B3B8FB2-B87C-F746-957D-C5E4893D8647}" srcOrd="0" destOrd="0" parTransId="{7BF272CA-6D70-5B41-89B4-B4EDB484696F}" sibTransId="{BAEB1301-4C37-0A46-AF06-F2CA6A0908BB}"/>
    <dgm:cxn modelId="{1467A135-59E3-3549-9FEB-4EFDFA41FD72}" srcId="{5A0A0664-CB7F-9945-B331-08CB8DB127D9}" destId="{17419CA2-E107-ED46-AC00-2EABA433D6A6}" srcOrd="1" destOrd="0" parTransId="{8A05B022-FAF1-694F-A995-1E8A6A055B6D}" sibTransId="{F00EF70B-C041-0B47-AED9-F154D185260C}"/>
    <dgm:cxn modelId="{1BAB1E36-7E00-9B4D-9203-96B73613AD93}" type="presOf" srcId="{5A0A0664-CB7F-9945-B331-08CB8DB127D9}" destId="{4A7DB632-2644-C342-8DCE-44FEFD1C94B4}" srcOrd="0" destOrd="0" presId="urn:microsoft.com/office/officeart/2005/8/layout/process1"/>
    <dgm:cxn modelId="{57DA713B-660C-AD45-BAB7-946A8860EC3A}" type="presOf" srcId="{F00EF70B-C041-0B47-AED9-F154D185260C}" destId="{2EFE1898-5177-954D-885F-091C52B808DA}" srcOrd="1" destOrd="0" presId="urn:microsoft.com/office/officeart/2005/8/layout/process1"/>
    <dgm:cxn modelId="{D356943C-0066-2D49-87C0-1C0A9DFED11B}" type="presOf" srcId="{04791BCC-183A-BE4E-BB87-282CDD31EDAD}" destId="{CDA0752B-9EFC-4D49-BC0E-885F47B1B291}" srcOrd="0" destOrd="0" presId="urn:microsoft.com/office/officeart/2005/8/layout/process1"/>
    <dgm:cxn modelId="{8B64A54C-3778-3E4D-9BC5-D893688FE293}" type="presOf" srcId="{17419CA2-E107-ED46-AC00-2EABA433D6A6}" destId="{6FF876A0-8970-474A-91D4-C3E5045836A7}" srcOrd="0" destOrd="0" presId="urn:microsoft.com/office/officeart/2005/8/layout/process1"/>
    <dgm:cxn modelId="{419D4C71-3527-2742-B354-E710DF371779}" type="presOf" srcId="{BAEB1301-4C37-0A46-AF06-F2CA6A0908BB}" destId="{D3715B3B-0489-C345-AB3B-6BFA6143D2A9}" srcOrd="0" destOrd="0" presId="urn:microsoft.com/office/officeart/2005/8/layout/process1"/>
    <dgm:cxn modelId="{6AF2B0A3-C5B9-3242-856F-177B21CA1924}" type="presOf" srcId="{2B3B8FB2-B87C-F746-957D-C5E4893D8647}" destId="{FBFF3130-2449-E242-92A8-44DD344DCBA5}" srcOrd="0" destOrd="0" presId="urn:microsoft.com/office/officeart/2005/8/layout/process1"/>
    <dgm:cxn modelId="{EB7577B3-DE9E-774A-8632-008DC1F98CCC}" type="presOf" srcId="{BAEB1301-4C37-0A46-AF06-F2CA6A0908BB}" destId="{EB128AD1-796F-434A-A52D-C8A93A01CA22}" srcOrd="1" destOrd="0" presId="urn:microsoft.com/office/officeart/2005/8/layout/process1"/>
    <dgm:cxn modelId="{8F351DF3-E514-5D4A-84BF-8E6FC325ADD3}" srcId="{5A0A0664-CB7F-9945-B331-08CB8DB127D9}" destId="{04791BCC-183A-BE4E-BB87-282CDD31EDAD}" srcOrd="2" destOrd="0" parTransId="{F99AAAE3-09B3-A345-A409-537889E3A0DA}" sibTransId="{F665D3E4-E4F7-2F47-938C-8F71A47AEA3B}"/>
    <dgm:cxn modelId="{6B0F5474-B17F-7840-809F-256DA6F76F7A}" type="presParOf" srcId="{4A7DB632-2644-C342-8DCE-44FEFD1C94B4}" destId="{FBFF3130-2449-E242-92A8-44DD344DCBA5}" srcOrd="0" destOrd="0" presId="urn:microsoft.com/office/officeart/2005/8/layout/process1"/>
    <dgm:cxn modelId="{9E3702EF-1DD9-594E-82C3-C4CE8CF4A9A9}" type="presParOf" srcId="{4A7DB632-2644-C342-8DCE-44FEFD1C94B4}" destId="{D3715B3B-0489-C345-AB3B-6BFA6143D2A9}" srcOrd="1" destOrd="0" presId="urn:microsoft.com/office/officeart/2005/8/layout/process1"/>
    <dgm:cxn modelId="{A5D94E99-5B3A-9645-8BCC-5ED5AE72509D}" type="presParOf" srcId="{D3715B3B-0489-C345-AB3B-6BFA6143D2A9}" destId="{EB128AD1-796F-434A-A52D-C8A93A01CA22}" srcOrd="0" destOrd="0" presId="urn:microsoft.com/office/officeart/2005/8/layout/process1"/>
    <dgm:cxn modelId="{C4E6AE29-8F4F-5C49-BC7A-FDDCD1CA6A08}" type="presParOf" srcId="{4A7DB632-2644-C342-8DCE-44FEFD1C94B4}" destId="{6FF876A0-8970-474A-91D4-C3E5045836A7}" srcOrd="2" destOrd="0" presId="urn:microsoft.com/office/officeart/2005/8/layout/process1"/>
    <dgm:cxn modelId="{4C5D6E59-B8D0-A84A-9BD7-6566F79DCFC9}" type="presParOf" srcId="{4A7DB632-2644-C342-8DCE-44FEFD1C94B4}" destId="{8D135360-1159-D24C-94FC-A32939493487}" srcOrd="3" destOrd="0" presId="urn:microsoft.com/office/officeart/2005/8/layout/process1"/>
    <dgm:cxn modelId="{34672421-5AF8-4148-92F2-65561AEEB444}" type="presParOf" srcId="{8D135360-1159-D24C-94FC-A32939493487}" destId="{2EFE1898-5177-954D-885F-091C52B808DA}" srcOrd="0" destOrd="0" presId="urn:microsoft.com/office/officeart/2005/8/layout/process1"/>
    <dgm:cxn modelId="{AA2DBE95-D6E9-5B4E-A31B-6E3E06858B2C}" type="presParOf" srcId="{4A7DB632-2644-C342-8DCE-44FEFD1C94B4}" destId="{CDA0752B-9EFC-4D49-BC0E-885F47B1B29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0440EC-FA93-4B2B-9F4E-7D2F619F67B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71F0F4B-F55E-4E7F-B9F4-2592722B591A}">
      <dgm:prSet/>
      <dgm:spPr/>
      <dgm:t>
        <a:bodyPr/>
        <a:lstStyle/>
        <a:p>
          <a:r>
            <a:rPr lang="en-US"/>
            <a:t>Performa dicapai oleh GPU (bukan CPU)</a:t>
          </a:r>
        </a:p>
      </dgm:t>
    </dgm:pt>
    <dgm:pt modelId="{EDBB102B-9D23-4E96-9E9F-3900F43241C2}" type="parTrans" cxnId="{7AAC1A3D-72B0-42DD-A1F9-C768EBA61A5B}">
      <dgm:prSet/>
      <dgm:spPr/>
      <dgm:t>
        <a:bodyPr/>
        <a:lstStyle/>
        <a:p>
          <a:endParaRPr lang="en-US"/>
        </a:p>
      </dgm:t>
    </dgm:pt>
    <dgm:pt modelId="{0A41DA60-73AF-4BC9-9B1E-D381C844F16F}" type="sibTrans" cxnId="{7AAC1A3D-72B0-42DD-A1F9-C768EBA61A5B}">
      <dgm:prSet/>
      <dgm:spPr/>
      <dgm:t>
        <a:bodyPr/>
        <a:lstStyle/>
        <a:p>
          <a:endParaRPr lang="en-US"/>
        </a:p>
      </dgm:t>
    </dgm:pt>
    <dgm:pt modelId="{B510BB53-FB7F-4EEA-86B9-3F2E83E17261}">
      <dgm:prSet/>
      <dgm:spPr/>
      <dgm:t>
        <a:bodyPr/>
        <a:lstStyle/>
        <a:p>
          <a:r>
            <a:rPr lang="en-US"/>
            <a:t>GPU dikontrol melalui program-program yang disebut </a:t>
          </a:r>
          <a:r>
            <a:rPr lang="en-US" i="1"/>
            <a:t>shaders</a:t>
          </a:r>
          <a:r>
            <a:rPr lang="en-US"/>
            <a:t>.</a:t>
          </a:r>
        </a:p>
      </dgm:t>
    </dgm:pt>
    <dgm:pt modelId="{938979B8-F80F-47E2-9326-B95F0321B4A5}" type="parTrans" cxnId="{5D10D03E-15AB-4BF1-A90B-A4636A2664B2}">
      <dgm:prSet/>
      <dgm:spPr/>
      <dgm:t>
        <a:bodyPr/>
        <a:lstStyle/>
        <a:p>
          <a:endParaRPr lang="en-US"/>
        </a:p>
      </dgm:t>
    </dgm:pt>
    <dgm:pt modelId="{A5DE3840-354F-4A6D-9C79-A80C074A942C}" type="sibTrans" cxnId="{5D10D03E-15AB-4BF1-A90B-A4636A2664B2}">
      <dgm:prSet/>
      <dgm:spPr/>
      <dgm:t>
        <a:bodyPr/>
        <a:lstStyle/>
        <a:p>
          <a:endParaRPr lang="en-US"/>
        </a:p>
      </dgm:t>
    </dgm:pt>
    <dgm:pt modelId="{3DA743C3-B2F0-4577-856A-D30B5348F205}">
      <dgm:prSet/>
      <dgm:spPr/>
      <dgm:t>
        <a:bodyPr/>
        <a:lstStyle/>
        <a:p>
          <a:r>
            <a:rPr lang="en-US"/>
            <a:t>Tugas aplikasi (seperti JavaScript pada WebGL) adalah untuk mengirimkan data ke GPU.</a:t>
          </a:r>
        </a:p>
      </dgm:t>
    </dgm:pt>
    <dgm:pt modelId="{3BEB55E1-380C-4BB8-B575-5CE7FD073688}" type="parTrans" cxnId="{99B9382D-611A-494E-BEDE-6C6B3644BD53}">
      <dgm:prSet/>
      <dgm:spPr/>
      <dgm:t>
        <a:bodyPr/>
        <a:lstStyle/>
        <a:p>
          <a:endParaRPr lang="en-US"/>
        </a:p>
      </dgm:t>
    </dgm:pt>
    <dgm:pt modelId="{7285EA7E-5E93-44C2-9E3B-41A90C30A585}" type="sibTrans" cxnId="{99B9382D-611A-494E-BEDE-6C6B3644BD53}">
      <dgm:prSet/>
      <dgm:spPr/>
      <dgm:t>
        <a:bodyPr/>
        <a:lstStyle/>
        <a:p>
          <a:endParaRPr lang="en-US"/>
        </a:p>
      </dgm:t>
    </dgm:pt>
    <dgm:pt modelId="{F6D40BBB-320B-4A1B-83A0-0F8A06676A7A}">
      <dgm:prSet/>
      <dgm:spPr/>
      <dgm:t>
        <a:bodyPr/>
        <a:lstStyle/>
        <a:p>
          <a:r>
            <a:rPr lang="en-US"/>
            <a:t>GPU-lah yang melakukan seluruh proses rendering.</a:t>
          </a:r>
        </a:p>
      </dgm:t>
    </dgm:pt>
    <dgm:pt modelId="{09238DDA-2947-411C-ACCF-59594351C9C8}" type="parTrans" cxnId="{AB83F2FD-94C1-4146-9650-20DF26428FCA}">
      <dgm:prSet/>
      <dgm:spPr/>
      <dgm:t>
        <a:bodyPr/>
        <a:lstStyle/>
        <a:p>
          <a:endParaRPr lang="en-US"/>
        </a:p>
      </dgm:t>
    </dgm:pt>
    <dgm:pt modelId="{6B2C4F2F-FA20-47AB-9B74-2B7BF9D378EB}" type="sibTrans" cxnId="{AB83F2FD-94C1-4146-9650-20DF26428FCA}">
      <dgm:prSet/>
      <dgm:spPr/>
      <dgm:t>
        <a:bodyPr/>
        <a:lstStyle/>
        <a:p>
          <a:endParaRPr lang="en-US"/>
        </a:p>
      </dgm:t>
    </dgm:pt>
    <dgm:pt modelId="{9B03AC3B-1503-45E2-9CD9-AE58F89941C2}" type="pres">
      <dgm:prSet presAssocID="{4C0440EC-FA93-4B2B-9F4E-7D2F619F67B5}" presName="root" presStyleCnt="0">
        <dgm:presLayoutVars>
          <dgm:dir/>
          <dgm:resizeHandles val="exact"/>
        </dgm:presLayoutVars>
      </dgm:prSet>
      <dgm:spPr/>
    </dgm:pt>
    <dgm:pt modelId="{F34A489A-3873-4A9F-A866-56BE4F54643E}" type="pres">
      <dgm:prSet presAssocID="{4C0440EC-FA93-4B2B-9F4E-7D2F619F67B5}" presName="container" presStyleCnt="0">
        <dgm:presLayoutVars>
          <dgm:dir/>
          <dgm:resizeHandles val="exact"/>
        </dgm:presLayoutVars>
      </dgm:prSet>
      <dgm:spPr/>
    </dgm:pt>
    <dgm:pt modelId="{83F045B8-61DB-47F7-A673-A3E459DE0752}" type="pres">
      <dgm:prSet presAssocID="{671F0F4B-F55E-4E7F-B9F4-2592722B591A}" presName="compNode" presStyleCnt="0"/>
      <dgm:spPr/>
    </dgm:pt>
    <dgm:pt modelId="{A0003B7F-EAFE-4B62-880E-FE21F148418E}" type="pres">
      <dgm:prSet presAssocID="{671F0F4B-F55E-4E7F-B9F4-2592722B591A}" presName="iconBgRect" presStyleLbl="bgShp" presStyleIdx="0" presStyleCnt="4"/>
      <dgm:spPr/>
    </dgm:pt>
    <dgm:pt modelId="{F97D0041-028B-4995-BB9F-658D62151661}" type="pres">
      <dgm:prSet presAssocID="{671F0F4B-F55E-4E7F-B9F4-2592722B591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70718FE-8A5C-4B0F-A366-F151F5D39E6B}" type="pres">
      <dgm:prSet presAssocID="{671F0F4B-F55E-4E7F-B9F4-2592722B591A}" presName="spaceRect" presStyleCnt="0"/>
      <dgm:spPr/>
    </dgm:pt>
    <dgm:pt modelId="{D5D4C9C5-1619-44AE-B813-5EDD5FCEFFB1}" type="pres">
      <dgm:prSet presAssocID="{671F0F4B-F55E-4E7F-B9F4-2592722B591A}" presName="textRect" presStyleLbl="revTx" presStyleIdx="0" presStyleCnt="4">
        <dgm:presLayoutVars>
          <dgm:chMax val="1"/>
          <dgm:chPref val="1"/>
        </dgm:presLayoutVars>
      </dgm:prSet>
      <dgm:spPr/>
    </dgm:pt>
    <dgm:pt modelId="{D3C3176C-9318-475A-9008-D1B66CE1318C}" type="pres">
      <dgm:prSet presAssocID="{0A41DA60-73AF-4BC9-9B1E-D381C844F16F}" presName="sibTrans" presStyleLbl="sibTrans2D1" presStyleIdx="0" presStyleCnt="0"/>
      <dgm:spPr/>
    </dgm:pt>
    <dgm:pt modelId="{18E4F8E9-1635-4324-B277-7C04ED8D10D4}" type="pres">
      <dgm:prSet presAssocID="{B510BB53-FB7F-4EEA-86B9-3F2E83E17261}" presName="compNode" presStyleCnt="0"/>
      <dgm:spPr/>
    </dgm:pt>
    <dgm:pt modelId="{FD022CA6-9F5B-408A-A3E5-9B7F2E0D1B99}" type="pres">
      <dgm:prSet presAssocID="{B510BB53-FB7F-4EEA-86B9-3F2E83E17261}" presName="iconBgRect" presStyleLbl="bgShp" presStyleIdx="1" presStyleCnt="4"/>
      <dgm:spPr/>
    </dgm:pt>
    <dgm:pt modelId="{5D70F1E3-227D-444A-8978-8669A53119C2}" type="pres">
      <dgm:prSet presAssocID="{B510BB53-FB7F-4EEA-86B9-3F2E83E17261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0D4C28F-8A62-4F5A-801F-18E6448991BC}" type="pres">
      <dgm:prSet presAssocID="{B510BB53-FB7F-4EEA-86B9-3F2E83E17261}" presName="spaceRect" presStyleCnt="0"/>
      <dgm:spPr/>
    </dgm:pt>
    <dgm:pt modelId="{2E8B5B6C-87B2-4804-8CED-5B4FE761B41D}" type="pres">
      <dgm:prSet presAssocID="{B510BB53-FB7F-4EEA-86B9-3F2E83E17261}" presName="textRect" presStyleLbl="revTx" presStyleIdx="1" presStyleCnt="4">
        <dgm:presLayoutVars>
          <dgm:chMax val="1"/>
          <dgm:chPref val="1"/>
        </dgm:presLayoutVars>
      </dgm:prSet>
      <dgm:spPr/>
    </dgm:pt>
    <dgm:pt modelId="{FD095BC6-8FDF-44D0-A8D4-ED21704E7C93}" type="pres">
      <dgm:prSet presAssocID="{A5DE3840-354F-4A6D-9C79-A80C074A942C}" presName="sibTrans" presStyleLbl="sibTrans2D1" presStyleIdx="0" presStyleCnt="0"/>
      <dgm:spPr/>
    </dgm:pt>
    <dgm:pt modelId="{13E39699-7D7E-4195-84A2-B667408CD4F3}" type="pres">
      <dgm:prSet presAssocID="{3DA743C3-B2F0-4577-856A-D30B5348F205}" presName="compNode" presStyleCnt="0"/>
      <dgm:spPr/>
    </dgm:pt>
    <dgm:pt modelId="{80C9F5DF-1FFF-4414-BFDA-CF3A98AB436E}" type="pres">
      <dgm:prSet presAssocID="{3DA743C3-B2F0-4577-856A-D30B5348F205}" presName="iconBgRect" presStyleLbl="bgShp" presStyleIdx="2" presStyleCnt="4"/>
      <dgm:spPr/>
    </dgm:pt>
    <dgm:pt modelId="{6012E8BD-E150-41EF-9E61-49D5BFD23F5F}" type="pres">
      <dgm:prSet presAssocID="{3DA743C3-B2F0-4577-856A-D30B5348F205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8BBAF64-3C34-46AB-8E40-4939012BB9DC}" type="pres">
      <dgm:prSet presAssocID="{3DA743C3-B2F0-4577-856A-D30B5348F205}" presName="spaceRect" presStyleCnt="0"/>
      <dgm:spPr/>
    </dgm:pt>
    <dgm:pt modelId="{8E6D327E-9E20-4C20-95B0-C4EC155CCD81}" type="pres">
      <dgm:prSet presAssocID="{3DA743C3-B2F0-4577-856A-D30B5348F205}" presName="textRect" presStyleLbl="revTx" presStyleIdx="2" presStyleCnt="4">
        <dgm:presLayoutVars>
          <dgm:chMax val="1"/>
          <dgm:chPref val="1"/>
        </dgm:presLayoutVars>
      </dgm:prSet>
      <dgm:spPr/>
    </dgm:pt>
    <dgm:pt modelId="{758FD3A3-8622-4A33-9A9E-052A236B7F7D}" type="pres">
      <dgm:prSet presAssocID="{7285EA7E-5E93-44C2-9E3B-41A90C30A585}" presName="sibTrans" presStyleLbl="sibTrans2D1" presStyleIdx="0" presStyleCnt="0"/>
      <dgm:spPr/>
    </dgm:pt>
    <dgm:pt modelId="{E1FA9DF6-78D8-41A8-A2B5-BFA0D941DFD9}" type="pres">
      <dgm:prSet presAssocID="{F6D40BBB-320B-4A1B-83A0-0F8A06676A7A}" presName="compNode" presStyleCnt="0"/>
      <dgm:spPr/>
    </dgm:pt>
    <dgm:pt modelId="{FDFE1A68-B25A-46D1-98BA-81ECED351813}" type="pres">
      <dgm:prSet presAssocID="{F6D40BBB-320B-4A1B-83A0-0F8A06676A7A}" presName="iconBgRect" presStyleLbl="bgShp" presStyleIdx="3" presStyleCnt="4"/>
      <dgm:spPr/>
    </dgm:pt>
    <dgm:pt modelId="{89804317-6D3B-4D41-AB20-29440D1F9C92}" type="pres">
      <dgm:prSet presAssocID="{F6D40BBB-320B-4A1B-83A0-0F8A06676A7A}" presName="iconRect" presStyleLbl="node1" presStyleIdx="3" presStyleCnt="4"/>
      <dgm:spPr>
        <a:blipFill>
          <a:blip xmlns:r="http://schemas.openxmlformats.org/officeDocument/2006/relationships" r:embed="rId5"/>
          <a:srcRect/>
          <a:stretch>
            <a:fillRect/>
          </a:stretch>
        </a:blipFill>
        <a:ln>
          <a:noFill/>
        </a:ln>
      </dgm:spPr>
    </dgm:pt>
    <dgm:pt modelId="{BBEE85B4-B4D1-4086-B654-591DE7AA0501}" type="pres">
      <dgm:prSet presAssocID="{F6D40BBB-320B-4A1B-83A0-0F8A06676A7A}" presName="spaceRect" presStyleCnt="0"/>
      <dgm:spPr/>
    </dgm:pt>
    <dgm:pt modelId="{DB5BF4E6-C9D9-4F47-815C-31AF7F70B7FC}" type="pres">
      <dgm:prSet presAssocID="{F6D40BBB-320B-4A1B-83A0-0F8A06676A7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9B9382D-611A-494E-BEDE-6C6B3644BD53}" srcId="{4C0440EC-FA93-4B2B-9F4E-7D2F619F67B5}" destId="{3DA743C3-B2F0-4577-856A-D30B5348F205}" srcOrd="2" destOrd="0" parTransId="{3BEB55E1-380C-4BB8-B575-5CE7FD073688}" sibTransId="{7285EA7E-5E93-44C2-9E3B-41A90C30A585}"/>
    <dgm:cxn modelId="{7AAC1A3D-72B0-42DD-A1F9-C768EBA61A5B}" srcId="{4C0440EC-FA93-4B2B-9F4E-7D2F619F67B5}" destId="{671F0F4B-F55E-4E7F-B9F4-2592722B591A}" srcOrd="0" destOrd="0" parTransId="{EDBB102B-9D23-4E96-9E9F-3900F43241C2}" sibTransId="{0A41DA60-73AF-4BC9-9B1E-D381C844F16F}"/>
    <dgm:cxn modelId="{5D10D03E-15AB-4BF1-A90B-A4636A2664B2}" srcId="{4C0440EC-FA93-4B2B-9F4E-7D2F619F67B5}" destId="{B510BB53-FB7F-4EEA-86B9-3F2E83E17261}" srcOrd="1" destOrd="0" parTransId="{938979B8-F80F-47E2-9326-B95F0321B4A5}" sibTransId="{A5DE3840-354F-4A6D-9C79-A80C074A942C}"/>
    <dgm:cxn modelId="{67B09E41-9002-4009-9F37-70BEFD601A8C}" type="presOf" srcId="{F6D40BBB-320B-4A1B-83A0-0F8A06676A7A}" destId="{DB5BF4E6-C9D9-4F47-815C-31AF7F70B7FC}" srcOrd="0" destOrd="0" presId="urn:microsoft.com/office/officeart/2018/2/layout/IconCircleList"/>
    <dgm:cxn modelId="{BE08365A-EE87-4DB1-9366-8633AA13A786}" type="presOf" srcId="{0A41DA60-73AF-4BC9-9B1E-D381C844F16F}" destId="{D3C3176C-9318-475A-9008-D1B66CE1318C}" srcOrd="0" destOrd="0" presId="urn:microsoft.com/office/officeart/2018/2/layout/IconCircleList"/>
    <dgm:cxn modelId="{5A439A7B-8016-4999-A116-B6B08402C5AC}" type="presOf" srcId="{671F0F4B-F55E-4E7F-B9F4-2592722B591A}" destId="{D5D4C9C5-1619-44AE-B813-5EDD5FCEFFB1}" srcOrd="0" destOrd="0" presId="urn:microsoft.com/office/officeart/2018/2/layout/IconCircleList"/>
    <dgm:cxn modelId="{93865F94-25F9-440F-9CBA-073551BD26AA}" type="presOf" srcId="{7285EA7E-5E93-44C2-9E3B-41A90C30A585}" destId="{758FD3A3-8622-4A33-9A9E-052A236B7F7D}" srcOrd="0" destOrd="0" presId="urn:microsoft.com/office/officeart/2018/2/layout/IconCircleList"/>
    <dgm:cxn modelId="{E36539AC-AF16-46DF-80BA-5D720F2B8931}" type="presOf" srcId="{4C0440EC-FA93-4B2B-9F4E-7D2F619F67B5}" destId="{9B03AC3B-1503-45E2-9CD9-AE58F89941C2}" srcOrd="0" destOrd="0" presId="urn:microsoft.com/office/officeart/2018/2/layout/IconCircleList"/>
    <dgm:cxn modelId="{7DACE7CC-6A78-4FE2-BD09-1BF8C30B3303}" type="presOf" srcId="{3DA743C3-B2F0-4577-856A-D30B5348F205}" destId="{8E6D327E-9E20-4C20-95B0-C4EC155CCD81}" srcOrd="0" destOrd="0" presId="urn:microsoft.com/office/officeart/2018/2/layout/IconCircleList"/>
    <dgm:cxn modelId="{B0763FEA-D6FD-4A0E-8AFA-B0F87D1145F3}" type="presOf" srcId="{A5DE3840-354F-4A6D-9C79-A80C074A942C}" destId="{FD095BC6-8FDF-44D0-A8D4-ED21704E7C93}" srcOrd="0" destOrd="0" presId="urn:microsoft.com/office/officeart/2018/2/layout/IconCircleList"/>
    <dgm:cxn modelId="{AB83F2FD-94C1-4146-9650-20DF26428FCA}" srcId="{4C0440EC-FA93-4B2B-9F4E-7D2F619F67B5}" destId="{F6D40BBB-320B-4A1B-83A0-0F8A06676A7A}" srcOrd="3" destOrd="0" parTransId="{09238DDA-2947-411C-ACCF-59594351C9C8}" sibTransId="{6B2C4F2F-FA20-47AB-9B74-2B7BF9D378EB}"/>
    <dgm:cxn modelId="{C1F4CDFF-53B8-48D8-9B67-638D67E0009A}" type="presOf" srcId="{B510BB53-FB7F-4EEA-86B9-3F2E83E17261}" destId="{2E8B5B6C-87B2-4804-8CED-5B4FE761B41D}" srcOrd="0" destOrd="0" presId="urn:microsoft.com/office/officeart/2018/2/layout/IconCircleList"/>
    <dgm:cxn modelId="{69DF5D6F-B9C4-46D1-A288-D254B3A92D07}" type="presParOf" srcId="{9B03AC3B-1503-45E2-9CD9-AE58F89941C2}" destId="{F34A489A-3873-4A9F-A866-56BE4F54643E}" srcOrd="0" destOrd="0" presId="urn:microsoft.com/office/officeart/2018/2/layout/IconCircleList"/>
    <dgm:cxn modelId="{841E7C2D-4E97-4330-A133-5A45D5179B92}" type="presParOf" srcId="{F34A489A-3873-4A9F-A866-56BE4F54643E}" destId="{83F045B8-61DB-47F7-A673-A3E459DE0752}" srcOrd="0" destOrd="0" presId="urn:microsoft.com/office/officeart/2018/2/layout/IconCircleList"/>
    <dgm:cxn modelId="{75E8CC58-A8EE-4268-A8C4-CCFF72CC003B}" type="presParOf" srcId="{83F045B8-61DB-47F7-A673-A3E459DE0752}" destId="{A0003B7F-EAFE-4B62-880E-FE21F148418E}" srcOrd="0" destOrd="0" presId="urn:microsoft.com/office/officeart/2018/2/layout/IconCircleList"/>
    <dgm:cxn modelId="{A7854F9D-694F-48E5-86AD-70E3B4619AE7}" type="presParOf" srcId="{83F045B8-61DB-47F7-A673-A3E459DE0752}" destId="{F97D0041-028B-4995-BB9F-658D62151661}" srcOrd="1" destOrd="0" presId="urn:microsoft.com/office/officeart/2018/2/layout/IconCircleList"/>
    <dgm:cxn modelId="{06EE298E-EA85-44D6-815A-B3212836B85C}" type="presParOf" srcId="{83F045B8-61DB-47F7-A673-A3E459DE0752}" destId="{470718FE-8A5C-4B0F-A366-F151F5D39E6B}" srcOrd="2" destOrd="0" presId="urn:microsoft.com/office/officeart/2018/2/layout/IconCircleList"/>
    <dgm:cxn modelId="{23B31CD5-4FE4-4ABF-AF43-0ACF125593FC}" type="presParOf" srcId="{83F045B8-61DB-47F7-A673-A3E459DE0752}" destId="{D5D4C9C5-1619-44AE-B813-5EDD5FCEFFB1}" srcOrd="3" destOrd="0" presId="urn:microsoft.com/office/officeart/2018/2/layout/IconCircleList"/>
    <dgm:cxn modelId="{6AC3FEF0-21DC-4B2F-93D1-9A2C7DD6707F}" type="presParOf" srcId="{F34A489A-3873-4A9F-A866-56BE4F54643E}" destId="{D3C3176C-9318-475A-9008-D1B66CE1318C}" srcOrd="1" destOrd="0" presId="urn:microsoft.com/office/officeart/2018/2/layout/IconCircleList"/>
    <dgm:cxn modelId="{94BF4F5F-26DF-4777-BBA9-886C1BA360FD}" type="presParOf" srcId="{F34A489A-3873-4A9F-A866-56BE4F54643E}" destId="{18E4F8E9-1635-4324-B277-7C04ED8D10D4}" srcOrd="2" destOrd="0" presId="urn:microsoft.com/office/officeart/2018/2/layout/IconCircleList"/>
    <dgm:cxn modelId="{D400FFFE-DE2A-4422-AD06-CC02CC346ADE}" type="presParOf" srcId="{18E4F8E9-1635-4324-B277-7C04ED8D10D4}" destId="{FD022CA6-9F5B-408A-A3E5-9B7F2E0D1B99}" srcOrd="0" destOrd="0" presId="urn:microsoft.com/office/officeart/2018/2/layout/IconCircleList"/>
    <dgm:cxn modelId="{ED23CFE8-D814-41FC-A11B-C7917A300366}" type="presParOf" srcId="{18E4F8E9-1635-4324-B277-7C04ED8D10D4}" destId="{5D70F1E3-227D-444A-8978-8669A53119C2}" srcOrd="1" destOrd="0" presId="urn:microsoft.com/office/officeart/2018/2/layout/IconCircleList"/>
    <dgm:cxn modelId="{9F98901A-2612-4D32-A781-02602896247B}" type="presParOf" srcId="{18E4F8E9-1635-4324-B277-7C04ED8D10D4}" destId="{B0D4C28F-8A62-4F5A-801F-18E6448991BC}" srcOrd="2" destOrd="0" presId="urn:microsoft.com/office/officeart/2018/2/layout/IconCircleList"/>
    <dgm:cxn modelId="{41B7CBE2-CEAC-474C-A77F-ABC01F1E726C}" type="presParOf" srcId="{18E4F8E9-1635-4324-B277-7C04ED8D10D4}" destId="{2E8B5B6C-87B2-4804-8CED-5B4FE761B41D}" srcOrd="3" destOrd="0" presId="urn:microsoft.com/office/officeart/2018/2/layout/IconCircleList"/>
    <dgm:cxn modelId="{358D72E0-DAB2-4E82-A6A5-7758B5D2D641}" type="presParOf" srcId="{F34A489A-3873-4A9F-A866-56BE4F54643E}" destId="{FD095BC6-8FDF-44D0-A8D4-ED21704E7C93}" srcOrd="3" destOrd="0" presId="urn:microsoft.com/office/officeart/2018/2/layout/IconCircleList"/>
    <dgm:cxn modelId="{9BEF62A4-57A8-4313-9EB0-5FF9DB888619}" type="presParOf" srcId="{F34A489A-3873-4A9F-A866-56BE4F54643E}" destId="{13E39699-7D7E-4195-84A2-B667408CD4F3}" srcOrd="4" destOrd="0" presId="urn:microsoft.com/office/officeart/2018/2/layout/IconCircleList"/>
    <dgm:cxn modelId="{9F6B8151-C43A-463A-A280-CDFE8367C66A}" type="presParOf" srcId="{13E39699-7D7E-4195-84A2-B667408CD4F3}" destId="{80C9F5DF-1FFF-4414-BFDA-CF3A98AB436E}" srcOrd="0" destOrd="0" presId="urn:microsoft.com/office/officeart/2018/2/layout/IconCircleList"/>
    <dgm:cxn modelId="{C8543FCC-6D39-43CB-8ED9-6226BED4EE8B}" type="presParOf" srcId="{13E39699-7D7E-4195-84A2-B667408CD4F3}" destId="{6012E8BD-E150-41EF-9E61-49D5BFD23F5F}" srcOrd="1" destOrd="0" presId="urn:microsoft.com/office/officeart/2018/2/layout/IconCircleList"/>
    <dgm:cxn modelId="{B4620119-E4A9-4176-B0E4-04C9AD422A5F}" type="presParOf" srcId="{13E39699-7D7E-4195-84A2-B667408CD4F3}" destId="{88BBAF64-3C34-46AB-8E40-4939012BB9DC}" srcOrd="2" destOrd="0" presId="urn:microsoft.com/office/officeart/2018/2/layout/IconCircleList"/>
    <dgm:cxn modelId="{D5017356-1C8D-45ED-99A0-972A1438C202}" type="presParOf" srcId="{13E39699-7D7E-4195-84A2-B667408CD4F3}" destId="{8E6D327E-9E20-4C20-95B0-C4EC155CCD81}" srcOrd="3" destOrd="0" presId="urn:microsoft.com/office/officeart/2018/2/layout/IconCircleList"/>
    <dgm:cxn modelId="{D1C5B6D4-522C-4DCA-8BFA-43A3020A9BAF}" type="presParOf" srcId="{F34A489A-3873-4A9F-A866-56BE4F54643E}" destId="{758FD3A3-8622-4A33-9A9E-052A236B7F7D}" srcOrd="5" destOrd="0" presId="urn:microsoft.com/office/officeart/2018/2/layout/IconCircleList"/>
    <dgm:cxn modelId="{8E91C7E9-69A5-43D6-B2E8-74A13997B1FD}" type="presParOf" srcId="{F34A489A-3873-4A9F-A866-56BE4F54643E}" destId="{E1FA9DF6-78D8-41A8-A2B5-BFA0D941DFD9}" srcOrd="6" destOrd="0" presId="urn:microsoft.com/office/officeart/2018/2/layout/IconCircleList"/>
    <dgm:cxn modelId="{4EB5F0F4-A402-4263-8735-11D5732B4BCE}" type="presParOf" srcId="{E1FA9DF6-78D8-41A8-A2B5-BFA0D941DFD9}" destId="{FDFE1A68-B25A-46D1-98BA-81ECED351813}" srcOrd="0" destOrd="0" presId="urn:microsoft.com/office/officeart/2018/2/layout/IconCircleList"/>
    <dgm:cxn modelId="{C47DA79E-A480-473A-96B7-AA59BE287816}" type="presParOf" srcId="{E1FA9DF6-78D8-41A8-A2B5-BFA0D941DFD9}" destId="{89804317-6D3B-4D41-AB20-29440D1F9C92}" srcOrd="1" destOrd="0" presId="urn:microsoft.com/office/officeart/2018/2/layout/IconCircleList"/>
    <dgm:cxn modelId="{D4B331B9-969B-421C-92C7-720D0C466A8D}" type="presParOf" srcId="{E1FA9DF6-78D8-41A8-A2B5-BFA0D941DFD9}" destId="{BBEE85B4-B4D1-4086-B654-591DE7AA0501}" srcOrd="2" destOrd="0" presId="urn:microsoft.com/office/officeart/2018/2/layout/IconCircleList"/>
    <dgm:cxn modelId="{C46B4648-A4A4-4DE2-BBC7-B35C4714D806}" type="presParOf" srcId="{E1FA9DF6-78D8-41A8-A2B5-BFA0D941DFD9}" destId="{DB5BF4E6-C9D9-4F47-815C-31AF7F70B7F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0F9314-37B3-4E53-BC3A-AD64C3D30C6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806814A-74C4-4E35-9319-9D926ADF0ED0}">
      <dgm:prSet/>
      <dgm:spPr/>
      <dgm:t>
        <a:bodyPr/>
        <a:lstStyle/>
        <a:p>
          <a:r>
            <a:rPr lang="en-US"/>
            <a:t>OpenGL ES</a:t>
          </a:r>
        </a:p>
      </dgm:t>
    </dgm:pt>
    <dgm:pt modelId="{8986FB41-0175-48A2-9A10-606ED17167FA}" type="parTrans" cxnId="{9398D4C9-0267-423C-A4CE-181CB2B62199}">
      <dgm:prSet/>
      <dgm:spPr/>
      <dgm:t>
        <a:bodyPr/>
        <a:lstStyle/>
        <a:p>
          <a:endParaRPr lang="en-US"/>
        </a:p>
      </dgm:t>
    </dgm:pt>
    <dgm:pt modelId="{049A76F5-ECE0-44FF-B326-67B3351D3C96}" type="sibTrans" cxnId="{9398D4C9-0267-423C-A4CE-181CB2B62199}">
      <dgm:prSet/>
      <dgm:spPr/>
      <dgm:t>
        <a:bodyPr/>
        <a:lstStyle/>
        <a:p>
          <a:endParaRPr lang="en-US"/>
        </a:p>
      </dgm:t>
    </dgm:pt>
    <dgm:pt modelId="{17C433F8-B737-4BD2-A219-B5B0B30FFCC4}">
      <dgm:prSet/>
      <dgm:spPr/>
      <dgm:t>
        <a:bodyPr/>
        <a:lstStyle/>
        <a:p>
          <a:r>
            <a:rPr lang="en-US"/>
            <a:t>ES = </a:t>
          </a:r>
          <a:r>
            <a:rPr lang="en-US" i="1"/>
            <a:t>Embedded Systems</a:t>
          </a:r>
          <a:r>
            <a:rPr lang="en-US"/>
            <a:t>.</a:t>
          </a:r>
        </a:p>
      </dgm:t>
    </dgm:pt>
    <dgm:pt modelId="{5B7C540A-CDBC-4F4D-ABE6-8AE4A8D7227B}" type="parTrans" cxnId="{F3085027-6798-490A-BB43-06FADB9AE4EA}">
      <dgm:prSet/>
      <dgm:spPr/>
      <dgm:t>
        <a:bodyPr/>
        <a:lstStyle/>
        <a:p>
          <a:endParaRPr lang="en-US"/>
        </a:p>
      </dgm:t>
    </dgm:pt>
    <dgm:pt modelId="{359C38F2-FA64-4348-A2D1-FE5E71D9FF5F}" type="sibTrans" cxnId="{F3085027-6798-490A-BB43-06FADB9AE4EA}">
      <dgm:prSet/>
      <dgm:spPr/>
      <dgm:t>
        <a:bodyPr/>
        <a:lstStyle/>
        <a:p>
          <a:endParaRPr lang="en-US"/>
        </a:p>
      </dgm:t>
    </dgm:pt>
    <dgm:pt modelId="{6354FFF4-591F-4128-8D15-08BA6C6A37D3}">
      <dgm:prSet/>
      <dgm:spPr/>
      <dgm:t>
        <a:bodyPr/>
        <a:lstStyle/>
        <a:p>
          <a:r>
            <a:rPr lang="en-US"/>
            <a:t>Versi 1.0 adalah penyederhanaan dari OpenGL 2.1</a:t>
          </a:r>
        </a:p>
      </dgm:t>
    </dgm:pt>
    <dgm:pt modelId="{6AEEB9A5-85B3-4D09-A0B7-8304655401AD}" type="parTrans" cxnId="{5264B385-2F7B-4A07-9AE5-2A3692FC60D5}">
      <dgm:prSet/>
      <dgm:spPr/>
      <dgm:t>
        <a:bodyPr/>
        <a:lstStyle/>
        <a:p>
          <a:endParaRPr lang="en-US"/>
        </a:p>
      </dgm:t>
    </dgm:pt>
    <dgm:pt modelId="{D0F7B4C2-5875-4C81-B103-FAE0865009A7}" type="sibTrans" cxnId="{5264B385-2F7B-4A07-9AE5-2A3692FC60D5}">
      <dgm:prSet/>
      <dgm:spPr/>
      <dgm:t>
        <a:bodyPr/>
        <a:lstStyle/>
        <a:p>
          <a:endParaRPr lang="en-US"/>
        </a:p>
      </dgm:t>
    </dgm:pt>
    <dgm:pt modelId="{A06B7255-4A98-4D0E-A448-345F54CF572B}">
      <dgm:prSet/>
      <dgm:spPr/>
      <dgm:t>
        <a:bodyPr/>
        <a:lstStyle/>
        <a:p>
          <a:r>
            <a:rPr lang="en-US"/>
            <a:t>Versi 2.0 adalah penyederhanaan dari OpenGL 3.1 (berbasis </a:t>
          </a:r>
          <a:r>
            <a:rPr lang="en-US" i="1"/>
            <a:t>shader</a:t>
          </a:r>
          <a:r>
            <a:rPr lang="en-US"/>
            <a:t>)</a:t>
          </a:r>
        </a:p>
      </dgm:t>
    </dgm:pt>
    <dgm:pt modelId="{89B5ED48-D216-4AC4-9067-4E111ED31C08}" type="parTrans" cxnId="{C3F44DBB-F623-4BE8-B806-34258C454689}">
      <dgm:prSet/>
      <dgm:spPr/>
      <dgm:t>
        <a:bodyPr/>
        <a:lstStyle/>
        <a:p>
          <a:endParaRPr lang="en-US"/>
        </a:p>
      </dgm:t>
    </dgm:pt>
    <dgm:pt modelId="{A62919E9-B329-4A53-AE1C-2E7C49DEE20C}" type="sibTrans" cxnId="{C3F44DBB-F623-4BE8-B806-34258C454689}">
      <dgm:prSet/>
      <dgm:spPr/>
      <dgm:t>
        <a:bodyPr/>
        <a:lstStyle/>
        <a:p>
          <a:endParaRPr lang="en-US"/>
        </a:p>
      </dgm:t>
    </dgm:pt>
    <dgm:pt modelId="{D5CBDDA2-58E7-4E30-9A4E-9766D04F8741}">
      <dgm:prSet/>
      <dgm:spPr/>
      <dgm:t>
        <a:bodyPr/>
        <a:lstStyle/>
        <a:p>
          <a:r>
            <a:rPr lang="en-US"/>
            <a:t>WebGL</a:t>
          </a:r>
        </a:p>
      </dgm:t>
    </dgm:pt>
    <dgm:pt modelId="{9609E8A7-ABE9-4351-BC2B-226E49544FA9}" type="parTrans" cxnId="{65B1F0E9-4B90-4E2B-8240-ABDB54B52246}">
      <dgm:prSet/>
      <dgm:spPr/>
      <dgm:t>
        <a:bodyPr/>
        <a:lstStyle/>
        <a:p>
          <a:endParaRPr lang="en-US"/>
        </a:p>
      </dgm:t>
    </dgm:pt>
    <dgm:pt modelId="{3244C5B9-FECB-40C1-B94A-C5D30140D977}" type="sibTrans" cxnId="{65B1F0E9-4B90-4E2B-8240-ABDB54B52246}">
      <dgm:prSet/>
      <dgm:spPr/>
      <dgm:t>
        <a:bodyPr/>
        <a:lstStyle/>
        <a:p>
          <a:endParaRPr lang="en-US"/>
        </a:p>
      </dgm:t>
    </dgm:pt>
    <dgm:pt modelId="{2E4D5773-B1C9-46EC-A7DC-0409EB1D19FD}">
      <dgm:prSet/>
      <dgm:spPr/>
      <dgm:t>
        <a:bodyPr/>
        <a:lstStyle/>
        <a:p>
          <a:r>
            <a:rPr lang="en-US"/>
            <a:t>Implementasi JavaScript dari OpenGL ES versi 2.0</a:t>
          </a:r>
        </a:p>
      </dgm:t>
    </dgm:pt>
    <dgm:pt modelId="{47E8E676-13A7-4820-AB63-64084EF2E8BA}" type="parTrans" cxnId="{AF805313-3698-41DB-8F5D-C707ED3847AD}">
      <dgm:prSet/>
      <dgm:spPr/>
      <dgm:t>
        <a:bodyPr/>
        <a:lstStyle/>
        <a:p>
          <a:endParaRPr lang="en-US"/>
        </a:p>
      </dgm:t>
    </dgm:pt>
    <dgm:pt modelId="{4DC64EBB-C380-4913-914C-3FB70EC95A52}" type="sibTrans" cxnId="{AF805313-3698-41DB-8F5D-C707ED3847AD}">
      <dgm:prSet/>
      <dgm:spPr/>
      <dgm:t>
        <a:bodyPr/>
        <a:lstStyle/>
        <a:p>
          <a:endParaRPr lang="en-US"/>
        </a:p>
      </dgm:t>
    </dgm:pt>
    <dgm:pt modelId="{4B19DC19-F982-46F9-8DE0-EFD8F4A2577C}">
      <dgm:prSet/>
      <dgm:spPr/>
      <dgm:t>
        <a:bodyPr/>
        <a:lstStyle/>
        <a:p>
          <a:r>
            <a:rPr lang="en-US"/>
            <a:t>OpenGL 4.1, 4.2</a:t>
          </a:r>
        </a:p>
      </dgm:t>
    </dgm:pt>
    <dgm:pt modelId="{D3C56B7A-9110-462C-A3D2-B23F381C1F42}" type="parTrans" cxnId="{21680FAE-BAE3-45AA-9460-04ABBB1B02D8}">
      <dgm:prSet/>
      <dgm:spPr/>
      <dgm:t>
        <a:bodyPr/>
        <a:lstStyle/>
        <a:p>
          <a:endParaRPr lang="en-US"/>
        </a:p>
      </dgm:t>
    </dgm:pt>
    <dgm:pt modelId="{774B7C4D-F28E-48AD-9315-87B7C0F09CEB}" type="sibTrans" cxnId="{21680FAE-BAE3-45AA-9460-04ABBB1B02D8}">
      <dgm:prSet/>
      <dgm:spPr/>
      <dgm:t>
        <a:bodyPr/>
        <a:lstStyle/>
        <a:p>
          <a:endParaRPr lang="en-US"/>
        </a:p>
      </dgm:t>
    </dgm:pt>
    <dgm:pt modelId="{4F0FF3B9-9D94-4A67-9BBA-3C65F7BFA7CA}">
      <dgm:prSet/>
      <dgm:spPr/>
      <dgm:t>
        <a:bodyPr/>
        <a:lstStyle/>
        <a:p>
          <a:r>
            <a:rPr lang="en-US"/>
            <a:t>Ada penambahan </a:t>
          </a:r>
          <a:r>
            <a:rPr lang="en-US" i="1"/>
            <a:t>geometry</a:t>
          </a:r>
          <a:r>
            <a:rPr lang="en-US"/>
            <a:t>, </a:t>
          </a:r>
          <a:r>
            <a:rPr lang="en-US" i="1"/>
            <a:t>tessellation</a:t>
          </a:r>
          <a:r>
            <a:rPr lang="en-US"/>
            <a:t>, dan teknik perhitungan </a:t>
          </a:r>
          <a:r>
            <a:rPr lang="en-US" i="1"/>
            <a:t>shaders</a:t>
          </a:r>
          <a:endParaRPr lang="en-US"/>
        </a:p>
      </dgm:t>
    </dgm:pt>
    <dgm:pt modelId="{6879BBD7-59F4-4134-B2F5-6B23B0EA5A64}" type="parTrans" cxnId="{36844208-57F2-4C5D-9EBD-CF5A4C217953}">
      <dgm:prSet/>
      <dgm:spPr/>
      <dgm:t>
        <a:bodyPr/>
        <a:lstStyle/>
        <a:p>
          <a:endParaRPr lang="en-US"/>
        </a:p>
      </dgm:t>
    </dgm:pt>
    <dgm:pt modelId="{CAFCAC7C-C244-4CAA-BF67-F421D8772DE3}" type="sibTrans" cxnId="{36844208-57F2-4C5D-9EBD-CF5A4C217953}">
      <dgm:prSet/>
      <dgm:spPr/>
      <dgm:t>
        <a:bodyPr/>
        <a:lstStyle/>
        <a:p>
          <a:endParaRPr lang="en-US"/>
        </a:p>
      </dgm:t>
    </dgm:pt>
    <dgm:pt modelId="{B240BC8B-5056-604B-886B-ED5FE62C6FCD}" type="pres">
      <dgm:prSet presAssocID="{5F0F9314-37B3-4E53-BC3A-AD64C3D30C6C}" presName="linear" presStyleCnt="0">
        <dgm:presLayoutVars>
          <dgm:dir/>
          <dgm:animLvl val="lvl"/>
          <dgm:resizeHandles val="exact"/>
        </dgm:presLayoutVars>
      </dgm:prSet>
      <dgm:spPr/>
    </dgm:pt>
    <dgm:pt modelId="{A65B051A-44D3-1146-B7F3-0C6AC76E9E5C}" type="pres">
      <dgm:prSet presAssocID="{6806814A-74C4-4E35-9319-9D926ADF0ED0}" presName="parentLin" presStyleCnt="0"/>
      <dgm:spPr/>
    </dgm:pt>
    <dgm:pt modelId="{A0ADDA2B-4A23-334F-A835-CCFCC3C3611E}" type="pres">
      <dgm:prSet presAssocID="{6806814A-74C4-4E35-9319-9D926ADF0ED0}" presName="parentLeftMargin" presStyleLbl="node1" presStyleIdx="0" presStyleCnt="3"/>
      <dgm:spPr/>
    </dgm:pt>
    <dgm:pt modelId="{04574F71-91C9-3140-98CC-D14B44E1A691}" type="pres">
      <dgm:prSet presAssocID="{6806814A-74C4-4E35-9319-9D926ADF0ED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BD3B2F0-3A4B-BC46-94AC-60960FF3B71B}" type="pres">
      <dgm:prSet presAssocID="{6806814A-74C4-4E35-9319-9D926ADF0ED0}" presName="negativeSpace" presStyleCnt="0"/>
      <dgm:spPr/>
    </dgm:pt>
    <dgm:pt modelId="{3CC1797E-F887-EF42-B40F-9D63B56B3B50}" type="pres">
      <dgm:prSet presAssocID="{6806814A-74C4-4E35-9319-9D926ADF0ED0}" presName="childText" presStyleLbl="conFgAcc1" presStyleIdx="0" presStyleCnt="3">
        <dgm:presLayoutVars>
          <dgm:bulletEnabled val="1"/>
        </dgm:presLayoutVars>
      </dgm:prSet>
      <dgm:spPr/>
    </dgm:pt>
    <dgm:pt modelId="{395ACC7E-54E7-5B4E-9749-E3395F6A7178}" type="pres">
      <dgm:prSet presAssocID="{049A76F5-ECE0-44FF-B326-67B3351D3C96}" presName="spaceBetweenRectangles" presStyleCnt="0"/>
      <dgm:spPr/>
    </dgm:pt>
    <dgm:pt modelId="{823D9CD3-C506-B741-88AD-F5AD5C72732E}" type="pres">
      <dgm:prSet presAssocID="{D5CBDDA2-58E7-4E30-9A4E-9766D04F8741}" presName="parentLin" presStyleCnt="0"/>
      <dgm:spPr/>
    </dgm:pt>
    <dgm:pt modelId="{51EF88C7-40F1-8342-A7C0-6A090EDCAAD5}" type="pres">
      <dgm:prSet presAssocID="{D5CBDDA2-58E7-4E30-9A4E-9766D04F8741}" presName="parentLeftMargin" presStyleLbl="node1" presStyleIdx="0" presStyleCnt="3"/>
      <dgm:spPr/>
    </dgm:pt>
    <dgm:pt modelId="{490D165F-0C7B-CE49-B250-F6C79333DD43}" type="pres">
      <dgm:prSet presAssocID="{D5CBDDA2-58E7-4E30-9A4E-9766D04F874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26FD219-D7A7-4A4E-AEB9-3D4531A6CDD6}" type="pres">
      <dgm:prSet presAssocID="{D5CBDDA2-58E7-4E30-9A4E-9766D04F8741}" presName="negativeSpace" presStyleCnt="0"/>
      <dgm:spPr/>
    </dgm:pt>
    <dgm:pt modelId="{94EDACC7-3DD3-B540-8CF9-26BDD45B4BBF}" type="pres">
      <dgm:prSet presAssocID="{D5CBDDA2-58E7-4E30-9A4E-9766D04F8741}" presName="childText" presStyleLbl="conFgAcc1" presStyleIdx="1" presStyleCnt="3">
        <dgm:presLayoutVars>
          <dgm:bulletEnabled val="1"/>
        </dgm:presLayoutVars>
      </dgm:prSet>
      <dgm:spPr/>
    </dgm:pt>
    <dgm:pt modelId="{9C4CA6A2-1E93-744F-A92E-B47D5511E756}" type="pres">
      <dgm:prSet presAssocID="{3244C5B9-FECB-40C1-B94A-C5D30140D977}" presName="spaceBetweenRectangles" presStyleCnt="0"/>
      <dgm:spPr/>
    </dgm:pt>
    <dgm:pt modelId="{D4D5F7CF-7B00-704E-A8D5-C41E998C3F4F}" type="pres">
      <dgm:prSet presAssocID="{4B19DC19-F982-46F9-8DE0-EFD8F4A2577C}" presName="parentLin" presStyleCnt="0"/>
      <dgm:spPr/>
    </dgm:pt>
    <dgm:pt modelId="{AA7F630E-946B-7942-875B-00D41BCA91BB}" type="pres">
      <dgm:prSet presAssocID="{4B19DC19-F982-46F9-8DE0-EFD8F4A2577C}" presName="parentLeftMargin" presStyleLbl="node1" presStyleIdx="1" presStyleCnt="3"/>
      <dgm:spPr/>
    </dgm:pt>
    <dgm:pt modelId="{2B8D1FEE-0C85-6A44-A737-56CF769E3B3D}" type="pres">
      <dgm:prSet presAssocID="{4B19DC19-F982-46F9-8DE0-EFD8F4A2577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1A5CD90-2641-5448-B2C5-0F648C48EDD3}" type="pres">
      <dgm:prSet presAssocID="{4B19DC19-F982-46F9-8DE0-EFD8F4A2577C}" presName="negativeSpace" presStyleCnt="0"/>
      <dgm:spPr/>
    </dgm:pt>
    <dgm:pt modelId="{53E4318E-431C-2543-9D0E-67BC880788B9}" type="pres">
      <dgm:prSet presAssocID="{4B19DC19-F982-46F9-8DE0-EFD8F4A2577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AFFDE01-10D9-F641-9C2E-D60AF1ACF324}" type="presOf" srcId="{4B19DC19-F982-46F9-8DE0-EFD8F4A2577C}" destId="{2B8D1FEE-0C85-6A44-A737-56CF769E3B3D}" srcOrd="1" destOrd="0" presId="urn:microsoft.com/office/officeart/2005/8/layout/list1"/>
    <dgm:cxn modelId="{36844208-57F2-4C5D-9EBD-CF5A4C217953}" srcId="{4B19DC19-F982-46F9-8DE0-EFD8F4A2577C}" destId="{4F0FF3B9-9D94-4A67-9BBA-3C65F7BFA7CA}" srcOrd="0" destOrd="0" parTransId="{6879BBD7-59F4-4134-B2F5-6B23B0EA5A64}" sibTransId="{CAFCAC7C-C244-4CAA-BF67-F421D8772DE3}"/>
    <dgm:cxn modelId="{AF805313-3698-41DB-8F5D-C707ED3847AD}" srcId="{D5CBDDA2-58E7-4E30-9A4E-9766D04F8741}" destId="{2E4D5773-B1C9-46EC-A7DC-0409EB1D19FD}" srcOrd="0" destOrd="0" parTransId="{47E8E676-13A7-4820-AB63-64084EF2E8BA}" sibTransId="{4DC64EBB-C380-4913-914C-3FB70EC95A52}"/>
    <dgm:cxn modelId="{4D48C91A-D1B6-864F-8CB8-1CB7930A47A5}" type="presOf" srcId="{D5CBDDA2-58E7-4E30-9A4E-9766D04F8741}" destId="{51EF88C7-40F1-8342-A7C0-6A090EDCAAD5}" srcOrd="0" destOrd="0" presId="urn:microsoft.com/office/officeart/2005/8/layout/list1"/>
    <dgm:cxn modelId="{F3085027-6798-490A-BB43-06FADB9AE4EA}" srcId="{6806814A-74C4-4E35-9319-9D926ADF0ED0}" destId="{17C433F8-B737-4BD2-A219-B5B0B30FFCC4}" srcOrd="0" destOrd="0" parTransId="{5B7C540A-CDBC-4F4D-ABE6-8AE4A8D7227B}" sibTransId="{359C38F2-FA64-4348-A2D1-FE5E71D9FF5F}"/>
    <dgm:cxn modelId="{7147E22D-C04D-D940-9C6A-044CE35AE543}" type="presOf" srcId="{4F0FF3B9-9D94-4A67-9BBA-3C65F7BFA7CA}" destId="{53E4318E-431C-2543-9D0E-67BC880788B9}" srcOrd="0" destOrd="0" presId="urn:microsoft.com/office/officeart/2005/8/layout/list1"/>
    <dgm:cxn modelId="{4795063D-7E39-344D-B230-514C14B01F4C}" type="presOf" srcId="{5F0F9314-37B3-4E53-BC3A-AD64C3D30C6C}" destId="{B240BC8B-5056-604B-886B-ED5FE62C6FCD}" srcOrd="0" destOrd="0" presId="urn:microsoft.com/office/officeart/2005/8/layout/list1"/>
    <dgm:cxn modelId="{CF2D146D-BCE2-A045-82F4-7573C9442DB5}" type="presOf" srcId="{17C433F8-B737-4BD2-A219-B5B0B30FFCC4}" destId="{3CC1797E-F887-EF42-B40F-9D63B56B3B50}" srcOrd="0" destOrd="0" presId="urn:microsoft.com/office/officeart/2005/8/layout/list1"/>
    <dgm:cxn modelId="{D6786172-8631-D446-B854-165F14F77F2D}" type="presOf" srcId="{A06B7255-4A98-4D0E-A448-345F54CF572B}" destId="{3CC1797E-F887-EF42-B40F-9D63B56B3B50}" srcOrd="0" destOrd="2" presId="urn:microsoft.com/office/officeart/2005/8/layout/list1"/>
    <dgm:cxn modelId="{E6784878-96CD-FF46-A8F2-0F08BEA516B2}" type="presOf" srcId="{6806814A-74C4-4E35-9319-9D926ADF0ED0}" destId="{04574F71-91C9-3140-98CC-D14B44E1A691}" srcOrd="1" destOrd="0" presId="urn:microsoft.com/office/officeart/2005/8/layout/list1"/>
    <dgm:cxn modelId="{5264B385-2F7B-4A07-9AE5-2A3692FC60D5}" srcId="{6806814A-74C4-4E35-9319-9D926ADF0ED0}" destId="{6354FFF4-591F-4128-8D15-08BA6C6A37D3}" srcOrd="1" destOrd="0" parTransId="{6AEEB9A5-85B3-4D09-A0B7-8304655401AD}" sibTransId="{D0F7B4C2-5875-4C81-B103-FAE0865009A7}"/>
    <dgm:cxn modelId="{3028B49D-CDDF-754F-A4C1-3F8B5B20885A}" type="presOf" srcId="{4B19DC19-F982-46F9-8DE0-EFD8F4A2577C}" destId="{AA7F630E-946B-7942-875B-00D41BCA91BB}" srcOrd="0" destOrd="0" presId="urn:microsoft.com/office/officeart/2005/8/layout/list1"/>
    <dgm:cxn modelId="{299C68AB-1954-1546-A70C-38A9D9E64E03}" type="presOf" srcId="{D5CBDDA2-58E7-4E30-9A4E-9766D04F8741}" destId="{490D165F-0C7B-CE49-B250-F6C79333DD43}" srcOrd="1" destOrd="0" presId="urn:microsoft.com/office/officeart/2005/8/layout/list1"/>
    <dgm:cxn modelId="{21680FAE-BAE3-45AA-9460-04ABBB1B02D8}" srcId="{5F0F9314-37B3-4E53-BC3A-AD64C3D30C6C}" destId="{4B19DC19-F982-46F9-8DE0-EFD8F4A2577C}" srcOrd="2" destOrd="0" parTransId="{D3C56B7A-9110-462C-A3D2-B23F381C1F42}" sibTransId="{774B7C4D-F28E-48AD-9315-87B7C0F09CEB}"/>
    <dgm:cxn modelId="{C3F44DBB-F623-4BE8-B806-34258C454689}" srcId="{6806814A-74C4-4E35-9319-9D926ADF0ED0}" destId="{A06B7255-4A98-4D0E-A448-345F54CF572B}" srcOrd="2" destOrd="0" parTransId="{89B5ED48-D216-4AC4-9067-4E111ED31C08}" sibTransId="{A62919E9-B329-4A53-AE1C-2E7C49DEE20C}"/>
    <dgm:cxn modelId="{21B2B5BD-A476-1F43-AFD4-77249624342F}" type="presOf" srcId="{6806814A-74C4-4E35-9319-9D926ADF0ED0}" destId="{A0ADDA2B-4A23-334F-A835-CCFCC3C3611E}" srcOrd="0" destOrd="0" presId="urn:microsoft.com/office/officeart/2005/8/layout/list1"/>
    <dgm:cxn modelId="{9398D4C9-0267-423C-A4CE-181CB2B62199}" srcId="{5F0F9314-37B3-4E53-BC3A-AD64C3D30C6C}" destId="{6806814A-74C4-4E35-9319-9D926ADF0ED0}" srcOrd="0" destOrd="0" parTransId="{8986FB41-0175-48A2-9A10-606ED17167FA}" sibTransId="{049A76F5-ECE0-44FF-B326-67B3351D3C96}"/>
    <dgm:cxn modelId="{59A76AE0-09FE-3344-A2D7-3510A277E636}" type="presOf" srcId="{6354FFF4-591F-4128-8D15-08BA6C6A37D3}" destId="{3CC1797E-F887-EF42-B40F-9D63B56B3B50}" srcOrd="0" destOrd="1" presId="urn:microsoft.com/office/officeart/2005/8/layout/list1"/>
    <dgm:cxn modelId="{65B1F0E9-4B90-4E2B-8240-ABDB54B52246}" srcId="{5F0F9314-37B3-4E53-BC3A-AD64C3D30C6C}" destId="{D5CBDDA2-58E7-4E30-9A4E-9766D04F8741}" srcOrd="1" destOrd="0" parTransId="{9609E8A7-ABE9-4351-BC2B-226E49544FA9}" sibTransId="{3244C5B9-FECB-40C1-B94A-C5D30140D977}"/>
    <dgm:cxn modelId="{44AAE8F3-097D-D34C-AB56-EE2F4F6F13A7}" type="presOf" srcId="{2E4D5773-B1C9-46EC-A7DC-0409EB1D19FD}" destId="{94EDACC7-3DD3-B540-8CF9-26BDD45B4BBF}" srcOrd="0" destOrd="0" presId="urn:microsoft.com/office/officeart/2005/8/layout/list1"/>
    <dgm:cxn modelId="{0BE7CCCC-CC75-B24B-843F-D9C9ACBB5EC0}" type="presParOf" srcId="{B240BC8B-5056-604B-886B-ED5FE62C6FCD}" destId="{A65B051A-44D3-1146-B7F3-0C6AC76E9E5C}" srcOrd="0" destOrd="0" presId="urn:microsoft.com/office/officeart/2005/8/layout/list1"/>
    <dgm:cxn modelId="{0AD20B55-F011-A543-8A1E-1EA7A0F372D4}" type="presParOf" srcId="{A65B051A-44D3-1146-B7F3-0C6AC76E9E5C}" destId="{A0ADDA2B-4A23-334F-A835-CCFCC3C3611E}" srcOrd="0" destOrd="0" presId="urn:microsoft.com/office/officeart/2005/8/layout/list1"/>
    <dgm:cxn modelId="{FC93D643-668B-EE4D-BEDF-64CBE82F0E3A}" type="presParOf" srcId="{A65B051A-44D3-1146-B7F3-0C6AC76E9E5C}" destId="{04574F71-91C9-3140-98CC-D14B44E1A691}" srcOrd="1" destOrd="0" presId="urn:microsoft.com/office/officeart/2005/8/layout/list1"/>
    <dgm:cxn modelId="{0F1E77F3-DF38-E440-A4B3-98CA82CCAEB6}" type="presParOf" srcId="{B240BC8B-5056-604B-886B-ED5FE62C6FCD}" destId="{6BD3B2F0-3A4B-BC46-94AC-60960FF3B71B}" srcOrd="1" destOrd="0" presId="urn:microsoft.com/office/officeart/2005/8/layout/list1"/>
    <dgm:cxn modelId="{2980A491-5570-F240-B942-4B9E220A6778}" type="presParOf" srcId="{B240BC8B-5056-604B-886B-ED5FE62C6FCD}" destId="{3CC1797E-F887-EF42-B40F-9D63B56B3B50}" srcOrd="2" destOrd="0" presId="urn:microsoft.com/office/officeart/2005/8/layout/list1"/>
    <dgm:cxn modelId="{B945B873-6990-1841-AD71-C54C7CAF4571}" type="presParOf" srcId="{B240BC8B-5056-604B-886B-ED5FE62C6FCD}" destId="{395ACC7E-54E7-5B4E-9749-E3395F6A7178}" srcOrd="3" destOrd="0" presId="urn:microsoft.com/office/officeart/2005/8/layout/list1"/>
    <dgm:cxn modelId="{8B122931-3598-9D44-88B7-BB13919795E5}" type="presParOf" srcId="{B240BC8B-5056-604B-886B-ED5FE62C6FCD}" destId="{823D9CD3-C506-B741-88AD-F5AD5C72732E}" srcOrd="4" destOrd="0" presId="urn:microsoft.com/office/officeart/2005/8/layout/list1"/>
    <dgm:cxn modelId="{51E10C32-18BB-D244-84F7-7AF3DFF8896B}" type="presParOf" srcId="{823D9CD3-C506-B741-88AD-F5AD5C72732E}" destId="{51EF88C7-40F1-8342-A7C0-6A090EDCAAD5}" srcOrd="0" destOrd="0" presId="urn:microsoft.com/office/officeart/2005/8/layout/list1"/>
    <dgm:cxn modelId="{3772158A-49E1-4849-91C2-2EEF499E1B66}" type="presParOf" srcId="{823D9CD3-C506-B741-88AD-F5AD5C72732E}" destId="{490D165F-0C7B-CE49-B250-F6C79333DD43}" srcOrd="1" destOrd="0" presId="urn:microsoft.com/office/officeart/2005/8/layout/list1"/>
    <dgm:cxn modelId="{0583F7D7-A49B-034E-870B-01B44E3C437B}" type="presParOf" srcId="{B240BC8B-5056-604B-886B-ED5FE62C6FCD}" destId="{B26FD219-D7A7-4A4E-AEB9-3D4531A6CDD6}" srcOrd="5" destOrd="0" presId="urn:microsoft.com/office/officeart/2005/8/layout/list1"/>
    <dgm:cxn modelId="{B5C60D24-0FF8-EB40-AB4D-1C5D03387D7B}" type="presParOf" srcId="{B240BC8B-5056-604B-886B-ED5FE62C6FCD}" destId="{94EDACC7-3DD3-B540-8CF9-26BDD45B4BBF}" srcOrd="6" destOrd="0" presId="urn:microsoft.com/office/officeart/2005/8/layout/list1"/>
    <dgm:cxn modelId="{991FB42D-63EB-BB40-A078-C2BB132F4A71}" type="presParOf" srcId="{B240BC8B-5056-604B-886B-ED5FE62C6FCD}" destId="{9C4CA6A2-1E93-744F-A92E-B47D5511E756}" srcOrd="7" destOrd="0" presId="urn:microsoft.com/office/officeart/2005/8/layout/list1"/>
    <dgm:cxn modelId="{D8EFF464-EC62-234E-BA45-BBEEE6609F0E}" type="presParOf" srcId="{B240BC8B-5056-604B-886B-ED5FE62C6FCD}" destId="{D4D5F7CF-7B00-704E-A8D5-C41E998C3F4F}" srcOrd="8" destOrd="0" presId="urn:microsoft.com/office/officeart/2005/8/layout/list1"/>
    <dgm:cxn modelId="{F4A12E9B-3622-3245-81FB-3DB111ABC1F7}" type="presParOf" srcId="{D4D5F7CF-7B00-704E-A8D5-C41E998C3F4F}" destId="{AA7F630E-946B-7942-875B-00D41BCA91BB}" srcOrd="0" destOrd="0" presId="urn:microsoft.com/office/officeart/2005/8/layout/list1"/>
    <dgm:cxn modelId="{5495333C-CA86-494C-9893-5352F55DC51D}" type="presParOf" srcId="{D4D5F7CF-7B00-704E-A8D5-C41E998C3F4F}" destId="{2B8D1FEE-0C85-6A44-A737-56CF769E3B3D}" srcOrd="1" destOrd="0" presId="urn:microsoft.com/office/officeart/2005/8/layout/list1"/>
    <dgm:cxn modelId="{945F74D1-5931-0E47-AD24-FC28DF33B902}" type="presParOf" srcId="{B240BC8B-5056-604B-886B-ED5FE62C6FCD}" destId="{A1A5CD90-2641-5448-B2C5-0F648C48EDD3}" srcOrd="9" destOrd="0" presId="urn:microsoft.com/office/officeart/2005/8/layout/list1"/>
    <dgm:cxn modelId="{AF459F50-5B20-FB45-8A5D-20EB7CCDFACB}" type="presParOf" srcId="{B240BC8B-5056-604B-886B-ED5FE62C6FCD}" destId="{53E4318E-431C-2543-9D0E-67BC880788B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EC50DC-95E0-4F27-A683-0F3C0E46624D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9EEBB6D-448F-471A-81D5-013F826C3E9B}">
      <dgm:prSet custT="1"/>
      <dgm:spPr/>
      <dgm:t>
        <a:bodyPr/>
        <a:lstStyle/>
        <a:p>
          <a:r>
            <a:rPr lang="en-US" sz="1800"/>
            <a:t>Mendeskripsikan halaman (HTML)</a:t>
          </a:r>
        </a:p>
      </dgm:t>
    </dgm:pt>
    <dgm:pt modelId="{0F126F44-15AB-4BBA-B8A1-7C6D47DA14C3}" type="parTrans" cxnId="{5435E21B-1747-4475-9D8C-2EA5589EE121}">
      <dgm:prSet/>
      <dgm:spPr/>
      <dgm:t>
        <a:bodyPr/>
        <a:lstStyle/>
        <a:p>
          <a:endParaRPr lang="en-US"/>
        </a:p>
      </dgm:t>
    </dgm:pt>
    <dgm:pt modelId="{17753887-7137-46E9-AAD8-AF82F9283AF3}" type="sibTrans" cxnId="{5435E21B-1747-4475-9D8C-2EA5589EE12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BB43000-AE76-4796-AA9F-6FBE02BCF7A9}">
      <dgm:prSet/>
      <dgm:spPr/>
      <dgm:t>
        <a:bodyPr/>
        <a:lstStyle/>
        <a:p>
          <a:r>
            <a:rPr lang="en-US" sz="1200"/>
            <a:t>Mengakses WebGL </a:t>
          </a:r>
          <a:r>
            <a:rPr lang="en-US" sz="1200" i="1"/>
            <a:t>canvas</a:t>
          </a:r>
          <a:endParaRPr lang="en-US" sz="1200"/>
        </a:p>
      </dgm:t>
    </dgm:pt>
    <dgm:pt modelId="{873276C9-7DFF-47E5-B7A2-126DF8B1FBE1}" type="parTrans" cxnId="{32C9ED70-EECF-4F7D-927E-1CF93DEF54FD}">
      <dgm:prSet/>
      <dgm:spPr/>
      <dgm:t>
        <a:bodyPr/>
        <a:lstStyle/>
        <a:p>
          <a:endParaRPr lang="en-US"/>
        </a:p>
      </dgm:t>
    </dgm:pt>
    <dgm:pt modelId="{1406542F-9641-4BA3-9D9A-460DFD1D1138}" type="sibTrans" cxnId="{32C9ED70-EECF-4F7D-927E-1CF93DEF54FD}">
      <dgm:prSet/>
      <dgm:spPr/>
      <dgm:t>
        <a:bodyPr/>
        <a:lstStyle/>
        <a:p>
          <a:endParaRPr lang="en-US"/>
        </a:p>
      </dgm:t>
    </dgm:pt>
    <dgm:pt modelId="{F7573C4F-B393-41C1-9449-3ED3B08E6815}">
      <dgm:prSet/>
      <dgm:spPr/>
      <dgm:t>
        <a:bodyPr/>
        <a:lstStyle/>
        <a:p>
          <a:r>
            <a:rPr lang="en-US" sz="1200"/>
            <a:t>Mengakses file-file JS pendukung</a:t>
          </a:r>
        </a:p>
      </dgm:t>
    </dgm:pt>
    <dgm:pt modelId="{42D61374-F4AD-49A8-85AF-FDBF49F88C82}" type="parTrans" cxnId="{9798D771-B7CE-411C-A9FE-72E89B2B1B72}">
      <dgm:prSet/>
      <dgm:spPr/>
      <dgm:t>
        <a:bodyPr/>
        <a:lstStyle/>
        <a:p>
          <a:endParaRPr lang="en-US"/>
        </a:p>
      </dgm:t>
    </dgm:pt>
    <dgm:pt modelId="{5FADC549-7754-450E-A493-816C405D219A}" type="sibTrans" cxnId="{9798D771-B7CE-411C-A9FE-72E89B2B1B72}">
      <dgm:prSet/>
      <dgm:spPr/>
      <dgm:t>
        <a:bodyPr/>
        <a:lstStyle/>
        <a:p>
          <a:endParaRPr lang="en-US"/>
        </a:p>
      </dgm:t>
    </dgm:pt>
    <dgm:pt modelId="{E5DC8914-C387-4D88-B4A7-113AD17788BA}">
      <dgm:prSet custT="1"/>
      <dgm:spPr/>
      <dgm:t>
        <a:bodyPr/>
        <a:lstStyle/>
        <a:p>
          <a:r>
            <a:rPr lang="en-US" sz="1800"/>
            <a:t>Mendefinisikan </a:t>
          </a:r>
          <a:r>
            <a:rPr lang="en-US" sz="1800" i="1"/>
            <a:t>shaders</a:t>
          </a:r>
          <a:r>
            <a:rPr lang="en-US" sz="1800"/>
            <a:t> (HTML)</a:t>
          </a:r>
        </a:p>
      </dgm:t>
    </dgm:pt>
    <dgm:pt modelId="{74C0A779-ED42-4DFC-8FB3-48370F679E6D}" type="parTrans" cxnId="{3680928A-F32C-4757-B769-1F6E576DED8A}">
      <dgm:prSet/>
      <dgm:spPr/>
      <dgm:t>
        <a:bodyPr/>
        <a:lstStyle/>
        <a:p>
          <a:endParaRPr lang="en-US"/>
        </a:p>
      </dgm:t>
    </dgm:pt>
    <dgm:pt modelId="{6412BF4B-A3DD-409D-8B5D-0E78C1582437}" type="sibTrans" cxnId="{3680928A-F32C-4757-B769-1F6E576DED8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1841D6A-E487-46F9-A3EE-440CD8BCB91B}">
      <dgm:prSet/>
      <dgm:spPr/>
      <dgm:t>
        <a:bodyPr/>
        <a:lstStyle/>
        <a:p>
          <a:r>
            <a:rPr lang="en-US" sz="1200"/>
            <a:t>Bisa dilakukan di file terpisah (misal file .glsl)</a:t>
          </a:r>
        </a:p>
      </dgm:t>
    </dgm:pt>
    <dgm:pt modelId="{DB63E4DA-CED6-42E7-B095-19DBE1E17CAB}" type="parTrans" cxnId="{DA56363D-044D-4F10-8024-2201D3296B6B}">
      <dgm:prSet/>
      <dgm:spPr/>
      <dgm:t>
        <a:bodyPr/>
        <a:lstStyle/>
        <a:p>
          <a:endParaRPr lang="en-US"/>
        </a:p>
      </dgm:t>
    </dgm:pt>
    <dgm:pt modelId="{994AE243-286D-411A-92FB-B59473CE305A}" type="sibTrans" cxnId="{DA56363D-044D-4F10-8024-2201D3296B6B}">
      <dgm:prSet/>
      <dgm:spPr/>
      <dgm:t>
        <a:bodyPr/>
        <a:lstStyle/>
        <a:p>
          <a:endParaRPr lang="en-US"/>
        </a:p>
      </dgm:t>
    </dgm:pt>
    <dgm:pt modelId="{6E15913C-E621-4580-8485-3CF2398445F3}">
      <dgm:prSet custT="1"/>
      <dgm:spPr/>
      <dgm:t>
        <a:bodyPr/>
        <a:lstStyle/>
        <a:p>
          <a:r>
            <a:rPr lang="en-US" sz="1800"/>
            <a:t>Mengomputasi atau menspesifikasikan data (JS)</a:t>
          </a:r>
        </a:p>
      </dgm:t>
    </dgm:pt>
    <dgm:pt modelId="{A3D8B3B6-B6B6-4AAA-B216-7506C5A1F45E}" type="parTrans" cxnId="{021C5A33-86E0-4795-A556-547E38DADB38}">
      <dgm:prSet/>
      <dgm:spPr/>
      <dgm:t>
        <a:bodyPr/>
        <a:lstStyle/>
        <a:p>
          <a:endParaRPr lang="en-US"/>
        </a:p>
      </dgm:t>
    </dgm:pt>
    <dgm:pt modelId="{2FE455A7-85F4-40C8-BFF9-528858AD2F09}" type="sibTrans" cxnId="{021C5A33-86E0-4795-A556-547E38DADB3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1A52AFF-3790-4B3F-B70E-E0382A2943F4}">
      <dgm:prSet custT="1"/>
      <dgm:spPr/>
      <dgm:t>
        <a:bodyPr/>
        <a:lstStyle/>
        <a:p>
          <a:r>
            <a:rPr lang="en-US" sz="1800"/>
            <a:t>Mengirim data ke GPU (JS)</a:t>
          </a:r>
        </a:p>
      </dgm:t>
    </dgm:pt>
    <dgm:pt modelId="{3B11559E-1CFB-42BC-9F71-6143804FF64B}" type="parTrans" cxnId="{32940312-64A7-4705-9718-027BB80D4D66}">
      <dgm:prSet/>
      <dgm:spPr/>
      <dgm:t>
        <a:bodyPr/>
        <a:lstStyle/>
        <a:p>
          <a:endParaRPr lang="en-US"/>
        </a:p>
      </dgm:t>
    </dgm:pt>
    <dgm:pt modelId="{C9E4C1B7-B0EB-40C0-8380-9AE7315A1B2A}" type="sibTrans" cxnId="{32940312-64A7-4705-9718-027BB80D4D66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510FCE9E-4F95-43CC-BFB1-79C59C12AB4E}">
      <dgm:prSet custT="1"/>
      <dgm:spPr/>
      <dgm:t>
        <a:bodyPr/>
        <a:lstStyle/>
        <a:p>
          <a:r>
            <a:rPr lang="en-US" sz="1800"/>
            <a:t>Me-</a:t>
          </a:r>
          <a:r>
            <a:rPr lang="en-US" sz="1800" i="1"/>
            <a:t>render</a:t>
          </a:r>
          <a:r>
            <a:rPr lang="en-US" sz="1800"/>
            <a:t> data (JS)</a:t>
          </a:r>
        </a:p>
      </dgm:t>
    </dgm:pt>
    <dgm:pt modelId="{8E23AB97-EEE3-4D6F-A5EE-433495788039}" type="parTrans" cxnId="{8F38762D-299E-4040-9B9A-E92156663AE3}">
      <dgm:prSet/>
      <dgm:spPr/>
      <dgm:t>
        <a:bodyPr/>
        <a:lstStyle/>
        <a:p>
          <a:endParaRPr lang="en-US"/>
        </a:p>
      </dgm:t>
    </dgm:pt>
    <dgm:pt modelId="{8A516ADA-5F49-45CA-AC25-B58EDE007053}" type="sibTrans" cxnId="{8F38762D-299E-4040-9B9A-E92156663AE3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0E048F20-A32D-834C-8591-904E6587A9A9}" type="pres">
      <dgm:prSet presAssocID="{F1EC50DC-95E0-4F27-A683-0F3C0E46624D}" presName="Name0" presStyleCnt="0">
        <dgm:presLayoutVars>
          <dgm:animLvl val="lvl"/>
          <dgm:resizeHandles val="exact"/>
        </dgm:presLayoutVars>
      </dgm:prSet>
      <dgm:spPr/>
    </dgm:pt>
    <dgm:pt modelId="{B914C1C2-DDF7-4847-B577-92031BD635D7}" type="pres">
      <dgm:prSet presAssocID="{79EEBB6D-448F-471A-81D5-013F826C3E9B}" presName="compositeNode" presStyleCnt="0">
        <dgm:presLayoutVars>
          <dgm:bulletEnabled val="1"/>
        </dgm:presLayoutVars>
      </dgm:prSet>
      <dgm:spPr/>
    </dgm:pt>
    <dgm:pt modelId="{6D51BBDB-C1B5-CB46-B48D-D6DEBE2E6695}" type="pres">
      <dgm:prSet presAssocID="{79EEBB6D-448F-471A-81D5-013F826C3E9B}" presName="bgRect" presStyleLbl="bgAccFollowNode1" presStyleIdx="0" presStyleCnt="5"/>
      <dgm:spPr/>
    </dgm:pt>
    <dgm:pt modelId="{D111027B-7325-1948-8AA7-0679C14B59A8}" type="pres">
      <dgm:prSet presAssocID="{17753887-7137-46E9-AAD8-AF82F9283AF3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078E5E91-1690-D94F-B9F7-AE2887A0A17C}" type="pres">
      <dgm:prSet presAssocID="{79EEBB6D-448F-471A-81D5-013F826C3E9B}" presName="bottomLine" presStyleLbl="alignNode1" presStyleIdx="1" presStyleCnt="10">
        <dgm:presLayoutVars/>
      </dgm:prSet>
      <dgm:spPr/>
    </dgm:pt>
    <dgm:pt modelId="{40F419AE-39E5-494C-B46E-14C0E108C224}" type="pres">
      <dgm:prSet presAssocID="{79EEBB6D-448F-471A-81D5-013F826C3E9B}" presName="nodeText" presStyleLbl="bgAccFollowNode1" presStyleIdx="0" presStyleCnt="5">
        <dgm:presLayoutVars>
          <dgm:bulletEnabled val="1"/>
        </dgm:presLayoutVars>
      </dgm:prSet>
      <dgm:spPr/>
    </dgm:pt>
    <dgm:pt modelId="{00AEB198-1BE8-C240-815D-BB1D89755596}" type="pres">
      <dgm:prSet presAssocID="{17753887-7137-46E9-AAD8-AF82F9283AF3}" presName="sibTrans" presStyleCnt="0"/>
      <dgm:spPr/>
    </dgm:pt>
    <dgm:pt modelId="{CBC462C1-1309-6E49-B0F5-4773479C0DF1}" type="pres">
      <dgm:prSet presAssocID="{E5DC8914-C387-4D88-B4A7-113AD17788BA}" presName="compositeNode" presStyleCnt="0">
        <dgm:presLayoutVars>
          <dgm:bulletEnabled val="1"/>
        </dgm:presLayoutVars>
      </dgm:prSet>
      <dgm:spPr/>
    </dgm:pt>
    <dgm:pt modelId="{43D1247F-D5CD-3D4D-B8EF-4A2E9DBB86A0}" type="pres">
      <dgm:prSet presAssocID="{E5DC8914-C387-4D88-B4A7-113AD17788BA}" presName="bgRect" presStyleLbl="bgAccFollowNode1" presStyleIdx="1" presStyleCnt="5"/>
      <dgm:spPr/>
    </dgm:pt>
    <dgm:pt modelId="{DADEC004-BF88-7D46-80B7-14BD48DB6648}" type="pres">
      <dgm:prSet presAssocID="{6412BF4B-A3DD-409D-8B5D-0E78C1582437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149137D5-BA9E-7847-9B14-574466833AD0}" type="pres">
      <dgm:prSet presAssocID="{E5DC8914-C387-4D88-B4A7-113AD17788BA}" presName="bottomLine" presStyleLbl="alignNode1" presStyleIdx="3" presStyleCnt="10">
        <dgm:presLayoutVars/>
      </dgm:prSet>
      <dgm:spPr/>
    </dgm:pt>
    <dgm:pt modelId="{6312FA3A-9A9F-E54B-99A4-A4C628D7960E}" type="pres">
      <dgm:prSet presAssocID="{E5DC8914-C387-4D88-B4A7-113AD17788BA}" presName="nodeText" presStyleLbl="bgAccFollowNode1" presStyleIdx="1" presStyleCnt="5">
        <dgm:presLayoutVars>
          <dgm:bulletEnabled val="1"/>
        </dgm:presLayoutVars>
      </dgm:prSet>
      <dgm:spPr/>
    </dgm:pt>
    <dgm:pt modelId="{3325CABE-1DF3-B94F-8722-47F1DA92E574}" type="pres">
      <dgm:prSet presAssocID="{6412BF4B-A3DD-409D-8B5D-0E78C1582437}" presName="sibTrans" presStyleCnt="0"/>
      <dgm:spPr/>
    </dgm:pt>
    <dgm:pt modelId="{7670C325-24CC-5D4C-B56C-AAFA8CDA757E}" type="pres">
      <dgm:prSet presAssocID="{6E15913C-E621-4580-8485-3CF2398445F3}" presName="compositeNode" presStyleCnt="0">
        <dgm:presLayoutVars>
          <dgm:bulletEnabled val="1"/>
        </dgm:presLayoutVars>
      </dgm:prSet>
      <dgm:spPr/>
    </dgm:pt>
    <dgm:pt modelId="{9DBE0D9A-E388-704C-8E35-4ECCD7456E6D}" type="pres">
      <dgm:prSet presAssocID="{6E15913C-E621-4580-8485-3CF2398445F3}" presName="bgRect" presStyleLbl="bgAccFollowNode1" presStyleIdx="2" presStyleCnt="5"/>
      <dgm:spPr/>
    </dgm:pt>
    <dgm:pt modelId="{CE260232-D80F-EC43-9A93-4D9D6812020A}" type="pres">
      <dgm:prSet presAssocID="{2FE455A7-85F4-40C8-BFF9-528858AD2F09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A063C79D-34A8-A944-8360-7B745281F08B}" type="pres">
      <dgm:prSet presAssocID="{6E15913C-E621-4580-8485-3CF2398445F3}" presName="bottomLine" presStyleLbl="alignNode1" presStyleIdx="5" presStyleCnt="10">
        <dgm:presLayoutVars/>
      </dgm:prSet>
      <dgm:spPr/>
    </dgm:pt>
    <dgm:pt modelId="{B197D3C2-B4A1-094B-BBBF-B11511057FD6}" type="pres">
      <dgm:prSet presAssocID="{6E15913C-E621-4580-8485-3CF2398445F3}" presName="nodeText" presStyleLbl="bgAccFollowNode1" presStyleIdx="2" presStyleCnt="5">
        <dgm:presLayoutVars>
          <dgm:bulletEnabled val="1"/>
        </dgm:presLayoutVars>
      </dgm:prSet>
      <dgm:spPr/>
    </dgm:pt>
    <dgm:pt modelId="{7A87101C-6399-D24F-92C2-3D8E7FBC533C}" type="pres">
      <dgm:prSet presAssocID="{2FE455A7-85F4-40C8-BFF9-528858AD2F09}" presName="sibTrans" presStyleCnt="0"/>
      <dgm:spPr/>
    </dgm:pt>
    <dgm:pt modelId="{BF95AB53-5102-A043-86F3-2A0E38D5E0AB}" type="pres">
      <dgm:prSet presAssocID="{41A52AFF-3790-4B3F-B70E-E0382A2943F4}" presName="compositeNode" presStyleCnt="0">
        <dgm:presLayoutVars>
          <dgm:bulletEnabled val="1"/>
        </dgm:presLayoutVars>
      </dgm:prSet>
      <dgm:spPr/>
    </dgm:pt>
    <dgm:pt modelId="{8A90E17F-1464-8E41-A0EC-4617C06DC8C7}" type="pres">
      <dgm:prSet presAssocID="{41A52AFF-3790-4B3F-B70E-E0382A2943F4}" presName="bgRect" presStyleLbl="bgAccFollowNode1" presStyleIdx="3" presStyleCnt="5"/>
      <dgm:spPr/>
    </dgm:pt>
    <dgm:pt modelId="{5025E18F-5421-6541-901D-7692BA8A309B}" type="pres">
      <dgm:prSet presAssocID="{C9E4C1B7-B0EB-40C0-8380-9AE7315A1B2A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6F16E5B6-7474-8F48-AD80-2E85007A7438}" type="pres">
      <dgm:prSet presAssocID="{41A52AFF-3790-4B3F-B70E-E0382A2943F4}" presName="bottomLine" presStyleLbl="alignNode1" presStyleIdx="7" presStyleCnt="10">
        <dgm:presLayoutVars/>
      </dgm:prSet>
      <dgm:spPr/>
    </dgm:pt>
    <dgm:pt modelId="{62A336BB-E70B-9348-AF50-B66AB3781CF1}" type="pres">
      <dgm:prSet presAssocID="{41A52AFF-3790-4B3F-B70E-E0382A2943F4}" presName="nodeText" presStyleLbl="bgAccFollowNode1" presStyleIdx="3" presStyleCnt="5">
        <dgm:presLayoutVars>
          <dgm:bulletEnabled val="1"/>
        </dgm:presLayoutVars>
      </dgm:prSet>
      <dgm:spPr/>
    </dgm:pt>
    <dgm:pt modelId="{C321EE70-5A88-CC46-9F0C-6DEF93BA2AEE}" type="pres">
      <dgm:prSet presAssocID="{C9E4C1B7-B0EB-40C0-8380-9AE7315A1B2A}" presName="sibTrans" presStyleCnt="0"/>
      <dgm:spPr/>
    </dgm:pt>
    <dgm:pt modelId="{41BF85A8-D734-B248-A44C-27C936B8D12D}" type="pres">
      <dgm:prSet presAssocID="{510FCE9E-4F95-43CC-BFB1-79C59C12AB4E}" presName="compositeNode" presStyleCnt="0">
        <dgm:presLayoutVars>
          <dgm:bulletEnabled val="1"/>
        </dgm:presLayoutVars>
      </dgm:prSet>
      <dgm:spPr/>
    </dgm:pt>
    <dgm:pt modelId="{452B3BF3-94B9-4041-B148-CB1CFC9C9B8F}" type="pres">
      <dgm:prSet presAssocID="{510FCE9E-4F95-43CC-BFB1-79C59C12AB4E}" presName="bgRect" presStyleLbl="bgAccFollowNode1" presStyleIdx="4" presStyleCnt="5"/>
      <dgm:spPr/>
    </dgm:pt>
    <dgm:pt modelId="{FA2885CA-D867-6E49-B572-1878E07199CA}" type="pres">
      <dgm:prSet presAssocID="{8A516ADA-5F49-45CA-AC25-B58EDE007053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98C019E9-CFB0-2348-96A8-2CA338B9AC73}" type="pres">
      <dgm:prSet presAssocID="{510FCE9E-4F95-43CC-BFB1-79C59C12AB4E}" presName="bottomLine" presStyleLbl="alignNode1" presStyleIdx="9" presStyleCnt="10">
        <dgm:presLayoutVars/>
      </dgm:prSet>
      <dgm:spPr/>
    </dgm:pt>
    <dgm:pt modelId="{FB12821E-1811-0B41-807A-CD22261A50B2}" type="pres">
      <dgm:prSet presAssocID="{510FCE9E-4F95-43CC-BFB1-79C59C12AB4E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572A9500-2642-3940-A3EF-8BF437603FDD}" type="presOf" srcId="{79EEBB6D-448F-471A-81D5-013F826C3E9B}" destId="{6D51BBDB-C1B5-CB46-B48D-D6DEBE2E6695}" srcOrd="0" destOrd="0" presId="urn:microsoft.com/office/officeart/2016/7/layout/BasicLinearProcessNumbered"/>
    <dgm:cxn modelId="{20F4A510-A9FF-CE4A-A40D-03B52472F527}" type="presOf" srcId="{41A52AFF-3790-4B3F-B70E-E0382A2943F4}" destId="{8A90E17F-1464-8E41-A0EC-4617C06DC8C7}" srcOrd="0" destOrd="0" presId="urn:microsoft.com/office/officeart/2016/7/layout/BasicLinearProcessNumbered"/>
    <dgm:cxn modelId="{32940312-64A7-4705-9718-027BB80D4D66}" srcId="{F1EC50DC-95E0-4F27-A683-0F3C0E46624D}" destId="{41A52AFF-3790-4B3F-B70E-E0382A2943F4}" srcOrd="3" destOrd="0" parTransId="{3B11559E-1CFB-42BC-9F71-6143804FF64B}" sibTransId="{C9E4C1B7-B0EB-40C0-8380-9AE7315A1B2A}"/>
    <dgm:cxn modelId="{5435E21B-1747-4475-9D8C-2EA5589EE121}" srcId="{F1EC50DC-95E0-4F27-A683-0F3C0E46624D}" destId="{79EEBB6D-448F-471A-81D5-013F826C3E9B}" srcOrd="0" destOrd="0" parTransId="{0F126F44-15AB-4BBA-B8A1-7C6D47DA14C3}" sibTransId="{17753887-7137-46E9-AAD8-AF82F9283AF3}"/>
    <dgm:cxn modelId="{8F38762D-299E-4040-9B9A-E92156663AE3}" srcId="{F1EC50DC-95E0-4F27-A683-0F3C0E46624D}" destId="{510FCE9E-4F95-43CC-BFB1-79C59C12AB4E}" srcOrd="4" destOrd="0" parTransId="{8E23AB97-EEE3-4D6F-A5EE-433495788039}" sibTransId="{8A516ADA-5F49-45CA-AC25-B58EDE007053}"/>
    <dgm:cxn modelId="{021C5A33-86E0-4795-A556-547E38DADB38}" srcId="{F1EC50DC-95E0-4F27-A683-0F3C0E46624D}" destId="{6E15913C-E621-4580-8485-3CF2398445F3}" srcOrd="2" destOrd="0" parTransId="{A3D8B3B6-B6B6-4AAA-B216-7506C5A1F45E}" sibTransId="{2FE455A7-85F4-40C8-BFF9-528858AD2F09}"/>
    <dgm:cxn modelId="{93A5B734-4E27-ED41-9498-07A5283C9EA4}" type="presOf" srcId="{2FE455A7-85F4-40C8-BFF9-528858AD2F09}" destId="{CE260232-D80F-EC43-9A93-4D9D6812020A}" srcOrd="0" destOrd="0" presId="urn:microsoft.com/office/officeart/2016/7/layout/BasicLinearProcessNumbered"/>
    <dgm:cxn modelId="{A862C53B-D588-6443-9A95-B54FB42A68ED}" type="presOf" srcId="{6E15913C-E621-4580-8485-3CF2398445F3}" destId="{9DBE0D9A-E388-704C-8E35-4ECCD7456E6D}" srcOrd="0" destOrd="0" presId="urn:microsoft.com/office/officeart/2016/7/layout/BasicLinearProcessNumbered"/>
    <dgm:cxn modelId="{DA56363D-044D-4F10-8024-2201D3296B6B}" srcId="{E5DC8914-C387-4D88-B4A7-113AD17788BA}" destId="{01841D6A-E487-46F9-A3EE-440CD8BCB91B}" srcOrd="0" destOrd="0" parTransId="{DB63E4DA-CED6-42E7-B095-19DBE1E17CAB}" sibTransId="{994AE243-286D-411A-92FB-B59473CE305A}"/>
    <dgm:cxn modelId="{99F6283F-16C4-F64F-ADEE-E470429D8B42}" type="presOf" srcId="{6E15913C-E621-4580-8485-3CF2398445F3}" destId="{B197D3C2-B4A1-094B-BBBF-B11511057FD6}" srcOrd="1" destOrd="0" presId="urn:microsoft.com/office/officeart/2016/7/layout/BasicLinearProcessNumbered"/>
    <dgm:cxn modelId="{6A39865B-B2B2-1446-9827-00AE51F902FD}" type="presOf" srcId="{510FCE9E-4F95-43CC-BFB1-79C59C12AB4E}" destId="{FB12821E-1811-0B41-807A-CD22261A50B2}" srcOrd="1" destOrd="0" presId="urn:microsoft.com/office/officeart/2016/7/layout/BasicLinearProcessNumbered"/>
    <dgm:cxn modelId="{0EDB025F-78A5-5E44-B867-AEF1E5FBFD97}" type="presOf" srcId="{F1EC50DC-95E0-4F27-A683-0F3C0E46624D}" destId="{0E048F20-A32D-834C-8591-904E6587A9A9}" srcOrd="0" destOrd="0" presId="urn:microsoft.com/office/officeart/2016/7/layout/BasicLinearProcessNumbered"/>
    <dgm:cxn modelId="{592C865F-6B69-B742-9E5F-941D78BDB26C}" type="presOf" srcId="{8A516ADA-5F49-45CA-AC25-B58EDE007053}" destId="{FA2885CA-D867-6E49-B572-1878E07199CA}" srcOrd="0" destOrd="0" presId="urn:microsoft.com/office/officeart/2016/7/layout/BasicLinearProcessNumbered"/>
    <dgm:cxn modelId="{C34D2F60-5451-2145-B193-03438157C932}" type="presOf" srcId="{6412BF4B-A3DD-409D-8B5D-0E78C1582437}" destId="{DADEC004-BF88-7D46-80B7-14BD48DB6648}" srcOrd="0" destOrd="0" presId="urn:microsoft.com/office/officeart/2016/7/layout/BasicLinearProcessNumbered"/>
    <dgm:cxn modelId="{8AA69F6A-0D9E-3F4B-856F-4C9CA1873FA1}" type="presOf" srcId="{510FCE9E-4F95-43CC-BFB1-79C59C12AB4E}" destId="{452B3BF3-94B9-4041-B148-CB1CFC9C9B8F}" srcOrd="0" destOrd="0" presId="urn:microsoft.com/office/officeart/2016/7/layout/BasicLinearProcessNumbered"/>
    <dgm:cxn modelId="{32C9ED70-EECF-4F7D-927E-1CF93DEF54FD}" srcId="{79EEBB6D-448F-471A-81D5-013F826C3E9B}" destId="{DBB43000-AE76-4796-AA9F-6FBE02BCF7A9}" srcOrd="0" destOrd="0" parTransId="{873276C9-7DFF-47E5-B7A2-126DF8B1FBE1}" sibTransId="{1406542F-9641-4BA3-9D9A-460DFD1D1138}"/>
    <dgm:cxn modelId="{9798D771-B7CE-411C-A9FE-72E89B2B1B72}" srcId="{79EEBB6D-448F-471A-81D5-013F826C3E9B}" destId="{F7573C4F-B393-41C1-9449-3ED3B08E6815}" srcOrd="1" destOrd="0" parTransId="{42D61374-F4AD-49A8-85AF-FDBF49F88C82}" sibTransId="{5FADC549-7754-450E-A493-816C405D219A}"/>
    <dgm:cxn modelId="{A1815D74-2E88-6C4A-A1F5-BA2BC1313561}" type="presOf" srcId="{C9E4C1B7-B0EB-40C0-8380-9AE7315A1B2A}" destId="{5025E18F-5421-6541-901D-7692BA8A309B}" srcOrd="0" destOrd="0" presId="urn:microsoft.com/office/officeart/2016/7/layout/BasicLinearProcessNumbered"/>
    <dgm:cxn modelId="{EA236D7B-689C-534D-AD30-E9BDE4EEFDF4}" type="presOf" srcId="{01841D6A-E487-46F9-A3EE-440CD8BCB91B}" destId="{6312FA3A-9A9F-E54B-99A4-A4C628D7960E}" srcOrd="0" destOrd="1" presId="urn:microsoft.com/office/officeart/2016/7/layout/BasicLinearProcessNumbered"/>
    <dgm:cxn modelId="{3680928A-F32C-4757-B769-1F6E576DED8A}" srcId="{F1EC50DC-95E0-4F27-A683-0F3C0E46624D}" destId="{E5DC8914-C387-4D88-B4A7-113AD17788BA}" srcOrd="1" destOrd="0" parTransId="{74C0A779-ED42-4DFC-8FB3-48370F679E6D}" sibTransId="{6412BF4B-A3DD-409D-8B5D-0E78C1582437}"/>
    <dgm:cxn modelId="{FDD29C96-BDED-AD4D-8CEA-98A208584F94}" type="presOf" srcId="{F7573C4F-B393-41C1-9449-3ED3B08E6815}" destId="{40F419AE-39E5-494C-B46E-14C0E108C224}" srcOrd="0" destOrd="2" presId="urn:microsoft.com/office/officeart/2016/7/layout/BasicLinearProcessNumbered"/>
    <dgm:cxn modelId="{69E17BA5-790E-744D-98CB-241C3ADE78D0}" type="presOf" srcId="{17753887-7137-46E9-AAD8-AF82F9283AF3}" destId="{D111027B-7325-1948-8AA7-0679C14B59A8}" srcOrd="0" destOrd="0" presId="urn:microsoft.com/office/officeart/2016/7/layout/BasicLinearProcessNumbered"/>
    <dgm:cxn modelId="{45BC47C3-44E4-1C43-A527-F5661D3103C6}" type="presOf" srcId="{DBB43000-AE76-4796-AA9F-6FBE02BCF7A9}" destId="{40F419AE-39E5-494C-B46E-14C0E108C224}" srcOrd="0" destOrd="1" presId="urn:microsoft.com/office/officeart/2016/7/layout/BasicLinearProcessNumbered"/>
    <dgm:cxn modelId="{EBA9AEC7-3159-5C40-A269-C466C34083A5}" type="presOf" srcId="{E5DC8914-C387-4D88-B4A7-113AD17788BA}" destId="{6312FA3A-9A9F-E54B-99A4-A4C628D7960E}" srcOrd="1" destOrd="0" presId="urn:microsoft.com/office/officeart/2016/7/layout/BasicLinearProcessNumbered"/>
    <dgm:cxn modelId="{C9721DE9-F40B-EE4E-8BB4-D0169C501D98}" type="presOf" srcId="{E5DC8914-C387-4D88-B4A7-113AD17788BA}" destId="{43D1247F-D5CD-3D4D-B8EF-4A2E9DBB86A0}" srcOrd="0" destOrd="0" presId="urn:microsoft.com/office/officeart/2016/7/layout/BasicLinearProcessNumbered"/>
    <dgm:cxn modelId="{F8BE37F7-1EF6-8E43-90B3-F2C5AA72680F}" type="presOf" srcId="{79EEBB6D-448F-471A-81D5-013F826C3E9B}" destId="{40F419AE-39E5-494C-B46E-14C0E108C224}" srcOrd="1" destOrd="0" presId="urn:microsoft.com/office/officeart/2016/7/layout/BasicLinearProcessNumbered"/>
    <dgm:cxn modelId="{C07448FE-D399-1544-91EE-3889DFCE6D27}" type="presOf" srcId="{41A52AFF-3790-4B3F-B70E-E0382A2943F4}" destId="{62A336BB-E70B-9348-AF50-B66AB3781CF1}" srcOrd="1" destOrd="0" presId="urn:microsoft.com/office/officeart/2016/7/layout/BasicLinearProcessNumbered"/>
    <dgm:cxn modelId="{1EB0A29D-3DF6-1142-A32E-786692AD74F7}" type="presParOf" srcId="{0E048F20-A32D-834C-8591-904E6587A9A9}" destId="{B914C1C2-DDF7-4847-B577-92031BD635D7}" srcOrd="0" destOrd="0" presId="urn:microsoft.com/office/officeart/2016/7/layout/BasicLinearProcessNumbered"/>
    <dgm:cxn modelId="{93836A36-1231-794E-8C70-7C80EA9467E5}" type="presParOf" srcId="{B914C1C2-DDF7-4847-B577-92031BD635D7}" destId="{6D51BBDB-C1B5-CB46-B48D-D6DEBE2E6695}" srcOrd="0" destOrd="0" presId="urn:microsoft.com/office/officeart/2016/7/layout/BasicLinearProcessNumbered"/>
    <dgm:cxn modelId="{0EF7A5FF-BD06-734E-9A48-E93BC9BE553F}" type="presParOf" srcId="{B914C1C2-DDF7-4847-B577-92031BD635D7}" destId="{D111027B-7325-1948-8AA7-0679C14B59A8}" srcOrd="1" destOrd="0" presId="urn:microsoft.com/office/officeart/2016/7/layout/BasicLinearProcessNumbered"/>
    <dgm:cxn modelId="{DB270881-FF95-E346-983A-C8BE79E768EF}" type="presParOf" srcId="{B914C1C2-DDF7-4847-B577-92031BD635D7}" destId="{078E5E91-1690-D94F-B9F7-AE2887A0A17C}" srcOrd="2" destOrd="0" presId="urn:microsoft.com/office/officeart/2016/7/layout/BasicLinearProcessNumbered"/>
    <dgm:cxn modelId="{DCB991BF-45FE-5840-BB0C-1A34173F1D81}" type="presParOf" srcId="{B914C1C2-DDF7-4847-B577-92031BD635D7}" destId="{40F419AE-39E5-494C-B46E-14C0E108C224}" srcOrd="3" destOrd="0" presId="urn:microsoft.com/office/officeart/2016/7/layout/BasicLinearProcessNumbered"/>
    <dgm:cxn modelId="{8D43478A-B167-EE43-B80D-DD4EDBBF4E1F}" type="presParOf" srcId="{0E048F20-A32D-834C-8591-904E6587A9A9}" destId="{00AEB198-1BE8-C240-815D-BB1D89755596}" srcOrd="1" destOrd="0" presId="urn:microsoft.com/office/officeart/2016/7/layout/BasicLinearProcessNumbered"/>
    <dgm:cxn modelId="{E986CBB0-86A4-F543-8A78-5E16306F004A}" type="presParOf" srcId="{0E048F20-A32D-834C-8591-904E6587A9A9}" destId="{CBC462C1-1309-6E49-B0F5-4773479C0DF1}" srcOrd="2" destOrd="0" presId="urn:microsoft.com/office/officeart/2016/7/layout/BasicLinearProcessNumbered"/>
    <dgm:cxn modelId="{DAF12B70-7549-3845-8911-850200921705}" type="presParOf" srcId="{CBC462C1-1309-6E49-B0F5-4773479C0DF1}" destId="{43D1247F-D5CD-3D4D-B8EF-4A2E9DBB86A0}" srcOrd="0" destOrd="0" presId="urn:microsoft.com/office/officeart/2016/7/layout/BasicLinearProcessNumbered"/>
    <dgm:cxn modelId="{91EF85B4-E2E6-B749-A8DF-5312ADB3AC34}" type="presParOf" srcId="{CBC462C1-1309-6E49-B0F5-4773479C0DF1}" destId="{DADEC004-BF88-7D46-80B7-14BD48DB6648}" srcOrd="1" destOrd="0" presId="urn:microsoft.com/office/officeart/2016/7/layout/BasicLinearProcessNumbered"/>
    <dgm:cxn modelId="{08D00581-7325-6846-A32D-BB437F2E3422}" type="presParOf" srcId="{CBC462C1-1309-6E49-B0F5-4773479C0DF1}" destId="{149137D5-BA9E-7847-9B14-574466833AD0}" srcOrd="2" destOrd="0" presId="urn:microsoft.com/office/officeart/2016/7/layout/BasicLinearProcessNumbered"/>
    <dgm:cxn modelId="{060EFCDB-D52D-4D43-8A96-272B42E1916E}" type="presParOf" srcId="{CBC462C1-1309-6E49-B0F5-4773479C0DF1}" destId="{6312FA3A-9A9F-E54B-99A4-A4C628D7960E}" srcOrd="3" destOrd="0" presId="urn:microsoft.com/office/officeart/2016/7/layout/BasicLinearProcessNumbered"/>
    <dgm:cxn modelId="{B8EF54B6-93D0-1A43-99CC-7280662F4D03}" type="presParOf" srcId="{0E048F20-A32D-834C-8591-904E6587A9A9}" destId="{3325CABE-1DF3-B94F-8722-47F1DA92E574}" srcOrd="3" destOrd="0" presId="urn:microsoft.com/office/officeart/2016/7/layout/BasicLinearProcessNumbered"/>
    <dgm:cxn modelId="{2D5AECB1-3176-5048-8C03-207149B39ED5}" type="presParOf" srcId="{0E048F20-A32D-834C-8591-904E6587A9A9}" destId="{7670C325-24CC-5D4C-B56C-AAFA8CDA757E}" srcOrd="4" destOrd="0" presId="urn:microsoft.com/office/officeart/2016/7/layout/BasicLinearProcessNumbered"/>
    <dgm:cxn modelId="{93853E75-89E9-264A-A959-057A0CC626D1}" type="presParOf" srcId="{7670C325-24CC-5D4C-B56C-AAFA8CDA757E}" destId="{9DBE0D9A-E388-704C-8E35-4ECCD7456E6D}" srcOrd="0" destOrd="0" presId="urn:microsoft.com/office/officeart/2016/7/layout/BasicLinearProcessNumbered"/>
    <dgm:cxn modelId="{240D323E-0547-F946-9E68-6335785889DB}" type="presParOf" srcId="{7670C325-24CC-5D4C-B56C-AAFA8CDA757E}" destId="{CE260232-D80F-EC43-9A93-4D9D6812020A}" srcOrd="1" destOrd="0" presId="urn:microsoft.com/office/officeart/2016/7/layout/BasicLinearProcessNumbered"/>
    <dgm:cxn modelId="{C5727A24-341C-8743-8602-3AD3711E2E60}" type="presParOf" srcId="{7670C325-24CC-5D4C-B56C-AAFA8CDA757E}" destId="{A063C79D-34A8-A944-8360-7B745281F08B}" srcOrd="2" destOrd="0" presId="urn:microsoft.com/office/officeart/2016/7/layout/BasicLinearProcessNumbered"/>
    <dgm:cxn modelId="{01E98F98-AF52-514B-B672-099BCD99B771}" type="presParOf" srcId="{7670C325-24CC-5D4C-B56C-AAFA8CDA757E}" destId="{B197D3C2-B4A1-094B-BBBF-B11511057FD6}" srcOrd="3" destOrd="0" presId="urn:microsoft.com/office/officeart/2016/7/layout/BasicLinearProcessNumbered"/>
    <dgm:cxn modelId="{3EA456A8-EEE3-8C40-BAD2-7954658EC1C7}" type="presParOf" srcId="{0E048F20-A32D-834C-8591-904E6587A9A9}" destId="{7A87101C-6399-D24F-92C2-3D8E7FBC533C}" srcOrd="5" destOrd="0" presId="urn:microsoft.com/office/officeart/2016/7/layout/BasicLinearProcessNumbered"/>
    <dgm:cxn modelId="{17A28A05-F073-4145-B896-B643185F7D8E}" type="presParOf" srcId="{0E048F20-A32D-834C-8591-904E6587A9A9}" destId="{BF95AB53-5102-A043-86F3-2A0E38D5E0AB}" srcOrd="6" destOrd="0" presId="urn:microsoft.com/office/officeart/2016/7/layout/BasicLinearProcessNumbered"/>
    <dgm:cxn modelId="{9FDC6E71-101E-044D-AA9E-B30F339A75AC}" type="presParOf" srcId="{BF95AB53-5102-A043-86F3-2A0E38D5E0AB}" destId="{8A90E17F-1464-8E41-A0EC-4617C06DC8C7}" srcOrd="0" destOrd="0" presId="urn:microsoft.com/office/officeart/2016/7/layout/BasicLinearProcessNumbered"/>
    <dgm:cxn modelId="{E365371C-B453-DB40-8402-E3D294CFB074}" type="presParOf" srcId="{BF95AB53-5102-A043-86F3-2A0E38D5E0AB}" destId="{5025E18F-5421-6541-901D-7692BA8A309B}" srcOrd="1" destOrd="0" presId="urn:microsoft.com/office/officeart/2016/7/layout/BasicLinearProcessNumbered"/>
    <dgm:cxn modelId="{103C1DA3-4B08-C848-B09D-048AF48E054E}" type="presParOf" srcId="{BF95AB53-5102-A043-86F3-2A0E38D5E0AB}" destId="{6F16E5B6-7474-8F48-AD80-2E85007A7438}" srcOrd="2" destOrd="0" presId="urn:microsoft.com/office/officeart/2016/7/layout/BasicLinearProcessNumbered"/>
    <dgm:cxn modelId="{EF1B95AF-CCE0-7348-8203-2AA0A437F8B6}" type="presParOf" srcId="{BF95AB53-5102-A043-86F3-2A0E38D5E0AB}" destId="{62A336BB-E70B-9348-AF50-B66AB3781CF1}" srcOrd="3" destOrd="0" presId="urn:microsoft.com/office/officeart/2016/7/layout/BasicLinearProcessNumbered"/>
    <dgm:cxn modelId="{07012845-D9BC-3048-89FA-DA482E133DF1}" type="presParOf" srcId="{0E048F20-A32D-834C-8591-904E6587A9A9}" destId="{C321EE70-5A88-CC46-9F0C-6DEF93BA2AEE}" srcOrd="7" destOrd="0" presId="urn:microsoft.com/office/officeart/2016/7/layout/BasicLinearProcessNumbered"/>
    <dgm:cxn modelId="{5A0281D0-BB2B-6147-8D0F-7B529FBBEB26}" type="presParOf" srcId="{0E048F20-A32D-834C-8591-904E6587A9A9}" destId="{41BF85A8-D734-B248-A44C-27C936B8D12D}" srcOrd="8" destOrd="0" presId="urn:microsoft.com/office/officeart/2016/7/layout/BasicLinearProcessNumbered"/>
    <dgm:cxn modelId="{31AE2B55-6C20-6148-8A24-D4B02E00627E}" type="presParOf" srcId="{41BF85A8-D734-B248-A44C-27C936B8D12D}" destId="{452B3BF3-94B9-4041-B148-CB1CFC9C9B8F}" srcOrd="0" destOrd="0" presId="urn:microsoft.com/office/officeart/2016/7/layout/BasicLinearProcessNumbered"/>
    <dgm:cxn modelId="{9BFCD886-2159-0142-9489-A8AE709A7038}" type="presParOf" srcId="{41BF85A8-D734-B248-A44C-27C936B8D12D}" destId="{FA2885CA-D867-6E49-B572-1878E07199CA}" srcOrd="1" destOrd="0" presId="urn:microsoft.com/office/officeart/2016/7/layout/BasicLinearProcessNumbered"/>
    <dgm:cxn modelId="{0F1ACA39-FBFB-5744-8A41-61FEEFA64036}" type="presParOf" srcId="{41BF85A8-D734-B248-A44C-27C936B8D12D}" destId="{98C019E9-CFB0-2348-96A8-2CA338B9AC73}" srcOrd="2" destOrd="0" presId="urn:microsoft.com/office/officeart/2016/7/layout/BasicLinearProcessNumbered"/>
    <dgm:cxn modelId="{55D629E1-B2B0-1B48-A909-3C94276225BC}" type="presParOf" srcId="{41BF85A8-D734-B248-A44C-27C936B8D12D}" destId="{FB12821E-1811-0B41-807A-CD22261A50B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E0AD5A-C7D4-4816-BAC6-EB68A35DEF3D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0360A81-4833-455E-82A9-01A842F6EF88}">
      <dgm:prSet custT="1"/>
      <dgm:spPr/>
      <dgm:t>
        <a:bodyPr/>
        <a:lstStyle/>
        <a:p>
          <a:r>
            <a:rPr lang="en-US" sz="1800"/>
            <a:t>Open</a:t>
          </a:r>
          <a:r>
            <a:rPr lang="en-US" sz="1800" b="1"/>
            <a:t>GL</a:t>
          </a:r>
          <a:r>
            <a:rPr lang="en-US" sz="1800"/>
            <a:t> </a:t>
          </a:r>
          <a:br>
            <a:rPr lang="en-US" sz="1800"/>
          </a:br>
          <a:r>
            <a:rPr lang="en-US" sz="1800" b="1"/>
            <a:t>S</a:t>
          </a:r>
          <a:r>
            <a:rPr lang="en-US" sz="1800"/>
            <a:t>hading </a:t>
          </a:r>
          <a:r>
            <a:rPr lang="en-US" sz="1800" b="1"/>
            <a:t>L</a:t>
          </a:r>
          <a:r>
            <a:rPr lang="en-US" sz="1800"/>
            <a:t>anguage</a:t>
          </a:r>
        </a:p>
      </dgm:t>
    </dgm:pt>
    <dgm:pt modelId="{D88A2D35-E655-4B06-A2D3-8B38DD03ECA7}" type="parTrans" cxnId="{0AB000BF-739C-496A-B592-B6C4ECC2A81A}">
      <dgm:prSet/>
      <dgm:spPr/>
      <dgm:t>
        <a:bodyPr/>
        <a:lstStyle/>
        <a:p>
          <a:endParaRPr lang="en-US"/>
        </a:p>
      </dgm:t>
    </dgm:pt>
    <dgm:pt modelId="{ADD6F02A-E62B-4D22-9D26-CBC77A778955}" type="sibTrans" cxnId="{0AB000BF-739C-496A-B592-B6C4ECC2A81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2953B7F8-D16F-454B-8805-3865F80E4842}">
      <dgm:prSet custT="1"/>
      <dgm:spPr/>
      <dgm:t>
        <a:bodyPr/>
        <a:lstStyle/>
        <a:p>
          <a:r>
            <a:rPr lang="en-US" sz="1800"/>
            <a:t>Seperti </a:t>
          </a:r>
          <a:br>
            <a:rPr lang="en-US" sz="1800"/>
          </a:br>
          <a:r>
            <a:rPr lang="en-US" sz="1800"/>
            <a:t>Bahasa C, tapi dilengkapi dengan tipe data matriks dan vektor</a:t>
          </a:r>
        </a:p>
      </dgm:t>
    </dgm:pt>
    <dgm:pt modelId="{428D9C2D-96B7-426F-AE92-8B9F60BC4929}" type="parTrans" cxnId="{AFAF2D66-155E-4A1E-A3A3-7DB5B26A5E85}">
      <dgm:prSet/>
      <dgm:spPr/>
      <dgm:t>
        <a:bodyPr/>
        <a:lstStyle/>
        <a:p>
          <a:endParaRPr lang="en-US"/>
        </a:p>
      </dgm:t>
    </dgm:pt>
    <dgm:pt modelId="{573399D9-295C-4C1D-BC8B-A0022DFDA059}" type="sibTrans" cxnId="{AFAF2D66-155E-4A1E-A3A3-7DB5B26A5E8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478A512-FBAC-446C-B864-6BEB395805C6}">
      <dgm:prSet custT="1"/>
      <dgm:spPr/>
      <dgm:t>
        <a:bodyPr/>
        <a:lstStyle/>
        <a:p>
          <a:r>
            <a:rPr lang="en-US" sz="1800"/>
            <a:t>Mirip dengan Nvidia’s Cg dan Microsoft HLSL</a:t>
          </a:r>
        </a:p>
      </dgm:t>
    </dgm:pt>
    <dgm:pt modelId="{7E5E6918-8DE4-44D7-8263-9AACE585B5E0}" type="parTrans" cxnId="{EBDC1F97-DB9C-4A98-8768-6EFEB790D014}">
      <dgm:prSet/>
      <dgm:spPr/>
      <dgm:t>
        <a:bodyPr/>
        <a:lstStyle/>
        <a:p>
          <a:endParaRPr lang="en-US"/>
        </a:p>
      </dgm:t>
    </dgm:pt>
    <dgm:pt modelId="{5C52D670-053A-4F0E-A026-7F64F6E9F94D}" type="sibTrans" cxnId="{EBDC1F97-DB9C-4A98-8768-6EFEB790D01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B0F99618-338D-4B59-90FF-76E2A53E60E4}">
      <dgm:prSet custT="1"/>
      <dgm:spPr/>
      <dgm:t>
        <a:bodyPr/>
        <a:lstStyle/>
        <a:p>
          <a:r>
            <a:rPr lang="en-US" sz="1800"/>
            <a:t>Kode sumber (</a:t>
          </a:r>
          <a:r>
            <a:rPr lang="en-US" sz="1800" i="1"/>
            <a:t>source code</a:t>
          </a:r>
          <a:r>
            <a:rPr lang="en-US" sz="1800"/>
            <a:t>) dikirimkan dari aplikasi JS ke </a:t>
          </a:r>
          <a:r>
            <a:rPr lang="en-US" sz="1800" i="1"/>
            <a:t>shaders</a:t>
          </a:r>
          <a:r>
            <a:rPr lang="en-US" sz="1800"/>
            <a:t> </a:t>
          </a:r>
        </a:p>
      </dgm:t>
    </dgm:pt>
    <dgm:pt modelId="{9E2EEC8E-95AC-4090-B7C7-400C4213076C}" type="parTrans" cxnId="{1C5F6D03-EE2B-4EAE-AF45-D1A1E00AC7AD}">
      <dgm:prSet/>
      <dgm:spPr/>
      <dgm:t>
        <a:bodyPr/>
        <a:lstStyle/>
        <a:p>
          <a:endParaRPr lang="en-US"/>
        </a:p>
      </dgm:t>
    </dgm:pt>
    <dgm:pt modelId="{AE0301E1-043B-4345-BDB2-E08C23CE6F28}" type="sibTrans" cxnId="{1C5F6D03-EE2B-4EAE-AF45-D1A1E00AC7AD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A9387ED1-A734-4CC5-B351-A89B777A4AFA}">
      <dgm:prSet custT="1"/>
      <dgm:spPr/>
      <dgm:t>
        <a:bodyPr/>
        <a:lstStyle/>
        <a:p>
          <a:r>
            <a:rPr lang="en-US" sz="1800"/>
            <a:t>Fungsi-fungsi WebGL mengompilasi, me-</a:t>
          </a:r>
          <a:r>
            <a:rPr lang="en-US" sz="1800" i="1"/>
            <a:t>link</a:t>
          </a:r>
          <a:r>
            <a:rPr lang="en-US" sz="1800"/>
            <a:t>, dan menyediakan informasi ke </a:t>
          </a:r>
          <a:r>
            <a:rPr lang="en-US" sz="1800" i="1"/>
            <a:t>shaders</a:t>
          </a:r>
          <a:endParaRPr lang="en-US" sz="1800"/>
        </a:p>
      </dgm:t>
    </dgm:pt>
    <dgm:pt modelId="{07B1FB40-68D5-4688-98B4-7258BE5FDE36}" type="parTrans" cxnId="{A5209D5A-7F6E-4D18-8F1A-94158C860994}">
      <dgm:prSet/>
      <dgm:spPr/>
      <dgm:t>
        <a:bodyPr/>
        <a:lstStyle/>
        <a:p>
          <a:endParaRPr lang="en-US"/>
        </a:p>
      </dgm:t>
    </dgm:pt>
    <dgm:pt modelId="{BF602843-53A3-4C73-81BF-F438A27DED40}" type="sibTrans" cxnId="{A5209D5A-7F6E-4D18-8F1A-94158C860994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1F9CA7B7-7ACC-7643-A61E-594A9439B7FE}" type="pres">
      <dgm:prSet presAssocID="{BFE0AD5A-C7D4-4816-BAC6-EB68A35DEF3D}" presName="Name0" presStyleCnt="0">
        <dgm:presLayoutVars>
          <dgm:animLvl val="lvl"/>
          <dgm:resizeHandles val="exact"/>
        </dgm:presLayoutVars>
      </dgm:prSet>
      <dgm:spPr/>
    </dgm:pt>
    <dgm:pt modelId="{D1B638A8-C44D-4640-B3EC-A25AC56BA2BB}" type="pres">
      <dgm:prSet presAssocID="{10360A81-4833-455E-82A9-01A842F6EF88}" presName="compositeNode" presStyleCnt="0">
        <dgm:presLayoutVars>
          <dgm:bulletEnabled val="1"/>
        </dgm:presLayoutVars>
      </dgm:prSet>
      <dgm:spPr/>
    </dgm:pt>
    <dgm:pt modelId="{750B579A-0F23-7B40-BEB6-AD481D790391}" type="pres">
      <dgm:prSet presAssocID="{10360A81-4833-455E-82A9-01A842F6EF88}" presName="bgRect" presStyleLbl="alignNode1" presStyleIdx="0" presStyleCnt="5" custScaleY="139564"/>
      <dgm:spPr/>
    </dgm:pt>
    <dgm:pt modelId="{920888C1-36D8-EE40-9AD6-8EEB28E0814A}" type="pres">
      <dgm:prSet presAssocID="{ADD6F02A-E62B-4D22-9D26-CBC77A778955}" presName="sibTransNodeRect" presStyleLbl="alignNode1" presStyleIdx="0" presStyleCnt="5" custLinFactNeighborY="-21636">
        <dgm:presLayoutVars>
          <dgm:chMax val="0"/>
          <dgm:bulletEnabled val="1"/>
        </dgm:presLayoutVars>
      </dgm:prSet>
      <dgm:spPr/>
    </dgm:pt>
    <dgm:pt modelId="{C021E764-D910-5C43-BA51-F7378E36C8BA}" type="pres">
      <dgm:prSet presAssocID="{10360A81-4833-455E-82A9-01A842F6EF88}" presName="nodeRect" presStyleLbl="alignNode1" presStyleIdx="0" presStyleCnt="5">
        <dgm:presLayoutVars>
          <dgm:bulletEnabled val="1"/>
        </dgm:presLayoutVars>
      </dgm:prSet>
      <dgm:spPr/>
    </dgm:pt>
    <dgm:pt modelId="{BB73DDF7-4A9B-B842-B98A-CC600DA76DAA}" type="pres">
      <dgm:prSet presAssocID="{ADD6F02A-E62B-4D22-9D26-CBC77A778955}" presName="sibTrans" presStyleCnt="0"/>
      <dgm:spPr/>
    </dgm:pt>
    <dgm:pt modelId="{164ABA2D-F4EB-BB4C-963F-88384ADE84D4}" type="pres">
      <dgm:prSet presAssocID="{2953B7F8-D16F-454B-8805-3865F80E4842}" presName="compositeNode" presStyleCnt="0">
        <dgm:presLayoutVars>
          <dgm:bulletEnabled val="1"/>
        </dgm:presLayoutVars>
      </dgm:prSet>
      <dgm:spPr/>
    </dgm:pt>
    <dgm:pt modelId="{AC28047C-902E-4148-9D8F-8E94F48F3018}" type="pres">
      <dgm:prSet presAssocID="{2953B7F8-D16F-454B-8805-3865F80E4842}" presName="bgRect" presStyleLbl="alignNode1" presStyleIdx="1" presStyleCnt="5" custScaleY="139564"/>
      <dgm:spPr/>
    </dgm:pt>
    <dgm:pt modelId="{9F432ECB-39A2-ED4A-8E27-9A85E15E8DE7}" type="pres">
      <dgm:prSet presAssocID="{573399D9-295C-4C1D-BC8B-A0022DFDA059}" presName="sibTransNodeRect" presStyleLbl="alignNode1" presStyleIdx="1" presStyleCnt="5" custLinFactNeighborY="-21636">
        <dgm:presLayoutVars>
          <dgm:chMax val="0"/>
          <dgm:bulletEnabled val="1"/>
        </dgm:presLayoutVars>
      </dgm:prSet>
      <dgm:spPr/>
    </dgm:pt>
    <dgm:pt modelId="{144EB2ED-F29A-8D40-B4E4-27B803809A79}" type="pres">
      <dgm:prSet presAssocID="{2953B7F8-D16F-454B-8805-3865F80E4842}" presName="nodeRect" presStyleLbl="alignNode1" presStyleIdx="1" presStyleCnt="5">
        <dgm:presLayoutVars>
          <dgm:bulletEnabled val="1"/>
        </dgm:presLayoutVars>
      </dgm:prSet>
      <dgm:spPr/>
    </dgm:pt>
    <dgm:pt modelId="{3790DA12-8B4F-DC4E-BC48-CB89BEC3AF58}" type="pres">
      <dgm:prSet presAssocID="{573399D9-295C-4C1D-BC8B-A0022DFDA059}" presName="sibTrans" presStyleCnt="0"/>
      <dgm:spPr/>
    </dgm:pt>
    <dgm:pt modelId="{9AB7191B-171C-C244-9D0C-96C12AE7B9D0}" type="pres">
      <dgm:prSet presAssocID="{C478A512-FBAC-446C-B864-6BEB395805C6}" presName="compositeNode" presStyleCnt="0">
        <dgm:presLayoutVars>
          <dgm:bulletEnabled val="1"/>
        </dgm:presLayoutVars>
      </dgm:prSet>
      <dgm:spPr/>
    </dgm:pt>
    <dgm:pt modelId="{51589CC6-426F-6F45-89C8-309B5C8EB8C4}" type="pres">
      <dgm:prSet presAssocID="{C478A512-FBAC-446C-B864-6BEB395805C6}" presName="bgRect" presStyleLbl="alignNode1" presStyleIdx="2" presStyleCnt="5" custScaleY="139564"/>
      <dgm:spPr/>
    </dgm:pt>
    <dgm:pt modelId="{2AB90672-F09F-5944-935A-C50F28ECD5A6}" type="pres">
      <dgm:prSet presAssocID="{5C52D670-053A-4F0E-A026-7F64F6E9F94D}" presName="sibTransNodeRect" presStyleLbl="alignNode1" presStyleIdx="2" presStyleCnt="5" custLinFactNeighborY="-21636">
        <dgm:presLayoutVars>
          <dgm:chMax val="0"/>
          <dgm:bulletEnabled val="1"/>
        </dgm:presLayoutVars>
      </dgm:prSet>
      <dgm:spPr/>
    </dgm:pt>
    <dgm:pt modelId="{594FD3AF-C5C6-E142-9D6C-60FD20DFBDD9}" type="pres">
      <dgm:prSet presAssocID="{C478A512-FBAC-446C-B864-6BEB395805C6}" presName="nodeRect" presStyleLbl="alignNode1" presStyleIdx="2" presStyleCnt="5">
        <dgm:presLayoutVars>
          <dgm:bulletEnabled val="1"/>
        </dgm:presLayoutVars>
      </dgm:prSet>
      <dgm:spPr/>
    </dgm:pt>
    <dgm:pt modelId="{9F63D58E-A9D0-6C46-8C34-9E1878BC73D3}" type="pres">
      <dgm:prSet presAssocID="{5C52D670-053A-4F0E-A026-7F64F6E9F94D}" presName="sibTrans" presStyleCnt="0"/>
      <dgm:spPr/>
    </dgm:pt>
    <dgm:pt modelId="{C5AC60BA-154C-624A-9B51-13FCCAC2B1D1}" type="pres">
      <dgm:prSet presAssocID="{B0F99618-338D-4B59-90FF-76E2A53E60E4}" presName="compositeNode" presStyleCnt="0">
        <dgm:presLayoutVars>
          <dgm:bulletEnabled val="1"/>
        </dgm:presLayoutVars>
      </dgm:prSet>
      <dgm:spPr/>
    </dgm:pt>
    <dgm:pt modelId="{B466FCCE-A9C1-B44E-B64C-485EDD60AAA9}" type="pres">
      <dgm:prSet presAssocID="{B0F99618-338D-4B59-90FF-76E2A53E60E4}" presName="bgRect" presStyleLbl="alignNode1" presStyleIdx="3" presStyleCnt="5" custScaleY="139564"/>
      <dgm:spPr/>
    </dgm:pt>
    <dgm:pt modelId="{E7C2F8EF-6D19-634C-85C4-C1D4EFE3CE2C}" type="pres">
      <dgm:prSet presAssocID="{AE0301E1-043B-4345-BDB2-E08C23CE6F28}" presName="sibTransNodeRect" presStyleLbl="alignNode1" presStyleIdx="3" presStyleCnt="5" custLinFactNeighborY="-21636">
        <dgm:presLayoutVars>
          <dgm:chMax val="0"/>
          <dgm:bulletEnabled val="1"/>
        </dgm:presLayoutVars>
      </dgm:prSet>
      <dgm:spPr/>
    </dgm:pt>
    <dgm:pt modelId="{0D197BD2-4BF0-4F4F-A59B-929523427C4C}" type="pres">
      <dgm:prSet presAssocID="{B0F99618-338D-4B59-90FF-76E2A53E60E4}" presName="nodeRect" presStyleLbl="alignNode1" presStyleIdx="3" presStyleCnt="5">
        <dgm:presLayoutVars>
          <dgm:bulletEnabled val="1"/>
        </dgm:presLayoutVars>
      </dgm:prSet>
      <dgm:spPr/>
    </dgm:pt>
    <dgm:pt modelId="{6C3CD621-E5DC-8E43-AA14-16BC0294EC8F}" type="pres">
      <dgm:prSet presAssocID="{AE0301E1-043B-4345-BDB2-E08C23CE6F28}" presName="sibTrans" presStyleCnt="0"/>
      <dgm:spPr/>
    </dgm:pt>
    <dgm:pt modelId="{D3872476-925B-AD4D-82D6-8B501D72C265}" type="pres">
      <dgm:prSet presAssocID="{A9387ED1-A734-4CC5-B351-A89B777A4AFA}" presName="compositeNode" presStyleCnt="0">
        <dgm:presLayoutVars>
          <dgm:bulletEnabled val="1"/>
        </dgm:presLayoutVars>
      </dgm:prSet>
      <dgm:spPr/>
    </dgm:pt>
    <dgm:pt modelId="{10292E79-9C32-9247-BA56-45146F25F7A0}" type="pres">
      <dgm:prSet presAssocID="{A9387ED1-A734-4CC5-B351-A89B777A4AFA}" presName="bgRect" presStyleLbl="alignNode1" presStyleIdx="4" presStyleCnt="5" custScaleY="139564"/>
      <dgm:spPr/>
    </dgm:pt>
    <dgm:pt modelId="{C3A807CB-5EC1-0B45-860E-F719D1640133}" type="pres">
      <dgm:prSet presAssocID="{BF602843-53A3-4C73-81BF-F438A27DED40}" presName="sibTransNodeRect" presStyleLbl="alignNode1" presStyleIdx="4" presStyleCnt="5" custLinFactNeighborY="-21636">
        <dgm:presLayoutVars>
          <dgm:chMax val="0"/>
          <dgm:bulletEnabled val="1"/>
        </dgm:presLayoutVars>
      </dgm:prSet>
      <dgm:spPr/>
    </dgm:pt>
    <dgm:pt modelId="{370BC8B4-E533-1042-ADCD-DB0A9B7C7A3D}" type="pres">
      <dgm:prSet presAssocID="{A9387ED1-A734-4CC5-B351-A89B777A4AFA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1C5F6D03-EE2B-4EAE-AF45-D1A1E00AC7AD}" srcId="{BFE0AD5A-C7D4-4816-BAC6-EB68A35DEF3D}" destId="{B0F99618-338D-4B59-90FF-76E2A53E60E4}" srcOrd="3" destOrd="0" parTransId="{9E2EEC8E-95AC-4090-B7C7-400C4213076C}" sibTransId="{AE0301E1-043B-4345-BDB2-E08C23CE6F28}"/>
    <dgm:cxn modelId="{0C9D9209-E69B-BA47-9C34-867DFE588C40}" type="presOf" srcId="{2953B7F8-D16F-454B-8805-3865F80E4842}" destId="{AC28047C-902E-4148-9D8F-8E94F48F3018}" srcOrd="0" destOrd="0" presId="urn:microsoft.com/office/officeart/2016/7/layout/LinearBlockProcessNumbered"/>
    <dgm:cxn modelId="{DF935334-B094-954C-89EF-E3EDD3132F57}" type="presOf" srcId="{B0F99618-338D-4B59-90FF-76E2A53E60E4}" destId="{B466FCCE-A9C1-B44E-B64C-485EDD60AAA9}" srcOrd="0" destOrd="0" presId="urn:microsoft.com/office/officeart/2016/7/layout/LinearBlockProcessNumbered"/>
    <dgm:cxn modelId="{ED91AE3F-AEE8-AF4C-8ACB-61CD8C7BDAE3}" type="presOf" srcId="{BFE0AD5A-C7D4-4816-BAC6-EB68A35DEF3D}" destId="{1F9CA7B7-7ACC-7643-A61E-594A9439B7FE}" srcOrd="0" destOrd="0" presId="urn:microsoft.com/office/officeart/2016/7/layout/LinearBlockProcessNumbered"/>
    <dgm:cxn modelId="{FA470048-C2D3-D74A-B64E-F99F97910A05}" type="presOf" srcId="{B0F99618-338D-4B59-90FF-76E2A53E60E4}" destId="{0D197BD2-4BF0-4F4F-A59B-929523427C4C}" srcOrd="1" destOrd="0" presId="urn:microsoft.com/office/officeart/2016/7/layout/LinearBlockProcessNumbered"/>
    <dgm:cxn modelId="{A5209D5A-7F6E-4D18-8F1A-94158C860994}" srcId="{BFE0AD5A-C7D4-4816-BAC6-EB68A35DEF3D}" destId="{A9387ED1-A734-4CC5-B351-A89B777A4AFA}" srcOrd="4" destOrd="0" parTransId="{07B1FB40-68D5-4688-98B4-7258BE5FDE36}" sibTransId="{BF602843-53A3-4C73-81BF-F438A27DED40}"/>
    <dgm:cxn modelId="{2360E162-6035-8841-BB0E-83954ED658E1}" type="presOf" srcId="{A9387ED1-A734-4CC5-B351-A89B777A4AFA}" destId="{10292E79-9C32-9247-BA56-45146F25F7A0}" srcOrd="0" destOrd="0" presId="urn:microsoft.com/office/officeart/2016/7/layout/LinearBlockProcessNumbered"/>
    <dgm:cxn modelId="{AFAF2D66-155E-4A1E-A3A3-7DB5B26A5E85}" srcId="{BFE0AD5A-C7D4-4816-BAC6-EB68A35DEF3D}" destId="{2953B7F8-D16F-454B-8805-3865F80E4842}" srcOrd="1" destOrd="0" parTransId="{428D9C2D-96B7-426F-AE92-8B9F60BC4929}" sibTransId="{573399D9-295C-4C1D-BC8B-A0022DFDA059}"/>
    <dgm:cxn modelId="{B21EF871-4E48-BF4F-BEE0-54C747B9C343}" type="presOf" srcId="{ADD6F02A-E62B-4D22-9D26-CBC77A778955}" destId="{920888C1-36D8-EE40-9AD6-8EEB28E0814A}" srcOrd="0" destOrd="0" presId="urn:microsoft.com/office/officeart/2016/7/layout/LinearBlockProcessNumbered"/>
    <dgm:cxn modelId="{45C8837E-DABE-3D4B-AFCE-76093CCCB26A}" type="presOf" srcId="{C478A512-FBAC-446C-B864-6BEB395805C6}" destId="{594FD3AF-C5C6-E142-9D6C-60FD20DFBDD9}" srcOrd="1" destOrd="0" presId="urn:microsoft.com/office/officeart/2016/7/layout/LinearBlockProcessNumbered"/>
    <dgm:cxn modelId="{B3D71C88-1D8D-2E4E-9038-F4BC3BD76958}" type="presOf" srcId="{2953B7F8-D16F-454B-8805-3865F80E4842}" destId="{144EB2ED-F29A-8D40-B4E4-27B803809A79}" srcOrd="1" destOrd="0" presId="urn:microsoft.com/office/officeart/2016/7/layout/LinearBlockProcessNumbered"/>
    <dgm:cxn modelId="{1245AF8A-F1BF-4F4C-9A5D-72C82C299F6E}" type="presOf" srcId="{BF602843-53A3-4C73-81BF-F438A27DED40}" destId="{C3A807CB-5EC1-0B45-860E-F719D1640133}" srcOrd="0" destOrd="0" presId="urn:microsoft.com/office/officeart/2016/7/layout/LinearBlockProcessNumbered"/>
    <dgm:cxn modelId="{EBDC1F97-DB9C-4A98-8768-6EFEB790D014}" srcId="{BFE0AD5A-C7D4-4816-BAC6-EB68A35DEF3D}" destId="{C478A512-FBAC-446C-B864-6BEB395805C6}" srcOrd="2" destOrd="0" parTransId="{7E5E6918-8DE4-44D7-8263-9AACE585B5E0}" sibTransId="{5C52D670-053A-4F0E-A026-7F64F6E9F94D}"/>
    <dgm:cxn modelId="{C555EBA0-67E2-B84F-B138-6117D58367D6}" type="presOf" srcId="{A9387ED1-A734-4CC5-B351-A89B777A4AFA}" destId="{370BC8B4-E533-1042-ADCD-DB0A9B7C7A3D}" srcOrd="1" destOrd="0" presId="urn:microsoft.com/office/officeart/2016/7/layout/LinearBlockProcessNumbered"/>
    <dgm:cxn modelId="{393F56AD-369F-4A44-AC4C-048DA134681E}" type="presOf" srcId="{C478A512-FBAC-446C-B864-6BEB395805C6}" destId="{51589CC6-426F-6F45-89C8-309B5C8EB8C4}" srcOrd="0" destOrd="0" presId="urn:microsoft.com/office/officeart/2016/7/layout/LinearBlockProcessNumbered"/>
    <dgm:cxn modelId="{0AB000BF-739C-496A-B592-B6C4ECC2A81A}" srcId="{BFE0AD5A-C7D4-4816-BAC6-EB68A35DEF3D}" destId="{10360A81-4833-455E-82A9-01A842F6EF88}" srcOrd="0" destOrd="0" parTransId="{D88A2D35-E655-4B06-A2D3-8B38DD03ECA7}" sibTransId="{ADD6F02A-E62B-4D22-9D26-CBC77A778955}"/>
    <dgm:cxn modelId="{558C09D0-0182-CA47-8C2B-76C0C2B6A49D}" type="presOf" srcId="{5C52D670-053A-4F0E-A026-7F64F6E9F94D}" destId="{2AB90672-F09F-5944-935A-C50F28ECD5A6}" srcOrd="0" destOrd="0" presId="urn:microsoft.com/office/officeart/2016/7/layout/LinearBlockProcessNumbered"/>
    <dgm:cxn modelId="{6330EEDC-CA13-A640-B75B-BBF3DD056667}" type="presOf" srcId="{10360A81-4833-455E-82A9-01A842F6EF88}" destId="{750B579A-0F23-7B40-BEB6-AD481D790391}" srcOrd="0" destOrd="0" presId="urn:microsoft.com/office/officeart/2016/7/layout/LinearBlockProcessNumbered"/>
    <dgm:cxn modelId="{09CCB2F0-8FB6-AA45-9241-8D2B0BFC8FA2}" type="presOf" srcId="{AE0301E1-043B-4345-BDB2-E08C23CE6F28}" destId="{E7C2F8EF-6D19-634C-85C4-C1D4EFE3CE2C}" srcOrd="0" destOrd="0" presId="urn:microsoft.com/office/officeart/2016/7/layout/LinearBlockProcessNumbered"/>
    <dgm:cxn modelId="{5770AAF1-BED2-5144-BC94-CCA21F6AA5FD}" type="presOf" srcId="{10360A81-4833-455E-82A9-01A842F6EF88}" destId="{C021E764-D910-5C43-BA51-F7378E36C8BA}" srcOrd="1" destOrd="0" presId="urn:microsoft.com/office/officeart/2016/7/layout/LinearBlockProcessNumbered"/>
    <dgm:cxn modelId="{AC5F20FC-A288-144E-9776-CD713DF4D08F}" type="presOf" srcId="{573399D9-295C-4C1D-BC8B-A0022DFDA059}" destId="{9F432ECB-39A2-ED4A-8E27-9A85E15E8DE7}" srcOrd="0" destOrd="0" presId="urn:microsoft.com/office/officeart/2016/7/layout/LinearBlockProcessNumbered"/>
    <dgm:cxn modelId="{F91CCA4A-1D2A-3D4E-83B6-C4A666DF4A6B}" type="presParOf" srcId="{1F9CA7B7-7ACC-7643-A61E-594A9439B7FE}" destId="{D1B638A8-C44D-4640-B3EC-A25AC56BA2BB}" srcOrd="0" destOrd="0" presId="urn:microsoft.com/office/officeart/2016/7/layout/LinearBlockProcessNumbered"/>
    <dgm:cxn modelId="{87B3C05E-4E91-E24C-81EB-7D0DD9E39B9D}" type="presParOf" srcId="{D1B638A8-C44D-4640-B3EC-A25AC56BA2BB}" destId="{750B579A-0F23-7B40-BEB6-AD481D790391}" srcOrd="0" destOrd="0" presId="urn:microsoft.com/office/officeart/2016/7/layout/LinearBlockProcessNumbered"/>
    <dgm:cxn modelId="{3ED5C298-05D1-9743-8306-F713DDF2D1A6}" type="presParOf" srcId="{D1B638A8-C44D-4640-B3EC-A25AC56BA2BB}" destId="{920888C1-36D8-EE40-9AD6-8EEB28E0814A}" srcOrd="1" destOrd="0" presId="urn:microsoft.com/office/officeart/2016/7/layout/LinearBlockProcessNumbered"/>
    <dgm:cxn modelId="{00C15938-F6EC-E54A-9A85-A1CF2A296D9A}" type="presParOf" srcId="{D1B638A8-C44D-4640-B3EC-A25AC56BA2BB}" destId="{C021E764-D910-5C43-BA51-F7378E36C8BA}" srcOrd="2" destOrd="0" presId="urn:microsoft.com/office/officeart/2016/7/layout/LinearBlockProcessNumbered"/>
    <dgm:cxn modelId="{B15EE6F8-85E7-B84C-938C-F5F7060339A1}" type="presParOf" srcId="{1F9CA7B7-7ACC-7643-A61E-594A9439B7FE}" destId="{BB73DDF7-4A9B-B842-B98A-CC600DA76DAA}" srcOrd="1" destOrd="0" presId="urn:microsoft.com/office/officeart/2016/7/layout/LinearBlockProcessNumbered"/>
    <dgm:cxn modelId="{9EF39247-3B3B-C149-886C-CD89BE8C09BD}" type="presParOf" srcId="{1F9CA7B7-7ACC-7643-A61E-594A9439B7FE}" destId="{164ABA2D-F4EB-BB4C-963F-88384ADE84D4}" srcOrd="2" destOrd="0" presId="urn:microsoft.com/office/officeart/2016/7/layout/LinearBlockProcessNumbered"/>
    <dgm:cxn modelId="{E81F7D37-7B5C-154E-ACFF-D8F2801F6FC2}" type="presParOf" srcId="{164ABA2D-F4EB-BB4C-963F-88384ADE84D4}" destId="{AC28047C-902E-4148-9D8F-8E94F48F3018}" srcOrd="0" destOrd="0" presId="urn:microsoft.com/office/officeart/2016/7/layout/LinearBlockProcessNumbered"/>
    <dgm:cxn modelId="{AB7FC004-0779-544C-B1AD-EB5D38C03F1B}" type="presParOf" srcId="{164ABA2D-F4EB-BB4C-963F-88384ADE84D4}" destId="{9F432ECB-39A2-ED4A-8E27-9A85E15E8DE7}" srcOrd="1" destOrd="0" presId="urn:microsoft.com/office/officeart/2016/7/layout/LinearBlockProcessNumbered"/>
    <dgm:cxn modelId="{5C43BAFF-1E3A-6949-A1C5-9BFB84759D56}" type="presParOf" srcId="{164ABA2D-F4EB-BB4C-963F-88384ADE84D4}" destId="{144EB2ED-F29A-8D40-B4E4-27B803809A79}" srcOrd="2" destOrd="0" presId="urn:microsoft.com/office/officeart/2016/7/layout/LinearBlockProcessNumbered"/>
    <dgm:cxn modelId="{1A530846-7C14-5142-BC47-98510AA72C08}" type="presParOf" srcId="{1F9CA7B7-7ACC-7643-A61E-594A9439B7FE}" destId="{3790DA12-8B4F-DC4E-BC48-CB89BEC3AF58}" srcOrd="3" destOrd="0" presId="urn:microsoft.com/office/officeart/2016/7/layout/LinearBlockProcessNumbered"/>
    <dgm:cxn modelId="{2E023E62-2A05-1942-9AFD-C34407EAAC35}" type="presParOf" srcId="{1F9CA7B7-7ACC-7643-A61E-594A9439B7FE}" destId="{9AB7191B-171C-C244-9D0C-96C12AE7B9D0}" srcOrd="4" destOrd="0" presId="urn:microsoft.com/office/officeart/2016/7/layout/LinearBlockProcessNumbered"/>
    <dgm:cxn modelId="{4449A084-9A52-0A41-B0A6-F44B9EEF0632}" type="presParOf" srcId="{9AB7191B-171C-C244-9D0C-96C12AE7B9D0}" destId="{51589CC6-426F-6F45-89C8-309B5C8EB8C4}" srcOrd="0" destOrd="0" presId="urn:microsoft.com/office/officeart/2016/7/layout/LinearBlockProcessNumbered"/>
    <dgm:cxn modelId="{00BC9450-A317-4D40-BF31-5AB6C12C5A44}" type="presParOf" srcId="{9AB7191B-171C-C244-9D0C-96C12AE7B9D0}" destId="{2AB90672-F09F-5944-935A-C50F28ECD5A6}" srcOrd="1" destOrd="0" presId="urn:microsoft.com/office/officeart/2016/7/layout/LinearBlockProcessNumbered"/>
    <dgm:cxn modelId="{4E3E8759-9BF2-E84C-9AAF-6B0EFE495816}" type="presParOf" srcId="{9AB7191B-171C-C244-9D0C-96C12AE7B9D0}" destId="{594FD3AF-C5C6-E142-9D6C-60FD20DFBDD9}" srcOrd="2" destOrd="0" presId="urn:microsoft.com/office/officeart/2016/7/layout/LinearBlockProcessNumbered"/>
    <dgm:cxn modelId="{BB3CE5B7-0561-A548-9234-63890FFCB4D5}" type="presParOf" srcId="{1F9CA7B7-7ACC-7643-A61E-594A9439B7FE}" destId="{9F63D58E-A9D0-6C46-8C34-9E1878BC73D3}" srcOrd="5" destOrd="0" presId="urn:microsoft.com/office/officeart/2016/7/layout/LinearBlockProcessNumbered"/>
    <dgm:cxn modelId="{CBBE535A-E618-254D-B1C4-A3464FA124D1}" type="presParOf" srcId="{1F9CA7B7-7ACC-7643-A61E-594A9439B7FE}" destId="{C5AC60BA-154C-624A-9B51-13FCCAC2B1D1}" srcOrd="6" destOrd="0" presId="urn:microsoft.com/office/officeart/2016/7/layout/LinearBlockProcessNumbered"/>
    <dgm:cxn modelId="{5B1DEC09-A439-F749-955B-8F3167B43E82}" type="presParOf" srcId="{C5AC60BA-154C-624A-9B51-13FCCAC2B1D1}" destId="{B466FCCE-A9C1-B44E-B64C-485EDD60AAA9}" srcOrd="0" destOrd="0" presId="urn:microsoft.com/office/officeart/2016/7/layout/LinearBlockProcessNumbered"/>
    <dgm:cxn modelId="{522EF311-7F6B-3A42-A6D2-96391D92B259}" type="presParOf" srcId="{C5AC60BA-154C-624A-9B51-13FCCAC2B1D1}" destId="{E7C2F8EF-6D19-634C-85C4-C1D4EFE3CE2C}" srcOrd="1" destOrd="0" presId="urn:microsoft.com/office/officeart/2016/7/layout/LinearBlockProcessNumbered"/>
    <dgm:cxn modelId="{DAC32BEF-4ECA-9742-87A1-B61486CA8D35}" type="presParOf" srcId="{C5AC60BA-154C-624A-9B51-13FCCAC2B1D1}" destId="{0D197BD2-4BF0-4F4F-A59B-929523427C4C}" srcOrd="2" destOrd="0" presId="urn:microsoft.com/office/officeart/2016/7/layout/LinearBlockProcessNumbered"/>
    <dgm:cxn modelId="{2DC24775-77AA-9041-819F-63CC7838D1BD}" type="presParOf" srcId="{1F9CA7B7-7ACC-7643-A61E-594A9439B7FE}" destId="{6C3CD621-E5DC-8E43-AA14-16BC0294EC8F}" srcOrd="7" destOrd="0" presId="urn:microsoft.com/office/officeart/2016/7/layout/LinearBlockProcessNumbered"/>
    <dgm:cxn modelId="{AB7C58D1-B1A8-6D4A-8232-97D709725149}" type="presParOf" srcId="{1F9CA7B7-7ACC-7643-A61E-594A9439B7FE}" destId="{D3872476-925B-AD4D-82D6-8B501D72C265}" srcOrd="8" destOrd="0" presId="urn:microsoft.com/office/officeart/2016/7/layout/LinearBlockProcessNumbered"/>
    <dgm:cxn modelId="{2AF41F18-6A36-7941-9B65-688F6BC8C6F2}" type="presParOf" srcId="{D3872476-925B-AD4D-82D6-8B501D72C265}" destId="{10292E79-9C32-9247-BA56-45146F25F7A0}" srcOrd="0" destOrd="0" presId="urn:microsoft.com/office/officeart/2016/7/layout/LinearBlockProcessNumbered"/>
    <dgm:cxn modelId="{26621F89-738C-E242-87B5-057BF443BD5D}" type="presParOf" srcId="{D3872476-925B-AD4D-82D6-8B501D72C265}" destId="{C3A807CB-5EC1-0B45-860E-F719D1640133}" srcOrd="1" destOrd="0" presId="urn:microsoft.com/office/officeart/2016/7/layout/LinearBlockProcessNumbered"/>
    <dgm:cxn modelId="{62DEF69A-5E38-D849-BAB3-FE29A3C8DCCA}" type="presParOf" srcId="{D3872476-925B-AD4D-82D6-8B501D72C265}" destId="{370BC8B4-E533-1042-ADCD-DB0A9B7C7A3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0B0314-E505-44A7-AC1B-44D129064BF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495E5D8-B96C-4464-85AB-6B941F5418D5}">
      <dgm:prSet/>
      <dgm:spPr/>
      <dgm:t>
        <a:bodyPr/>
        <a:lstStyle/>
        <a:p>
          <a:r>
            <a:rPr lang="en-US" i="1"/>
            <a:t>Vertex Shader</a:t>
          </a:r>
          <a:r>
            <a:rPr lang="en-US"/>
            <a:t> harus mengeluarkan </a:t>
          </a:r>
          <a:r>
            <a:rPr lang="en-US" b="1"/>
            <a:t>output</a:t>
          </a:r>
          <a:r>
            <a:rPr lang="en-US"/>
            <a:t> dalam </a:t>
          </a:r>
          <a:r>
            <a:rPr lang="en-US" i="1"/>
            <a:t>clip coordinates</a:t>
          </a:r>
          <a:r>
            <a:rPr lang="en-US"/>
            <a:t> (koordinat sudah terpotong).</a:t>
          </a:r>
        </a:p>
      </dgm:t>
    </dgm:pt>
    <dgm:pt modelId="{6F9E8290-5DF0-409E-9C92-358CA7DF87B7}" type="parTrans" cxnId="{0403584F-0C5C-4B8A-95B1-4AB913766E19}">
      <dgm:prSet/>
      <dgm:spPr/>
      <dgm:t>
        <a:bodyPr/>
        <a:lstStyle/>
        <a:p>
          <a:endParaRPr lang="en-US"/>
        </a:p>
      </dgm:t>
    </dgm:pt>
    <dgm:pt modelId="{32D9330A-48E0-41B8-AA09-91EA23777CB0}" type="sibTrans" cxnId="{0403584F-0C5C-4B8A-95B1-4AB913766E19}">
      <dgm:prSet/>
      <dgm:spPr/>
      <dgm:t>
        <a:bodyPr/>
        <a:lstStyle/>
        <a:p>
          <a:endParaRPr lang="en-US"/>
        </a:p>
      </dgm:t>
    </dgm:pt>
    <dgm:pt modelId="{C3D22291-6AB1-4145-A86B-C77472E46A93}">
      <dgm:prSet/>
      <dgm:spPr/>
      <dgm:t>
        <a:bodyPr/>
        <a:lstStyle/>
        <a:p>
          <a:r>
            <a:rPr lang="en-US" b="1"/>
            <a:t>Input</a:t>
          </a:r>
          <a:r>
            <a:rPr lang="en-US"/>
            <a:t> ke </a:t>
          </a:r>
          <a:r>
            <a:rPr lang="en-US" i="1"/>
            <a:t>Fragment Shader</a:t>
          </a:r>
          <a:r>
            <a:rPr lang="en-US"/>
            <a:t> dari </a:t>
          </a:r>
          <a:r>
            <a:rPr lang="en-US" i="1"/>
            <a:t>Rasterizer</a:t>
          </a:r>
          <a:r>
            <a:rPr lang="en-US"/>
            <a:t> berupa </a:t>
          </a:r>
          <a:r>
            <a:rPr lang="en-US" i="1"/>
            <a:t>window coordinates</a:t>
          </a:r>
          <a:r>
            <a:rPr lang="en-US"/>
            <a:t> (koordinate jendela, 2D)</a:t>
          </a:r>
        </a:p>
      </dgm:t>
    </dgm:pt>
    <dgm:pt modelId="{381FB835-4B3B-4850-AE8D-19190B164409}" type="parTrans" cxnId="{5FCAEA1A-B503-48E5-9823-1A1B2CA4A587}">
      <dgm:prSet/>
      <dgm:spPr/>
      <dgm:t>
        <a:bodyPr/>
        <a:lstStyle/>
        <a:p>
          <a:endParaRPr lang="en-US"/>
        </a:p>
      </dgm:t>
    </dgm:pt>
    <dgm:pt modelId="{48F017F7-9BE3-4FB8-B917-F26725104979}" type="sibTrans" cxnId="{5FCAEA1A-B503-48E5-9823-1A1B2CA4A587}">
      <dgm:prSet/>
      <dgm:spPr/>
      <dgm:t>
        <a:bodyPr/>
        <a:lstStyle/>
        <a:p>
          <a:endParaRPr lang="en-US"/>
        </a:p>
      </dgm:t>
    </dgm:pt>
    <dgm:pt modelId="{6C3D2E7C-DA6A-4A86-BF9A-FE945BCC9A92}">
      <dgm:prSet/>
      <dgm:spPr/>
      <dgm:t>
        <a:bodyPr/>
        <a:lstStyle/>
        <a:p>
          <a:r>
            <a:rPr lang="en-US"/>
            <a:t>Aplikasi di JS boleh menyediakan data verteks dalam bentuk system koordinat apa pun, tetapi </a:t>
          </a:r>
          <a:r>
            <a:rPr lang="en-US" i="1"/>
            <a:t>shader</a:t>
          </a:r>
          <a:r>
            <a:rPr lang="en-US"/>
            <a:t> pada akhirnya harus memproduksi </a:t>
          </a:r>
          <a:r>
            <a:rPr lang="en-US" b="1"/>
            <a:t>gl_Position </a:t>
          </a:r>
          <a:r>
            <a:rPr lang="en-US"/>
            <a:t>dalam bentuk </a:t>
          </a:r>
          <a:r>
            <a:rPr lang="en-US" i="1"/>
            <a:t>clip coordinates</a:t>
          </a:r>
          <a:r>
            <a:rPr lang="en-US"/>
            <a:t>.</a:t>
          </a:r>
        </a:p>
      </dgm:t>
    </dgm:pt>
    <dgm:pt modelId="{5414F4E9-FFDA-4EFC-9B40-4787F2BEFF91}" type="parTrans" cxnId="{67F3C80C-19E5-4A6F-BFE6-F7A138974EDF}">
      <dgm:prSet/>
      <dgm:spPr/>
      <dgm:t>
        <a:bodyPr/>
        <a:lstStyle/>
        <a:p>
          <a:endParaRPr lang="en-US"/>
        </a:p>
      </dgm:t>
    </dgm:pt>
    <dgm:pt modelId="{E9D4AFE8-7BC9-40D4-A345-A4D6EA1F09F5}" type="sibTrans" cxnId="{67F3C80C-19E5-4A6F-BFE6-F7A138974EDF}">
      <dgm:prSet/>
      <dgm:spPr/>
      <dgm:t>
        <a:bodyPr/>
        <a:lstStyle/>
        <a:p>
          <a:endParaRPr lang="en-US"/>
        </a:p>
      </dgm:t>
    </dgm:pt>
    <dgm:pt modelId="{7DF17E99-6E47-45B4-B406-6AED90A42A19}" type="pres">
      <dgm:prSet presAssocID="{D50B0314-E505-44A7-AC1B-44D129064BF6}" presName="root" presStyleCnt="0">
        <dgm:presLayoutVars>
          <dgm:dir/>
          <dgm:resizeHandles val="exact"/>
        </dgm:presLayoutVars>
      </dgm:prSet>
      <dgm:spPr/>
    </dgm:pt>
    <dgm:pt modelId="{E4387BCA-CF6B-447E-B7BE-E7383FDFFE74}" type="pres">
      <dgm:prSet presAssocID="{2495E5D8-B96C-4464-85AB-6B941F5418D5}" presName="compNode" presStyleCnt="0"/>
      <dgm:spPr/>
    </dgm:pt>
    <dgm:pt modelId="{C124BAC5-90AF-459F-AA8E-43097332744D}" type="pres">
      <dgm:prSet presAssocID="{2495E5D8-B96C-4464-85AB-6B941F5418D5}" presName="bgRect" presStyleLbl="bgShp" presStyleIdx="0" presStyleCnt="3"/>
      <dgm:spPr/>
    </dgm:pt>
    <dgm:pt modelId="{D0165DE0-3017-4662-A08A-EA9A87499508}" type="pres">
      <dgm:prSet presAssocID="{2495E5D8-B96C-4464-85AB-6B941F5418D5}" presName="iconRect" presStyleLbl="node1" presStyleIdx="0" presStyleCnt="3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232D22F-1F0F-49F3-8F13-74B756AC142B}" type="pres">
      <dgm:prSet presAssocID="{2495E5D8-B96C-4464-85AB-6B941F5418D5}" presName="spaceRect" presStyleCnt="0"/>
      <dgm:spPr/>
    </dgm:pt>
    <dgm:pt modelId="{C31E12E3-6790-4005-814F-B099950BFA95}" type="pres">
      <dgm:prSet presAssocID="{2495E5D8-B96C-4464-85AB-6B941F5418D5}" presName="parTx" presStyleLbl="revTx" presStyleIdx="0" presStyleCnt="3">
        <dgm:presLayoutVars>
          <dgm:chMax val="0"/>
          <dgm:chPref val="0"/>
        </dgm:presLayoutVars>
      </dgm:prSet>
      <dgm:spPr/>
    </dgm:pt>
    <dgm:pt modelId="{957A1205-7F56-4B1B-8D59-F693F851127B}" type="pres">
      <dgm:prSet presAssocID="{32D9330A-48E0-41B8-AA09-91EA23777CB0}" presName="sibTrans" presStyleCnt="0"/>
      <dgm:spPr/>
    </dgm:pt>
    <dgm:pt modelId="{DE8ABC1D-AF80-4A64-AED2-730D30893FCC}" type="pres">
      <dgm:prSet presAssocID="{C3D22291-6AB1-4145-A86B-C77472E46A93}" presName="compNode" presStyleCnt="0"/>
      <dgm:spPr/>
    </dgm:pt>
    <dgm:pt modelId="{65BAE87D-F4B9-47E0-B0E0-21729C9EB8A2}" type="pres">
      <dgm:prSet presAssocID="{C3D22291-6AB1-4145-A86B-C77472E46A93}" presName="bgRect" presStyleLbl="bgShp" presStyleIdx="1" presStyleCnt="3"/>
      <dgm:spPr/>
    </dgm:pt>
    <dgm:pt modelId="{1E6D9647-2418-4616-A71B-14F97D869877}" type="pres">
      <dgm:prSet presAssocID="{C3D22291-6AB1-4145-A86B-C77472E46A93}" presName="iconRect" presStyleLbl="node1" presStyleIdx="1" presStyleCnt="3"/>
      <dgm:spPr>
        <a:blipFill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8225443-07FE-40EA-97AA-B3F29543B6CE}" type="pres">
      <dgm:prSet presAssocID="{C3D22291-6AB1-4145-A86B-C77472E46A93}" presName="spaceRect" presStyleCnt="0"/>
      <dgm:spPr/>
    </dgm:pt>
    <dgm:pt modelId="{2DBE2717-D69F-4B8A-AE7D-10CDD1B326B2}" type="pres">
      <dgm:prSet presAssocID="{C3D22291-6AB1-4145-A86B-C77472E46A93}" presName="parTx" presStyleLbl="revTx" presStyleIdx="1" presStyleCnt="3">
        <dgm:presLayoutVars>
          <dgm:chMax val="0"/>
          <dgm:chPref val="0"/>
        </dgm:presLayoutVars>
      </dgm:prSet>
      <dgm:spPr/>
    </dgm:pt>
    <dgm:pt modelId="{D654A0A3-5505-450C-945C-E05EE1FA3115}" type="pres">
      <dgm:prSet presAssocID="{48F017F7-9BE3-4FB8-B917-F26725104979}" presName="sibTrans" presStyleCnt="0"/>
      <dgm:spPr/>
    </dgm:pt>
    <dgm:pt modelId="{EA95EAD5-EF0F-4AC6-9118-14704C7F288B}" type="pres">
      <dgm:prSet presAssocID="{6C3D2E7C-DA6A-4A86-BF9A-FE945BCC9A92}" presName="compNode" presStyleCnt="0"/>
      <dgm:spPr/>
    </dgm:pt>
    <dgm:pt modelId="{57F20B3D-5395-4E98-942B-F1E5A81AC694}" type="pres">
      <dgm:prSet presAssocID="{6C3D2E7C-DA6A-4A86-BF9A-FE945BCC9A92}" presName="bgRect" presStyleLbl="bgShp" presStyleIdx="2" presStyleCnt="3"/>
      <dgm:spPr/>
    </dgm:pt>
    <dgm:pt modelId="{88DB32C7-3CB6-469E-967C-A955825DBD3E}" type="pres">
      <dgm:prSet presAssocID="{6C3D2E7C-DA6A-4A86-BF9A-FE945BCC9A92}" presName="iconRect" presStyleLbl="node1" presStyleIdx="2" presStyleCnt="3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D9AF8EF-EEE2-49FD-BA48-F263148AB585}" type="pres">
      <dgm:prSet presAssocID="{6C3D2E7C-DA6A-4A86-BF9A-FE945BCC9A92}" presName="spaceRect" presStyleCnt="0"/>
      <dgm:spPr/>
    </dgm:pt>
    <dgm:pt modelId="{4694CFF4-C287-426F-980F-DA41C3EBCA95}" type="pres">
      <dgm:prSet presAssocID="{6C3D2E7C-DA6A-4A86-BF9A-FE945BCC9A9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7F3C80C-19E5-4A6F-BFE6-F7A138974EDF}" srcId="{D50B0314-E505-44A7-AC1B-44D129064BF6}" destId="{6C3D2E7C-DA6A-4A86-BF9A-FE945BCC9A92}" srcOrd="2" destOrd="0" parTransId="{5414F4E9-FFDA-4EFC-9B40-4787F2BEFF91}" sibTransId="{E9D4AFE8-7BC9-40D4-A345-A4D6EA1F09F5}"/>
    <dgm:cxn modelId="{5FCAEA1A-B503-48E5-9823-1A1B2CA4A587}" srcId="{D50B0314-E505-44A7-AC1B-44D129064BF6}" destId="{C3D22291-6AB1-4145-A86B-C77472E46A93}" srcOrd="1" destOrd="0" parTransId="{381FB835-4B3B-4850-AE8D-19190B164409}" sibTransId="{48F017F7-9BE3-4FB8-B917-F26725104979}"/>
    <dgm:cxn modelId="{0403584F-0C5C-4B8A-95B1-4AB913766E19}" srcId="{D50B0314-E505-44A7-AC1B-44D129064BF6}" destId="{2495E5D8-B96C-4464-85AB-6B941F5418D5}" srcOrd="0" destOrd="0" parTransId="{6F9E8290-5DF0-409E-9C92-358CA7DF87B7}" sibTransId="{32D9330A-48E0-41B8-AA09-91EA23777CB0}"/>
    <dgm:cxn modelId="{3FDD9C8C-8938-4473-8DCB-E2FA31EB31C3}" type="presOf" srcId="{6C3D2E7C-DA6A-4A86-BF9A-FE945BCC9A92}" destId="{4694CFF4-C287-426F-980F-DA41C3EBCA95}" srcOrd="0" destOrd="0" presId="urn:microsoft.com/office/officeart/2018/2/layout/IconVerticalSolidList"/>
    <dgm:cxn modelId="{AAA07DA7-27FE-4DC7-B86B-C17652769CE5}" type="presOf" srcId="{2495E5D8-B96C-4464-85AB-6B941F5418D5}" destId="{C31E12E3-6790-4005-814F-B099950BFA95}" srcOrd="0" destOrd="0" presId="urn:microsoft.com/office/officeart/2018/2/layout/IconVerticalSolidList"/>
    <dgm:cxn modelId="{2467D1B7-36EA-40D2-B6D7-C627CBA31EAE}" type="presOf" srcId="{D50B0314-E505-44A7-AC1B-44D129064BF6}" destId="{7DF17E99-6E47-45B4-B406-6AED90A42A19}" srcOrd="0" destOrd="0" presId="urn:microsoft.com/office/officeart/2018/2/layout/IconVerticalSolidList"/>
    <dgm:cxn modelId="{589368E7-7ED7-4DB3-88C6-1854142B0597}" type="presOf" srcId="{C3D22291-6AB1-4145-A86B-C77472E46A93}" destId="{2DBE2717-D69F-4B8A-AE7D-10CDD1B326B2}" srcOrd="0" destOrd="0" presId="urn:microsoft.com/office/officeart/2018/2/layout/IconVerticalSolidList"/>
    <dgm:cxn modelId="{25516FF3-3235-4262-B308-DF17C0482B93}" type="presParOf" srcId="{7DF17E99-6E47-45B4-B406-6AED90A42A19}" destId="{E4387BCA-CF6B-447E-B7BE-E7383FDFFE74}" srcOrd="0" destOrd="0" presId="urn:microsoft.com/office/officeart/2018/2/layout/IconVerticalSolidList"/>
    <dgm:cxn modelId="{3EA026E9-5FED-4B22-A1C9-2206BF80F650}" type="presParOf" srcId="{E4387BCA-CF6B-447E-B7BE-E7383FDFFE74}" destId="{C124BAC5-90AF-459F-AA8E-43097332744D}" srcOrd="0" destOrd="0" presId="urn:microsoft.com/office/officeart/2018/2/layout/IconVerticalSolidList"/>
    <dgm:cxn modelId="{30D7693B-5B65-4DCA-ACB0-7E5D782CFB59}" type="presParOf" srcId="{E4387BCA-CF6B-447E-B7BE-E7383FDFFE74}" destId="{D0165DE0-3017-4662-A08A-EA9A87499508}" srcOrd="1" destOrd="0" presId="urn:microsoft.com/office/officeart/2018/2/layout/IconVerticalSolidList"/>
    <dgm:cxn modelId="{9D308CB2-2D5C-4E1D-983B-D280D3FDA60E}" type="presParOf" srcId="{E4387BCA-CF6B-447E-B7BE-E7383FDFFE74}" destId="{5232D22F-1F0F-49F3-8F13-74B756AC142B}" srcOrd="2" destOrd="0" presId="urn:microsoft.com/office/officeart/2018/2/layout/IconVerticalSolidList"/>
    <dgm:cxn modelId="{2A5825EE-76C2-4AF2-BEFC-888BF575BACF}" type="presParOf" srcId="{E4387BCA-CF6B-447E-B7BE-E7383FDFFE74}" destId="{C31E12E3-6790-4005-814F-B099950BFA95}" srcOrd="3" destOrd="0" presId="urn:microsoft.com/office/officeart/2018/2/layout/IconVerticalSolidList"/>
    <dgm:cxn modelId="{7C04F76A-E5A7-4090-8EAE-D5C465E0E7E3}" type="presParOf" srcId="{7DF17E99-6E47-45B4-B406-6AED90A42A19}" destId="{957A1205-7F56-4B1B-8D59-F693F851127B}" srcOrd="1" destOrd="0" presId="urn:microsoft.com/office/officeart/2018/2/layout/IconVerticalSolidList"/>
    <dgm:cxn modelId="{F9050617-8E08-43DD-8376-903D552D8288}" type="presParOf" srcId="{7DF17E99-6E47-45B4-B406-6AED90A42A19}" destId="{DE8ABC1D-AF80-4A64-AED2-730D30893FCC}" srcOrd="2" destOrd="0" presId="urn:microsoft.com/office/officeart/2018/2/layout/IconVerticalSolidList"/>
    <dgm:cxn modelId="{2B33DD68-F1B0-442A-8FF4-C5D8704D672B}" type="presParOf" srcId="{DE8ABC1D-AF80-4A64-AED2-730D30893FCC}" destId="{65BAE87D-F4B9-47E0-B0E0-21729C9EB8A2}" srcOrd="0" destOrd="0" presId="urn:microsoft.com/office/officeart/2018/2/layout/IconVerticalSolidList"/>
    <dgm:cxn modelId="{0CA3FE75-49B8-43D6-ACED-33FC5BE83C80}" type="presParOf" srcId="{DE8ABC1D-AF80-4A64-AED2-730D30893FCC}" destId="{1E6D9647-2418-4616-A71B-14F97D869877}" srcOrd="1" destOrd="0" presId="urn:microsoft.com/office/officeart/2018/2/layout/IconVerticalSolidList"/>
    <dgm:cxn modelId="{CB402987-2898-449D-A214-E518A49C6E55}" type="presParOf" srcId="{DE8ABC1D-AF80-4A64-AED2-730D30893FCC}" destId="{C8225443-07FE-40EA-97AA-B3F29543B6CE}" srcOrd="2" destOrd="0" presId="urn:microsoft.com/office/officeart/2018/2/layout/IconVerticalSolidList"/>
    <dgm:cxn modelId="{2ED13B20-8B5A-4516-B503-0826CD85846C}" type="presParOf" srcId="{DE8ABC1D-AF80-4A64-AED2-730D30893FCC}" destId="{2DBE2717-D69F-4B8A-AE7D-10CDD1B326B2}" srcOrd="3" destOrd="0" presId="urn:microsoft.com/office/officeart/2018/2/layout/IconVerticalSolidList"/>
    <dgm:cxn modelId="{7AAF68E4-6325-4380-B500-F4753FAE9387}" type="presParOf" srcId="{7DF17E99-6E47-45B4-B406-6AED90A42A19}" destId="{D654A0A3-5505-450C-945C-E05EE1FA3115}" srcOrd="3" destOrd="0" presId="urn:microsoft.com/office/officeart/2018/2/layout/IconVerticalSolidList"/>
    <dgm:cxn modelId="{38D43AF5-35DD-4932-83D1-BD5A9DFECA96}" type="presParOf" srcId="{7DF17E99-6E47-45B4-B406-6AED90A42A19}" destId="{EA95EAD5-EF0F-4AC6-9118-14704C7F288B}" srcOrd="4" destOrd="0" presId="urn:microsoft.com/office/officeart/2018/2/layout/IconVerticalSolidList"/>
    <dgm:cxn modelId="{D3B6367E-F4B1-4C64-A8A2-4326598D0081}" type="presParOf" srcId="{EA95EAD5-EF0F-4AC6-9118-14704C7F288B}" destId="{57F20B3D-5395-4E98-942B-F1E5A81AC694}" srcOrd="0" destOrd="0" presId="urn:microsoft.com/office/officeart/2018/2/layout/IconVerticalSolidList"/>
    <dgm:cxn modelId="{9EAD07B4-3249-4F82-B05B-1F19CF830C2D}" type="presParOf" srcId="{EA95EAD5-EF0F-4AC6-9118-14704C7F288B}" destId="{88DB32C7-3CB6-469E-967C-A955825DBD3E}" srcOrd="1" destOrd="0" presId="urn:microsoft.com/office/officeart/2018/2/layout/IconVerticalSolidList"/>
    <dgm:cxn modelId="{ED0DAE57-E6AA-4E3A-A9A0-8CCF958DB7C6}" type="presParOf" srcId="{EA95EAD5-EF0F-4AC6-9118-14704C7F288B}" destId="{DD9AF8EF-EEE2-49FD-BA48-F263148AB585}" srcOrd="2" destOrd="0" presId="urn:microsoft.com/office/officeart/2018/2/layout/IconVerticalSolidList"/>
    <dgm:cxn modelId="{35C37921-59A2-4CCB-899C-DAEDF49179FB}" type="presParOf" srcId="{EA95EAD5-EF0F-4AC6-9118-14704C7F288B}" destId="{4694CFF4-C287-426F-980F-DA41C3EBCA9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518E9-03D3-EC42-BBE0-034D50F520C7}">
      <dsp:nvSpPr>
        <dsp:cNvPr id="0" name=""/>
        <dsp:cNvSpPr/>
      </dsp:nvSpPr>
      <dsp:spPr>
        <a:xfrm>
          <a:off x="2148" y="345678"/>
          <a:ext cx="1997044" cy="79881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Vertex Processor</a:t>
          </a:r>
        </a:p>
      </dsp:txBody>
      <dsp:txXfrm>
        <a:off x="401557" y="345678"/>
        <a:ext cx="1198227" cy="798817"/>
      </dsp:txXfrm>
    </dsp:sp>
    <dsp:sp modelId="{3B06BFB8-03E1-D14D-AE6B-8870175D27C9}">
      <dsp:nvSpPr>
        <dsp:cNvPr id="0" name=""/>
        <dsp:cNvSpPr/>
      </dsp:nvSpPr>
      <dsp:spPr>
        <a:xfrm>
          <a:off x="1799488" y="345678"/>
          <a:ext cx="2950513" cy="79881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Clipper and Primitive Assembler</a:t>
          </a:r>
        </a:p>
      </dsp:txBody>
      <dsp:txXfrm>
        <a:off x="2198897" y="345678"/>
        <a:ext cx="2151696" cy="798817"/>
      </dsp:txXfrm>
    </dsp:sp>
    <dsp:sp modelId="{4E1DF6BF-0383-3349-A22E-024D86674FD1}">
      <dsp:nvSpPr>
        <dsp:cNvPr id="0" name=""/>
        <dsp:cNvSpPr/>
      </dsp:nvSpPr>
      <dsp:spPr>
        <a:xfrm>
          <a:off x="4550297" y="345678"/>
          <a:ext cx="1997044" cy="79881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Rasterizer</a:t>
          </a:r>
        </a:p>
      </dsp:txBody>
      <dsp:txXfrm>
        <a:off x="4949706" y="345678"/>
        <a:ext cx="1198227" cy="798817"/>
      </dsp:txXfrm>
    </dsp:sp>
    <dsp:sp modelId="{D7BEFE70-127F-7E44-A551-74F1447F60CD}">
      <dsp:nvSpPr>
        <dsp:cNvPr id="0" name=""/>
        <dsp:cNvSpPr/>
      </dsp:nvSpPr>
      <dsp:spPr>
        <a:xfrm>
          <a:off x="6347637" y="345678"/>
          <a:ext cx="1997044" cy="79881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Fragment Processor</a:t>
          </a:r>
        </a:p>
      </dsp:txBody>
      <dsp:txXfrm>
        <a:off x="6747046" y="345678"/>
        <a:ext cx="1198227" cy="798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FF3130-2449-E242-92A8-44DD344DCBA5}">
      <dsp:nvSpPr>
        <dsp:cNvPr id="0" name=""/>
        <dsp:cNvSpPr/>
      </dsp:nvSpPr>
      <dsp:spPr>
        <a:xfrm>
          <a:off x="7143" y="412744"/>
          <a:ext cx="2135187" cy="12811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Koordinat Obyek</a:t>
          </a:r>
        </a:p>
      </dsp:txBody>
      <dsp:txXfrm>
        <a:off x="44665" y="450266"/>
        <a:ext cx="2060143" cy="1206068"/>
      </dsp:txXfrm>
    </dsp:sp>
    <dsp:sp modelId="{D3715B3B-0489-C345-AB3B-6BFA6143D2A9}">
      <dsp:nvSpPr>
        <dsp:cNvPr id="0" name=""/>
        <dsp:cNvSpPr/>
      </dsp:nvSpPr>
      <dsp:spPr>
        <a:xfrm>
          <a:off x="2355850" y="788537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55850" y="894442"/>
        <a:ext cx="316861" cy="317716"/>
      </dsp:txXfrm>
    </dsp:sp>
    <dsp:sp modelId="{6FF876A0-8970-474A-91D4-C3E5045836A7}">
      <dsp:nvSpPr>
        <dsp:cNvPr id="0" name=""/>
        <dsp:cNvSpPr/>
      </dsp:nvSpPr>
      <dsp:spPr>
        <a:xfrm>
          <a:off x="2996406" y="412744"/>
          <a:ext cx="2135187" cy="12811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Koordinat Kamera/Mata</a:t>
          </a:r>
        </a:p>
      </dsp:txBody>
      <dsp:txXfrm>
        <a:off x="3033928" y="450266"/>
        <a:ext cx="2060143" cy="1206068"/>
      </dsp:txXfrm>
    </dsp:sp>
    <dsp:sp modelId="{8D135360-1159-D24C-94FC-A32939493487}">
      <dsp:nvSpPr>
        <dsp:cNvPr id="0" name=""/>
        <dsp:cNvSpPr/>
      </dsp:nvSpPr>
      <dsp:spPr>
        <a:xfrm>
          <a:off x="5345112" y="788537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45112" y="894442"/>
        <a:ext cx="316861" cy="317716"/>
      </dsp:txXfrm>
    </dsp:sp>
    <dsp:sp modelId="{CDA0752B-9EFC-4D49-BC0E-885F47B1B291}">
      <dsp:nvSpPr>
        <dsp:cNvPr id="0" name=""/>
        <dsp:cNvSpPr/>
      </dsp:nvSpPr>
      <dsp:spPr>
        <a:xfrm>
          <a:off x="5985668" y="412744"/>
          <a:ext cx="2135187" cy="12811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Koordinat Layar</a:t>
          </a:r>
        </a:p>
      </dsp:txBody>
      <dsp:txXfrm>
        <a:off x="6023190" y="450266"/>
        <a:ext cx="2060143" cy="12060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03B7F-EAFE-4B62-880E-FE21F148418E}">
      <dsp:nvSpPr>
        <dsp:cNvPr id="0" name=""/>
        <dsp:cNvSpPr/>
      </dsp:nvSpPr>
      <dsp:spPr>
        <a:xfrm>
          <a:off x="6409" y="67936"/>
          <a:ext cx="1458532" cy="14585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D0041-028B-4995-BB9F-658D62151661}">
      <dsp:nvSpPr>
        <dsp:cNvPr id="0" name=""/>
        <dsp:cNvSpPr/>
      </dsp:nvSpPr>
      <dsp:spPr>
        <a:xfrm>
          <a:off x="312701" y="374227"/>
          <a:ext cx="845948" cy="8459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4C9C5-1619-44AE-B813-5EDD5FCEFFB1}">
      <dsp:nvSpPr>
        <dsp:cNvPr id="0" name=""/>
        <dsp:cNvSpPr/>
      </dsp:nvSpPr>
      <dsp:spPr>
        <a:xfrm>
          <a:off x="1777484" y="67936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Performa dicapai oleh GPU (bukan CPU)</a:t>
          </a:r>
        </a:p>
      </dsp:txBody>
      <dsp:txXfrm>
        <a:off x="1777484" y="67936"/>
        <a:ext cx="3437969" cy="1458532"/>
      </dsp:txXfrm>
    </dsp:sp>
    <dsp:sp modelId="{FD022CA6-9F5B-408A-A3E5-9B7F2E0D1B99}">
      <dsp:nvSpPr>
        <dsp:cNvPr id="0" name=""/>
        <dsp:cNvSpPr/>
      </dsp:nvSpPr>
      <dsp:spPr>
        <a:xfrm>
          <a:off x="5814495" y="67936"/>
          <a:ext cx="1458532" cy="14585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0F1E3-227D-444A-8978-8669A53119C2}">
      <dsp:nvSpPr>
        <dsp:cNvPr id="0" name=""/>
        <dsp:cNvSpPr/>
      </dsp:nvSpPr>
      <dsp:spPr>
        <a:xfrm>
          <a:off x="6120786" y="374227"/>
          <a:ext cx="845948" cy="84594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B5B6C-87B2-4804-8CED-5B4FE761B41D}">
      <dsp:nvSpPr>
        <dsp:cNvPr id="0" name=""/>
        <dsp:cNvSpPr/>
      </dsp:nvSpPr>
      <dsp:spPr>
        <a:xfrm>
          <a:off x="7585570" y="67936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GPU dikontrol melalui program-program yang disebut </a:t>
          </a:r>
          <a:r>
            <a:rPr lang="en-US" sz="2400" i="1" kern="1200"/>
            <a:t>shaders</a:t>
          </a:r>
          <a:r>
            <a:rPr lang="en-US" sz="2400" kern="1200"/>
            <a:t>.</a:t>
          </a:r>
        </a:p>
      </dsp:txBody>
      <dsp:txXfrm>
        <a:off x="7585570" y="67936"/>
        <a:ext cx="3437969" cy="1458532"/>
      </dsp:txXfrm>
    </dsp:sp>
    <dsp:sp modelId="{80C9F5DF-1FFF-4414-BFDA-CF3A98AB436E}">
      <dsp:nvSpPr>
        <dsp:cNvPr id="0" name=""/>
        <dsp:cNvSpPr/>
      </dsp:nvSpPr>
      <dsp:spPr>
        <a:xfrm>
          <a:off x="6409" y="2151769"/>
          <a:ext cx="1458532" cy="14585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2E8BD-E150-41EF-9E61-49D5BFD23F5F}">
      <dsp:nvSpPr>
        <dsp:cNvPr id="0" name=""/>
        <dsp:cNvSpPr/>
      </dsp:nvSpPr>
      <dsp:spPr>
        <a:xfrm>
          <a:off x="312701" y="2458061"/>
          <a:ext cx="845948" cy="8459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D327E-9E20-4C20-95B0-C4EC155CCD81}">
      <dsp:nvSpPr>
        <dsp:cNvPr id="0" name=""/>
        <dsp:cNvSpPr/>
      </dsp:nvSpPr>
      <dsp:spPr>
        <a:xfrm>
          <a:off x="1777484" y="2151769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Tugas aplikasi (seperti JavaScript pada WebGL) adalah untuk mengirimkan data ke GPU.</a:t>
          </a:r>
        </a:p>
      </dsp:txBody>
      <dsp:txXfrm>
        <a:off x="1777484" y="2151769"/>
        <a:ext cx="3437969" cy="1458532"/>
      </dsp:txXfrm>
    </dsp:sp>
    <dsp:sp modelId="{FDFE1A68-B25A-46D1-98BA-81ECED351813}">
      <dsp:nvSpPr>
        <dsp:cNvPr id="0" name=""/>
        <dsp:cNvSpPr/>
      </dsp:nvSpPr>
      <dsp:spPr>
        <a:xfrm>
          <a:off x="5814495" y="2151769"/>
          <a:ext cx="1458532" cy="14585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804317-6D3B-4D41-AB20-29440D1F9C92}">
      <dsp:nvSpPr>
        <dsp:cNvPr id="0" name=""/>
        <dsp:cNvSpPr/>
      </dsp:nvSpPr>
      <dsp:spPr>
        <a:xfrm>
          <a:off x="6120786" y="2458061"/>
          <a:ext cx="845948" cy="845948"/>
        </a:xfrm>
        <a:prstGeom prst="rect">
          <a:avLst/>
        </a:prstGeom>
        <a:blipFill>
          <a:blip xmlns:r="http://schemas.openxmlformats.org/officeDocument/2006/relationships" r:embed="rId5"/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BF4E6-C9D9-4F47-815C-31AF7F70B7FC}">
      <dsp:nvSpPr>
        <dsp:cNvPr id="0" name=""/>
        <dsp:cNvSpPr/>
      </dsp:nvSpPr>
      <dsp:spPr>
        <a:xfrm>
          <a:off x="7585570" y="2151769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GPU-lah yang melakukan seluruh proses rendering.</a:t>
          </a:r>
        </a:p>
      </dsp:txBody>
      <dsp:txXfrm>
        <a:off x="7585570" y="2151769"/>
        <a:ext cx="3437969" cy="14585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1797E-F887-EF42-B40F-9D63B56B3B50}">
      <dsp:nvSpPr>
        <dsp:cNvPr id="0" name=""/>
        <dsp:cNvSpPr/>
      </dsp:nvSpPr>
      <dsp:spPr>
        <a:xfrm>
          <a:off x="0" y="296496"/>
          <a:ext cx="11029950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47" tIns="354076" rIns="85604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ES = </a:t>
          </a:r>
          <a:r>
            <a:rPr lang="en-US" sz="1700" i="1" kern="1200"/>
            <a:t>Embedded Systems</a:t>
          </a:r>
          <a:r>
            <a:rPr lang="en-US" sz="1700" kern="1200"/>
            <a:t>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Versi 1.0 adalah penyederhanaan dari OpenGL 2.1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Versi 2.0 adalah penyederhanaan dari OpenGL 3.1 (berbasis </a:t>
          </a:r>
          <a:r>
            <a:rPr lang="en-US" sz="1700" i="1" kern="1200"/>
            <a:t>shader</a:t>
          </a:r>
          <a:r>
            <a:rPr lang="en-US" sz="1700" kern="1200"/>
            <a:t>)</a:t>
          </a:r>
        </a:p>
      </dsp:txBody>
      <dsp:txXfrm>
        <a:off x="0" y="296496"/>
        <a:ext cx="11029950" cy="1231650"/>
      </dsp:txXfrm>
    </dsp:sp>
    <dsp:sp modelId="{04574F71-91C9-3140-98CC-D14B44E1A691}">
      <dsp:nvSpPr>
        <dsp:cNvPr id="0" name=""/>
        <dsp:cNvSpPr/>
      </dsp:nvSpPr>
      <dsp:spPr>
        <a:xfrm>
          <a:off x="551497" y="45576"/>
          <a:ext cx="7720965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OpenGL ES</a:t>
          </a:r>
        </a:p>
      </dsp:txBody>
      <dsp:txXfrm>
        <a:off x="575995" y="70074"/>
        <a:ext cx="7671969" cy="452844"/>
      </dsp:txXfrm>
    </dsp:sp>
    <dsp:sp modelId="{94EDACC7-3DD3-B540-8CF9-26BDD45B4BBF}">
      <dsp:nvSpPr>
        <dsp:cNvPr id="0" name=""/>
        <dsp:cNvSpPr/>
      </dsp:nvSpPr>
      <dsp:spPr>
        <a:xfrm>
          <a:off x="0" y="1870866"/>
          <a:ext cx="11029950" cy="7095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586150"/>
              <a:satOff val="-14620"/>
              <a:lumOff val="1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47" tIns="354076" rIns="85604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Implementasi JavaScript dari OpenGL ES versi 2.0</a:t>
          </a:r>
        </a:p>
      </dsp:txBody>
      <dsp:txXfrm>
        <a:off x="0" y="1870866"/>
        <a:ext cx="11029950" cy="709537"/>
      </dsp:txXfrm>
    </dsp:sp>
    <dsp:sp modelId="{490D165F-0C7B-CE49-B250-F6C79333DD43}">
      <dsp:nvSpPr>
        <dsp:cNvPr id="0" name=""/>
        <dsp:cNvSpPr/>
      </dsp:nvSpPr>
      <dsp:spPr>
        <a:xfrm>
          <a:off x="551497" y="1619946"/>
          <a:ext cx="7720965" cy="501840"/>
        </a:xfrm>
        <a:prstGeom prst="roundRect">
          <a:avLst/>
        </a:prstGeom>
        <a:solidFill>
          <a:schemeClr val="accent2">
            <a:hueOff val="586150"/>
            <a:satOff val="-14620"/>
            <a:lumOff val="1254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WebGL</a:t>
          </a:r>
        </a:p>
      </dsp:txBody>
      <dsp:txXfrm>
        <a:off x="575995" y="1644444"/>
        <a:ext cx="7671969" cy="452844"/>
      </dsp:txXfrm>
    </dsp:sp>
    <dsp:sp modelId="{53E4318E-431C-2543-9D0E-67BC880788B9}">
      <dsp:nvSpPr>
        <dsp:cNvPr id="0" name=""/>
        <dsp:cNvSpPr/>
      </dsp:nvSpPr>
      <dsp:spPr>
        <a:xfrm>
          <a:off x="0" y="2923123"/>
          <a:ext cx="11029950" cy="7095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1172300"/>
              <a:satOff val="-29240"/>
              <a:lumOff val="2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47" tIns="354076" rIns="85604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Ada penambahan </a:t>
          </a:r>
          <a:r>
            <a:rPr lang="en-US" sz="1700" i="1" kern="1200"/>
            <a:t>geometry</a:t>
          </a:r>
          <a:r>
            <a:rPr lang="en-US" sz="1700" kern="1200"/>
            <a:t>, </a:t>
          </a:r>
          <a:r>
            <a:rPr lang="en-US" sz="1700" i="1" kern="1200"/>
            <a:t>tessellation</a:t>
          </a:r>
          <a:r>
            <a:rPr lang="en-US" sz="1700" kern="1200"/>
            <a:t>, dan teknik perhitungan </a:t>
          </a:r>
          <a:r>
            <a:rPr lang="en-US" sz="1700" i="1" kern="1200"/>
            <a:t>shaders</a:t>
          </a:r>
          <a:endParaRPr lang="en-US" sz="1700" kern="1200"/>
        </a:p>
      </dsp:txBody>
      <dsp:txXfrm>
        <a:off x="0" y="2923123"/>
        <a:ext cx="11029950" cy="709537"/>
      </dsp:txXfrm>
    </dsp:sp>
    <dsp:sp modelId="{2B8D1FEE-0C85-6A44-A737-56CF769E3B3D}">
      <dsp:nvSpPr>
        <dsp:cNvPr id="0" name=""/>
        <dsp:cNvSpPr/>
      </dsp:nvSpPr>
      <dsp:spPr>
        <a:xfrm>
          <a:off x="551497" y="2672204"/>
          <a:ext cx="7720965" cy="501840"/>
        </a:xfrm>
        <a:prstGeom prst="roundRect">
          <a:avLst/>
        </a:prstGeom>
        <a:solidFill>
          <a:schemeClr val="accent2">
            <a:hueOff val="1172300"/>
            <a:satOff val="-29240"/>
            <a:lumOff val="2509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OpenGL 4.1, 4.2</a:t>
          </a:r>
        </a:p>
      </dsp:txBody>
      <dsp:txXfrm>
        <a:off x="575995" y="2696702"/>
        <a:ext cx="7671969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1BBDB-C1B5-CB46-B48D-D6DEBE2E6695}">
      <dsp:nvSpPr>
        <dsp:cNvPr id="0" name=""/>
        <dsp:cNvSpPr/>
      </dsp:nvSpPr>
      <dsp:spPr>
        <a:xfrm>
          <a:off x="3770" y="410288"/>
          <a:ext cx="2041187" cy="285766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39" tIns="330200" rIns="15913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Mendeskripsikan halaman (HTML)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Mengakses WebGL </a:t>
          </a:r>
          <a:r>
            <a:rPr lang="en-US" sz="1200" i="1" kern="1200"/>
            <a:t>canvas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Mengakses file-file JS pendukung</a:t>
          </a:r>
        </a:p>
      </dsp:txBody>
      <dsp:txXfrm>
        <a:off x="3770" y="1496199"/>
        <a:ext cx="2041187" cy="1714597"/>
      </dsp:txXfrm>
    </dsp:sp>
    <dsp:sp modelId="{D111027B-7325-1948-8AA7-0679C14B59A8}">
      <dsp:nvSpPr>
        <dsp:cNvPr id="0" name=""/>
        <dsp:cNvSpPr/>
      </dsp:nvSpPr>
      <dsp:spPr>
        <a:xfrm>
          <a:off x="595714" y="696054"/>
          <a:ext cx="857298" cy="8572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838" tIns="12700" rIns="66838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1</a:t>
          </a:r>
        </a:p>
      </dsp:txBody>
      <dsp:txXfrm>
        <a:off x="721262" y="821602"/>
        <a:ext cx="606202" cy="606202"/>
      </dsp:txXfrm>
    </dsp:sp>
    <dsp:sp modelId="{078E5E91-1690-D94F-B9F7-AE2887A0A17C}">
      <dsp:nvSpPr>
        <dsp:cNvPr id="0" name=""/>
        <dsp:cNvSpPr/>
      </dsp:nvSpPr>
      <dsp:spPr>
        <a:xfrm>
          <a:off x="3770" y="3267877"/>
          <a:ext cx="2041187" cy="72"/>
        </a:xfrm>
        <a:prstGeom prst="rect">
          <a:avLst/>
        </a:prstGeom>
        <a:solidFill>
          <a:schemeClr val="accent5">
            <a:hueOff val="495628"/>
            <a:satOff val="-2193"/>
            <a:lumOff val="-2200"/>
            <a:alphaOff val="0"/>
          </a:schemeClr>
        </a:solidFill>
        <a:ln w="22225" cap="rnd" cmpd="sng" algn="ctr">
          <a:solidFill>
            <a:schemeClr val="accent5">
              <a:hueOff val="495628"/>
              <a:satOff val="-2193"/>
              <a:lumOff val="-22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1247F-D5CD-3D4D-B8EF-4A2E9DBB86A0}">
      <dsp:nvSpPr>
        <dsp:cNvPr id="0" name=""/>
        <dsp:cNvSpPr/>
      </dsp:nvSpPr>
      <dsp:spPr>
        <a:xfrm>
          <a:off x="2249075" y="410288"/>
          <a:ext cx="2041187" cy="2857661"/>
        </a:xfrm>
        <a:prstGeom prst="rect">
          <a:avLst/>
        </a:prstGeom>
        <a:solidFill>
          <a:schemeClr val="accent5">
            <a:tint val="40000"/>
            <a:alpha val="90000"/>
            <a:hueOff val="1024783"/>
            <a:satOff val="-5529"/>
            <a:lumOff val="-1135"/>
            <a:alphaOff val="0"/>
          </a:schemeClr>
        </a:solidFill>
        <a:ln w="22225" cap="rnd" cmpd="sng" algn="ctr">
          <a:solidFill>
            <a:schemeClr val="accent5">
              <a:tint val="40000"/>
              <a:alpha val="90000"/>
              <a:hueOff val="1024783"/>
              <a:satOff val="-5529"/>
              <a:lumOff val="-11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39" tIns="330200" rIns="15913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Mendefinisikan </a:t>
          </a:r>
          <a:r>
            <a:rPr lang="en-US" sz="1800" i="1" kern="1200"/>
            <a:t>shaders</a:t>
          </a:r>
          <a:r>
            <a:rPr lang="en-US" sz="1800" kern="1200"/>
            <a:t> (HTML)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Bisa dilakukan di file terpisah (misal file .glsl)</a:t>
          </a:r>
        </a:p>
      </dsp:txBody>
      <dsp:txXfrm>
        <a:off x="2249075" y="1496199"/>
        <a:ext cx="2041187" cy="1714597"/>
      </dsp:txXfrm>
    </dsp:sp>
    <dsp:sp modelId="{DADEC004-BF88-7D46-80B7-14BD48DB6648}">
      <dsp:nvSpPr>
        <dsp:cNvPr id="0" name=""/>
        <dsp:cNvSpPr/>
      </dsp:nvSpPr>
      <dsp:spPr>
        <a:xfrm>
          <a:off x="2841019" y="696054"/>
          <a:ext cx="857298" cy="857298"/>
        </a:xfrm>
        <a:prstGeom prst="ellipse">
          <a:avLst/>
        </a:prstGeom>
        <a:solidFill>
          <a:schemeClr val="accent5">
            <a:hueOff val="991257"/>
            <a:satOff val="-4387"/>
            <a:lumOff val="-4401"/>
            <a:alphaOff val="0"/>
          </a:schemeClr>
        </a:solidFill>
        <a:ln w="22225" cap="rnd" cmpd="sng" algn="ctr">
          <a:solidFill>
            <a:schemeClr val="accent5">
              <a:hueOff val="991257"/>
              <a:satOff val="-4387"/>
              <a:lumOff val="-44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838" tIns="12700" rIns="66838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2</a:t>
          </a:r>
        </a:p>
      </dsp:txBody>
      <dsp:txXfrm>
        <a:off x="2966567" y="821602"/>
        <a:ext cx="606202" cy="606202"/>
      </dsp:txXfrm>
    </dsp:sp>
    <dsp:sp modelId="{149137D5-BA9E-7847-9B14-574466833AD0}">
      <dsp:nvSpPr>
        <dsp:cNvPr id="0" name=""/>
        <dsp:cNvSpPr/>
      </dsp:nvSpPr>
      <dsp:spPr>
        <a:xfrm>
          <a:off x="2249075" y="3267877"/>
          <a:ext cx="2041187" cy="72"/>
        </a:xfrm>
        <a:prstGeom prst="rect">
          <a:avLst/>
        </a:prstGeom>
        <a:solidFill>
          <a:schemeClr val="accent5">
            <a:hueOff val="1486885"/>
            <a:satOff val="-6580"/>
            <a:lumOff val="-6601"/>
            <a:alphaOff val="0"/>
          </a:schemeClr>
        </a:solidFill>
        <a:ln w="22225" cap="rnd" cmpd="sng" algn="ctr">
          <a:solidFill>
            <a:schemeClr val="accent5">
              <a:hueOff val="1486885"/>
              <a:satOff val="-6580"/>
              <a:lumOff val="-66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E0D9A-E388-704C-8E35-4ECCD7456E6D}">
      <dsp:nvSpPr>
        <dsp:cNvPr id="0" name=""/>
        <dsp:cNvSpPr/>
      </dsp:nvSpPr>
      <dsp:spPr>
        <a:xfrm>
          <a:off x="4494381" y="410288"/>
          <a:ext cx="2041187" cy="2857661"/>
        </a:xfrm>
        <a:prstGeom prst="rect">
          <a:avLst/>
        </a:prstGeom>
        <a:solidFill>
          <a:schemeClr val="accent5">
            <a:tint val="40000"/>
            <a:alpha val="90000"/>
            <a:hueOff val="2049566"/>
            <a:satOff val="-11059"/>
            <a:lumOff val="-2270"/>
            <a:alphaOff val="0"/>
          </a:schemeClr>
        </a:solidFill>
        <a:ln w="22225" cap="rnd" cmpd="sng" algn="ctr">
          <a:solidFill>
            <a:schemeClr val="accent5">
              <a:tint val="40000"/>
              <a:alpha val="90000"/>
              <a:hueOff val="2049566"/>
              <a:satOff val="-11059"/>
              <a:lumOff val="-22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39" tIns="330200" rIns="15913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Mengomputasi atau menspesifikasikan data (JS)</a:t>
          </a:r>
        </a:p>
      </dsp:txBody>
      <dsp:txXfrm>
        <a:off x="4494381" y="1496199"/>
        <a:ext cx="2041187" cy="1714597"/>
      </dsp:txXfrm>
    </dsp:sp>
    <dsp:sp modelId="{CE260232-D80F-EC43-9A93-4D9D6812020A}">
      <dsp:nvSpPr>
        <dsp:cNvPr id="0" name=""/>
        <dsp:cNvSpPr/>
      </dsp:nvSpPr>
      <dsp:spPr>
        <a:xfrm>
          <a:off x="5086325" y="696054"/>
          <a:ext cx="857298" cy="857298"/>
        </a:xfrm>
        <a:prstGeom prst="ellipse">
          <a:avLst/>
        </a:prstGeom>
        <a:solidFill>
          <a:schemeClr val="accent5">
            <a:hueOff val="1982514"/>
            <a:satOff val="-8773"/>
            <a:lumOff val="-8802"/>
            <a:alphaOff val="0"/>
          </a:schemeClr>
        </a:solidFill>
        <a:ln w="22225" cap="rnd" cmpd="sng" algn="ctr">
          <a:solidFill>
            <a:schemeClr val="accent5">
              <a:hueOff val="1982514"/>
              <a:satOff val="-8773"/>
              <a:lumOff val="-88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838" tIns="12700" rIns="66838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3</a:t>
          </a:r>
        </a:p>
      </dsp:txBody>
      <dsp:txXfrm>
        <a:off x="5211873" y="821602"/>
        <a:ext cx="606202" cy="606202"/>
      </dsp:txXfrm>
    </dsp:sp>
    <dsp:sp modelId="{A063C79D-34A8-A944-8360-7B745281F08B}">
      <dsp:nvSpPr>
        <dsp:cNvPr id="0" name=""/>
        <dsp:cNvSpPr/>
      </dsp:nvSpPr>
      <dsp:spPr>
        <a:xfrm>
          <a:off x="4494381" y="3267877"/>
          <a:ext cx="2041187" cy="72"/>
        </a:xfrm>
        <a:prstGeom prst="rect">
          <a:avLst/>
        </a:prstGeom>
        <a:solidFill>
          <a:schemeClr val="accent5">
            <a:hueOff val="2478142"/>
            <a:satOff val="-10967"/>
            <a:lumOff val="-11002"/>
            <a:alphaOff val="0"/>
          </a:schemeClr>
        </a:solidFill>
        <a:ln w="22225" cap="rnd" cmpd="sng" algn="ctr">
          <a:solidFill>
            <a:schemeClr val="accent5">
              <a:hueOff val="2478142"/>
              <a:satOff val="-10967"/>
              <a:lumOff val="-110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0E17F-1464-8E41-A0EC-4617C06DC8C7}">
      <dsp:nvSpPr>
        <dsp:cNvPr id="0" name=""/>
        <dsp:cNvSpPr/>
      </dsp:nvSpPr>
      <dsp:spPr>
        <a:xfrm>
          <a:off x="6739687" y="410288"/>
          <a:ext cx="2041187" cy="2857661"/>
        </a:xfrm>
        <a:prstGeom prst="rect">
          <a:avLst/>
        </a:prstGeom>
        <a:solidFill>
          <a:schemeClr val="accent5">
            <a:tint val="40000"/>
            <a:alpha val="90000"/>
            <a:hueOff val="3074349"/>
            <a:satOff val="-16589"/>
            <a:lumOff val="-3405"/>
            <a:alphaOff val="0"/>
          </a:schemeClr>
        </a:solidFill>
        <a:ln w="22225" cap="rnd" cmpd="sng" algn="ctr">
          <a:solidFill>
            <a:schemeClr val="accent5">
              <a:tint val="40000"/>
              <a:alpha val="90000"/>
              <a:hueOff val="3074349"/>
              <a:satOff val="-16589"/>
              <a:lumOff val="-34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39" tIns="330200" rIns="15913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Mengirim data ke GPU (JS)</a:t>
          </a:r>
        </a:p>
      </dsp:txBody>
      <dsp:txXfrm>
        <a:off x="6739687" y="1496199"/>
        <a:ext cx="2041187" cy="1714597"/>
      </dsp:txXfrm>
    </dsp:sp>
    <dsp:sp modelId="{5025E18F-5421-6541-901D-7692BA8A309B}">
      <dsp:nvSpPr>
        <dsp:cNvPr id="0" name=""/>
        <dsp:cNvSpPr/>
      </dsp:nvSpPr>
      <dsp:spPr>
        <a:xfrm>
          <a:off x="7331631" y="696054"/>
          <a:ext cx="857298" cy="857298"/>
        </a:xfrm>
        <a:prstGeom prst="ellipse">
          <a:avLst/>
        </a:prstGeom>
        <a:solidFill>
          <a:schemeClr val="accent5">
            <a:hueOff val="2973771"/>
            <a:satOff val="-13160"/>
            <a:lumOff val="-13203"/>
            <a:alphaOff val="0"/>
          </a:schemeClr>
        </a:solidFill>
        <a:ln w="22225" cap="rnd" cmpd="sng" algn="ctr">
          <a:solidFill>
            <a:schemeClr val="accent5">
              <a:hueOff val="2973771"/>
              <a:satOff val="-13160"/>
              <a:lumOff val="-132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838" tIns="12700" rIns="66838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4</a:t>
          </a:r>
        </a:p>
      </dsp:txBody>
      <dsp:txXfrm>
        <a:off x="7457179" y="821602"/>
        <a:ext cx="606202" cy="606202"/>
      </dsp:txXfrm>
    </dsp:sp>
    <dsp:sp modelId="{6F16E5B6-7474-8F48-AD80-2E85007A7438}">
      <dsp:nvSpPr>
        <dsp:cNvPr id="0" name=""/>
        <dsp:cNvSpPr/>
      </dsp:nvSpPr>
      <dsp:spPr>
        <a:xfrm>
          <a:off x="6739687" y="3267877"/>
          <a:ext cx="2041187" cy="72"/>
        </a:xfrm>
        <a:prstGeom prst="rect">
          <a:avLst/>
        </a:prstGeom>
        <a:solidFill>
          <a:schemeClr val="accent5">
            <a:hueOff val="3469399"/>
            <a:satOff val="-15353"/>
            <a:lumOff val="-15403"/>
            <a:alphaOff val="0"/>
          </a:schemeClr>
        </a:solidFill>
        <a:ln w="22225" cap="rnd" cmpd="sng" algn="ctr">
          <a:solidFill>
            <a:schemeClr val="accent5">
              <a:hueOff val="3469399"/>
              <a:satOff val="-15353"/>
              <a:lumOff val="-154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B3BF3-94B9-4041-B148-CB1CFC9C9B8F}">
      <dsp:nvSpPr>
        <dsp:cNvPr id="0" name=""/>
        <dsp:cNvSpPr/>
      </dsp:nvSpPr>
      <dsp:spPr>
        <a:xfrm>
          <a:off x="8984992" y="410288"/>
          <a:ext cx="2041187" cy="2857661"/>
        </a:xfrm>
        <a:prstGeom prst="rect">
          <a:avLst/>
        </a:prstGeom>
        <a:solidFill>
          <a:schemeClr val="accent5">
            <a:tint val="40000"/>
            <a:alpha val="90000"/>
            <a:hueOff val="4099132"/>
            <a:satOff val="-22118"/>
            <a:lumOff val="-4540"/>
            <a:alphaOff val="0"/>
          </a:schemeClr>
        </a:solidFill>
        <a:ln w="22225" cap="rnd" cmpd="sng" algn="ctr">
          <a:solidFill>
            <a:schemeClr val="accent5">
              <a:tint val="40000"/>
              <a:alpha val="90000"/>
              <a:hueOff val="4099132"/>
              <a:satOff val="-22118"/>
              <a:lumOff val="-45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39" tIns="330200" rIns="15913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Me-</a:t>
          </a:r>
          <a:r>
            <a:rPr lang="en-US" sz="1800" i="1" kern="1200"/>
            <a:t>render</a:t>
          </a:r>
          <a:r>
            <a:rPr lang="en-US" sz="1800" kern="1200"/>
            <a:t> data (JS)</a:t>
          </a:r>
        </a:p>
      </dsp:txBody>
      <dsp:txXfrm>
        <a:off x="8984992" y="1496199"/>
        <a:ext cx="2041187" cy="1714597"/>
      </dsp:txXfrm>
    </dsp:sp>
    <dsp:sp modelId="{FA2885CA-D867-6E49-B572-1878E07199CA}">
      <dsp:nvSpPr>
        <dsp:cNvPr id="0" name=""/>
        <dsp:cNvSpPr/>
      </dsp:nvSpPr>
      <dsp:spPr>
        <a:xfrm>
          <a:off x="9576937" y="696054"/>
          <a:ext cx="857298" cy="857298"/>
        </a:xfrm>
        <a:prstGeom prst="ellipse">
          <a:avLst/>
        </a:prstGeom>
        <a:solidFill>
          <a:schemeClr val="accent5">
            <a:hueOff val="3965027"/>
            <a:satOff val="-17547"/>
            <a:lumOff val="-17604"/>
            <a:alphaOff val="0"/>
          </a:schemeClr>
        </a:solidFill>
        <a:ln w="22225" cap="rnd" cmpd="sng" algn="ctr">
          <a:solidFill>
            <a:schemeClr val="accent5">
              <a:hueOff val="3965027"/>
              <a:satOff val="-17547"/>
              <a:lumOff val="-176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838" tIns="12700" rIns="66838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5</a:t>
          </a:r>
        </a:p>
      </dsp:txBody>
      <dsp:txXfrm>
        <a:off x="9702485" y="821602"/>
        <a:ext cx="606202" cy="606202"/>
      </dsp:txXfrm>
    </dsp:sp>
    <dsp:sp modelId="{98C019E9-CFB0-2348-96A8-2CA338B9AC73}">
      <dsp:nvSpPr>
        <dsp:cNvPr id="0" name=""/>
        <dsp:cNvSpPr/>
      </dsp:nvSpPr>
      <dsp:spPr>
        <a:xfrm>
          <a:off x="8984992" y="3267877"/>
          <a:ext cx="2041187" cy="72"/>
        </a:xfrm>
        <a:prstGeom prst="rect">
          <a:avLst/>
        </a:prstGeom>
        <a:solidFill>
          <a:schemeClr val="accent5">
            <a:hueOff val="4460656"/>
            <a:satOff val="-19740"/>
            <a:lumOff val="-19804"/>
            <a:alphaOff val="0"/>
          </a:schemeClr>
        </a:solidFill>
        <a:ln w="22225" cap="rnd" cmpd="sng" algn="ctr">
          <a:solidFill>
            <a:schemeClr val="accent5">
              <a:hueOff val="4460656"/>
              <a:satOff val="-19740"/>
              <a:lumOff val="-19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B579A-0F23-7B40-BEB6-AD481D790391}">
      <dsp:nvSpPr>
        <dsp:cNvPr id="0" name=""/>
        <dsp:cNvSpPr/>
      </dsp:nvSpPr>
      <dsp:spPr>
        <a:xfrm>
          <a:off x="6008" y="-4"/>
          <a:ext cx="1878315" cy="314574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Open</a:t>
          </a:r>
          <a:r>
            <a:rPr lang="en-US" sz="1800" b="1" kern="1200"/>
            <a:t>GL</a:t>
          </a:r>
          <a:r>
            <a:rPr lang="en-US" sz="1800" kern="1200"/>
            <a:t> </a:t>
          </a:r>
          <a:br>
            <a:rPr lang="en-US" sz="1800" kern="1200"/>
          </a:br>
          <a:r>
            <a:rPr lang="en-US" sz="1800" b="1" kern="1200"/>
            <a:t>S</a:t>
          </a:r>
          <a:r>
            <a:rPr lang="en-US" sz="1800" kern="1200"/>
            <a:t>hading </a:t>
          </a:r>
          <a:r>
            <a:rPr lang="en-US" sz="1800" b="1" kern="1200"/>
            <a:t>L</a:t>
          </a:r>
          <a:r>
            <a:rPr lang="en-US" sz="1800" kern="1200"/>
            <a:t>anguage</a:t>
          </a:r>
        </a:p>
      </dsp:txBody>
      <dsp:txXfrm>
        <a:off x="6008" y="1258292"/>
        <a:ext cx="1878315" cy="1887445"/>
      </dsp:txXfrm>
    </dsp:sp>
    <dsp:sp modelId="{920888C1-36D8-EE40-9AD6-8EEB28E0814A}">
      <dsp:nvSpPr>
        <dsp:cNvPr id="0" name=""/>
        <dsp:cNvSpPr/>
      </dsp:nvSpPr>
      <dsp:spPr>
        <a:xfrm>
          <a:off x="6008" y="250809"/>
          <a:ext cx="1878315" cy="901591"/>
        </a:xfrm>
        <a:prstGeom prst="rect">
          <a:avLst/>
        </a:prstGeom>
        <a:noFill/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165100" rIns="185536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01</a:t>
          </a:r>
        </a:p>
      </dsp:txBody>
      <dsp:txXfrm>
        <a:off x="6008" y="250809"/>
        <a:ext cx="1878315" cy="901591"/>
      </dsp:txXfrm>
    </dsp:sp>
    <dsp:sp modelId="{AC28047C-902E-4148-9D8F-8E94F48F3018}">
      <dsp:nvSpPr>
        <dsp:cNvPr id="0" name=""/>
        <dsp:cNvSpPr/>
      </dsp:nvSpPr>
      <dsp:spPr>
        <a:xfrm>
          <a:off x="2034589" y="-4"/>
          <a:ext cx="1878315" cy="314574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Seperti </a:t>
          </a:r>
          <a:br>
            <a:rPr lang="en-US" sz="1800" kern="1200"/>
          </a:br>
          <a:r>
            <a:rPr lang="en-US" sz="1800" kern="1200"/>
            <a:t>Bahasa C, tapi dilengkapi dengan tipe data matriks dan vektor</a:t>
          </a:r>
        </a:p>
      </dsp:txBody>
      <dsp:txXfrm>
        <a:off x="2034589" y="1258292"/>
        <a:ext cx="1878315" cy="1887445"/>
      </dsp:txXfrm>
    </dsp:sp>
    <dsp:sp modelId="{9F432ECB-39A2-ED4A-8E27-9A85E15E8DE7}">
      <dsp:nvSpPr>
        <dsp:cNvPr id="0" name=""/>
        <dsp:cNvSpPr/>
      </dsp:nvSpPr>
      <dsp:spPr>
        <a:xfrm>
          <a:off x="2034589" y="250809"/>
          <a:ext cx="1878315" cy="901591"/>
        </a:xfrm>
        <a:prstGeom prst="rect">
          <a:avLst/>
        </a:prstGeom>
        <a:noFill/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165100" rIns="185536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02</a:t>
          </a:r>
        </a:p>
      </dsp:txBody>
      <dsp:txXfrm>
        <a:off x="2034589" y="250809"/>
        <a:ext cx="1878315" cy="901591"/>
      </dsp:txXfrm>
    </dsp:sp>
    <dsp:sp modelId="{51589CC6-426F-6F45-89C8-309B5C8EB8C4}">
      <dsp:nvSpPr>
        <dsp:cNvPr id="0" name=""/>
        <dsp:cNvSpPr/>
      </dsp:nvSpPr>
      <dsp:spPr>
        <a:xfrm>
          <a:off x="4063169" y="-4"/>
          <a:ext cx="1878315" cy="31457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Mirip dengan Nvidia’s Cg dan Microsoft HLSL</a:t>
          </a:r>
        </a:p>
      </dsp:txBody>
      <dsp:txXfrm>
        <a:off x="4063169" y="1258292"/>
        <a:ext cx="1878315" cy="1887445"/>
      </dsp:txXfrm>
    </dsp:sp>
    <dsp:sp modelId="{2AB90672-F09F-5944-935A-C50F28ECD5A6}">
      <dsp:nvSpPr>
        <dsp:cNvPr id="0" name=""/>
        <dsp:cNvSpPr/>
      </dsp:nvSpPr>
      <dsp:spPr>
        <a:xfrm>
          <a:off x="4063169" y="250809"/>
          <a:ext cx="1878315" cy="901591"/>
        </a:xfrm>
        <a:prstGeom prst="rect">
          <a:avLst/>
        </a:prstGeom>
        <a:noFill/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165100" rIns="185536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03</a:t>
          </a:r>
        </a:p>
      </dsp:txBody>
      <dsp:txXfrm>
        <a:off x="4063169" y="250809"/>
        <a:ext cx="1878315" cy="901591"/>
      </dsp:txXfrm>
    </dsp:sp>
    <dsp:sp modelId="{B466FCCE-A9C1-B44E-B64C-485EDD60AAA9}">
      <dsp:nvSpPr>
        <dsp:cNvPr id="0" name=""/>
        <dsp:cNvSpPr/>
      </dsp:nvSpPr>
      <dsp:spPr>
        <a:xfrm>
          <a:off x="6091749" y="-4"/>
          <a:ext cx="1878315" cy="314574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Kode sumber (</a:t>
          </a:r>
          <a:r>
            <a:rPr lang="en-US" sz="1800" i="1" kern="1200"/>
            <a:t>source code</a:t>
          </a:r>
          <a:r>
            <a:rPr lang="en-US" sz="1800" kern="1200"/>
            <a:t>) dikirimkan dari aplikasi JS ke </a:t>
          </a:r>
          <a:r>
            <a:rPr lang="en-US" sz="1800" i="1" kern="1200"/>
            <a:t>shaders</a:t>
          </a:r>
          <a:r>
            <a:rPr lang="en-US" sz="1800" kern="1200"/>
            <a:t> </a:t>
          </a:r>
        </a:p>
      </dsp:txBody>
      <dsp:txXfrm>
        <a:off x="6091749" y="1258292"/>
        <a:ext cx="1878315" cy="1887445"/>
      </dsp:txXfrm>
    </dsp:sp>
    <dsp:sp modelId="{E7C2F8EF-6D19-634C-85C4-C1D4EFE3CE2C}">
      <dsp:nvSpPr>
        <dsp:cNvPr id="0" name=""/>
        <dsp:cNvSpPr/>
      </dsp:nvSpPr>
      <dsp:spPr>
        <a:xfrm>
          <a:off x="6091749" y="250809"/>
          <a:ext cx="1878315" cy="901591"/>
        </a:xfrm>
        <a:prstGeom prst="rect">
          <a:avLst/>
        </a:prstGeom>
        <a:noFill/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165100" rIns="185536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04</a:t>
          </a:r>
        </a:p>
      </dsp:txBody>
      <dsp:txXfrm>
        <a:off x="6091749" y="250809"/>
        <a:ext cx="1878315" cy="901591"/>
      </dsp:txXfrm>
    </dsp:sp>
    <dsp:sp modelId="{10292E79-9C32-9247-BA56-45146F25F7A0}">
      <dsp:nvSpPr>
        <dsp:cNvPr id="0" name=""/>
        <dsp:cNvSpPr/>
      </dsp:nvSpPr>
      <dsp:spPr>
        <a:xfrm>
          <a:off x="8120330" y="-4"/>
          <a:ext cx="1878315" cy="314574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6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Fungsi-fungsi WebGL mengompilasi, me-</a:t>
          </a:r>
          <a:r>
            <a:rPr lang="en-US" sz="1800" i="1" kern="1200"/>
            <a:t>link</a:t>
          </a:r>
          <a:r>
            <a:rPr lang="en-US" sz="1800" kern="1200"/>
            <a:t>, dan menyediakan informasi ke </a:t>
          </a:r>
          <a:r>
            <a:rPr lang="en-US" sz="1800" i="1" kern="1200"/>
            <a:t>shaders</a:t>
          </a:r>
          <a:endParaRPr lang="en-US" sz="1800" kern="1200"/>
        </a:p>
      </dsp:txBody>
      <dsp:txXfrm>
        <a:off x="8120330" y="1258292"/>
        <a:ext cx="1878315" cy="1887445"/>
      </dsp:txXfrm>
    </dsp:sp>
    <dsp:sp modelId="{C3A807CB-5EC1-0B45-860E-F719D1640133}">
      <dsp:nvSpPr>
        <dsp:cNvPr id="0" name=""/>
        <dsp:cNvSpPr/>
      </dsp:nvSpPr>
      <dsp:spPr>
        <a:xfrm>
          <a:off x="8120330" y="250809"/>
          <a:ext cx="1878315" cy="901591"/>
        </a:xfrm>
        <a:prstGeom prst="rect">
          <a:avLst/>
        </a:prstGeom>
        <a:noFill/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165100" rIns="185536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05</a:t>
          </a:r>
        </a:p>
      </dsp:txBody>
      <dsp:txXfrm>
        <a:off x="8120330" y="250809"/>
        <a:ext cx="1878315" cy="90159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4BAC5-90AF-459F-AA8E-43097332744D}">
      <dsp:nvSpPr>
        <dsp:cNvPr id="0" name=""/>
        <dsp:cNvSpPr/>
      </dsp:nvSpPr>
      <dsp:spPr>
        <a:xfrm>
          <a:off x="0" y="574"/>
          <a:ext cx="7012370" cy="13451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65DE0-3017-4662-A08A-EA9A87499508}">
      <dsp:nvSpPr>
        <dsp:cNvPr id="0" name=""/>
        <dsp:cNvSpPr/>
      </dsp:nvSpPr>
      <dsp:spPr>
        <a:xfrm>
          <a:off x="406904" y="303230"/>
          <a:ext cx="739825" cy="739825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E12E3-6790-4005-814F-B099950BFA95}">
      <dsp:nvSpPr>
        <dsp:cNvPr id="0" name=""/>
        <dsp:cNvSpPr/>
      </dsp:nvSpPr>
      <dsp:spPr>
        <a:xfrm>
          <a:off x="1553633" y="574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/>
            <a:t>Vertex Shader</a:t>
          </a:r>
          <a:r>
            <a:rPr lang="en-US" sz="1900" kern="1200"/>
            <a:t> harus mengeluarkan </a:t>
          </a:r>
          <a:r>
            <a:rPr lang="en-US" sz="1900" b="1" kern="1200"/>
            <a:t>output</a:t>
          </a:r>
          <a:r>
            <a:rPr lang="en-US" sz="1900" kern="1200"/>
            <a:t> dalam </a:t>
          </a:r>
          <a:r>
            <a:rPr lang="en-US" sz="1900" i="1" kern="1200"/>
            <a:t>clip coordinates</a:t>
          </a:r>
          <a:r>
            <a:rPr lang="en-US" sz="1900" kern="1200"/>
            <a:t> (koordinat sudah terpotong).</a:t>
          </a:r>
        </a:p>
      </dsp:txBody>
      <dsp:txXfrm>
        <a:off x="1553633" y="574"/>
        <a:ext cx="5458736" cy="1345137"/>
      </dsp:txXfrm>
    </dsp:sp>
    <dsp:sp modelId="{65BAE87D-F4B9-47E0-B0E0-21729C9EB8A2}">
      <dsp:nvSpPr>
        <dsp:cNvPr id="0" name=""/>
        <dsp:cNvSpPr/>
      </dsp:nvSpPr>
      <dsp:spPr>
        <a:xfrm>
          <a:off x="0" y="1681996"/>
          <a:ext cx="7012370" cy="13451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6D9647-2418-4616-A71B-14F97D869877}">
      <dsp:nvSpPr>
        <dsp:cNvPr id="0" name=""/>
        <dsp:cNvSpPr/>
      </dsp:nvSpPr>
      <dsp:spPr>
        <a:xfrm>
          <a:off x="406904" y="1984652"/>
          <a:ext cx="739825" cy="739825"/>
        </a:xfrm>
        <a:prstGeom prst="rect">
          <a:avLst/>
        </a:prstGeom>
        <a:blipFill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E2717-D69F-4B8A-AE7D-10CDD1B326B2}">
      <dsp:nvSpPr>
        <dsp:cNvPr id="0" name=""/>
        <dsp:cNvSpPr/>
      </dsp:nvSpPr>
      <dsp:spPr>
        <a:xfrm>
          <a:off x="1553633" y="1681996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Input</a:t>
          </a:r>
          <a:r>
            <a:rPr lang="en-US" sz="1900" kern="1200"/>
            <a:t> ke </a:t>
          </a:r>
          <a:r>
            <a:rPr lang="en-US" sz="1900" i="1" kern="1200"/>
            <a:t>Fragment Shader</a:t>
          </a:r>
          <a:r>
            <a:rPr lang="en-US" sz="1900" kern="1200"/>
            <a:t> dari </a:t>
          </a:r>
          <a:r>
            <a:rPr lang="en-US" sz="1900" i="1" kern="1200"/>
            <a:t>Rasterizer</a:t>
          </a:r>
          <a:r>
            <a:rPr lang="en-US" sz="1900" kern="1200"/>
            <a:t> berupa </a:t>
          </a:r>
          <a:r>
            <a:rPr lang="en-US" sz="1900" i="1" kern="1200"/>
            <a:t>window coordinates</a:t>
          </a:r>
          <a:r>
            <a:rPr lang="en-US" sz="1900" kern="1200"/>
            <a:t> (koordinate jendela, 2D)</a:t>
          </a:r>
        </a:p>
      </dsp:txBody>
      <dsp:txXfrm>
        <a:off x="1553633" y="1681996"/>
        <a:ext cx="5458736" cy="1345137"/>
      </dsp:txXfrm>
    </dsp:sp>
    <dsp:sp modelId="{57F20B3D-5395-4E98-942B-F1E5A81AC694}">
      <dsp:nvSpPr>
        <dsp:cNvPr id="0" name=""/>
        <dsp:cNvSpPr/>
      </dsp:nvSpPr>
      <dsp:spPr>
        <a:xfrm>
          <a:off x="0" y="3363418"/>
          <a:ext cx="7012370" cy="13451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B32C7-3CB6-469E-967C-A955825DBD3E}">
      <dsp:nvSpPr>
        <dsp:cNvPr id="0" name=""/>
        <dsp:cNvSpPr/>
      </dsp:nvSpPr>
      <dsp:spPr>
        <a:xfrm>
          <a:off x="406904" y="3666074"/>
          <a:ext cx="739825" cy="739825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4CFF4-C287-426F-980F-DA41C3EBCA95}">
      <dsp:nvSpPr>
        <dsp:cNvPr id="0" name=""/>
        <dsp:cNvSpPr/>
      </dsp:nvSpPr>
      <dsp:spPr>
        <a:xfrm>
          <a:off x="1553633" y="3363418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Aplikasi di JS boleh menyediakan data verteks dalam bentuk system koordinat apa pun, tetapi </a:t>
          </a:r>
          <a:r>
            <a:rPr lang="en-US" sz="1900" i="1" kern="1200"/>
            <a:t>shader</a:t>
          </a:r>
          <a:r>
            <a:rPr lang="en-US" sz="1900" kern="1200"/>
            <a:t> pada akhirnya harus memproduksi </a:t>
          </a:r>
          <a:r>
            <a:rPr lang="en-US" sz="1900" b="1" kern="1200"/>
            <a:t>gl_Position </a:t>
          </a:r>
          <a:r>
            <a:rPr lang="en-US" sz="1900" kern="1200"/>
            <a:t>dalam bentuk </a:t>
          </a:r>
          <a:r>
            <a:rPr lang="en-US" sz="1900" i="1" kern="1200"/>
            <a:t>clip coordinates</a:t>
          </a:r>
          <a:r>
            <a:rPr lang="en-US" sz="1900" kern="1200"/>
            <a:t>.</a:t>
          </a:r>
        </a:p>
      </dsp:txBody>
      <dsp:txXfrm>
        <a:off x="1553633" y="3363418"/>
        <a:ext cx="5458736" cy="1345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60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Lawannya adalah Grafika Vektor, populer sampai akhir 1970.</a:t>
            </a:r>
            <a:br>
              <a:rPr lang="en-US"/>
            </a:br>
            <a:r>
              <a:rPr lang="en-US"/>
              <a:t>Grafika Raster mengambil alih popularitas setelahnya, ditandai dengan era awal Pixel Pioneer.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99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Program aplikasi grafis menuju ke layer tampilan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8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COP = Center of Projection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12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vec4 bisa dilakukan di JS karena bantuan Matrix.js atau MV.js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D37625-58F5-254A-B132-40841F5871A3}" type="datetime1"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Grafika Komputer - Departemen Informatika 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CB33-0CEE-4A46-8F0E-AECD8769649F}" type="datetime1"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3DF247-9931-F24D-BDA8-FFA99530D812}" type="datetime1"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3BA-2CE9-CA48-9592-CB84D0E39B52}" type="datetime1"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87AE09-C5BF-BD44-9F99-6AB0AA978D10}" type="datetime1"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Grafika Komputer - Departemen Informatika 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09DE-0F39-EA49-89B4-66396A02A55F}" type="datetime1">
              <a:t>9/16/19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FCD6-012B-8443-9244-1089B22672C9}" type="datetime1">
              <a:t>9/16/19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A243-5F5D-AB47-AEC3-B52A759F5E6D}" type="datetime1">
              <a:t>9/16/19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5A1C-84F0-F542-8694-14FF63303CF7}" type="datetime1">
              <a:t>9/16/19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D3CFA9-F08A-F847-98D5-E8725369477E}" type="datetime1">
              <a:t>9/16/19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Grafika Komputer - Departemen Informatika 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DFEA-8886-9649-8FBA-58280C7F3C59}" type="datetime1">
              <a:t>9/16/19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2F223C3-CA0D-CA4E-B36E-2083492FA0D8}" type="datetime1"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Grafika Komputer - Departemen Informatika 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334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DIN Condensed" pitchFamily="2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DIN Alternate" panose="020B0500000000000000" pitchFamily="34" charset="77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DIN Alternate" panose="020B0500000000000000" pitchFamily="34" charset="77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DIN Alternate" panose="020B0500000000000000" pitchFamily="34" charset="77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DIN Alternate" panose="020B0500000000000000" pitchFamily="34" charset="77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DIN Alternate" panose="020B0500000000000000" pitchFamily="34" charset="77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tif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9A7030-D564-A04D-BB7A-A8586DD4ADB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6087" y="611733"/>
            <a:ext cx="3679825" cy="3678238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FD9CF-2A1E-3348-B206-2523C70C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02CC2C-4324-084F-B023-07E0100FC6E3}"/>
              </a:ext>
            </a:extLst>
          </p:cNvPr>
          <p:cNvSpPr txBox="1"/>
          <p:nvPr/>
        </p:nvSpPr>
        <p:spPr>
          <a:xfrm>
            <a:off x="459473" y="4525010"/>
            <a:ext cx="11273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>
                <a:solidFill>
                  <a:srgbClr val="D35400"/>
                </a:solidFill>
                <a:latin typeface="DIN Condensed" pitchFamily="2" charset="0"/>
              </a:rPr>
              <a:t>• Sistem Grafika WebGL •</a:t>
            </a:r>
          </a:p>
        </p:txBody>
      </p:sp>
    </p:spTree>
    <p:extLst>
      <p:ext uri="{BB962C8B-B14F-4D97-AF65-F5344CB8AC3E}">
        <p14:creationId xmlns:p14="http://schemas.microsoft.com/office/powerpoint/2010/main" val="3630509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FEE19F-5EEB-4C78-9CCD-EACED2DB6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DE367-EBB0-B743-8D6E-6E4457914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  <a:latin typeface="+mj-lt"/>
              </a:rPr>
              <a:t>Rasterization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ADC44-E5A6-D941-9D87-56099048C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+mn-lt"/>
              </a:rPr>
              <a:t>Jika sebuah obyek tidak terpotong keluar (</a:t>
            </a:r>
            <a:r>
              <a:rPr lang="en-US" i="1">
                <a:latin typeface="+mn-lt"/>
              </a:rPr>
              <a:t>clipped out</a:t>
            </a:r>
            <a:r>
              <a:rPr lang="en-US">
                <a:latin typeface="+mn-lt"/>
              </a:rPr>
              <a:t>)</a:t>
            </a:r>
            <a:br>
              <a:rPr lang="en-US">
                <a:latin typeface="+mn-lt"/>
              </a:rPr>
            </a:br>
            <a:r>
              <a:rPr lang="en-US">
                <a:latin typeface="+mn-lt"/>
              </a:rPr>
              <a:t>piksel-piksel terkait di </a:t>
            </a:r>
            <a:r>
              <a:rPr lang="en-US" i="1">
                <a:latin typeface="+mn-lt"/>
              </a:rPr>
              <a:t>frame buffer</a:t>
            </a:r>
            <a:r>
              <a:rPr lang="en-US">
                <a:latin typeface="+mn-lt"/>
              </a:rPr>
              <a:t> </a:t>
            </a:r>
            <a:r>
              <a:rPr lang="en-US">
                <a:solidFill>
                  <a:srgbClr val="D35400"/>
                </a:solidFill>
                <a:latin typeface="+mn-lt"/>
              </a:rPr>
              <a:t>harus sudah diberi/memiliki warna</a:t>
            </a:r>
            <a:r>
              <a:rPr lang="en-US">
                <a:latin typeface="+mn-lt"/>
              </a:rPr>
              <a:t>.</a:t>
            </a:r>
          </a:p>
          <a:p>
            <a:r>
              <a:rPr lang="en-US" i="1">
                <a:latin typeface="+mn-lt"/>
              </a:rPr>
              <a:t>Rasterizer</a:t>
            </a:r>
            <a:r>
              <a:rPr lang="en-US">
                <a:latin typeface="+mn-lt"/>
              </a:rPr>
              <a:t> memproduksi sebuah himpunan </a:t>
            </a:r>
            <a:r>
              <a:rPr lang="en-US" i="1">
                <a:solidFill>
                  <a:srgbClr val="D35400"/>
                </a:solidFill>
                <a:latin typeface="+mn-lt"/>
              </a:rPr>
              <a:t>fragments</a:t>
            </a:r>
            <a:r>
              <a:rPr lang="en-US" altLang="zh-TW">
                <a:latin typeface="+mn-lt"/>
              </a:rPr>
              <a:t> untuk tiap obyek.</a:t>
            </a:r>
          </a:p>
          <a:p>
            <a:r>
              <a:rPr lang="en-US" i="1">
                <a:latin typeface="+mn-lt"/>
              </a:rPr>
              <a:t>Fragments</a:t>
            </a:r>
            <a:r>
              <a:rPr lang="en-US">
                <a:latin typeface="+mn-lt"/>
              </a:rPr>
              <a:t> adalah piksel-piksel potensial, yang:</a:t>
            </a:r>
          </a:p>
          <a:p>
            <a:pPr lvl="1"/>
            <a:r>
              <a:rPr lang="en-US">
                <a:latin typeface="+mn-lt"/>
              </a:rPr>
              <a:t>Memiliki sebuah </a:t>
            </a:r>
            <a:r>
              <a:rPr lang="en-US">
                <a:solidFill>
                  <a:srgbClr val="D35400"/>
                </a:solidFill>
                <a:latin typeface="+mn-lt"/>
              </a:rPr>
              <a:t>lokasi</a:t>
            </a:r>
            <a:r>
              <a:rPr lang="en-US">
                <a:latin typeface="+mn-lt"/>
              </a:rPr>
              <a:t> di </a:t>
            </a:r>
            <a:r>
              <a:rPr lang="en-US" i="1">
                <a:latin typeface="+mn-lt"/>
              </a:rPr>
              <a:t>frame buffer</a:t>
            </a:r>
            <a:endParaRPr lang="en-US">
              <a:latin typeface="+mn-lt"/>
            </a:endParaRPr>
          </a:p>
          <a:p>
            <a:pPr lvl="1"/>
            <a:r>
              <a:rPr lang="en-US">
                <a:latin typeface="+mn-lt"/>
              </a:rPr>
              <a:t>Memiliki atribut </a:t>
            </a:r>
            <a:r>
              <a:rPr lang="en-US">
                <a:solidFill>
                  <a:srgbClr val="D35400"/>
                </a:solidFill>
                <a:latin typeface="+mn-lt"/>
              </a:rPr>
              <a:t>warna</a:t>
            </a:r>
            <a:r>
              <a:rPr lang="en-US">
                <a:latin typeface="+mn-lt"/>
              </a:rPr>
              <a:t> dan </a:t>
            </a:r>
            <a:r>
              <a:rPr lang="en-US">
                <a:solidFill>
                  <a:srgbClr val="D35400"/>
                </a:solidFill>
                <a:latin typeface="+mn-lt"/>
              </a:rPr>
              <a:t>kedalaman</a:t>
            </a:r>
            <a:r>
              <a:rPr lang="en-US">
                <a:latin typeface="+mn-lt"/>
              </a:rPr>
              <a:t>.</a:t>
            </a:r>
          </a:p>
          <a:p>
            <a:r>
              <a:rPr lang="en-US">
                <a:latin typeface="+mn-lt"/>
              </a:rPr>
              <a:t>Atribut-atribut verteks diinterpolasikan di sekujur obyek oleh </a:t>
            </a:r>
            <a:r>
              <a:rPr lang="en-US" i="1">
                <a:latin typeface="+mn-lt"/>
              </a:rPr>
              <a:t>rasterizer</a:t>
            </a:r>
            <a:r>
              <a:rPr lang="en-US">
                <a:latin typeface="+mn-lt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ADD0C-57DC-3145-885E-D51127B4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5344"/>
            <a:ext cx="10525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6887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8D6229-E2EB-9946-97BC-B2B8C7AF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 Processing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0F1E69-2C2A-944C-A304-1A1952185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/>
              <a:t>Fragments</a:t>
            </a:r>
            <a:r>
              <a:rPr lang="en-US" sz="2000"/>
              <a:t> yang telah dihimpunkan oleh </a:t>
            </a:r>
            <a:r>
              <a:rPr lang="en-US" sz="2000" i="1"/>
              <a:t>rasterizer</a:t>
            </a:r>
            <a:r>
              <a:rPr lang="en-US" sz="2000"/>
              <a:t> diproses untuk </a:t>
            </a:r>
            <a:r>
              <a:rPr lang="en-US" sz="2000">
                <a:solidFill>
                  <a:schemeClr val="accent2"/>
                </a:solidFill>
              </a:rPr>
              <a:t>menentukan warna piksel </a:t>
            </a:r>
            <a:r>
              <a:rPr lang="en-US" sz="2000"/>
              <a:t>terkait </a:t>
            </a:r>
            <a:r>
              <a:rPr lang="en-US" sz="2000" i="1"/>
              <a:t>fragment</a:t>
            </a:r>
            <a:r>
              <a:rPr lang="en-US" sz="2000"/>
              <a:t> tersebut di </a:t>
            </a:r>
            <a:r>
              <a:rPr lang="en-US" sz="2000" i="1"/>
              <a:t>frame buffer</a:t>
            </a:r>
            <a:r>
              <a:rPr lang="en-US" sz="2000"/>
              <a:t>.</a:t>
            </a:r>
          </a:p>
          <a:p>
            <a:r>
              <a:rPr lang="en-US" sz="2000"/>
              <a:t>Warna-warna bisa ditentukan oleh </a:t>
            </a:r>
            <a:r>
              <a:rPr lang="en-US" sz="2000" i="1">
                <a:solidFill>
                  <a:schemeClr val="accent2"/>
                </a:solidFill>
              </a:rPr>
              <a:t>Texture Mapping</a:t>
            </a:r>
            <a:r>
              <a:rPr lang="en-US" sz="2000">
                <a:solidFill>
                  <a:schemeClr val="accent2"/>
                </a:solidFill>
              </a:rPr>
              <a:t> </a:t>
            </a:r>
            <a:r>
              <a:rPr lang="en-US" sz="2000"/>
              <a:t>atau </a:t>
            </a:r>
            <a:r>
              <a:rPr lang="en-US" sz="2000">
                <a:solidFill>
                  <a:schemeClr val="accent2"/>
                </a:solidFill>
              </a:rPr>
              <a:t>interpolasi</a:t>
            </a:r>
            <a:r>
              <a:rPr lang="en-US" sz="2000"/>
              <a:t> dari warna-warna verteks.</a:t>
            </a:r>
          </a:p>
          <a:p>
            <a:r>
              <a:rPr lang="en-US" sz="2000"/>
              <a:t>Sebuah </a:t>
            </a:r>
            <a:r>
              <a:rPr lang="en-US" sz="2000">
                <a:solidFill>
                  <a:schemeClr val="accent2"/>
                </a:solidFill>
              </a:rPr>
              <a:t>fragmen bisa jadi tertutupi </a:t>
            </a:r>
            <a:r>
              <a:rPr lang="en-US" sz="2000"/>
              <a:t>oleh fragmen yang lain yang secara kedalaman (</a:t>
            </a:r>
            <a:r>
              <a:rPr lang="en-US" sz="2000" i="1"/>
              <a:t>depth</a:t>
            </a:r>
            <a:r>
              <a:rPr lang="en-US" sz="2000"/>
              <a:t>) lebih dekat dengan kamera. Pada kasus ini, proses </a:t>
            </a:r>
            <a:r>
              <a:rPr lang="en-US" sz="2000" i="1">
                <a:solidFill>
                  <a:schemeClr val="accent2"/>
                </a:solidFill>
              </a:rPr>
              <a:t>hidden-surface removal</a:t>
            </a:r>
            <a:r>
              <a:rPr lang="en-US" sz="2000">
                <a:solidFill>
                  <a:schemeClr val="accent2"/>
                </a:solidFill>
              </a:rPr>
              <a:t> </a:t>
            </a:r>
            <a:r>
              <a:rPr lang="en-US" sz="2000"/>
              <a:t>akan dilakukan.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14728-9BC4-3742-A3DE-6D9A9B5C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96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1CDD3-EA45-9C46-8FF2-4B7F8AED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WebGL / OpenGL Modern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D0C85-0120-2B42-807C-6752CBD6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7C887D2-58EF-4561-B34B-5F61746A46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51228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2953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B033-9886-D747-9BAC-FF611B50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 Grafika CPU </a:t>
            </a:r>
            <a:r>
              <a:rPr lang="en-US">
                <a:sym typeface="Wingdings" pitchFamily="2" charset="2"/>
              </a:rPr>
              <a:t> GPU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4F25D-36F4-1843-B69E-BB64D1DC42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Letakkan semua data atribut verteks di dalam sebuah </a:t>
            </a:r>
            <a:r>
              <a:rPr lang="en-US" sz="2000" i="1"/>
              <a:t>array</a:t>
            </a:r>
            <a:r>
              <a:rPr lang="en-US" sz="2000"/>
              <a:t>.</a:t>
            </a:r>
          </a:p>
          <a:p>
            <a:r>
              <a:rPr lang="en-US" sz="2000"/>
              <a:t>Kirim </a:t>
            </a:r>
            <a:r>
              <a:rPr lang="en-US" sz="2000" i="1"/>
              <a:t>array</a:t>
            </a:r>
            <a:r>
              <a:rPr lang="en-US" sz="2000"/>
              <a:t> ke GPU untuk di-</a:t>
            </a:r>
            <a:r>
              <a:rPr lang="en-US" sz="2000" i="1"/>
              <a:t>render</a:t>
            </a:r>
            <a:r>
              <a:rPr lang="en-US" sz="2000"/>
              <a:t> seketika itu juga.</a:t>
            </a:r>
          </a:p>
          <a:p>
            <a:r>
              <a:rPr lang="en-US" sz="2000"/>
              <a:t>Teknik seperti ini sebenarnya OK. Akan tetapi, masalahnya kita harus mengirimkan </a:t>
            </a:r>
            <a:r>
              <a:rPr lang="en-US" sz="2000" i="1"/>
              <a:t>array</a:t>
            </a:r>
            <a:r>
              <a:rPr lang="en-US" sz="2000"/>
              <a:t> lagi dan lagi setiap kali ada yang butuh di-</a:t>
            </a:r>
            <a:r>
              <a:rPr lang="en-US" sz="2000" i="1"/>
              <a:t>render</a:t>
            </a:r>
            <a:r>
              <a:rPr lang="en-US" sz="2000"/>
              <a:t>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4EF8F1-E3DE-3B45-988A-1B22FDBA8F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/>
              <a:t>Lebih baik mengirimkan </a:t>
            </a:r>
            <a:r>
              <a:rPr lang="en-US" sz="2400" i="1"/>
              <a:t>array</a:t>
            </a:r>
            <a:r>
              <a:rPr lang="en-US" sz="2400"/>
              <a:t> sekali saja dan menyimpannya ke GPU untuk </a:t>
            </a:r>
            <a:r>
              <a:rPr lang="en-US" sz="2400" i="1"/>
              <a:t>rendering</a:t>
            </a:r>
            <a:r>
              <a:rPr lang="en-US" sz="2400"/>
              <a:t> berkali-kali.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42D21-F41F-A549-98B7-EEB2F31E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96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F6C4220-7DCE-6F4D-A065-BFADA4361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Versi-versi Pustaka Grafika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C8C47-3EF1-CD40-949C-105CDB78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122686E-2F09-4B98-9E1A-27C0F216B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56684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7178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E903-86D0-2B4E-9E21-BB3F57DC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Proses Eksekusi Aplikasi Grafika Komputer Menggunakan WebGL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8685F-C377-A244-B45A-6DB9DC62B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Eksekusi melibatkan </a:t>
            </a:r>
            <a:r>
              <a:rPr lang="en-US" i="1"/>
              <a:t>web server</a:t>
            </a:r>
            <a:r>
              <a:rPr lang="en-US"/>
              <a:t> dan </a:t>
            </a:r>
            <a:r>
              <a:rPr lang="en-US" i="1"/>
              <a:t>web browser</a:t>
            </a:r>
            <a:r>
              <a:rPr lang="en-US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69218-F192-E74F-974D-B34833A5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EFC2AC-9108-B441-9F87-4C06B4E87F41}"/>
              </a:ext>
            </a:extLst>
          </p:cNvPr>
          <p:cNvSpPr/>
          <p:nvPr/>
        </p:nvSpPr>
        <p:spPr>
          <a:xfrm>
            <a:off x="8943424" y="2468305"/>
            <a:ext cx="2141131" cy="3390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  <a:p>
            <a:pPr algn="ctr"/>
            <a:endParaRPr lang="en-US" sz="2000"/>
          </a:p>
          <a:p>
            <a:pPr algn="ctr"/>
            <a:endParaRPr lang="en-US" sz="2000"/>
          </a:p>
          <a:p>
            <a:pPr algn="ctr"/>
            <a:endParaRPr lang="en-US" sz="2000"/>
          </a:p>
          <a:p>
            <a:pPr algn="ctr"/>
            <a:endParaRPr lang="en-US" sz="2000"/>
          </a:p>
          <a:p>
            <a:pPr algn="ctr"/>
            <a:endParaRPr lang="en-US" sz="2000"/>
          </a:p>
          <a:p>
            <a:pPr algn="ctr"/>
            <a:endParaRPr lang="en-US" sz="2000"/>
          </a:p>
          <a:p>
            <a:pPr algn="ctr"/>
            <a:endParaRPr lang="en-US" sz="2000"/>
          </a:p>
          <a:p>
            <a:pPr algn="ctr"/>
            <a:r>
              <a:rPr lang="en-US" sz="2000"/>
              <a:t>Canvas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647B0-8A6E-3641-B079-6A11C9AD24B5}"/>
              </a:ext>
            </a:extLst>
          </p:cNvPr>
          <p:cNvSpPr/>
          <p:nvPr/>
        </p:nvSpPr>
        <p:spPr>
          <a:xfrm>
            <a:off x="9251989" y="2867211"/>
            <a:ext cx="1524000" cy="18261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Frame</a:t>
            </a:r>
            <a:br>
              <a:rPr lang="en-US" sz="2000"/>
            </a:br>
            <a:r>
              <a:rPr lang="en-US" sz="2000"/>
              <a:t>Buffer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8DEC54-869F-B34F-ADAC-983144C1DB28}"/>
              </a:ext>
            </a:extLst>
          </p:cNvPr>
          <p:cNvSpPr/>
          <p:nvPr/>
        </p:nvSpPr>
        <p:spPr>
          <a:xfrm>
            <a:off x="581192" y="1078523"/>
            <a:ext cx="1341393" cy="178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Web</a:t>
            </a:r>
            <a:br>
              <a:rPr lang="en-US" sz="2000"/>
            </a:br>
            <a:r>
              <a:rPr lang="en-US" sz="2000"/>
              <a:t>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E90C1E-EE45-F941-B7DD-2CC162F160D3}"/>
              </a:ext>
            </a:extLst>
          </p:cNvPr>
          <p:cNvSpPr/>
          <p:nvPr/>
        </p:nvSpPr>
        <p:spPr>
          <a:xfrm>
            <a:off x="4091611" y="1078523"/>
            <a:ext cx="1341393" cy="17886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Web</a:t>
            </a:r>
            <a:br>
              <a:rPr lang="en-US" sz="2000"/>
            </a:br>
            <a:r>
              <a:rPr lang="en-US" sz="2000"/>
              <a:t>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1E2B24-9086-0545-A489-AF3E78B7946F}"/>
              </a:ext>
            </a:extLst>
          </p:cNvPr>
          <p:cNvSpPr/>
          <p:nvPr/>
        </p:nvSpPr>
        <p:spPr>
          <a:xfrm>
            <a:off x="4091611" y="3212123"/>
            <a:ext cx="1341393" cy="12259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JS Engine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BF526F-3CCF-F247-AEC4-A80FC99D085E}"/>
              </a:ext>
            </a:extLst>
          </p:cNvPr>
          <p:cNvSpPr/>
          <p:nvPr/>
        </p:nvSpPr>
        <p:spPr>
          <a:xfrm>
            <a:off x="6483119" y="3212123"/>
            <a:ext cx="1341393" cy="12259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CPU/GPU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8CE6B8-803E-A748-AFE6-EF9E28A4CCA0}"/>
              </a:ext>
            </a:extLst>
          </p:cNvPr>
          <p:cNvCxnSpPr/>
          <p:nvPr/>
        </p:nvCxnSpPr>
        <p:spPr>
          <a:xfrm>
            <a:off x="1922585" y="2468305"/>
            <a:ext cx="216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C0C816-BA55-6441-9A56-40EDB66AD836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1922585" y="1972867"/>
            <a:ext cx="216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F59F32-12AC-AD4B-ADDF-7EA48481162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433004" y="3825113"/>
            <a:ext cx="1050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608766-A9B5-9D46-B440-6DDC059688EF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824512" y="3825113"/>
            <a:ext cx="1118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D40AF4-2203-7549-90DD-25A3D5738260}"/>
              </a:ext>
            </a:extLst>
          </p:cNvPr>
          <p:cNvSpPr txBox="1"/>
          <p:nvPr/>
        </p:nvSpPr>
        <p:spPr>
          <a:xfrm>
            <a:off x="2683932" y="1501648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URL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DA02FF-B5D8-E643-A520-BDE757674BFB}"/>
              </a:ext>
            </a:extLst>
          </p:cNvPr>
          <p:cNvSpPr txBox="1"/>
          <p:nvPr/>
        </p:nvSpPr>
        <p:spPr>
          <a:xfrm>
            <a:off x="2394879" y="2603617"/>
            <a:ext cx="1224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Web Page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F0408B-EC12-094A-87FC-D1D3C7824112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4762308" y="2867211"/>
            <a:ext cx="0" cy="34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846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FBE7ADA7-D199-447B-83C7-7FB0F7BFE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CF7BDE25-3D6C-4A65-AE1F-17B3C31DC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84446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5CD6E934-390A-4282-9C06-550879EA8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84446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5207C480-2ED1-4822-91D1-C253F6887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80889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A62FAE06-6CFA-41A5-8807-43DD2423C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4757866"/>
            <a:ext cx="11309338" cy="16566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63857-10D1-6B4B-BD46-1BECE454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845617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 5 (Lima) Langkah Pembuatan Aplikasi WebGL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7F3E0-AA95-C349-B950-8FE469D4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A8B3C8E2-33C2-4F51-932C-45722C5CEC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797331"/>
              </p:ext>
            </p:extLst>
          </p:nvPr>
        </p:nvGraphicFramePr>
        <p:xfrm>
          <a:off x="581025" y="728488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2468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5ADC-C71D-144C-9CD6-16D4166A8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Event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D627F-3453-624B-B483-B7A751F03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Setiap </a:t>
            </a:r>
            <a:r>
              <a:rPr lang="en-US" sz="2000">
                <a:solidFill>
                  <a:schemeClr val="accent2"/>
                </a:solidFill>
              </a:rPr>
              <a:t>fungsi</a:t>
            </a:r>
            <a:r>
              <a:rPr lang="en-US" sz="2000"/>
              <a:t> yang bertugas untuk me-</a:t>
            </a:r>
            <a:r>
              <a:rPr lang="en-US" sz="2000" i="1">
                <a:solidFill>
                  <a:schemeClr val="accent2"/>
                </a:solidFill>
              </a:rPr>
              <a:t>render</a:t>
            </a:r>
            <a:r>
              <a:rPr lang="en-US" sz="2000"/>
              <a:t> pada aplikasi Grafika adalah sebuah </a:t>
            </a:r>
            <a:r>
              <a:rPr lang="en-US" sz="2000" i="1">
                <a:solidFill>
                  <a:schemeClr val="accent2"/>
                </a:solidFill>
              </a:rPr>
              <a:t>event listener </a:t>
            </a:r>
            <a:r>
              <a:rPr lang="en-US" sz="2000"/>
              <a:t>atau </a:t>
            </a:r>
            <a:r>
              <a:rPr lang="en-US" sz="2000" i="1">
                <a:solidFill>
                  <a:schemeClr val="accent2"/>
                </a:solidFill>
              </a:rPr>
              <a:t>callback function</a:t>
            </a:r>
            <a:r>
              <a:rPr lang="en-US" sz="2000"/>
              <a:t>.</a:t>
            </a:r>
          </a:p>
          <a:p>
            <a:r>
              <a:rPr lang="en-US" sz="2000"/>
              <a:t>Untuk </a:t>
            </a:r>
            <a:r>
              <a:rPr lang="en-US" sz="2000">
                <a:solidFill>
                  <a:schemeClr val="accent2"/>
                </a:solidFill>
              </a:rPr>
              <a:t>aplikasi statis </a:t>
            </a:r>
            <a:r>
              <a:rPr lang="en-US" sz="2000"/>
              <a:t>sebagaimana yang kita kerjakan pada Workshop kemarin, eksekusi </a:t>
            </a:r>
            <a:r>
              <a:rPr lang="en-US" sz="2000" i="1"/>
              <a:t>render</a:t>
            </a:r>
            <a:r>
              <a:rPr lang="en-US" sz="2000"/>
              <a:t>-nya hanya </a:t>
            </a:r>
            <a:r>
              <a:rPr lang="en-US" sz="2000">
                <a:solidFill>
                  <a:schemeClr val="accent2"/>
                </a:solidFill>
              </a:rPr>
              <a:t>berlangsung sekali</a:t>
            </a:r>
            <a:r>
              <a:rPr lang="en-US" sz="2000"/>
              <a:t>. Secara teknis dia menjadi </a:t>
            </a:r>
            <a:r>
              <a:rPr lang="en-US" sz="2000" i="1"/>
              <a:t>event listener</a:t>
            </a:r>
            <a:r>
              <a:rPr lang="en-US" sz="2000"/>
              <a:t> dari document.onload.</a:t>
            </a:r>
          </a:p>
          <a:p>
            <a:r>
              <a:rPr lang="en-US" sz="2000"/>
              <a:t>Kelak, saat kita membuat </a:t>
            </a:r>
            <a:r>
              <a:rPr lang="en-US" sz="2000">
                <a:solidFill>
                  <a:schemeClr val="accent2"/>
                </a:solidFill>
              </a:rPr>
              <a:t>aplikasi dinamis </a:t>
            </a:r>
            <a:r>
              <a:rPr lang="en-US" sz="2000"/>
              <a:t>(baik yang bersifat animasi berulang atau pun aplikasi interaktif) kita akan membutuhkan sebuah metode yang bisa memanggil fungsi kita secara </a:t>
            </a:r>
            <a:r>
              <a:rPr lang="en-US" sz="2000">
                <a:solidFill>
                  <a:schemeClr val="accent2"/>
                </a:solidFill>
              </a:rPr>
              <a:t>rekursif</a:t>
            </a:r>
            <a:r>
              <a:rPr lang="en-US" sz="2000"/>
              <a:t>. Akan tetapi, tetap saja bahwa pemanggilan yang pertama harus oleh sebuah </a:t>
            </a:r>
            <a:r>
              <a:rPr lang="en-US" sz="2000" i="1"/>
              <a:t>event</a:t>
            </a:r>
            <a:r>
              <a:rPr lang="en-US" sz="200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D4C87-1893-6442-BAE3-39B81423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09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18D4-19EF-B346-9564-81D0BEBF4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Format Fungsi pada WebGL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75CB3-6112-8548-A13D-9831636D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D55E0F6-05A3-4848-B6AC-F54DD0A8A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2354" y="1828533"/>
            <a:ext cx="28479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b="1">
                <a:solidFill>
                  <a:srgbClr val="D35400"/>
                </a:solidFill>
                <a:latin typeface="DIN Alternate" panose="020B0500000000000000" pitchFamily="34" charset="77"/>
              </a:rPr>
              <a:t>gl</a:t>
            </a:r>
            <a:r>
              <a:rPr lang="en-US" altLang="en-US" sz="2800" b="1">
                <a:latin typeface="DIN Alternate" panose="020B0500000000000000" pitchFamily="34" charset="77"/>
              </a:rPr>
              <a:t>.uniform</a:t>
            </a:r>
            <a:r>
              <a:rPr lang="en-US" altLang="en-US" sz="2800" b="1">
                <a:solidFill>
                  <a:srgbClr val="FF0000"/>
                </a:solidFill>
                <a:latin typeface="DIN Alternate" panose="020B0500000000000000" pitchFamily="34" charset="77"/>
              </a:rPr>
              <a:t>3</a:t>
            </a:r>
            <a:r>
              <a:rPr lang="en-US" altLang="en-US" sz="2800" b="1">
                <a:solidFill>
                  <a:srgbClr val="00B050"/>
                </a:solidFill>
                <a:latin typeface="DIN Alternate" panose="020B0500000000000000" pitchFamily="34" charset="77"/>
              </a:rPr>
              <a:t>f</a:t>
            </a:r>
            <a:r>
              <a:rPr lang="en-US" altLang="en-US" sz="2800" b="1">
                <a:latin typeface="DIN Alternate" panose="020B0500000000000000" pitchFamily="34" charset="77"/>
              </a:rPr>
              <a:t>(x,y,z)</a:t>
            </a: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CACAD5D9-1516-E149-91C3-84C64DEA32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8616" y="2356071"/>
            <a:ext cx="685800" cy="457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>
              <a:latin typeface="DIN Alternate" panose="020B0500000000000000" pitchFamily="34" charset="77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D00FA779-0F2A-B147-802B-E35AD9F1A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0895" y="2871887"/>
            <a:ext cx="39712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DIN Alternate" panose="020B0500000000000000" pitchFamily="34" charset="77"/>
              </a:rPr>
              <a:t>variabel yang ada di WebGL canvas</a:t>
            </a: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ACD2490B-9B51-604C-AC38-F8CFB7AE0F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9154" y="1218933"/>
            <a:ext cx="609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>
              <a:latin typeface="DIN Alternate" panose="020B0500000000000000" pitchFamily="34" charset="77"/>
            </a:endParaRP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257A548A-C183-2B4B-A4A3-0E065EA6B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767" y="785424"/>
            <a:ext cx="15215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DIN Alternate" panose="020B0500000000000000" pitchFamily="34" charset="77"/>
              </a:rPr>
              <a:t>nama fungsi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81E1A448-7528-8949-BF26-AB09F681591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83218" y="2332625"/>
            <a:ext cx="457200" cy="457200"/>
          </a:xfrm>
          <a:prstGeom prst="line">
            <a:avLst/>
          </a:prstGeom>
          <a:noFill/>
          <a:ln w="12700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>
              <a:latin typeface="DIN Alternate" panose="020B0500000000000000" pitchFamily="34" charset="77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450BC7FD-CB50-6948-BEE0-950BC2DC5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218" y="2836717"/>
            <a:ext cx="28589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>
                <a:latin typeface="DIN Alternate" panose="020B0500000000000000" pitchFamily="34" charset="77"/>
              </a:rPr>
              <a:t>x,y,z</a:t>
            </a:r>
            <a:r>
              <a:rPr lang="en-US" altLang="en-US" sz="2000">
                <a:latin typeface="DIN Alternate" panose="020B0500000000000000" pitchFamily="34" charset="77"/>
              </a:rPr>
              <a:t> adalah variabel </a:t>
            </a:r>
            <a:r>
              <a:rPr lang="en-US" altLang="en-US" sz="2000" i="1">
                <a:solidFill>
                  <a:srgbClr val="00B050"/>
                </a:solidFill>
                <a:latin typeface="DIN Alternate" panose="020B0500000000000000" pitchFamily="34" charset="77"/>
              </a:rPr>
              <a:t>float</a:t>
            </a:r>
            <a:endParaRPr lang="en-US" altLang="en-US" sz="2000">
              <a:solidFill>
                <a:srgbClr val="00B050"/>
              </a:solidFill>
              <a:latin typeface="DIN Alternate" panose="020B0500000000000000" pitchFamily="34" charset="77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88D3DFD0-FDBE-B944-9963-6E76F50FA9E9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853354" y="3962133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DIN Alternate" panose="020B0500000000000000" pitchFamily="34" charset="77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804CCAD1-6C5C-404A-B839-E62384AB6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542" y="3612642"/>
            <a:ext cx="25619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b="1">
                <a:solidFill>
                  <a:srgbClr val="D35400"/>
                </a:solidFill>
                <a:latin typeface="DIN Alternate" panose="020B0500000000000000" pitchFamily="34" charset="77"/>
              </a:rPr>
              <a:t>gl</a:t>
            </a:r>
            <a:r>
              <a:rPr lang="en-US" altLang="en-US" sz="2800" b="1">
                <a:latin typeface="DIN Alternate" panose="020B0500000000000000" pitchFamily="34" charset="77"/>
              </a:rPr>
              <a:t>.uniform</a:t>
            </a:r>
            <a:r>
              <a:rPr lang="en-US" altLang="en-US" sz="2800" b="1">
                <a:solidFill>
                  <a:srgbClr val="FF0000"/>
                </a:solidFill>
                <a:latin typeface="DIN Alternate" panose="020B0500000000000000" pitchFamily="34" charset="77"/>
              </a:rPr>
              <a:t>3</a:t>
            </a:r>
            <a:r>
              <a:rPr lang="en-US" altLang="en-US" sz="2800" b="1">
                <a:solidFill>
                  <a:srgbClr val="00B050"/>
                </a:solidFill>
                <a:latin typeface="DIN Alternate" panose="020B0500000000000000" pitchFamily="34" charset="77"/>
              </a:rPr>
              <a:t>f</a:t>
            </a:r>
            <a:r>
              <a:rPr lang="en-US" altLang="en-US" sz="2800" b="1">
                <a:solidFill>
                  <a:srgbClr val="00B0F0"/>
                </a:solidFill>
                <a:latin typeface="DIN Alternate" panose="020B0500000000000000" pitchFamily="34" charset="77"/>
              </a:rPr>
              <a:t>v</a:t>
            </a:r>
            <a:r>
              <a:rPr lang="en-US" altLang="en-US" sz="2800" b="1">
                <a:latin typeface="DIN Alternate" panose="020B0500000000000000" pitchFamily="34" charset="77"/>
              </a:rPr>
              <a:t>(p)</a:t>
            </a:r>
            <a:endParaRPr lang="en-US" altLang="en-US" sz="2800">
              <a:latin typeface="DIN Alternate" panose="020B0500000000000000" pitchFamily="34" charset="77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A118F99D-0D65-9241-B9FD-42E1E8204E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03634" y="4079367"/>
            <a:ext cx="609600" cy="5334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>
              <a:latin typeface="DIN Alternate" panose="020B0500000000000000" pitchFamily="34" charset="77"/>
            </a:endParaRP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519DF5E2-571F-2F45-9337-2AA91117A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4" y="4425197"/>
            <a:ext cx="26822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>
                <a:latin typeface="DIN Alternate" panose="020B0500000000000000" pitchFamily="34" charset="77"/>
              </a:rPr>
              <a:t>p</a:t>
            </a:r>
            <a:r>
              <a:rPr lang="en-US" altLang="en-US" sz="2000">
                <a:latin typeface="DIN Alternate" panose="020B0500000000000000" pitchFamily="34" charset="77"/>
              </a:rPr>
              <a:t> adalah sebuah </a:t>
            </a:r>
            <a:r>
              <a:rPr lang="en-US" altLang="en-US" sz="2000">
                <a:solidFill>
                  <a:srgbClr val="00B0F0"/>
                </a:solidFill>
                <a:latin typeface="DIN Alternate" panose="020B0500000000000000" pitchFamily="34" charset="77"/>
              </a:rPr>
              <a:t>vektor</a:t>
            </a: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C68FBD55-3E22-AF4D-9A50-BB399CCFE0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8064" y="1347887"/>
            <a:ext cx="15240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>
              <a:latin typeface="DIN Alternate" panose="020B0500000000000000" pitchFamily="34" charset="77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DA4B0957-B8EC-5649-BB57-377D44BD2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264" y="1043087"/>
            <a:ext cx="10470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DIN Alternate" panose="020B0500000000000000" pitchFamily="34" charset="77"/>
              </a:rPr>
              <a:t>dimensi</a:t>
            </a:r>
          </a:p>
        </p:txBody>
      </p:sp>
    </p:spTree>
    <p:extLst>
      <p:ext uri="{BB962C8B-B14F-4D97-AF65-F5344CB8AC3E}">
        <p14:creationId xmlns:p14="http://schemas.microsoft.com/office/powerpoint/2010/main" val="134206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3B89715-0C08-460F-B428-54CD79978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37D61-3F14-5F4D-9606-C5218876A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4" y="4999383"/>
            <a:ext cx="11293599" cy="95242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Tentang GLSL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37B2BA-7A3F-4338-9F35-A23EE736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1"/>
            <a:ext cx="11298933" cy="437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77D424-9960-4ACA-BCD2-505B987C4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57326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4247F3-70BF-4860-A663-2ECA100F9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6057326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1D5223-6DF2-4751-8B5D-D37B5D98A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53769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A2C23-8740-7544-8DBD-43A78327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224495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7445D92-24B4-45C4-9174-A5F123A7BE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807426"/>
              </p:ext>
            </p:extLst>
          </p:nvPr>
        </p:nvGraphicFramePr>
        <p:xfrm>
          <a:off x="1090001" y="1093924"/>
          <a:ext cx="10004654" cy="3145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1619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5631-5CCB-214E-955C-90AA97E7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Sistem Grafika Dasar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6030B-3946-0C45-A6F6-AD0B724EA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Gambar terbentuk di frame buffer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1CD76-DB5B-B046-A7B0-BE16E864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A478F1-5E63-8A4A-981B-BDAB01695CE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9130" y="3640015"/>
            <a:ext cx="2140634" cy="1031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DF93A8-A9D1-5545-9740-905C2B0CF99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39066" y="3487196"/>
            <a:ext cx="601395" cy="2969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988FD1-242C-F448-BDFB-9BCB1D1D215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9763" y="3784181"/>
            <a:ext cx="1897673" cy="8693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4AB7B0-BBD6-5F46-B368-00E18EE62C09}"/>
              </a:ext>
            </a:extLst>
          </p:cNvPr>
          <p:cNvSpPr txBox="1"/>
          <p:nvPr/>
        </p:nvSpPr>
        <p:spPr>
          <a:xfrm>
            <a:off x="10140461" y="2988803"/>
            <a:ext cx="163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Perangkat Input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887BB7-76D2-5D43-92FA-C49AD15673A9}"/>
              </a:ext>
            </a:extLst>
          </p:cNvPr>
          <p:cNvSpPr/>
          <p:nvPr/>
        </p:nvSpPr>
        <p:spPr>
          <a:xfrm>
            <a:off x="7435360" y="2294892"/>
            <a:ext cx="1839936" cy="6938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Processor </a:t>
            </a:r>
            <a:br>
              <a:rPr lang="en-US"/>
            </a:br>
            <a:r>
              <a:rPr lang="en-US"/>
              <a:t>(CPU)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F9480-0B66-D544-9144-364EE32D4A58}"/>
              </a:ext>
            </a:extLst>
          </p:cNvPr>
          <p:cNvSpPr/>
          <p:nvPr/>
        </p:nvSpPr>
        <p:spPr>
          <a:xfrm>
            <a:off x="4974980" y="2294892"/>
            <a:ext cx="2153527" cy="6938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Graphics Processor </a:t>
            </a:r>
            <a:br>
              <a:rPr lang="en-US"/>
            </a:br>
            <a:r>
              <a:rPr lang="en-US"/>
              <a:t>(GPU)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4C9332-2EA3-1147-BED9-F327E67E44F8}"/>
              </a:ext>
            </a:extLst>
          </p:cNvPr>
          <p:cNvSpPr/>
          <p:nvPr/>
        </p:nvSpPr>
        <p:spPr>
          <a:xfrm>
            <a:off x="3323492" y="2294892"/>
            <a:ext cx="1344634" cy="693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Frame Buffer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B7C52D-5357-4045-98ED-C0CACFB03AD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685" y="1133556"/>
            <a:ext cx="2318015" cy="18551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CBCF6F3-D1E8-3849-B3CD-91D2CCE19C31}"/>
              </a:ext>
            </a:extLst>
          </p:cNvPr>
          <p:cNvSpPr txBox="1"/>
          <p:nvPr/>
        </p:nvSpPr>
        <p:spPr>
          <a:xfrm>
            <a:off x="1242646" y="3302530"/>
            <a:ext cx="184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Perangkat Output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15A91E-FC94-3E47-BCAD-D2B97CF7DA49}"/>
              </a:ext>
            </a:extLst>
          </p:cNvPr>
          <p:cNvSpPr/>
          <p:nvPr/>
        </p:nvSpPr>
        <p:spPr>
          <a:xfrm>
            <a:off x="7435360" y="1099138"/>
            <a:ext cx="1839936" cy="6938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CPU</a:t>
            </a:r>
          </a:p>
          <a:p>
            <a:pPr algn="ctr"/>
            <a:r>
              <a:rPr lang="en-US"/>
              <a:t>Memory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9EDE18-1C36-744C-B005-F869F7488876}"/>
              </a:ext>
            </a:extLst>
          </p:cNvPr>
          <p:cNvSpPr/>
          <p:nvPr/>
        </p:nvSpPr>
        <p:spPr>
          <a:xfrm>
            <a:off x="4974981" y="1099138"/>
            <a:ext cx="2153526" cy="6938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GPU</a:t>
            </a:r>
          </a:p>
          <a:p>
            <a:pPr algn="ctr"/>
            <a:r>
              <a:rPr lang="en-US"/>
              <a:t>Memory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DCC9B1-0BBE-BC45-A385-618E344BDDFE}"/>
              </a:ext>
            </a:extLst>
          </p:cNvPr>
          <p:cNvCxnSpPr>
            <a:stCxn id="19" idx="2"/>
            <a:endCxn id="13" idx="0"/>
          </p:cNvCxnSpPr>
          <p:nvPr/>
        </p:nvCxnSpPr>
        <p:spPr>
          <a:xfrm>
            <a:off x="8355328" y="1792979"/>
            <a:ext cx="0" cy="5019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7980F4-E449-2946-8AFD-CC4CBBCD6574}"/>
              </a:ext>
            </a:extLst>
          </p:cNvPr>
          <p:cNvCxnSpPr>
            <a:stCxn id="20" idx="2"/>
            <a:endCxn id="14" idx="0"/>
          </p:cNvCxnSpPr>
          <p:nvPr/>
        </p:nvCxnSpPr>
        <p:spPr>
          <a:xfrm>
            <a:off x="6051744" y="1792979"/>
            <a:ext cx="0" cy="5019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19E05892-CCAC-B24D-8D53-D8C442C8820D}"/>
              </a:ext>
            </a:extLst>
          </p:cNvPr>
          <p:cNvCxnSpPr>
            <a:stCxn id="12" idx="0"/>
            <a:endCxn id="13" idx="3"/>
          </p:cNvCxnSpPr>
          <p:nvPr/>
        </p:nvCxnSpPr>
        <p:spPr>
          <a:xfrm rot="16200000" flipV="1">
            <a:off x="9944192" y="1972917"/>
            <a:ext cx="346990" cy="16847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B416FF-02C0-FD4D-82C3-7C4AA2C22593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flipH="1">
            <a:off x="7128507" y="2641813"/>
            <a:ext cx="306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105D75-B393-5E4F-943A-54529DC8F2A5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>
            <a:off x="4668126" y="2641813"/>
            <a:ext cx="306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579AC612-C348-B84A-AF3B-F51EAF56F021}"/>
              </a:ext>
            </a:extLst>
          </p:cNvPr>
          <p:cNvCxnSpPr>
            <a:stCxn id="15" idx="2"/>
            <a:endCxn id="18" idx="3"/>
          </p:cNvCxnSpPr>
          <p:nvPr/>
        </p:nvCxnSpPr>
        <p:spPr>
          <a:xfrm rot="5400000">
            <a:off x="3294609" y="2785995"/>
            <a:ext cx="498463" cy="9039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323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A58C-D46F-1941-9983-58D0977E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Shaders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A9584-098E-9144-9618-3DC87D7A1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Ada 2 (dua) jenis </a:t>
            </a:r>
            <a:r>
              <a:rPr lang="en-US" sz="2000" i="1"/>
              <a:t>shader</a:t>
            </a:r>
            <a:r>
              <a:rPr lang="en-US" sz="2000"/>
              <a:t>: </a:t>
            </a:r>
            <a:r>
              <a:rPr lang="en-US" sz="2000" i="1">
                <a:solidFill>
                  <a:srgbClr val="D35400"/>
                </a:solidFill>
              </a:rPr>
              <a:t>Vertex Shader</a:t>
            </a:r>
            <a:r>
              <a:rPr lang="en-US" sz="2000">
                <a:solidFill>
                  <a:srgbClr val="D35400"/>
                </a:solidFill>
              </a:rPr>
              <a:t> </a:t>
            </a:r>
            <a:r>
              <a:rPr lang="en-US" sz="2000"/>
              <a:t>dan </a:t>
            </a:r>
            <a:r>
              <a:rPr lang="en-US" sz="2000" i="1">
                <a:solidFill>
                  <a:srgbClr val="D35400"/>
                </a:solidFill>
              </a:rPr>
              <a:t>Fragment Shader</a:t>
            </a:r>
            <a:r>
              <a:rPr lang="en-US" sz="2000"/>
              <a:t>.</a:t>
            </a:r>
          </a:p>
          <a:p>
            <a:r>
              <a:rPr lang="en-US" sz="2000" i="1"/>
              <a:t>Vertex Shader</a:t>
            </a:r>
            <a:r>
              <a:rPr lang="en-US" sz="2000"/>
              <a:t> minimal harus punya variabel </a:t>
            </a: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gl_Position </a:t>
            </a:r>
            <a:r>
              <a:rPr lang="en-US" sz="2000"/>
              <a:t>yang terdefinisi.</a:t>
            </a:r>
          </a:p>
          <a:p>
            <a:r>
              <a:rPr lang="en-US" sz="2000" i="1"/>
              <a:t>Fragment Shader</a:t>
            </a:r>
            <a:r>
              <a:rPr lang="en-US" sz="2000"/>
              <a:t> minimal harus punya variabel </a:t>
            </a: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gl_FragColor </a:t>
            </a:r>
            <a:r>
              <a:rPr lang="en-US" sz="2000"/>
              <a:t>yang terdefinisi.</a:t>
            </a:r>
          </a:p>
          <a:p>
            <a:r>
              <a:rPr lang="en-US" sz="2000"/>
              <a:t>Masing-masing </a:t>
            </a:r>
            <a:r>
              <a:rPr lang="en-US" sz="2000" i="1"/>
              <a:t>shader </a:t>
            </a:r>
            <a:r>
              <a:rPr lang="en-US" sz="2000"/>
              <a:t>di atas adalah program penuh dan independen.</a:t>
            </a:r>
          </a:p>
          <a:p>
            <a:r>
              <a:rPr lang="en-US" sz="2000"/>
              <a:t>Angka </a:t>
            </a:r>
            <a:r>
              <a:rPr lang="en-US" sz="2000">
                <a:solidFill>
                  <a:srgbClr val="D35400"/>
                </a:solidFill>
              </a:rPr>
              <a:t>2</a:t>
            </a:r>
            <a:r>
              <a:rPr lang="en-US" sz="2000"/>
              <a:t>, </a:t>
            </a:r>
            <a:r>
              <a:rPr lang="en-US" sz="2000">
                <a:solidFill>
                  <a:srgbClr val="D35400"/>
                </a:solidFill>
              </a:rPr>
              <a:t>3</a:t>
            </a:r>
            <a:r>
              <a:rPr lang="en-US" sz="2000"/>
              <a:t>, </a:t>
            </a:r>
            <a:r>
              <a:rPr lang="en-US" sz="2000">
                <a:solidFill>
                  <a:srgbClr val="D35400"/>
                </a:solidFill>
              </a:rPr>
              <a:t>4</a:t>
            </a:r>
            <a:r>
              <a:rPr lang="en-US" sz="2000"/>
              <a:t>, pada tipe data </a:t>
            </a:r>
            <a:r>
              <a:rPr lang="en-US" sz="2000">
                <a:solidFill>
                  <a:srgbClr val="D35400"/>
                </a:solidFill>
              </a:rPr>
              <a:t>vec</a:t>
            </a:r>
            <a:r>
              <a:rPr lang="en-US" sz="2000"/>
              <a:t>tor atau </a:t>
            </a:r>
            <a:r>
              <a:rPr lang="en-US" sz="2000">
                <a:solidFill>
                  <a:srgbClr val="D35400"/>
                </a:solidFill>
              </a:rPr>
              <a:t>mat</a:t>
            </a:r>
            <a:r>
              <a:rPr lang="en-US" sz="2000"/>
              <a:t>riks merepresentasikan dimensi.</a:t>
            </a:r>
          </a:p>
          <a:p>
            <a:r>
              <a:rPr lang="en-US" sz="2000"/>
              <a:t>Angka </a:t>
            </a:r>
            <a:r>
              <a:rPr lang="en-US" sz="2000" i="1">
                <a:solidFill>
                  <a:srgbClr val="D35400"/>
                </a:solidFill>
              </a:rPr>
              <a:t>precision</a:t>
            </a:r>
            <a:r>
              <a:rPr lang="en-US" sz="2000"/>
              <a:t> di </a:t>
            </a:r>
            <a:r>
              <a:rPr lang="en-US" sz="2000" i="1"/>
              <a:t>Fragment Shader</a:t>
            </a:r>
            <a:r>
              <a:rPr lang="en-US" sz="2000"/>
              <a:t> harus didefinisikan.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CB2AF-CF99-7740-993F-8502850A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107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74E942-0C02-C24F-A7BA-FA4BC1C8E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Sistem Koordinat dan </a:t>
            </a:r>
            <a:r>
              <a:rPr lang="en-US" i="1">
                <a:solidFill>
                  <a:schemeClr val="accent1"/>
                </a:solidFill>
              </a:rPr>
              <a:t>Shaders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A18C-1D64-DC49-93AA-2F57DFD3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6426" y="5956137"/>
            <a:ext cx="6733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 algn="l">
                <a:spcAft>
                  <a:spcPts val="600"/>
                </a:spcAft>
              </a:pPr>
              <a:t>21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98A7B0D-DB45-4A91-908B-A344C66B77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163668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557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04403F-BB31-4282-8635-1B39793F3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46DA6-975E-4B4E-B6F4-DC5B1BCC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latin typeface="+mj-lt"/>
              </a:rPr>
              <a:t>Kamera WebGL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C0490-5F9E-3246-8071-2BCE62910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255" y="1964168"/>
            <a:ext cx="3409782" cy="40365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WebGL menempatkan sebuah </a:t>
            </a:r>
            <a:r>
              <a:rPr lang="en-US">
                <a:solidFill>
                  <a:schemeClr val="accent3"/>
                </a:solidFill>
                <a:latin typeface="+mn-lt"/>
              </a:rPr>
              <a:t>kamera</a:t>
            </a:r>
            <a:r>
              <a:rPr lang="en-US">
                <a:solidFill>
                  <a:schemeClr val="bg1"/>
                </a:solidFill>
                <a:latin typeface="+mn-lt"/>
              </a:rPr>
              <a:t> di titik </a:t>
            </a:r>
            <a:r>
              <a:rPr lang="en-US" i="1">
                <a:solidFill>
                  <a:schemeClr val="accent3"/>
                </a:solidFill>
                <a:latin typeface="+mn-lt"/>
              </a:rPr>
              <a:t>origin</a:t>
            </a:r>
            <a:r>
              <a:rPr lang="en-US">
                <a:solidFill>
                  <a:schemeClr val="accent3"/>
                </a:solidFill>
                <a:latin typeface="+mn-lt"/>
              </a:rPr>
              <a:t> (0, 0) </a:t>
            </a:r>
            <a:r>
              <a:rPr lang="en-US">
                <a:solidFill>
                  <a:schemeClr val="bg1"/>
                </a:solidFill>
                <a:latin typeface="+mn-lt"/>
              </a:rPr>
              <a:t>pada ruang obyek. Kamera ini mengarah ke </a:t>
            </a:r>
            <a:r>
              <a:rPr lang="en-US">
                <a:solidFill>
                  <a:schemeClr val="accent3"/>
                </a:solidFill>
                <a:latin typeface="+mn-lt"/>
              </a:rPr>
              <a:t>sumbu z negatif</a:t>
            </a:r>
            <a:r>
              <a:rPr lang="en-US">
                <a:solidFill>
                  <a:schemeClr val="bg1"/>
                </a:solidFill>
                <a:latin typeface="+mn-lt"/>
              </a:rPr>
              <a:t>.</a:t>
            </a:r>
          </a:p>
          <a:p>
            <a:r>
              <a:rPr lang="en-US" i="1">
                <a:solidFill>
                  <a:schemeClr val="accent3"/>
                </a:solidFill>
                <a:latin typeface="+mn-lt"/>
              </a:rPr>
              <a:t>Viewing volume </a:t>
            </a:r>
            <a:r>
              <a:rPr lang="en-US">
                <a:solidFill>
                  <a:schemeClr val="bg1"/>
                </a:solidFill>
                <a:latin typeface="+mn-lt"/>
              </a:rPr>
              <a:t>(isian penglihatan) </a:t>
            </a:r>
            <a:r>
              <a:rPr lang="en-US" i="1">
                <a:solidFill>
                  <a:schemeClr val="bg1"/>
                </a:solidFill>
                <a:latin typeface="+mn-lt"/>
              </a:rPr>
              <a:t>default</a:t>
            </a:r>
            <a:r>
              <a:rPr lang="en-US">
                <a:solidFill>
                  <a:schemeClr val="bg1"/>
                </a:solidFill>
                <a:latin typeface="+mn-lt"/>
              </a:rPr>
              <a:t>-nya adalah sebuah kotak </a:t>
            </a:r>
            <a:r>
              <a:rPr lang="en-US">
                <a:solidFill>
                  <a:schemeClr val="accent3"/>
                </a:solidFill>
                <a:latin typeface="+mn-lt"/>
              </a:rPr>
              <a:t>kubus</a:t>
            </a:r>
            <a:r>
              <a:rPr lang="en-US">
                <a:solidFill>
                  <a:schemeClr val="bg1"/>
                </a:solidFill>
                <a:latin typeface="+mn-lt"/>
              </a:rPr>
              <a:t> dengan titik pusat di </a:t>
            </a:r>
            <a:r>
              <a:rPr lang="en-US" i="1">
                <a:solidFill>
                  <a:schemeClr val="bg1"/>
                </a:solidFill>
                <a:latin typeface="+mn-lt"/>
              </a:rPr>
              <a:t>origin</a:t>
            </a:r>
            <a:r>
              <a:rPr lang="en-US">
                <a:solidFill>
                  <a:schemeClr val="bg1"/>
                </a:solidFill>
                <a:latin typeface="+mn-lt"/>
              </a:rPr>
              <a:t> dan panjang </a:t>
            </a:r>
            <a:r>
              <a:rPr lang="en-US">
                <a:solidFill>
                  <a:schemeClr val="accent3"/>
                </a:solidFill>
                <a:latin typeface="+mn-lt"/>
              </a:rPr>
              <a:t>sisi: 2</a:t>
            </a:r>
            <a:r>
              <a:rPr lang="en-US">
                <a:solidFill>
                  <a:schemeClr val="bg1"/>
                </a:solidFill>
                <a:latin typeface="+mn-lt"/>
              </a:rPr>
              <a:t>.</a:t>
            </a:r>
            <a:endParaRPr lang="en-US" i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Content Placeholder 5" descr="an02f31">
            <a:extLst>
              <a:ext uri="{FF2B5EF4-FFF2-40B4-BE49-F238E27FC236}">
                <a16:creationId xmlns:a16="http://schemas.microsoft.com/office/drawing/2014/main" id="{4C9A817C-C75C-754D-8EDE-073485B27F9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791522" y="1354461"/>
            <a:ext cx="6489819" cy="416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7D544-138B-7D43-84E6-BA2D701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dirty="0"/>
              <a:pPr defTabSz="914400"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9261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A1DD-8932-8D49-83F7-68580BAF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Vertex shader  </a:t>
            </a:r>
            <a:r>
              <a:rPr lang="en-US"/>
              <a:t>Sederhana</a:t>
            </a:r>
            <a:endParaRPr lang="en-US" i="1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7B4038-B953-7747-AA72-32EA5D691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altLang="en-US" sz="280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en-US" sz="2800">
                <a:solidFill>
                  <a:schemeClr val="accent6"/>
                </a:solidFill>
                <a:ea typeface="ＭＳ Ｐゴシック" panose="020B0600070205080204" pitchFamily="34" charset="-128"/>
              </a:rPr>
              <a:t>attribute</a:t>
            </a:r>
            <a:r>
              <a:rPr lang="en-US" altLang="en-US" sz="2800">
                <a:ea typeface="ＭＳ Ｐゴシック" panose="020B0600070205080204" pitchFamily="34" charset="-128"/>
              </a:rPr>
              <a:t> vec4 </a:t>
            </a:r>
            <a:r>
              <a:rPr lang="en-US" altLang="en-US" sz="2800">
                <a:solidFill>
                  <a:schemeClr val="accent2"/>
                </a:solidFill>
                <a:ea typeface="ＭＳ Ｐゴシック" panose="020B0600070205080204" pitchFamily="34" charset="-128"/>
              </a:rPr>
              <a:t>vPosition</a:t>
            </a:r>
            <a:r>
              <a:rPr lang="en-US" altLang="en-US" sz="2800">
                <a:ea typeface="ＭＳ Ｐゴシック" panose="020B0600070205080204" pitchFamily="34" charset="-128"/>
              </a:rPr>
              <a:t>;</a:t>
            </a:r>
          </a:p>
          <a:p>
            <a:pPr>
              <a:buFontTx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void main(void)</a:t>
            </a:r>
          </a:p>
          <a:p>
            <a:pPr>
              <a:buFontTx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{</a:t>
            </a:r>
          </a:p>
          <a:p>
            <a:pPr>
              <a:buFontTx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    </a:t>
            </a:r>
            <a:r>
              <a:rPr lang="en-US" altLang="en-US" sz="2800">
                <a:solidFill>
                  <a:schemeClr val="accent4"/>
                </a:solidFill>
                <a:ea typeface="ＭＳ Ｐゴシック" panose="020B0600070205080204" pitchFamily="34" charset="-128"/>
              </a:rPr>
              <a:t>gl_Position</a:t>
            </a:r>
            <a:r>
              <a:rPr lang="en-US" altLang="en-US" sz="2800">
                <a:ea typeface="ＭＳ Ｐゴシック" panose="020B0600070205080204" pitchFamily="34" charset="-128"/>
              </a:rPr>
              <a:t> = vPosition;</a:t>
            </a:r>
          </a:p>
          <a:p>
            <a:pPr>
              <a:buFontTx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C2C3B-88D5-0045-9CCF-E00F8FAA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23</a:t>
            </a:fld>
            <a:endParaRPr lang="en-US" dirty="0"/>
          </a:p>
        </p:txBody>
      </p:sp>
      <p:cxnSp>
        <p:nvCxnSpPr>
          <p:cNvPr id="9" name="Straight Arrow Connector 12">
            <a:extLst>
              <a:ext uri="{FF2B5EF4-FFF2-40B4-BE49-F238E27FC236}">
                <a16:creationId xmlns:a16="http://schemas.microsoft.com/office/drawing/2014/main" id="{1A7E5BB0-0E72-8C46-92AF-D6619CBFD50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1504121" y="2388470"/>
            <a:ext cx="1295400" cy="457200"/>
          </a:xfrm>
          <a:prstGeom prst="straightConnector1">
            <a:avLst/>
          </a:prstGeom>
          <a:noFill/>
          <a:ln w="12700">
            <a:solidFill>
              <a:schemeClr val="accent6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1039D84-8D68-D645-928B-88E021844935}"/>
              </a:ext>
            </a:extLst>
          </p:cNvPr>
          <p:cNvSpPr txBox="1"/>
          <p:nvPr/>
        </p:nvSpPr>
        <p:spPr>
          <a:xfrm>
            <a:off x="2855843" y="2156558"/>
            <a:ext cx="192232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latin typeface="DIN Alternate" panose="020B0500000000000000" pitchFamily="34" charset="77"/>
              </a:rPr>
              <a:t>input dari aplikasi</a:t>
            </a:r>
          </a:p>
        </p:txBody>
      </p:sp>
      <p:cxnSp>
        <p:nvCxnSpPr>
          <p:cNvPr id="11" name="Straight Arrow Connector 12">
            <a:extLst>
              <a:ext uri="{FF2B5EF4-FFF2-40B4-BE49-F238E27FC236}">
                <a16:creationId xmlns:a16="http://schemas.microsoft.com/office/drawing/2014/main" id="{EDEB6FE8-A6E8-4B41-A985-565DF3AAC07F}"/>
              </a:ext>
            </a:extLst>
          </p:cNvPr>
          <p:cNvCxnSpPr>
            <a:cxnSpLocks noChangeShapeType="1"/>
            <a:stCxn id="12" idx="1"/>
          </p:cNvCxnSpPr>
          <p:nvPr/>
        </p:nvCxnSpPr>
        <p:spPr bwMode="auto">
          <a:xfrm flipH="1" flipV="1">
            <a:off x="3896140" y="3339551"/>
            <a:ext cx="2177424" cy="818596"/>
          </a:xfrm>
          <a:prstGeom prst="straightConnector1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BF0170-EC6C-9D4D-A490-363F971A47C2}"/>
              </a:ext>
            </a:extLst>
          </p:cNvPr>
          <p:cNvSpPr txBox="1"/>
          <p:nvPr/>
        </p:nvSpPr>
        <p:spPr>
          <a:xfrm>
            <a:off x="6073564" y="3834981"/>
            <a:ext cx="3269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DIN Alternate" panose="020B0500000000000000" pitchFamily="34" charset="77"/>
              </a:rPr>
              <a:t>harus disambungkan ke variabel di aplikasi JavaScript</a:t>
            </a:r>
          </a:p>
        </p:txBody>
      </p:sp>
      <p:cxnSp>
        <p:nvCxnSpPr>
          <p:cNvPr id="16" name="Straight Arrow Connector 12">
            <a:extLst>
              <a:ext uri="{FF2B5EF4-FFF2-40B4-BE49-F238E27FC236}">
                <a16:creationId xmlns:a16="http://schemas.microsoft.com/office/drawing/2014/main" id="{A1FF9024-3EA7-CC44-BFE0-1B1AE5D5DD2B}"/>
              </a:ext>
            </a:extLst>
          </p:cNvPr>
          <p:cNvCxnSpPr>
            <a:cxnSpLocks noChangeShapeType="1"/>
            <a:stCxn id="17" idx="1"/>
          </p:cNvCxnSpPr>
          <p:nvPr/>
        </p:nvCxnSpPr>
        <p:spPr bwMode="auto">
          <a:xfrm flipH="1" flipV="1">
            <a:off x="2405270" y="5208108"/>
            <a:ext cx="2177424" cy="680096"/>
          </a:xfrm>
          <a:prstGeom prst="straightConnector1">
            <a:avLst/>
          </a:prstGeom>
          <a:noFill/>
          <a:ln w="12700">
            <a:solidFill>
              <a:srgbClr val="969FA7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18C37CE-F83C-254F-ADCA-C6F8ADC7CDCD}"/>
              </a:ext>
            </a:extLst>
          </p:cNvPr>
          <p:cNvSpPr txBox="1"/>
          <p:nvPr/>
        </p:nvSpPr>
        <p:spPr>
          <a:xfrm>
            <a:off x="4582694" y="5703538"/>
            <a:ext cx="3269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4"/>
                </a:solidFill>
                <a:latin typeface="DIN Alternate" panose="020B0500000000000000" pitchFamily="34" charset="77"/>
              </a:rPr>
              <a:t>variabel </a:t>
            </a:r>
            <a:r>
              <a:rPr lang="en-US" i="1" dirty="0">
                <a:solidFill>
                  <a:schemeClr val="accent4"/>
                </a:solidFill>
                <a:latin typeface="DIN Alternate" panose="020B0500000000000000" pitchFamily="34" charset="77"/>
              </a:rPr>
              <a:t>built-in</a:t>
            </a:r>
            <a:r>
              <a:rPr lang="en-US" dirty="0">
                <a:solidFill>
                  <a:schemeClr val="accent4"/>
                </a:solidFill>
                <a:latin typeface="DIN Alternate" panose="020B0500000000000000" pitchFamily="34" charset="77"/>
              </a:rPr>
              <a:t> milik GLSL</a:t>
            </a:r>
          </a:p>
        </p:txBody>
      </p:sp>
    </p:spTree>
    <p:extLst>
      <p:ext uri="{BB962C8B-B14F-4D97-AF65-F5344CB8AC3E}">
        <p14:creationId xmlns:p14="http://schemas.microsoft.com/office/powerpoint/2010/main" val="599889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5C28-2F20-4B45-A583-C47C17C2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Model Eksekusi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8AD96-55D0-F741-BDD8-E1334FF1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24</a:t>
            </a:fld>
            <a:endParaRPr lang="en-US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761F970-924F-7F42-BB55-42A8E486D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7861" y="3359427"/>
            <a:ext cx="1752600" cy="914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i="1">
                <a:solidFill>
                  <a:schemeClr val="bg1"/>
                </a:solidFill>
                <a:latin typeface="DIN Alternate" panose="020B0500000000000000" pitchFamily="34" charset="77"/>
              </a:rPr>
              <a:t>Vertex</a:t>
            </a:r>
          </a:p>
          <a:p>
            <a:r>
              <a:rPr lang="en-US" altLang="en-US" sz="2000" i="1">
                <a:solidFill>
                  <a:schemeClr val="bg1"/>
                </a:solidFill>
                <a:latin typeface="DIN Alternate" panose="020B0500000000000000" pitchFamily="34" charset="77"/>
              </a:rPr>
              <a:t>Shader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0DA7B23-108E-B443-AE5D-49D85D0D1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7861" y="1378227"/>
            <a:ext cx="1752600" cy="762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chemeClr val="bg1"/>
                </a:solidFill>
                <a:latin typeface="DIN Alternate" panose="020B0500000000000000" pitchFamily="34" charset="77"/>
              </a:rPr>
              <a:t>GPU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701694F0-0E0D-094D-B320-671DC8DA1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4861" y="3359427"/>
            <a:ext cx="1752600" cy="914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i="1">
                <a:solidFill>
                  <a:schemeClr val="bg1"/>
                </a:solidFill>
                <a:latin typeface="DIN Alternate" panose="020B0500000000000000" pitchFamily="34" charset="77"/>
              </a:rPr>
              <a:t>Primitive</a:t>
            </a:r>
          </a:p>
          <a:p>
            <a:r>
              <a:rPr lang="en-US" altLang="en-US" sz="2000" i="1">
                <a:solidFill>
                  <a:schemeClr val="bg1"/>
                </a:solidFill>
                <a:latin typeface="DIN Alternate" panose="020B0500000000000000" pitchFamily="34" charset="77"/>
              </a:rPr>
              <a:t>Assembly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B0E06F4E-04DD-2448-86E7-E64915019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661" y="3435627"/>
            <a:ext cx="1676400" cy="914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chemeClr val="bg1"/>
                </a:solidFill>
                <a:latin typeface="DIN Alternate" panose="020B0500000000000000" pitchFamily="34" charset="77"/>
              </a:rPr>
              <a:t>Program</a:t>
            </a:r>
          </a:p>
          <a:p>
            <a:r>
              <a:rPr lang="en-US" altLang="en-US" sz="2000">
                <a:solidFill>
                  <a:schemeClr val="bg1"/>
                </a:solidFill>
                <a:latin typeface="DIN Alternate" panose="020B0500000000000000" pitchFamily="34" charset="77"/>
              </a:rPr>
              <a:t>Aplikasi</a:t>
            </a:r>
          </a:p>
        </p:txBody>
      </p:sp>
      <p:cxnSp>
        <p:nvCxnSpPr>
          <p:cNvPr id="9" name="Elbow Connector 18">
            <a:extLst>
              <a:ext uri="{FF2B5EF4-FFF2-40B4-BE49-F238E27FC236}">
                <a16:creationId xmlns:a16="http://schemas.microsoft.com/office/drawing/2014/main" id="{008DCEE0-59EB-0A46-8909-BAAD64969D09}"/>
              </a:ext>
            </a:extLst>
          </p:cNvPr>
          <p:cNvCxnSpPr>
            <a:cxnSpLocks noChangeShapeType="1"/>
            <a:stCxn id="8" idx="0"/>
            <a:endCxn id="6" idx="1"/>
          </p:cNvCxnSpPr>
          <p:nvPr/>
        </p:nvCxnSpPr>
        <p:spPr bwMode="auto">
          <a:xfrm rot="5400000" flipH="1" flipV="1">
            <a:off x="3457161" y="1644927"/>
            <a:ext cx="1676400" cy="1905000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21">
            <a:extLst>
              <a:ext uri="{FF2B5EF4-FFF2-40B4-BE49-F238E27FC236}">
                <a16:creationId xmlns:a16="http://schemas.microsoft.com/office/drawing/2014/main" id="{41506F5B-28F2-B847-87DE-4FDDC34BC7C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400262" y="2749827"/>
            <a:ext cx="1219200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23">
            <a:extLst>
              <a:ext uri="{FF2B5EF4-FFF2-40B4-BE49-F238E27FC236}">
                <a16:creationId xmlns:a16="http://schemas.microsoft.com/office/drawing/2014/main" id="{A6DDCA22-2643-B441-9E19-E5195C861598}"/>
              </a:ext>
            </a:extLst>
          </p:cNvPr>
          <p:cNvCxnSpPr>
            <a:cxnSpLocks noChangeShapeType="1"/>
            <a:stCxn id="8" idx="3"/>
          </p:cNvCxnSpPr>
          <p:nvPr/>
        </p:nvCxnSpPr>
        <p:spPr bwMode="auto">
          <a:xfrm>
            <a:off x="4181061" y="3892827"/>
            <a:ext cx="10668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25">
            <a:extLst>
              <a:ext uri="{FF2B5EF4-FFF2-40B4-BE49-F238E27FC236}">
                <a16:creationId xmlns:a16="http://schemas.microsoft.com/office/drawing/2014/main" id="{5CB2BEF3-1FF8-4B40-898F-DDB799DA11FC}"/>
              </a:ext>
            </a:extLst>
          </p:cNvPr>
          <p:cNvCxnSpPr>
            <a:cxnSpLocks noChangeShapeType="1"/>
            <a:stCxn id="5" idx="3"/>
            <a:endCxn id="7" idx="1"/>
          </p:cNvCxnSpPr>
          <p:nvPr/>
        </p:nvCxnSpPr>
        <p:spPr bwMode="auto">
          <a:xfrm>
            <a:off x="7000461" y="3816627"/>
            <a:ext cx="9144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26">
            <a:extLst>
              <a:ext uri="{FF2B5EF4-FFF2-40B4-BE49-F238E27FC236}">
                <a16:creationId xmlns:a16="http://schemas.microsoft.com/office/drawing/2014/main" id="{CD8795F2-03D5-9E4B-BFC9-1AEE9940D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2754" y="4421219"/>
            <a:ext cx="20087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4C4C4F"/>
                </a:solidFill>
                <a:latin typeface="DIN Alternate" panose="020B0500000000000000" pitchFamily="34" charset="77"/>
              </a:rPr>
              <a:t>gl.drawArrays</a:t>
            </a:r>
          </a:p>
        </p:txBody>
      </p:sp>
      <p:sp>
        <p:nvSpPr>
          <p:cNvPr id="14" name="TextBox 27">
            <a:extLst>
              <a:ext uri="{FF2B5EF4-FFF2-40B4-BE49-F238E27FC236}">
                <a16:creationId xmlns:a16="http://schemas.microsoft.com/office/drawing/2014/main" id="{FA367327-6222-0043-8D47-A8E5E994D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261" y="4426227"/>
            <a:ext cx="11599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4C4C4F"/>
                </a:solidFill>
                <a:latin typeface="DIN Alternate" panose="020B0500000000000000" pitchFamily="34" charset="77"/>
              </a:rPr>
              <a:t>Verteks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54B19846-EF50-8C46-8E64-77CDF1C2A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0875" y="846989"/>
            <a:ext cx="23022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4C4C4F"/>
                </a:solidFill>
                <a:latin typeface="DIN Alternate" panose="020B0500000000000000" pitchFamily="34" charset="77"/>
              </a:rPr>
              <a:t>Data verteks</a:t>
            </a:r>
          </a:p>
          <a:p>
            <a:r>
              <a:rPr lang="en-US" altLang="en-US">
                <a:solidFill>
                  <a:srgbClr val="4C4C4F"/>
                </a:solidFill>
                <a:latin typeface="DIN Alternate" panose="020B0500000000000000" pitchFamily="34" charset="77"/>
              </a:rPr>
              <a:t>Program </a:t>
            </a:r>
            <a:r>
              <a:rPr lang="en-US" altLang="en-US" i="1">
                <a:solidFill>
                  <a:srgbClr val="4C4C4F"/>
                </a:solidFill>
                <a:latin typeface="DIN Alternate" panose="020B0500000000000000" pitchFamily="34" charset="77"/>
              </a:rPr>
              <a:t>shader</a:t>
            </a:r>
          </a:p>
        </p:txBody>
      </p:sp>
    </p:spTree>
    <p:extLst>
      <p:ext uri="{BB962C8B-B14F-4D97-AF65-F5344CB8AC3E}">
        <p14:creationId xmlns:p14="http://schemas.microsoft.com/office/powerpoint/2010/main" val="1456151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A1DD-8932-8D49-83F7-68580BAF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Fragment shader  </a:t>
            </a:r>
            <a:r>
              <a:rPr lang="en-US"/>
              <a:t>Sederhana</a:t>
            </a:r>
            <a:endParaRPr lang="en-US" i="1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7B4038-B953-7747-AA72-32EA5D691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altLang="en-US" sz="280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en-US" sz="2800">
                <a:solidFill>
                  <a:schemeClr val="accent6"/>
                </a:solidFill>
                <a:ea typeface="ＭＳ Ｐゴシック" panose="020B0600070205080204" pitchFamily="34" charset="-128"/>
              </a:rPr>
              <a:t>precision mediump</a:t>
            </a:r>
            <a:r>
              <a:rPr lang="en-US" altLang="en-US" sz="2800">
                <a:ea typeface="ＭＳ Ｐゴシック" panose="020B0600070205080204" pitchFamily="34" charset="-128"/>
              </a:rPr>
              <a:t> float;</a:t>
            </a:r>
          </a:p>
          <a:p>
            <a:pPr>
              <a:buFontTx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void main(void)</a:t>
            </a:r>
          </a:p>
          <a:p>
            <a:pPr>
              <a:buFontTx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{</a:t>
            </a:r>
          </a:p>
          <a:p>
            <a:pPr>
              <a:buFontTx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    </a:t>
            </a:r>
            <a:r>
              <a:rPr lang="en-US" altLang="en-US" sz="2800">
                <a:solidFill>
                  <a:schemeClr val="accent4"/>
                </a:solidFill>
                <a:ea typeface="ＭＳ Ｐゴシック" panose="020B0600070205080204" pitchFamily="34" charset="-128"/>
              </a:rPr>
              <a:t>gl_FragColor</a:t>
            </a:r>
            <a:r>
              <a:rPr lang="en-US" altLang="en-US" sz="2800">
                <a:ea typeface="ＭＳ Ｐゴシック" panose="020B0600070205080204" pitchFamily="34" charset="-128"/>
              </a:rPr>
              <a:t> = vec4(1.0, 0.0, 0.0, 1.0);</a:t>
            </a:r>
          </a:p>
          <a:p>
            <a:pPr>
              <a:buFontTx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C2C3B-88D5-0045-9CCF-E00F8FAA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25</a:t>
            </a:fld>
            <a:endParaRPr lang="en-US" dirty="0"/>
          </a:p>
        </p:txBody>
      </p:sp>
      <p:cxnSp>
        <p:nvCxnSpPr>
          <p:cNvPr id="9" name="Straight Arrow Connector 12">
            <a:extLst>
              <a:ext uri="{FF2B5EF4-FFF2-40B4-BE49-F238E27FC236}">
                <a16:creationId xmlns:a16="http://schemas.microsoft.com/office/drawing/2014/main" id="{1A7E5BB0-0E72-8C46-92AF-D6619CBFD50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179984" y="2388470"/>
            <a:ext cx="1295400" cy="457200"/>
          </a:xfrm>
          <a:prstGeom prst="straightConnector1">
            <a:avLst/>
          </a:prstGeom>
          <a:noFill/>
          <a:ln w="12700">
            <a:solidFill>
              <a:schemeClr val="accent6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1039D84-8D68-D645-928B-88E021844935}"/>
              </a:ext>
            </a:extLst>
          </p:cNvPr>
          <p:cNvSpPr txBox="1"/>
          <p:nvPr/>
        </p:nvSpPr>
        <p:spPr>
          <a:xfrm>
            <a:off x="3531706" y="2156558"/>
            <a:ext cx="20021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latin typeface="DIN Alternate" panose="020B0500000000000000" pitchFamily="34" charset="77"/>
              </a:rPr>
              <a:t>pengaturan presisi</a:t>
            </a:r>
          </a:p>
        </p:txBody>
      </p:sp>
      <p:cxnSp>
        <p:nvCxnSpPr>
          <p:cNvPr id="16" name="Straight Arrow Connector 12">
            <a:extLst>
              <a:ext uri="{FF2B5EF4-FFF2-40B4-BE49-F238E27FC236}">
                <a16:creationId xmlns:a16="http://schemas.microsoft.com/office/drawing/2014/main" id="{A1FF9024-3EA7-CC44-BFE0-1B1AE5D5DD2B}"/>
              </a:ext>
            </a:extLst>
          </p:cNvPr>
          <p:cNvCxnSpPr>
            <a:cxnSpLocks noChangeShapeType="1"/>
            <a:stCxn id="17" idx="1"/>
          </p:cNvCxnSpPr>
          <p:nvPr/>
        </p:nvCxnSpPr>
        <p:spPr bwMode="auto">
          <a:xfrm flipH="1" flipV="1">
            <a:off x="2405270" y="5208108"/>
            <a:ext cx="2177424" cy="680096"/>
          </a:xfrm>
          <a:prstGeom prst="straightConnector1">
            <a:avLst/>
          </a:prstGeom>
          <a:noFill/>
          <a:ln w="12700">
            <a:solidFill>
              <a:srgbClr val="969FA7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18C37CE-F83C-254F-ADCA-C6F8ADC7CDCD}"/>
              </a:ext>
            </a:extLst>
          </p:cNvPr>
          <p:cNvSpPr txBox="1"/>
          <p:nvPr/>
        </p:nvSpPr>
        <p:spPr>
          <a:xfrm>
            <a:off x="4582694" y="5703538"/>
            <a:ext cx="3269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4"/>
                </a:solidFill>
                <a:latin typeface="DIN Alternate" panose="020B0500000000000000" pitchFamily="34" charset="77"/>
              </a:rPr>
              <a:t>variabel </a:t>
            </a:r>
            <a:r>
              <a:rPr lang="en-US" i="1" dirty="0">
                <a:solidFill>
                  <a:schemeClr val="accent4"/>
                </a:solidFill>
                <a:latin typeface="DIN Alternate" panose="020B0500000000000000" pitchFamily="34" charset="77"/>
              </a:rPr>
              <a:t>built-in</a:t>
            </a:r>
            <a:r>
              <a:rPr lang="en-US" dirty="0">
                <a:solidFill>
                  <a:schemeClr val="accent4"/>
                </a:solidFill>
                <a:latin typeface="DIN Alternate" panose="020B0500000000000000" pitchFamily="34" charset="77"/>
              </a:rPr>
              <a:t> milik GLSL</a:t>
            </a:r>
          </a:p>
        </p:txBody>
      </p:sp>
    </p:spTree>
    <p:extLst>
      <p:ext uri="{BB962C8B-B14F-4D97-AF65-F5344CB8AC3E}">
        <p14:creationId xmlns:p14="http://schemas.microsoft.com/office/powerpoint/2010/main" val="3745798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5C28-2F20-4B45-A583-C47C17C2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Model Eksekusi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8AD96-55D0-F741-BDD8-E1334FF1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26</a:t>
            </a:fld>
            <a:endParaRPr lang="en-US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761F970-924F-7F42-BB55-42A8E486D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7861" y="3140767"/>
            <a:ext cx="1752600" cy="914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i="1">
                <a:solidFill>
                  <a:schemeClr val="bg1"/>
                </a:solidFill>
                <a:latin typeface="DIN Alternate" panose="020B0500000000000000" pitchFamily="34" charset="77"/>
              </a:rPr>
              <a:t>Fragment Shader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0DA7B23-108E-B443-AE5D-49D85D0D1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7861" y="1378227"/>
            <a:ext cx="1752600" cy="762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chemeClr val="bg1"/>
                </a:solidFill>
                <a:latin typeface="DIN Alternate" panose="020B0500000000000000" pitchFamily="34" charset="77"/>
              </a:rPr>
              <a:t>Aplikasi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701694F0-0E0D-094D-B320-671DC8DA1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4861" y="3140767"/>
            <a:ext cx="1752600" cy="914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i="1">
                <a:solidFill>
                  <a:schemeClr val="bg1"/>
                </a:solidFill>
                <a:latin typeface="DIN Alternate" panose="020B0500000000000000" pitchFamily="34" charset="77"/>
              </a:rPr>
              <a:t>Frame Buffer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B0E06F4E-04DD-2448-86E7-E64915019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396" y="3140767"/>
            <a:ext cx="1676400" cy="914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i="1">
                <a:solidFill>
                  <a:schemeClr val="bg1"/>
                </a:solidFill>
                <a:latin typeface="DIN Alternate" panose="020B0500000000000000" pitchFamily="34" charset="77"/>
              </a:rPr>
              <a:t>Rasterizer</a:t>
            </a:r>
          </a:p>
        </p:txBody>
      </p:sp>
      <p:cxnSp>
        <p:nvCxnSpPr>
          <p:cNvPr id="10" name="Straight Arrow Connector 21">
            <a:extLst>
              <a:ext uri="{FF2B5EF4-FFF2-40B4-BE49-F238E27FC236}">
                <a16:creationId xmlns:a16="http://schemas.microsoft.com/office/drawing/2014/main" id="{41506F5B-28F2-B847-87DE-4FDDC34BC7C2}"/>
              </a:ext>
            </a:extLst>
          </p:cNvPr>
          <p:cNvCxnSpPr>
            <a:cxnSpLocks noChangeShapeType="1"/>
            <a:stCxn id="6" idx="2"/>
            <a:endCxn id="5" idx="0"/>
          </p:cNvCxnSpPr>
          <p:nvPr/>
        </p:nvCxnSpPr>
        <p:spPr bwMode="auto">
          <a:xfrm>
            <a:off x="6124161" y="2140227"/>
            <a:ext cx="0" cy="10005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23">
            <a:extLst>
              <a:ext uri="{FF2B5EF4-FFF2-40B4-BE49-F238E27FC236}">
                <a16:creationId xmlns:a16="http://schemas.microsoft.com/office/drawing/2014/main" id="{A6DDCA22-2643-B441-9E19-E5195C861598}"/>
              </a:ext>
            </a:extLst>
          </p:cNvPr>
          <p:cNvCxnSpPr>
            <a:cxnSpLocks noChangeShapeType="1"/>
            <a:stCxn id="8" idx="3"/>
          </p:cNvCxnSpPr>
          <p:nvPr/>
        </p:nvCxnSpPr>
        <p:spPr bwMode="auto">
          <a:xfrm>
            <a:off x="4159796" y="3597967"/>
            <a:ext cx="108806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25">
            <a:extLst>
              <a:ext uri="{FF2B5EF4-FFF2-40B4-BE49-F238E27FC236}">
                <a16:creationId xmlns:a16="http://schemas.microsoft.com/office/drawing/2014/main" id="{5CB2BEF3-1FF8-4B40-898F-DDB799DA11FC}"/>
              </a:ext>
            </a:extLst>
          </p:cNvPr>
          <p:cNvCxnSpPr>
            <a:cxnSpLocks noChangeShapeType="1"/>
            <a:stCxn id="5" idx="3"/>
            <a:endCxn id="7" idx="1"/>
          </p:cNvCxnSpPr>
          <p:nvPr/>
        </p:nvCxnSpPr>
        <p:spPr bwMode="auto">
          <a:xfrm>
            <a:off x="7000461" y="3597967"/>
            <a:ext cx="9144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26">
            <a:extLst>
              <a:ext uri="{FF2B5EF4-FFF2-40B4-BE49-F238E27FC236}">
                <a16:creationId xmlns:a16="http://schemas.microsoft.com/office/drawing/2014/main" id="{CD8795F2-03D5-9E4B-BFC9-1AEE9940D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6366" y="4232948"/>
            <a:ext cx="13549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4C4C4F"/>
                </a:solidFill>
                <a:latin typeface="DIN Alternate" panose="020B0500000000000000" pitchFamily="34" charset="77"/>
              </a:rPr>
              <a:t>Fragmen</a:t>
            </a:r>
          </a:p>
        </p:txBody>
      </p:sp>
      <p:sp>
        <p:nvSpPr>
          <p:cNvPr id="14" name="TextBox 27">
            <a:extLst>
              <a:ext uri="{FF2B5EF4-FFF2-40B4-BE49-F238E27FC236}">
                <a16:creationId xmlns:a16="http://schemas.microsoft.com/office/drawing/2014/main" id="{FA367327-6222-0043-8D47-A8E5E994D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928" y="4222974"/>
            <a:ext cx="22594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4C4C4F"/>
                </a:solidFill>
                <a:latin typeface="DIN Alternate" panose="020B0500000000000000" pitchFamily="34" charset="77"/>
              </a:rPr>
              <a:t>Warna Fragmen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54B19846-EF50-8C46-8E64-77CDF1C2A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271" y="2019778"/>
            <a:ext cx="11144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>
                <a:solidFill>
                  <a:srgbClr val="4C4C4F"/>
                </a:solidFill>
                <a:latin typeface="DIN Alternate" panose="020B0500000000000000" pitchFamily="34" charset="77"/>
              </a:rPr>
              <a:t>Shader</a:t>
            </a:r>
          </a:p>
        </p:txBody>
      </p:sp>
    </p:spTree>
    <p:extLst>
      <p:ext uri="{BB962C8B-B14F-4D97-AF65-F5344CB8AC3E}">
        <p14:creationId xmlns:p14="http://schemas.microsoft.com/office/powerpoint/2010/main" val="1537732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B80E58-01CF-4242-9118-73F6CF05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Tipe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1204D9-C851-BD40-A12A-0C2665C5D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Seperti Bahasa C: </a:t>
            </a: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int, float, bool</a:t>
            </a:r>
          </a:p>
          <a:p>
            <a:r>
              <a:rPr lang="en-US" sz="2000"/>
              <a:t>Vektor: float </a:t>
            </a: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vec2, vec3, vec4</a:t>
            </a:r>
          </a:p>
          <a:p>
            <a:pPr lvl="1"/>
            <a:r>
              <a:rPr lang="en-US" sz="1800"/>
              <a:t>Ada juga yang berupa int (ivec) dan boolean (bvec)</a:t>
            </a:r>
          </a:p>
          <a:p>
            <a:r>
              <a:rPr lang="en-US" sz="2000"/>
              <a:t>Matriks: </a:t>
            </a: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mat2, mat3, mat4</a:t>
            </a:r>
          </a:p>
          <a:p>
            <a:pPr lvl="1"/>
            <a:r>
              <a:rPr lang="en-US" sz="1800"/>
              <a:t>Disimpan berdasarkan kolom</a:t>
            </a:r>
          </a:p>
          <a:p>
            <a:pPr lvl="1"/>
            <a:r>
              <a:rPr lang="en-US" sz="1800"/>
              <a:t>Referensi standar: m[baris][kolom]</a:t>
            </a:r>
          </a:p>
          <a:p>
            <a:r>
              <a:rPr lang="en-US" sz="2000"/>
              <a:t>Fungsi </a:t>
            </a:r>
            <a:r>
              <a:rPr lang="en-US" sz="2000">
                <a:solidFill>
                  <a:schemeClr val="accent2"/>
                </a:solidFill>
              </a:rPr>
              <a:t>konstruktor</a:t>
            </a:r>
            <a:r>
              <a:rPr lang="en-US" sz="2000"/>
              <a:t> seperti C++</a:t>
            </a:r>
          </a:p>
          <a:p>
            <a:pPr lvl="1"/>
            <a:r>
              <a:rPr lang="en-US" sz="1800"/>
              <a:t>vec3 a = vec3(1.0, 2.0, 3.0);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13002-E825-F14E-94FE-CDD2B428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4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0627-04BF-5648-94BD-D29A2ED91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GLSL </a:t>
            </a:r>
            <a:r>
              <a:rPr lang="en-US" i="1"/>
              <a:t>Qualifiers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797DC-FFFF-F54A-BB98-408844718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20" y="2250892"/>
            <a:ext cx="3266500" cy="536005"/>
          </a:xfrm>
        </p:spPr>
        <p:txBody>
          <a:bodyPr/>
          <a:lstStyle/>
          <a:p>
            <a:r>
              <a:rPr lang="en-US" sz="2400">
                <a:solidFill>
                  <a:srgbClr val="4C4C4F"/>
                </a:solidFill>
              </a:rPr>
              <a:t>Variabel</a:t>
            </a:r>
            <a:r>
              <a:rPr lang="en-US" sz="2400"/>
              <a:t> Attribute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41BA5-5914-C147-B887-BE2A4F3EF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5" y="2926052"/>
            <a:ext cx="3463004" cy="2934999"/>
          </a:xfrm>
        </p:spPr>
        <p:txBody>
          <a:bodyPr>
            <a:normAutofit/>
          </a:bodyPr>
          <a:lstStyle/>
          <a:p>
            <a:r>
              <a:rPr lang="en-US" sz="2000"/>
              <a:t>Sebagai input </a:t>
            </a:r>
            <a:r>
              <a:rPr lang="en-US" sz="2000" i="1"/>
              <a:t>vertex shader</a:t>
            </a:r>
            <a:endParaRPr lang="en-US" sz="2000"/>
          </a:p>
          <a:p>
            <a:r>
              <a:rPr lang="en-US" sz="2000"/>
              <a:t>Bisa berubah maksimal satu kali per verteks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547E2D-E19F-DF40-B8D8-851AE2EA6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6239" y="2250892"/>
            <a:ext cx="3266499" cy="553373"/>
          </a:xfrm>
        </p:spPr>
        <p:txBody>
          <a:bodyPr/>
          <a:lstStyle/>
          <a:p>
            <a:r>
              <a:rPr lang="en-US" sz="2400">
                <a:solidFill>
                  <a:srgbClr val="4C4C4F"/>
                </a:solidFill>
              </a:rPr>
              <a:t>Variabel</a:t>
            </a:r>
            <a:r>
              <a:rPr lang="en-US" sz="2400"/>
              <a:t> Uniform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A42D5-5643-6D42-998E-9445512C6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60213" y="2926052"/>
            <a:ext cx="3463004" cy="2934999"/>
          </a:xfrm>
        </p:spPr>
        <p:txBody>
          <a:bodyPr>
            <a:normAutofit/>
          </a:bodyPr>
          <a:lstStyle/>
          <a:p>
            <a:r>
              <a:rPr lang="en-US" sz="2000"/>
              <a:t>Bisa sebagai input semua </a:t>
            </a:r>
            <a:r>
              <a:rPr lang="en-US" sz="2000" i="1"/>
              <a:t>shader</a:t>
            </a:r>
            <a:endParaRPr lang="en-US" sz="2000"/>
          </a:p>
          <a:p>
            <a:r>
              <a:rPr lang="en-US" sz="2000"/>
              <a:t>Selalu tetap untuk seluruh primitif</a:t>
            </a:r>
          </a:p>
          <a:p>
            <a:r>
              <a:rPr lang="en-US" sz="2000"/>
              <a:t>Tidak bisa diubah di </a:t>
            </a:r>
            <a:r>
              <a:rPr lang="en-US" sz="2000" i="1"/>
              <a:t>shader</a:t>
            </a:r>
            <a:r>
              <a:rPr lang="en-US" sz="2000"/>
              <a:t>, sehingga bila ingin mengubahnya, diubah dulu di aplikasi JS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979E1-D254-244C-B901-1974FAD1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28</a:t>
            </a:fld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B170900-033A-AC43-B7E4-A652F8197198}"/>
              </a:ext>
            </a:extLst>
          </p:cNvPr>
          <p:cNvSpPr txBox="1">
            <a:spLocks/>
          </p:cNvSpPr>
          <p:nvPr/>
        </p:nvSpPr>
        <p:spPr>
          <a:xfrm>
            <a:off x="8443108" y="2250892"/>
            <a:ext cx="3266499" cy="5533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DIN Alternate" panose="020B0500000000000000" pitchFamily="34" charset="77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0DC4873D-8B0C-F748-85D1-E02FCF42911F}"/>
              </a:ext>
            </a:extLst>
          </p:cNvPr>
          <p:cNvSpPr txBox="1">
            <a:spLocks/>
          </p:cNvSpPr>
          <p:nvPr/>
        </p:nvSpPr>
        <p:spPr>
          <a:xfrm>
            <a:off x="8137082" y="2926052"/>
            <a:ext cx="3463004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6983C9A-CCD2-1943-8837-EBEF97567EDA}"/>
              </a:ext>
            </a:extLst>
          </p:cNvPr>
          <p:cNvSpPr txBox="1">
            <a:spLocks/>
          </p:cNvSpPr>
          <p:nvPr/>
        </p:nvSpPr>
        <p:spPr>
          <a:xfrm>
            <a:off x="8462986" y="2250892"/>
            <a:ext cx="3266499" cy="5533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DIN Alternate" panose="020B0500000000000000" pitchFamily="34" charset="77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4C4C4F"/>
                </a:solidFill>
              </a:rPr>
              <a:t>Variabel</a:t>
            </a:r>
            <a:r>
              <a:rPr lang="en-US" sz="2400"/>
              <a:t> Varying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116EA202-7ADC-B640-9F90-31E97E0EA931}"/>
              </a:ext>
            </a:extLst>
          </p:cNvPr>
          <p:cNvSpPr txBox="1">
            <a:spLocks/>
          </p:cNvSpPr>
          <p:nvPr/>
        </p:nvSpPr>
        <p:spPr>
          <a:xfrm>
            <a:off x="8156960" y="2926052"/>
            <a:ext cx="3463004" cy="3931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Sebagai output </a:t>
            </a:r>
            <a:r>
              <a:rPr lang="en-US" sz="2000" i="1"/>
              <a:t>vertex shader</a:t>
            </a:r>
            <a:r>
              <a:rPr lang="en-US" sz="2000"/>
              <a:t> dan input </a:t>
            </a:r>
            <a:r>
              <a:rPr lang="en-US" sz="2000" i="1"/>
              <a:t>fragment shader</a:t>
            </a:r>
            <a:endParaRPr lang="en-US" sz="2000"/>
          </a:p>
          <a:p>
            <a:r>
              <a:rPr lang="en-US" sz="2000"/>
              <a:t>Merupakan variabel yang dilewatkan dari </a:t>
            </a:r>
            <a:r>
              <a:rPr lang="en-US" sz="2000" i="1"/>
              <a:t>vertex shader</a:t>
            </a:r>
            <a:r>
              <a:rPr lang="en-US" sz="2000"/>
              <a:t> ke </a:t>
            </a:r>
            <a:r>
              <a:rPr lang="en-US" sz="2000" i="1"/>
              <a:t>fragment shader</a:t>
            </a:r>
            <a:endParaRPr lang="en-US" sz="2000"/>
          </a:p>
          <a:p>
            <a:r>
              <a:rPr lang="en-US" sz="2000"/>
              <a:t>Perlu dideklarasikan di kedua </a:t>
            </a:r>
            <a:r>
              <a:rPr lang="en-US" sz="2000" i="1"/>
              <a:t>shader</a:t>
            </a:r>
            <a:endParaRPr lang="en-US" sz="2000"/>
          </a:p>
          <a:p>
            <a:r>
              <a:rPr lang="en-US" sz="2000"/>
              <a:t>Diinterpolasikan secara otomatis oleh </a:t>
            </a:r>
            <a:r>
              <a:rPr lang="en-US" sz="2000" i="1"/>
              <a:t>rasterizer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28342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CE91-CD6A-D541-8C10-88392422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</a:t>
            </a:r>
            <a:r>
              <a:rPr lang="en-US" i="1"/>
              <a:t>source code</a:t>
            </a:r>
            <a:r>
              <a:rPr lang="en-US"/>
              <a:t>  untuk </a:t>
            </a:r>
            <a:r>
              <a:rPr lang="en-US" i="1"/>
              <a:t>Vertex Shader  </a:t>
            </a:r>
            <a:r>
              <a:rPr lang="en-US"/>
              <a:t>dan </a:t>
            </a:r>
            <a:r>
              <a:rPr lang="en-US" i="1"/>
              <a:t>Fragment Shader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C9CA-97ED-5B41-B291-FFF00C5E1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3136042" cy="36330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/>
              <a:t>attribute vec4 </a:t>
            </a:r>
            <a:r>
              <a:rPr lang="en-US" sz="2000">
                <a:solidFill>
                  <a:schemeClr val="accent2"/>
                </a:solidFill>
              </a:rPr>
              <a:t>vColor</a:t>
            </a:r>
            <a:r>
              <a:rPr lang="en-US" sz="2000"/>
              <a:t>;</a:t>
            </a:r>
          </a:p>
          <a:p>
            <a:pPr marL="0" indent="0">
              <a:buNone/>
            </a:pPr>
            <a:r>
              <a:rPr lang="en-US" sz="2000"/>
              <a:t>varying vec4 </a:t>
            </a:r>
            <a:r>
              <a:rPr lang="en-US" sz="2000">
                <a:solidFill>
                  <a:schemeClr val="accent6"/>
                </a:solidFill>
              </a:rPr>
              <a:t>fColor</a:t>
            </a:r>
            <a:r>
              <a:rPr lang="en-US" sz="2000"/>
              <a:t>;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void main()</a:t>
            </a:r>
          </a:p>
          <a:p>
            <a:pPr marL="0" indent="0">
              <a:buNone/>
            </a:pPr>
            <a:r>
              <a:rPr lang="en-US" sz="2000"/>
              <a:t>{</a:t>
            </a:r>
          </a:p>
          <a:p>
            <a:pPr marL="0" indent="0">
              <a:buNone/>
            </a:pPr>
            <a:r>
              <a:rPr lang="en-US" sz="2000"/>
              <a:t>	gl_Position = vPosition;</a:t>
            </a:r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2000">
                <a:solidFill>
                  <a:schemeClr val="accent6"/>
                </a:solidFill>
              </a:rPr>
              <a:t>fColor</a:t>
            </a:r>
            <a:r>
              <a:rPr lang="en-US" sz="2000"/>
              <a:t> = </a:t>
            </a:r>
            <a:r>
              <a:rPr lang="en-US" sz="2000">
                <a:solidFill>
                  <a:schemeClr val="accent2"/>
                </a:solidFill>
              </a:rPr>
              <a:t>vColor</a:t>
            </a:r>
            <a:r>
              <a:rPr lang="en-US" sz="2000"/>
              <a:t>;</a:t>
            </a:r>
          </a:p>
          <a:p>
            <a:pPr marL="0" indent="0">
              <a:buNone/>
            </a:pPr>
            <a:r>
              <a:rPr lang="en-US" sz="200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BC20C-AAB4-2647-862D-A2085DEB7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35078" y="2228003"/>
            <a:ext cx="4275730" cy="4311945"/>
          </a:xfrm>
        </p:spPr>
        <p:txBody>
          <a:bodyPr anchor="t">
            <a:normAutofit/>
          </a:bodyPr>
          <a:lstStyle/>
          <a:p>
            <a:r>
              <a:rPr lang="en-US" sz="2000"/>
              <a:t>Sebagai konvensi:</a:t>
            </a:r>
          </a:p>
          <a:p>
            <a:pPr lvl="1"/>
            <a:r>
              <a:rPr lang="en-US" sz="1800"/>
              <a:t>Nama variabel </a:t>
            </a:r>
            <a:r>
              <a:rPr lang="en-US" sz="1800">
                <a:solidFill>
                  <a:schemeClr val="accent2"/>
                </a:solidFill>
              </a:rPr>
              <a:t>attribute</a:t>
            </a:r>
            <a:r>
              <a:rPr lang="en-US" sz="1800"/>
              <a:t> diawali dengan huruf depan “</a:t>
            </a:r>
            <a:r>
              <a:rPr lang="en-US" sz="1800">
                <a:solidFill>
                  <a:srgbClr val="D35400"/>
                </a:solidFill>
              </a:rPr>
              <a:t>v</a:t>
            </a:r>
            <a:r>
              <a:rPr lang="en-US" sz="1800"/>
              <a:t>”, karena variabel tersebut digunakan di </a:t>
            </a:r>
            <a:r>
              <a:rPr lang="en-US" sz="1800" i="1"/>
              <a:t>vertex shader</a:t>
            </a:r>
            <a:r>
              <a:rPr lang="en-US" sz="1800"/>
              <a:t>.</a:t>
            </a:r>
          </a:p>
          <a:p>
            <a:pPr lvl="1"/>
            <a:r>
              <a:rPr lang="en-US" sz="1800"/>
              <a:t>Nama variabel </a:t>
            </a:r>
            <a:r>
              <a:rPr lang="en-US" sz="1800">
                <a:solidFill>
                  <a:schemeClr val="accent6"/>
                </a:solidFill>
              </a:rPr>
              <a:t>varying</a:t>
            </a:r>
            <a:r>
              <a:rPr lang="en-US" sz="1800"/>
              <a:t> diawali dengan huruf depan ”</a:t>
            </a:r>
            <a:r>
              <a:rPr lang="en-US" sz="1800">
                <a:solidFill>
                  <a:schemeClr val="accent6"/>
                </a:solidFill>
              </a:rPr>
              <a:t>f</a:t>
            </a:r>
            <a:r>
              <a:rPr lang="en-US" sz="1800"/>
              <a:t>”, karena variabel tersebut diinisiasikan di</a:t>
            </a:r>
            <a:r>
              <a:rPr lang="en-US" sz="1800" i="1"/>
              <a:t>vertex shader</a:t>
            </a:r>
            <a:r>
              <a:rPr lang="en-US" sz="1800"/>
              <a:t> dan digunakan di </a:t>
            </a:r>
            <a:r>
              <a:rPr lang="en-US" sz="1800" i="1"/>
              <a:t>fragment shader.</a:t>
            </a:r>
          </a:p>
          <a:p>
            <a:r>
              <a:rPr lang="en-US" sz="2000"/>
              <a:t>Penamaan di atas perlu dilakukan secara konsisten di aplikasi JavaScript-nya juga.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7F936-423A-D64E-989E-6E8CE088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29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442460-42EE-CD48-A65E-654DF0F6DC02}"/>
              </a:ext>
            </a:extLst>
          </p:cNvPr>
          <p:cNvSpPr txBox="1">
            <a:spLocks/>
          </p:cNvSpPr>
          <p:nvPr/>
        </p:nvSpPr>
        <p:spPr>
          <a:xfrm>
            <a:off x="4000253" y="2228003"/>
            <a:ext cx="3136042" cy="36330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precision mediump float;</a:t>
            </a:r>
          </a:p>
          <a:p>
            <a:pPr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varying vec4 </a:t>
            </a:r>
            <a:r>
              <a:rPr lang="en-US" altLang="en-US" sz="2000">
                <a:solidFill>
                  <a:schemeClr val="accent6"/>
                </a:solidFill>
                <a:ea typeface="ＭＳ Ｐゴシック" panose="020B0600070205080204" pitchFamily="34" charset="-128"/>
              </a:rPr>
              <a:t>fColor</a:t>
            </a:r>
            <a:r>
              <a:rPr lang="en-US" altLang="en-US" sz="2000">
                <a:ea typeface="ＭＳ Ｐゴシック" panose="020B0600070205080204" pitchFamily="34" charset="-128"/>
              </a:rPr>
              <a:t>;</a:t>
            </a:r>
          </a:p>
          <a:p>
            <a:pPr>
              <a:buFontTx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void main()</a:t>
            </a:r>
          </a:p>
          <a:p>
            <a:pPr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{</a:t>
            </a:r>
          </a:p>
          <a:p>
            <a:pPr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gl_FragColor = </a:t>
            </a:r>
            <a:r>
              <a:rPr lang="en-US" altLang="en-US" sz="2000">
                <a:solidFill>
                  <a:schemeClr val="accent6"/>
                </a:solidFill>
                <a:ea typeface="ＭＳ Ｐゴシック" panose="020B0600070205080204" pitchFamily="34" charset="-128"/>
              </a:rPr>
              <a:t>fColor</a:t>
            </a:r>
            <a:r>
              <a:rPr lang="en-US" altLang="en-US" sz="2000">
                <a:ea typeface="ＭＳ Ｐゴシック" panose="020B0600070205080204" pitchFamily="34" charset="-128"/>
              </a:rPr>
              <a:t>;</a:t>
            </a:r>
          </a:p>
          <a:p>
            <a:pPr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935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289815-528A-9940-A358-F2AC24FE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Grafika </a:t>
            </a:r>
            <a:r>
              <a:rPr lang="en-US" i="1"/>
              <a:t>Raster 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361B2D-523E-C84B-B4E2-CA28DFD7A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1193" y="2250892"/>
            <a:ext cx="11029615" cy="553373"/>
          </a:xfrm>
        </p:spPr>
        <p:txBody>
          <a:bodyPr/>
          <a:lstStyle/>
          <a:p>
            <a:r>
              <a:rPr lang="en-US"/>
              <a:t>Gambar diproduksi sebagai sebuah </a:t>
            </a:r>
            <a:r>
              <a:rPr lang="en-US" i="1"/>
              <a:t>array of pixels</a:t>
            </a:r>
            <a:r>
              <a:rPr lang="en-US"/>
              <a:t> di dalam </a:t>
            </a:r>
            <a:r>
              <a:rPr lang="en-US" i="1"/>
              <a:t>frame buffer</a:t>
            </a:r>
            <a:r>
              <a:rPr lang="en-US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90A88-E85C-2F49-934B-781832AD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 dirty="0"/>
          </a:p>
        </p:txBody>
      </p:sp>
      <p:pic>
        <p:nvPicPr>
          <p:cNvPr id="11" name="Picture 5" descr="ftp://ftp.cs.unm.edu/pub/angel/BOOK/SECOND_EDITION/FIGURES/JPEG/an01f02A.jpg">
            <a:extLst>
              <a:ext uri="{FF2B5EF4-FFF2-40B4-BE49-F238E27FC236}">
                <a16:creationId xmlns:a16="http://schemas.microsoft.com/office/drawing/2014/main" id="{ECAD6AB9-E033-AC45-8D6A-D014215D667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51285" y="3059266"/>
            <a:ext cx="3287388" cy="337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rapezoid 12">
            <a:extLst>
              <a:ext uri="{FF2B5EF4-FFF2-40B4-BE49-F238E27FC236}">
                <a16:creationId xmlns:a16="http://schemas.microsoft.com/office/drawing/2014/main" id="{3255ADB6-163E-984F-93C0-1D578231546B}"/>
              </a:ext>
            </a:extLst>
          </p:cNvPr>
          <p:cNvSpPr/>
          <p:nvPr/>
        </p:nvSpPr>
        <p:spPr>
          <a:xfrm rot="16200000">
            <a:off x="4513173" y="3022548"/>
            <a:ext cx="2464875" cy="3085771"/>
          </a:xfrm>
          <a:prstGeom prst="trapezoid">
            <a:avLst>
              <a:gd name="adj" fmla="val 42122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7" descr="ftp://ftp.cs.unm.edu/pub/angel/BOOK/SECOND_EDITION/FIGURES/JPEG/an01f02B.jpg">
            <a:extLst>
              <a:ext uri="{FF2B5EF4-FFF2-40B4-BE49-F238E27FC236}">
                <a16:creationId xmlns:a16="http://schemas.microsoft.com/office/drawing/2014/main" id="{6A65E43C-993E-DA41-85D6-98D3E7BE7528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06081" y="3315413"/>
            <a:ext cx="3287388" cy="250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955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D9D11-93C3-7C4C-A875-D0AFB2C8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Pengiriman Warna dari Aplikasi JS ke </a:t>
            </a:r>
            <a:r>
              <a:rPr lang="en-US" i="1"/>
              <a:t>Shader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1B72B-04B3-1E40-8E42-F28712AD7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var cBuffer = gl.createBuffer();</a:t>
            </a:r>
          </a:p>
          <a:p>
            <a:pPr marL="0" indent="0">
              <a:buNone/>
            </a:pPr>
            <a:r>
              <a:rPr lang="en-US" sz="2000"/>
              <a:t>gl.bindBuffer( gl.ARRAY_BUFFER, cBuffer );</a:t>
            </a:r>
          </a:p>
          <a:p>
            <a:pPr marL="0" indent="0">
              <a:buNone/>
            </a:pPr>
            <a:r>
              <a:rPr lang="en-US" sz="2000"/>
              <a:t>gl.bufferData( gl.ARRAY_BUFFER, flatten(colors), gl.STATIC_DRAW );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var </a:t>
            </a:r>
            <a:r>
              <a:rPr lang="en-US" sz="2000">
                <a:solidFill>
                  <a:schemeClr val="accent2"/>
                </a:solidFill>
              </a:rPr>
              <a:t>vColor</a:t>
            </a:r>
            <a:r>
              <a:rPr lang="en-US" sz="2000"/>
              <a:t> = gl.getAttribLocation( program, "</a:t>
            </a:r>
            <a:r>
              <a:rPr lang="en-US" sz="2000">
                <a:solidFill>
                  <a:schemeClr val="accent2"/>
                </a:solidFill>
              </a:rPr>
              <a:t>vColor</a:t>
            </a:r>
            <a:r>
              <a:rPr lang="en-US" sz="2000"/>
              <a:t>" );</a:t>
            </a:r>
          </a:p>
          <a:p>
            <a:pPr marL="0" indent="0">
              <a:buNone/>
            </a:pPr>
            <a:r>
              <a:rPr lang="en-US" sz="2000"/>
              <a:t>gl.vertexAttribPointer( vColor, 3, gl.FLOAT, false, 0, 0 );</a:t>
            </a:r>
          </a:p>
          <a:p>
            <a:pPr marL="0" indent="0">
              <a:buNone/>
            </a:pPr>
            <a:r>
              <a:rPr lang="en-US" sz="2000"/>
              <a:t>gl.enableVertexAttribArray( vColor 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A3846-021C-FD44-B21A-AEA676E8F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26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D3D6-1CA0-9B43-98EC-808E85B8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Pengiriman Variabel </a:t>
            </a:r>
            <a:r>
              <a:rPr lang="en-US" i="1"/>
              <a:t>Uniform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84596-2E0C-5244-8E93-D099D8D28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6333143" cy="536005"/>
          </a:xfrm>
        </p:spPr>
        <p:txBody>
          <a:bodyPr/>
          <a:lstStyle/>
          <a:p>
            <a:r>
              <a:rPr lang="en-US" sz="2400"/>
              <a:t>di Aplikasi JS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DCFCA-9A50-1345-83B7-41829B971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6714128" cy="2934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vec4 </a:t>
            </a:r>
            <a:r>
              <a:rPr lang="en-US" sz="2000">
                <a:solidFill>
                  <a:srgbClr val="4C4C4F"/>
                </a:solidFill>
              </a:rPr>
              <a:t>color</a:t>
            </a:r>
            <a:r>
              <a:rPr lang="en-US" sz="2000"/>
              <a:t> = vec4(1.0, 0.0, 0.0, 1.0);</a:t>
            </a:r>
          </a:p>
          <a:p>
            <a:pPr marL="0" indent="0">
              <a:buNone/>
            </a:pPr>
            <a:r>
              <a:rPr lang="en-US" sz="2000">
                <a:solidFill>
                  <a:srgbClr val="0070C0"/>
                </a:solidFill>
              </a:rPr>
              <a:t>colorLoc</a:t>
            </a:r>
            <a:r>
              <a:rPr lang="en-US" sz="2000"/>
              <a:t> = gl.getUniformLocation( program, ”</a:t>
            </a:r>
            <a:r>
              <a:rPr lang="en-US" sz="2000">
                <a:solidFill>
                  <a:srgbClr val="0070C0"/>
                </a:solidFill>
              </a:rPr>
              <a:t>color</a:t>
            </a:r>
            <a:r>
              <a:rPr lang="en-US" sz="2000"/>
              <a:t>" );   </a:t>
            </a:r>
          </a:p>
          <a:p>
            <a:pPr marL="0" indent="0">
              <a:buNone/>
            </a:pPr>
            <a:r>
              <a:rPr lang="en-US" sz="2000"/>
              <a:t>gl.uniform4f( </a:t>
            </a:r>
            <a:r>
              <a:rPr lang="en-US" sz="2000">
                <a:solidFill>
                  <a:srgbClr val="0070C0"/>
                </a:solidFill>
              </a:rPr>
              <a:t>colorLoc</a:t>
            </a:r>
            <a:r>
              <a:rPr lang="en-US" sz="2000"/>
              <a:t>, </a:t>
            </a:r>
            <a:r>
              <a:rPr lang="en-US" sz="2000">
                <a:solidFill>
                  <a:srgbClr val="4C4C4F"/>
                </a:solidFill>
              </a:rPr>
              <a:t>color</a:t>
            </a:r>
            <a:r>
              <a:rPr lang="en-US" sz="2000"/>
              <a:t>);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69361F-9BA7-6E46-BCF0-3B3A68C18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933955" y="2250892"/>
            <a:ext cx="3676853" cy="553373"/>
          </a:xfrm>
        </p:spPr>
        <p:txBody>
          <a:bodyPr/>
          <a:lstStyle/>
          <a:p>
            <a:r>
              <a:rPr lang="en-US" sz="2400"/>
              <a:t>di Aplikasi </a:t>
            </a:r>
            <a:r>
              <a:rPr lang="en-US" sz="2400" i="1"/>
              <a:t>Shader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9EFC030-45B6-9B4E-ACEA-98336BE2D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12765" y="2926052"/>
            <a:ext cx="3898044" cy="2934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uniform vec4 </a:t>
            </a:r>
            <a:r>
              <a:rPr lang="en-US" sz="2000">
                <a:solidFill>
                  <a:srgbClr val="0070C0"/>
                </a:solidFill>
              </a:rPr>
              <a:t>color</a:t>
            </a:r>
            <a:r>
              <a:rPr lang="en-US" sz="2000"/>
              <a:t>;</a:t>
            </a:r>
          </a:p>
          <a:p>
            <a:pPr marL="0" indent="0">
              <a:buNone/>
            </a:pPr>
            <a:r>
              <a:rPr lang="en-US" sz="2000"/>
              <a:t>void main()</a:t>
            </a:r>
          </a:p>
          <a:p>
            <a:pPr marL="0" indent="0">
              <a:buNone/>
            </a:pPr>
            <a:r>
              <a:rPr lang="en-US" sz="2000"/>
              <a:t>{</a:t>
            </a:r>
          </a:p>
          <a:p>
            <a:pPr marL="0" indent="0">
              <a:buNone/>
            </a:pPr>
            <a:r>
              <a:rPr lang="en-US" sz="2000"/>
              <a:t>    gl_FragColor = </a:t>
            </a:r>
            <a:r>
              <a:rPr lang="en-US" sz="2000">
                <a:solidFill>
                  <a:srgbClr val="0070C0"/>
                </a:solidFill>
              </a:rPr>
              <a:t>color</a:t>
            </a:r>
            <a:r>
              <a:rPr lang="en-US" sz="2000"/>
              <a:t>;</a:t>
            </a:r>
          </a:p>
          <a:p>
            <a:pPr marL="0" indent="0">
              <a:buNone/>
            </a:pPr>
            <a:r>
              <a:rPr lang="en-US" sz="200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6B1F2-E249-7549-9A12-7F8E1A80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65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4C9AF0-582F-F347-B445-F060DAAE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Program Object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1C57611-080D-3B46-AB0B-E18EBF2F4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var program = gl.createProgram();  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gl.attachShader( program, vertexShader );    gl.attachShader( program, fragmentShader );    gl.linkProgram( program );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1C6EBD2-6BC8-5B4F-A886-F9AA298E2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r>
              <a:rPr lang="en-US" sz="2000"/>
              <a:t>Merupakan kontainer untuk </a:t>
            </a:r>
            <a:r>
              <a:rPr lang="en-US" sz="2000" i="1"/>
              <a:t>shaders</a:t>
            </a:r>
          </a:p>
          <a:p>
            <a:r>
              <a:rPr lang="en-US" sz="2000"/>
              <a:t>Bisa memuat banyak </a:t>
            </a:r>
            <a:r>
              <a:rPr lang="en-US" sz="2000" i="1"/>
              <a:t>shaders</a:t>
            </a:r>
            <a:endParaRPr lang="en-US" sz="2000"/>
          </a:p>
          <a:p>
            <a:r>
              <a:rPr lang="en-US" sz="2000"/>
              <a:t>Bisa juga memuat fungsi-fungsi GLSL lainnya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74D71-644B-F847-979C-A9333DD8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4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A45C-7A7E-F74A-B0CA-14BC4126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Pembacaan </a:t>
            </a:r>
            <a:r>
              <a:rPr lang="en-US" i="1"/>
              <a:t>Shaders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961FDA-3A69-2143-9EFD-7E39EEED4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Shaders ditambahkan ke </a:t>
            </a:r>
            <a:r>
              <a:rPr lang="en-US" sz="2000" i="1"/>
              <a:t>program object</a:t>
            </a:r>
            <a:r>
              <a:rPr lang="en-US" sz="2000"/>
              <a:t> untuk kemudian dikompilasi.</a:t>
            </a:r>
          </a:p>
          <a:p>
            <a:r>
              <a:rPr lang="en-US" sz="2000"/>
              <a:t>Cara umum untuk melewatkan sebuah </a:t>
            </a:r>
            <a:r>
              <a:rPr lang="en-US" sz="2000" i="1"/>
              <a:t>shader</a:t>
            </a:r>
            <a:r>
              <a:rPr lang="en-US" sz="2000"/>
              <a:t> ke GPU adalah dengan menuliskannya sebagai sebuah </a:t>
            </a:r>
            <a:r>
              <a:rPr lang="en-US" sz="2000" i="1"/>
              <a:t>string</a:t>
            </a:r>
            <a:r>
              <a:rPr lang="en-US" sz="2000"/>
              <a:t> yang kemudian dilewatkan fungsi 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gl.shaderSource( fragShdr, fragElem.text );</a:t>
            </a:r>
          </a:p>
          <a:p>
            <a:r>
              <a:rPr lang="en-US" sz="2000">
                <a:solidFill>
                  <a:srgbClr val="4C4C4F"/>
                </a:solidFill>
              </a:rPr>
              <a:t>Jika </a:t>
            </a:r>
            <a:r>
              <a:rPr lang="en-US" sz="2000" i="1">
                <a:solidFill>
                  <a:srgbClr val="4C4C4F"/>
                </a:solidFill>
              </a:rPr>
              <a:t>shader source</a:t>
            </a:r>
            <a:r>
              <a:rPr lang="en-US" sz="2000">
                <a:solidFill>
                  <a:srgbClr val="4C4C4F"/>
                </a:solidFill>
              </a:rPr>
              <a:t> tersebut ada di dokumen HTML, maka kita bisa mendapatkannya dan memasukkannya ke dalam aplikasi melalui </a:t>
            </a:r>
            <a:r>
              <a:rPr lang="en-US" sz="2000" i="1">
                <a:solidFill>
                  <a:srgbClr val="4C4C4F"/>
                </a:solidFill>
              </a:rPr>
              <a:t>method</a:t>
            </a:r>
            <a:r>
              <a:rPr lang="en-US" sz="2000">
                <a:solidFill>
                  <a:srgbClr val="4C4C4F"/>
                </a:solidFill>
              </a:rPr>
              <a:t>  </a:t>
            </a: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getElementById.</a:t>
            </a:r>
          </a:p>
          <a:p>
            <a:r>
              <a:rPr lang="en-US" sz="2000">
                <a:solidFill>
                  <a:srgbClr val="4C4C4F"/>
                </a:solidFill>
              </a:rPr>
              <a:t>Jika </a:t>
            </a:r>
            <a:r>
              <a:rPr lang="en-US" sz="2000" i="1">
                <a:solidFill>
                  <a:srgbClr val="4C4C4F"/>
                </a:solidFill>
              </a:rPr>
              <a:t>shader source </a:t>
            </a:r>
            <a:r>
              <a:rPr lang="en-US" sz="2000">
                <a:solidFill>
                  <a:srgbClr val="4C4C4F"/>
                </a:solidFill>
              </a:rPr>
              <a:t>tersebut ada di file terpisah, maka kita bisa menulis sebuah pustaka pembaca untuk mengonversi file tersebut menjadi sebuah string. Contoh pustaka: Signals.js.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EFA91-93CB-9C4C-8A5A-3CF17236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85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832B-8931-AF4F-B837-857DF8DE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Penambahan Sebuah </a:t>
            </a:r>
            <a:r>
              <a:rPr lang="en-US" i="1"/>
              <a:t>Vertex Shader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1C4EE-CD41-F340-B723-CE4F8743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0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var vertexShader;</a:t>
            </a:r>
          </a:p>
          <a:p>
            <a:pPr marL="0" indent="0">
              <a:buNone/>
            </a:pPr>
            <a:r>
              <a:rPr lang="en-US"/>
              <a:t>var vertexElement = document.getElementById( vertexShaderId );	</a:t>
            </a:r>
            <a:r>
              <a:rPr lang="en-US">
                <a:solidFill>
                  <a:srgbClr val="D35400"/>
                </a:solidFill>
              </a:rPr>
              <a:t>// Asumsinya diambil dari tag HTML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vertexShader = gl.createShader( gl.VERTEX_SHADER );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gl.shaderSource( vertexShader, vertexElement.text );</a:t>
            </a:r>
          </a:p>
          <a:p>
            <a:pPr marL="0" indent="0">
              <a:buNone/>
            </a:pPr>
            <a:r>
              <a:rPr lang="en-US"/>
              <a:t>gl.compileShader( vertexShader );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D35400"/>
                </a:solidFill>
              </a:rPr>
              <a:t>// Setelah </a:t>
            </a:r>
            <a:r>
              <a:rPr lang="en-US" i="1">
                <a:solidFill>
                  <a:srgbClr val="D35400"/>
                </a:solidFill>
              </a:rPr>
              <a:t>program object</a:t>
            </a:r>
            <a:r>
              <a:rPr lang="en-US">
                <a:solidFill>
                  <a:srgbClr val="D35400"/>
                </a:solidFill>
              </a:rPr>
              <a:t> dibuat</a:t>
            </a:r>
          </a:p>
          <a:p>
            <a:pPr marL="0" indent="0">
              <a:buNone/>
            </a:pPr>
            <a:r>
              <a:rPr lang="en-US"/>
              <a:t>gl.attachShader( program, vertexShader 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88867-0DD4-D040-B887-C92B4BBE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810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2AC86C-5DDA-D14F-ADCA-83C555C19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i="1"/>
              <a:t>Hidden-Surface Removal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1851DA-BE56-E847-9FB6-E0F652050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r>
              <a:rPr lang="en-US" sz="2000"/>
              <a:t>Kita hanya butuh melihat permukaan yang berada di depan permukaan yang lain.</a:t>
            </a:r>
          </a:p>
          <a:p>
            <a:r>
              <a:rPr lang="en-US" sz="2000"/>
              <a:t>OpenGL (dan WebGL) menggunakan sebuah metode </a:t>
            </a:r>
            <a:r>
              <a:rPr lang="en-US" sz="2000" i="1"/>
              <a:t>hidden-surface removal </a:t>
            </a:r>
            <a:r>
              <a:rPr lang="en-US" sz="2000"/>
              <a:t>yang disebut </a:t>
            </a:r>
            <a:r>
              <a:rPr lang="en-US" sz="2000" i="1">
                <a:solidFill>
                  <a:srgbClr val="D35400"/>
                </a:solidFill>
              </a:rPr>
              <a:t>z-buffer algorithm</a:t>
            </a:r>
            <a:r>
              <a:rPr lang="en-US" sz="2000">
                <a:solidFill>
                  <a:srgbClr val="D35400"/>
                </a:solidFill>
              </a:rPr>
              <a:t> </a:t>
            </a:r>
            <a:r>
              <a:rPr lang="en-US" sz="2000"/>
              <a:t>yang menyimpan informasi </a:t>
            </a:r>
            <a:r>
              <a:rPr lang="en-US" sz="2000" i="1"/>
              <a:t>depth</a:t>
            </a:r>
            <a:r>
              <a:rPr lang="en-US" sz="2000"/>
              <a:t> sebagai </a:t>
            </a:r>
            <a:r>
              <a:rPr lang="en-US" sz="2000" i="1"/>
              <a:t>objects</a:t>
            </a:r>
            <a:r>
              <a:rPr lang="en-US" sz="2000"/>
              <a:t> yang kemudian di-</a:t>
            </a:r>
            <a:r>
              <a:rPr lang="en-US" sz="2000" i="1"/>
              <a:t>render</a:t>
            </a:r>
            <a:r>
              <a:rPr lang="en-US" sz="2000"/>
              <a:t> sehingga hanya obyek yang ada di depan yang tampak di layer sebagai gambar.</a:t>
            </a:r>
          </a:p>
          <a:p>
            <a:r>
              <a:rPr lang="en-US" sz="2000"/>
              <a:t>Untuk memastikan ini bekerja:</a:t>
            </a:r>
            <a:br>
              <a:rPr lang="en-US" sz="2000"/>
            </a:b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gl.enable(gl.DEPTH_TEST)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E0B09-A393-914A-988D-9E004B6D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35</a:t>
            </a:fld>
            <a:endParaRPr lang="en-US" dirty="0"/>
          </a:p>
        </p:txBody>
      </p:sp>
      <p:pic>
        <p:nvPicPr>
          <p:cNvPr id="8" name="Picture 5" descr="an02f38">
            <a:extLst>
              <a:ext uri="{FF2B5EF4-FFF2-40B4-BE49-F238E27FC236}">
                <a16:creationId xmlns:a16="http://schemas.microsoft.com/office/drawing/2014/main" id="{EF79E379-C320-EB47-BED1-F82ECA85969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0220" y="2228003"/>
            <a:ext cx="5004510" cy="363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225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16">
            <a:extLst>
              <a:ext uri="{FF2B5EF4-FFF2-40B4-BE49-F238E27FC236}">
                <a16:creationId xmlns:a16="http://schemas.microsoft.com/office/drawing/2014/main" id="{AF47317F-C87A-4D9C-A72E-89C67FDA2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781F8-BEC4-674F-8901-DDE5FDF11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3" y="1027034"/>
            <a:ext cx="7166927" cy="37033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2"/>
                </a:solidFill>
                <a:latin typeface="+mj-lt"/>
              </a:rPr>
              <a:t>Memutar Persegi</a:t>
            </a:r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EA343C5F-7AA1-409B-BD18-44E928CE3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031846"/>
            <a:ext cx="7223760" cy="11165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93FF31F9-8C96-4D43-9B36-20F6B6FE6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7694" y="0"/>
            <a:ext cx="4304306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97EBB-49B2-7B4E-8521-F6222B052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4641" y="1027034"/>
            <a:ext cx="3546077" cy="3703320"/>
          </a:xfrm>
          <a:ln w="57150"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  <a:latin typeface="+mn-lt"/>
              </a:rPr>
              <a:t>Studi Kasus Aplikasi WebGL</a:t>
            </a:r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3D252CC1-04C4-47A3-AFEA-5022A689C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640" y="5031846"/>
            <a:ext cx="3546077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5EF71-FAEA-BA40-9D6E-AB1EA16B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028717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36</a:t>
            </a:fld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571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E11946-6976-4B44-971A-07BFBE954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5DD9E25-AB50-4F01-9CA6-96497CDE7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AN03newF20.EPS">
            <a:extLst>
              <a:ext uri="{FF2B5EF4-FFF2-40B4-BE49-F238E27FC236}">
                <a16:creationId xmlns:a16="http://schemas.microsoft.com/office/drawing/2014/main" id="{79BACD3A-7421-E245-8FAF-211749182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31166" y="1913772"/>
            <a:ext cx="6518800" cy="332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5994D-3DB1-1646-822B-005DAB1A8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latin typeface="+mj-lt"/>
              </a:rPr>
              <a:t>Diketahui Empat Titik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656C9-0352-844F-A102-AB32CE71E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96274" y="3505095"/>
            <a:ext cx="3278465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altLang="en-US" sz="1600" cap="all">
              <a:latin typeface="+mn-lt"/>
            </a:endParaRPr>
          </a:p>
          <a:p>
            <a:pPr algn="l"/>
            <a:r>
              <a:rPr lang="en-US" altLang="en-US" sz="1600" cap="all">
                <a:latin typeface="+mn-lt"/>
              </a:rPr>
              <a:t>Animasikan tampilan melalui </a:t>
            </a:r>
            <a:r>
              <a:rPr lang="en-US" altLang="en-US" sz="1600" i="1" cap="all">
                <a:latin typeface="+mn-lt"/>
              </a:rPr>
              <a:t>render</a:t>
            </a:r>
            <a:r>
              <a:rPr lang="en-US" altLang="en-US" sz="1600" cap="all">
                <a:latin typeface="+mn-lt"/>
              </a:rPr>
              <a:t> secara berulang dengan </a:t>
            </a:r>
            <a:r>
              <a:rPr lang="en-US" altLang="en-US" sz="1600">
                <a:latin typeface="Symbol" pitchFamily="2" charset="2"/>
                <a:ea typeface="ＭＳ Ｐゴシック" panose="020B0600070205080204" pitchFamily="34" charset="-128"/>
              </a:rPr>
              <a:t>q </a:t>
            </a:r>
            <a:r>
              <a:rPr lang="en-US" altLang="en-US" sz="1600" cap="all">
                <a:latin typeface="+mn-lt"/>
              </a:rPr>
              <a:t>berbeda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F2773-FB92-9E4F-BEB9-416B97B3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dirty="0"/>
              <a:pPr defTabSz="914400">
                <a:spcAft>
                  <a:spcPts val="600"/>
                </a:spcAft>
              </a:pPr>
              <a:t>37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2301D8-0106-4E04-A846-C29A66593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009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0916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1CCB-7CD5-3240-BC45-5FFB4F87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Algoritme Sederhana, tapi Lambat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53203-F9F3-3548-B5D2-89D2BD17D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0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for(var theta = 0.0; theta &lt;thetaMax; theta += dtheta; {</a:t>
            </a:r>
          </a:p>
          <a:p>
            <a:pPr marL="0" indent="0">
              <a:buNone/>
            </a:pPr>
            <a:r>
              <a:rPr lang="en-US" sz="2000"/>
              <a:t>       vertices[0] = vec2(Math.sin(theta), Math.cos.(theta));</a:t>
            </a:r>
          </a:p>
          <a:p>
            <a:pPr marL="0" indent="0">
              <a:buNone/>
            </a:pPr>
            <a:r>
              <a:rPr lang="en-US" sz="2000"/>
              <a:t>       vertices[1] = vec2(Math.sin(theta), -Math.cos.(theta));</a:t>
            </a:r>
          </a:p>
          <a:p>
            <a:pPr marL="0" indent="0">
              <a:buNone/>
            </a:pPr>
            <a:r>
              <a:rPr lang="en-US" sz="2000"/>
              <a:t>       vertices[2] = vec2(-Math.sin(theta), -Math.cos.(theta));</a:t>
            </a:r>
          </a:p>
          <a:p>
            <a:pPr marL="0" indent="0">
              <a:buNone/>
            </a:pPr>
            <a:r>
              <a:rPr lang="en-US" sz="2000"/>
              <a:t>       vertices[3] = vec2(-Math.sin(theta), Math.cos.(theta));</a:t>
            </a:r>
          </a:p>
          <a:p>
            <a:pPr marL="0" indent="0">
              <a:buNone/>
            </a:pPr>
            <a:r>
              <a:rPr lang="en-US" sz="2000"/>
              <a:t>       gl.bufferSubData(…………………….</a:t>
            </a:r>
          </a:p>
          <a:p>
            <a:pPr marL="0" indent="0">
              <a:buNone/>
            </a:pPr>
            <a:r>
              <a:rPr lang="en-US" sz="2000"/>
              <a:t>       render();</a:t>
            </a:r>
          </a:p>
          <a:p>
            <a:pPr marL="0" indent="0">
              <a:buNone/>
            </a:pPr>
            <a:r>
              <a:rPr lang="en-US" sz="200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B489A-2155-DA4A-8BAB-E37CC66D2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27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9233-32ED-2D4C-9C60-5CB48470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Cara yang Lebih Baik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DAC64-E8DC-4E4A-B466-7D3B2E95A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Kirim verteks-verteks awal (orisinil) ke </a:t>
            </a:r>
            <a:r>
              <a:rPr lang="en-US" sz="2000" i="1"/>
              <a:t>vertex shader</a:t>
            </a:r>
            <a:endParaRPr lang="en-US" sz="2000"/>
          </a:p>
          <a:p>
            <a:r>
              <a:rPr lang="en-US" sz="2000"/>
              <a:t>Kirim </a:t>
            </a:r>
            <a:r>
              <a:rPr lang="en-US" altLang="en-US" sz="2000">
                <a:latin typeface="Symbol" pitchFamily="2" charset="2"/>
                <a:ea typeface="ＭＳ Ｐゴシック" panose="020B0600070205080204" pitchFamily="34" charset="-128"/>
              </a:rPr>
              <a:t>q </a:t>
            </a:r>
            <a:r>
              <a:rPr lang="en-US" sz="2000"/>
              <a:t>ke </a:t>
            </a:r>
            <a:r>
              <a:rPr lang="en-US" sz="2000" i="1"/>
              <a:t>shader</a:t>
            </a:r>
            <a:r>
              <a:rPr lang="en-US" sz="2000"/>
              <a:t> sebagai sebuah variabel </a:t>
            </a:r>
            <a:r>
              <a:rPr lang="en-US" sz="2000" i="1"/>
              <a:t>uniform</a:t>
            </a:r>
            <a:endParaRPr lang="en-US" sz="2000"/>
          </a:p>
          <a:p>
            <a:r>
              <a:rPr lang="en-US" sz="2000"/>
              <a:t>Komputasikan verteks-verteks di </a:t>
            </a:r>
            <a:r>
              <a:rPr lang="en-US" sz="2000" i="1"/>
              <a:t>vertex shader</a:t>
            </a:r>
            <a:endParaRPr lang="en-US" sz="2000"/>
          </a:p>
          <a:p>
            <a:r>
              <a:rPr lang="en-US" sz="2000" i="1"/>
              <a:t>Render</a:t>
            </a:r>
            <a:r>
              <a:rPr lang="en-US" sz="2000"/>
              <a:t>  secara rekursif dengan menggunakan </a:t>
            </a:r>
            <a:r>
              <a:rPr lang="en-US" altLang="en-US" sz="2000" b="1">
                <a:solidFill>
                  <a:srgbClr val="D354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requestAnimFrame</a:t>
            </a:r>
            <a:r>
              <a:rPr lang="en-US" altLang="en-US" sz="2000">
                <a:ea typeface="ＭＳ Ｐゴシック" panose="020B0600070205080204" pitchFamily="34" charset="-128"/>
              </a:rPr>
              <a:t> atau </a:t>
            </a:r>
            <a:r>
              <a:rPr lang="en-US" altLang="en-US" sz="2000" b="1">
                <a:solidFill>
                  <a:srgbClr val="D35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en-US" altLang="en-US" sz="2000"/>
              <a:t>.</a:t>
            </a:r>
            <a:endParaRPr lang="en-US" sz="2000" i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3D43A-80A1-3A42-9A85-4AC92F78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2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8B27-1351-2A4C-BE80-F16D4260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Bagaimana Gambar Terbentuk?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00D75-BDAB-D241-9B59-138DB2B630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Pendekatan-pendekatan Fisika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26573-92B8-434C-A9C3-AC626A20EF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/>
              <a:t>RAY TRACING</a:t>
            </a:r>
            <a:br>
              <a:rPr lang="en-US"/>
            </a:br>
            <a:r>
              <a:rPr lang="en-US"/>
              <a:t>dimana model perhitungan dan pembangkitan gambar </a:t>
            </a:r>
            <a:r>
              <a:rPr lang="en-US">
                <a:solidFill>
                  <a:schemeClr val="accent2"/>
                </a:solidFill>
              </a:rPr>
              <a:t>mengikuti sinar-sinar cahaya </a:t>
            </a:r>
            <a:r>
              <a:rPr lang="en-US"/>
              <a:t>dari pusat proyeksi hingga mereka diserap oleh obyek atau berakhir pada ketidakterbatasan</a:t>
            </a:r>
          </a:p>
          <a:p>
            <a:r>
              <a:rPr lang="en-US"/>
              <a:t>RADIOSITY</a:t>
            </a:r>
            <a:br>
              <a:rPr lang="en-US"/>
            </a:br>
            <a:r>
              <a:rPr lang="en-US"/>
              <a:t>Pendekatan </a:t>
            </a:r>
            <a:r>
              <a:rPr lang="en-US">
                <a:solidFill>
                  <a:schemeClr val="accent2"/>
                </a:solidFill>
              </a:rPr>
              <a:t>berdasarkan energi pada obyek</a:t>
            </a:r>
          </a:p>
          <a:p>
            <a:pPr marL="0" indent="0">
              <a:buNone/>
            </a:pPr>
            <a:r>
              <a:rPr lang="en-US"/>
              <a:t>Pendekatan-pendekatan Fisika memang ideal, tetapi secara komputasi sangat mahal, sehingga </a:t>
            </a:r>
            <a:r>
              <a:rPr lang="en-US">
                <a:solidFill>
                  <a:schemeClr val="accent2"/>
                </a:solidFill>
              </a:rPr>
              <a:t>lambat</a:t>
            </a:r>
            <a:r>
              <a:rPr lang="en-US"/>
              <a:t>.</a:t>
            </a:r>
            <a:endParaRPr lang="en-US" b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6A176-49E7-F94A-9741-91363FB49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/>
              <a:t>Pendekatan Praktis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97D69-CA77-3849-AB4F-AD86C9E44C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accent2"/>
                </a:solidFill>
              </a:rPr>
              <a:t>Obyek-obyek diproses sekali dalam satu waktu </a:t>
            </a:r>
            <a:r>
              <a:rPr lang="en-US"/>
              <a:t>dengan urutan sebagaimana mereka dibangkitkan/dihasilkan oleh aplikasi.</a:t>
            </a:r>
          </a:p>
          <a:p>
            <a:r>
              <a:rPr lang="en-US">
                <a:solidFill>
                  <a:schemeClr val="accent2"/>
                </a:solidFill>
              </a:rPr>
              <a:t>Hanya</a:t>
            </a:r>
            <a:r>
              <a:rPr lang="en-US"/>
              <a:t> mempertimbangkan </a:t>
            </a:r>
            <a:r>
              <a:rPr lang="en-US">
                <a:solidFill>
                  <a:schemeClr val="accent2"/>
                </a:solidFill>
              </a:rPr>
              <a:t>pencahayaan lokal</a:t>
            </a:r>
            <a:r>
              <a:rPr lang="en-US"/>
              <a:t>.</a:t>
            </a:r>
          </a:p>
          <a:p>
            <a:r>
              <a:rPr lang="en-US"/>
              <a:t>Pipa arsitekturnya (dijelaskan di </a:t>
            </a:r>
            <a:r>
              <a:rPr lang="en-US" i="1"/>
              <a:t>slide</a:t>
            </a:r>
            <a:r>
              <a:rPr lang="en-US"/>
              <a:t> selanjutnya) bisa diimplementasikan di perangkat keras yang ada di kartu grafika (</a:t>
            </a:r>
            <a:r>
              <a:rPr lang="en-US" i="1"/>
              <a:t>Graphics Card </a:t>
            </a:r>
            <a:r>
              <a:rPr lang="en-US"/>
              <a:t>).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AAC71-1573-3846-A648-FF8479D0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4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9233-32ED-2D4C-9C60-5CB48470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Cara yang Lebih Baik: </a:t>
            </a:r>
            <a:r>
              <a:rPr lang="en-US">
                <a:solidFill>
                  <a:schemeClr val="accent3"/>
                </a:solidFill>
              </a:rPr>
              <a:t>Implementasi</a:t>
            </a:r>
            <a:r>
              <a:rPr lang="en-US"/>
              <a:t> </a:t>
            </a:r>
            <a:r>
              <a:rPr lang="en-US">
                <a:solidFill>
                  <a:schemeClr val="accent3"/>
                </a:solidFill>
              </a:rPr>
              <a:t>Fungsi </a:t>
            </a:r>
            <a:r>
              <a:rPr lang="en-US" i="1">
                <a:solidFill>
                  <a:schemeClr val="accent3"/>
                </a:solidFill>
              </a:rPr>
              <a:t>Render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DAC64-E8DC-4E4A-B466-7D3B2E95A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992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200"/>
              <a:t>var thetaLoc = gl.getUniformLocation(program, "</a:t>
            </a:r>
            <a:r>
              <a:rPr lang="en-US" altLang="en-US" sz="2200">
                <a:solidFill>
                  <a:srgbClr val="D35400"/>
                </a:solidFill>
              </a:rPr>
              <a:t>theta</a:t>
            </a:r>
            <a:r>
              <a:rPr lang="en-US" altLang="en-US" sz="2200"/>
              <a:t>");</a:t>
            </a:r>
          </a:p>
          <a:p>
            <a:pPr marL="0" indent="0">
              <a:buNone/>
            </a:pPr>
            <a:endParaRPr lang="en-US" altLang="en-US" sz="2200"/>
          </a:p>
          <a:p>
            <a:pPr marL="0" indent="0">
              <a:buNone/>
            </a:pPr>
            <a:r>
              <a:rPr lang="en-US" sz="2200"/>
              <a:t>function render()</a:t>
            </a:r>
          </a:p>
          <a:p>
            <a:pPr marL="0" indent="0">
              <a:buNone/>
            </a:pPr>
            <a:r>
              <a:rPr lang="en-US" sz="2200"/>
              <a:t>{</a:t>
            </a:r>
          </a:p>
          <a:p>
            <a:pPr marL="0" indent="0">
              <a:buNone/>
            </a:pPr>
            <a:r>
              <a:rPr lang="en-US" sz="2200"/>
              <a:t>	gl.clear(gl.COLOR_BUFFER_BIT);</a:t>
            </a:r>
          </a:p>
          <a:p>
            <a:pPr marL="0" indent="0">
              <a:buNone/>
            </a:pPr>
            <a:r>
              <a:rPr lang="en-US" sz="2200">
                <a:solidFill>
                  <a:srgbClr val="D35400"/>
                </a:solidFill>
              </a:rPr>
              <a:t>	theta += 0.1;</a:t>
            </a:r>
          </a:p>
          <a:p>
            <a:pPr marL="0" indent="0">
              <a:buNone/>
            </a:pPr>
            <a:r>
              <a:rPr lang="en-US" sz="2200"/>
              <a:t>	gl.uniform1f(thetaLoc, </a:t>
            </a:r>
            <a:r>
              <a:rPr lang="en-US" sz="2200">
                <a:solidFill>
                  <a:srgbClr val="D35400"/>
                </a:solidFill>
              </a:rPr>
              <a:t>theta</a:t>
            </a:r>
            <a:r>
              <a:rPr lang="en-US" sz="2200"/>
              <a:t>);</a:t>
            </a:r>
          </a:p>
          <a:p>
            <a:pPr marL="0" indent="0">
              <a:buNone/>
            </a:pPr>
            <a:r>
              <a:rPr lang="en-US" sz="2200"/>
              <a:t>	gl.drawArrays(gl.TRIANGLE_STRIP, 0, 4);</a:t>
            </a:r>
          </a:p>
          <a:p>
            <a:pPr marL="0" indent="0">
              <a:buNone/>
            </a:pPr>
            <a:r>
              <a:rPr lang="en-US" sz="2200"/>
              <a:t>	render();</a:t>
            </a:r>
          </a:p>
          <a:p>
            <a:pPr marL="0" indent="0">
              <a:buNone/>
            </a:pPr>
            <a:r>
              <a:rPr lang="en-US" sz="220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3D43A-80A1-3A42-9A85-4AC92F78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9233-32ED-2D4C-9C60-5CB48470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Cara yang Lebih Baik: </a:t>
            </a:r>
            <a:r>
              <a:rPr lang="en-US">
                <a:solidFill>
                  <a:schemeClr val="accent3"/>
                </a:solidFill>
              </a:rPr>
              <a:t>Implementasi</a:t>
            </a:r>
            <a:r>
              <a:rPr lang="en-US"/>
              <a:t> </a:t>
            </a:r>
            <a:r>
              <a:rPr lang="en-US" i="1">
                <a:solidFill>
                  <a:schemeClr val="accent3"/>
                </a:solidFill>
              </a:rPr>
              <a:t>Vertex 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DAC64-E8DC-4E4A-B466-7D3B2E95A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992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200"/>
              <a:t>attribute vec4 vPosition;</a:t>
            </a:r>
          </a:p>
          <a:p>
            <a:pPr marL="0" indent="0">
              <a:buNone/>
            </a:pPr>
            <a:r>
              <a:rPr lang="en-US" altLang="en-US" sz="2200"/>
              <a:t>uniform float </a:t>
            </a:r>
            <a:r>
              <a:rPr lang="en-US" altLang="en-US" sz="2200">
                <a:solidFill>
                  <a:srgbClr val="D35400"/>
                </a:solidFill>
              </a:rPr>
              <a:t>theta</a:t>
            </a:r>
            <a:r>
              <a:rPr lang="en-US" altLang="en-US" sz="2200"/>
              <a:t>;</a:t>
            </a:r>
          </a:p>
          <a:p>
            <a:pPr marL="0" indent="0">
              <a:buNone/>
            </a:pPr>
            <a:endParaRPr lang="en-US" altLang="en-US" sz="2200"/>
          </a:p>
          <a:p>
            <a:pPr marL="0" indent="0">
              <a:buNone/>
            </a:pPr>
            <a:r>
              <a:rPr lang="en-US" altLang="en-US" sz="2200"/>
              <a:t>void main()</a:t>
            </a:r>
          </a:p>
          <a:p>
            <a:pPr marL="0" indent="0">
              <a:buNone/>
            </a:pPr>
            <a:r>
              <a:rPr lang="en-US" altLang="en-US" sz="2200"/>
              <a:t>{</a:t>
            </a:r>
          </a:p>
          <a:p>
            <a:pPr marL="0" indent="0">
              <a:buNone/>
            </a:pPr>
            <a:r>
              <a:rPr lang="en-US" altLang="en-US" sz="2200"/>
              <a:t>	gl_Position.x = -sin(</a:t>
            </a:r>
            <a:r>
              <a:rPr lang="en-US" altLang="en-US" sz="2200">
                <a:solidFill>
                  <a:srgbClr val="D35400"/>
                </a:solidFill>
              </a:rPr>
              <a:t>theta</a:t>
            </a:r>
            <a:r>
              <a:rPr lang="en-US" altLang="en-US" sz="2200"/>
              <a:t>) * vPosition.x + cos(</a:t>
            </a:r>
            <a:r>
              <a:rPr lang="en-US" altLang="en-US" sz="2200">
                <a:solidFill>
                  <a:srgbClr val="D35400"/>
                </a:solidFill>
              </a:rPr>
              <a:t>theta</a:t>
            </a:r>
            <a:r>
              <a:rPr lang="en-US" altLang="en-US" sz="2200"/>
              <a:t>) * vPosition.y;</a:t>
            </a:r>
          </a:p>
          <a:p>
            <a:pPr marL="0" indent="0">
              <a:buNone/>
            </a:pPr>
            <a:r>
              <a:rPr lang="en-US" altLang="en-US" sz="2200"/>
              <a:t>	gl_Position.y = sin(</a:t>
            </a:r>
            <a:r>
              <a:rPr lang="en-US" altLang="en-US" sz="2200">
                <a:solidFill>
                  <a:srgbClr val="D35400"/>
                </a:solidFill>
              </a:rPr>
              <a:t>theta</a:t>
            </a:r>
            <a:r>
              <a:rPr lang="en-US" altLang="en-US" sz="2200"/>
              <a:t>) * vPosition.y + cos(</a:t>
            </a:r>
            <a:r>
              <a:rPr lang="en-US" altLang="en-US" sz="2200">
                <a:solidFill>
                  <a:srgbClr val="D35400"/>
                </a:solidFill>
              </a:rPr>
              <a:t>theta</a:t>
            </a:r>
            <a:r>
              <a:rPr lang="en-US" altLang="en-US" sz="2200"/>
              <a:t>) * vPosition.x;</a:t>
            </a:r>
          </a:p>
          <a:p>
            <a:pPr marL="0" indent="0">
              <a:buNone/>
            </a:pPr>
            <a:r>
              <a:rPr lang="en-US" altLang="en-US" sz="2200"/>
              <a:t>	gl_Position.z = 0.0;</a:t>
            </a:r>
          </a:p>
          <a:p>
            <a:pPr marL="0" indent="0">
              <a:buNone/>
            </a:pPr>
            <a:r>
              <a:rPr lang="en-US" altLang="en-US" sz="2200"/>
              <a:t>	gl_Position.w = 1.0;</a:t>
            </a:r>
          </a:p>
          <a:p>
            <a:pPr marL="0" indent="0">
              <a:buNone/>
            </a:pPr>
            <a:r>
              <a:rPr lang="en-US" altLang="en-US" sz="220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3D43A-80A1-3A42-9A85-4AC92F78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7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3F3683-6FEB-D543-AE7E-AD9CA886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Rendering</a:t>
            </a:r>
            <a:r>
              <a:rPr lang="en-US"/>
              <a:t>  Secara Rekursif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038580-80D3-1F42-89B9-C38EC4AA1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requestAnimFrame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668C04-536D-6D44-AD62-FEB807B26E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function render {</a:t>
            </a:r>
          </a:p>
          <a:p>
            <a:pPr marL="0" indent="0">
              <a:buNone/>
            </a:pPr>
            <a:r>
              <a:rPr lang="en-US"/>
              <a:t>	gl.clear(gl.COLOR_BUFFER_BIT);</a:t>
            </a:r>
          </a:p>
          <a:p>
            <a:pPr marL="0" indent="0">
              <a:buNone/>
            </a:pPr>
            <a:r>
              <a:rPr lang="en-US"/>
              <a:t>	theta += 0.1;</a:t>
            </a:r>
          </a:p>
          <a:p>
            <a:pPr marL="0" indent="0">
              <a:buNone/>
            </a:pPr>
            <a:r>
              <a:rPr lang="en-US"/>
              <a:t>	gl.uniform1f(thetaLoc, theta);</a:t>
            </a:r>
          </a:p>
          <a:p>
            <a:pPr marL="0" indent="0">
              <a:buNone/>
            </a:pPr>
            <a:r>
              <a:rPr lang="en-US"/>
              <a:t>	gl.drawArrays(gl.TRIANGLE_STRIP, 0, 4);</a:t>
            </a:r>
          </a:p>
          <a:p>
            <a:pPr marL="0" indent="0">
              <a:buNone/>
            </a:pPr>
            <a:r>
              <a:rPr lang="en-US"/>
              <a:t>	requestAnimFrame(render);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C89B420-9E29-EB47-92AB-BEB8A5E9F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setInterval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83E731-7ADF-D14A-9FFF-F74E42251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39319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function render()</a:t>
            </a:r>
          </a:p>
          <a:p>
            <a:pPr marL="0" indent="0">
              <a:buNone/>
            </a:pPr>
            <a:r>
              <a:rPr lang="en-US"/>
              <a:t>{</a:t>
            </a:r>
          </a:p>
          <a:p>
            <a:pPr marL="0" indent="0">
              <a:buNone/>
            </a:pPr>
            <a:r>
              <a:rPr lang="en-US"/>
              <a:t>	setTimeout( function() {</a:t>
            </a:r>
          </a:p>
          <a:p>
            <a:pPr marL="0" indent="0">
              <a:buNone/>
            </a:pPr>
            <a:r>
              <a:rPr lang="en-US"/>
              <a:t>	requestAnimFrame(render);</a:t>
            </a:r>
          </a:p>
          <a:p>
            <a:pPr marL="0" indent="0">
              <a:buNone/>
            </a:pPr>
            <a:r>
              <a:rPr lang="en-US"/>
              <a:t>		gl.clear(gl.COLOR_BUFFER_BIT);</a:t>
            </a:r>
          </a:p>
          <a:p>
            <a:pPr marL="0" indent="0">
              <a:buNone/>
            </a:pPr>
            <a:r>
              <a:rPr lang="en-US"/>
              <a:t>		theta += 0.1;</a:t>
            </a:r>
          </a:p>
          <a:p>
            <a:pPr marL="0" indent="0">
              <a:buNone/>
            </a:pPr>
            <a:r>
              <a:rPr lang="en-US"/>
              <a:t>		gl.uniform1f(thetaLoc, theta);</a:t>
            </a:r>
          </a:p>
          <a:p>
            <a:pPr marL="0" indent="0">
              <a:buNone/>
            </a:pPr>
            <a:r>
              <a:rPr lang="en-US"/>
              <a:t>		gl.drawArrays(gl.TRIANGLE_STRIP, 0, 4);</a:t>
            </a:r>
          </a:p>
          <a:p>
            <a:pPr marL="0" indent="0">
              <a:buNone/>
            </a:pPr>
            <a:r>
              <a:rPr lang="en-US"/>
              <a:t>	}, 100);</a:t>
            </a:r>
          </a:p>
          <a:p>
            <a:pPr marL="0" indent="0">
              <a:buNone/>
            </a:pPr>
            <a:r>
              <a:rPr lang="en-US"/>
              <a:t>}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1F75A-A867-2644-AC87-517F31D8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1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451D88E-6DD8-A64A-A2EF-C5902A66D0E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680" y="4839606"/>
            <a:ext cx="2466959" cy="17384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E67E6-0545-6E45-84D6-6C510F53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Pipa Arsitektur Grafika Komputer secara Praktis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FC3C8AD-F616-B846-8ACD-6A8E6DB5C1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876799"/>
              </p:ext>
            </p:extLst>
          </p:nvPr>
        </p:nvGraphicFramePr>
        <p:xfrm>
          <a:off x="1975340" y="3714862"/>
          <a:ext cx="8346830" cy="1490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AC761-23C5-1D47-A17F-BC4C4D14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217A71-E667-EE47-B987-2CD30AE8C5E3}"/>
              </a:ext>
            </a:extLst>
          </p:cNvPr>
          <p:cNvSpPr txBox="1"/>
          <p:nvPr/>
        </p:nvSpPr>
        <p:spPr>
          <a:xfrm>
            <a:off x="581192" y="4198339"/>
            <a:ext cx="135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465358"/>
                </a:solidFill>
              </a:rPr>
              <a:t>Vertices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2159E-89B8-1C46-B316-6E9F11FED53D}"/>
              </a:ext>
            </a:extLst>
          </p:cNvPr>
          <p:cNvSpPr txBox="1"/>
          <p:nvPr/>
        </p:nvSpPr>
        <p:spPr>
          <a:xfrm>
            <a:off x="10558300" y="4198339"/>
            <a:ext cx="10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969FA7"/>
                </a:solidFill>
              </a:rPr>
              <a:t>Pixels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C2E059-C68C-9E43-9075-67FE40E91222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715815" y="2169985"/>
            <a:ext cx="2318015" cy="185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5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7E98-8322-6344-A83B-9D96B567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F4407-0131-B446-AEC4-79C252FAA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243754"/>
            <a:ext cx="11029615" cy="1615045"/>
          </a:xfrm>
        </p:spPr>
        <p:txBody>
          <a:bodyPr>
            <a:normAutofit/>
          </a:bodyPr>
          <a:lstStyle/>
          <a:p>
            <a:r>
              <a:rPr lang="en-US" sz="2000"/>
              <a:t>Sebagian besar pekerjaan yang dieksekusi pada pipa </a:t>
            </a:r>
            <a:r>
              <a:rPr lang="en-US" sz="2000" i="1"/>
              <a:t>Vertex Processing </a:t>
            </a:r>
            <a:r>
              <a:rPr lang="en-US" sz="2000"/>
              <a:t>(Pemrosesan Verteks) adalah </a:t>
            </a:r>
            <a:r>
              <a:rPr lang="en-US" sz="2000">
                <a:solidFill>
                  <a:schemeClr val="accent2"/>
                </a:solidFill>
              </a:rPr>
              <a:t>mengonversi representasi obyek </a:t>
            </a:r>
            <a:r>
              <a:rPr lang="en-US" sz="2000"/>
              <a:t>dari satu sistem koordinat ke sistem koordinat yang lain.</a:t>
            </a:r>
          </a:p>
          <a:p>
            <a:r>
              <a:rPr lang="en-US" sz="2000"/>
              <a:t>Setiap </a:t>
            </a:r>
            <a:r>
              <a:rPr lang="en-US" sz="2000">
                <a:solidFill>
                  <a:schemeClr val="accent2"/>
                </a:solidFill>
              </a:rPr>
              <a:t>perubahan pada koordinat </a:t>
            </a:r>
            <a:r>
              <a:rPr lang="en-US" sz="2000"/>
              <a:t>itu ekivalen terhadap sebuah </a:t>
            </a:r>
            <a:r>
              <a:rPr lang="en-US" sz="2000">
                <a:solidFill>
                  <a:schemeClr val="accent2"/>
                </a:solidFill>
              </a:rPr>
              <a:t>transformasi matriks</a:t>
            </a:r>
            <a:r>
              <a:rPr lang="en-US" sz="2000"/>
              <a:t>. </a:t>
            </a:r>
          </a:p>
          <a:p>
            <a:r>
              <a:rPr lang="en-US" sz="2000" i="1"/>
              <a:t>Vertex Processor</a:t>
            </a:r>
            <a:r>
              <a:rPr lang="en-US" sz="2000"/>
              <a:t> juga mengkomputasi warna verteks.</a:t>
            </a:r>
            <a:endParaRPr lang="en-US" sz="2000" i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5CF09-3876-7A42-B513-C528DFE5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BED2F6D-03D4-E547-9F4E-26F3F73AAE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3592389"/>
              </p:ext>
            </p:extLst>
          </p:nvPr>
        </p:nvGraphicFramePr>
        <p:xfrm>
          <a:off x="2032000" y="2039815"/>
          <a:ext cx="8128000" cy="2106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422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4B9B8-5487-5B4F-B323-9E0DB9757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37968"/>
            <a:ext cx="7014423" cy="4820832"/>
          </a:xfrm>
        </p:spPr>
        <p:txBody>
          <a:bodyPr>
            <a:normAutofit/>
          </a:bodyPr>
          <a:lstStyle/>
          <a:p>
            <a:r>
              <a:rPr lang="en-US" sz="2000" i="1"/>
              <a:t>Projection</a:t>
            </a:r>
            <a:r>
              <a:rPr lang="en-US" sz="2000"/>
              <a:t> (Proyeksi) adalah proses yang mengkombinasikan penampil 3-dimensi dengan obyek 3-dimensi </a:t>
            </a:r>
            <a:r>
              <a:rPr lang="en-US" sz="2000">
                <a:solidFill>
                  <a:srgbClr val="D35400"/>
                </a:solidFill>
              </a:rPr>
              <a:t>untuk menghasilkan gambar 2-dimensi</a:t>
            </a:r>
            <a:r>
              <a:rPr lang="en-US" sz="2000"/>
              <a:t>.</a:t>
            </a:r>
          </a:p>
          <a:p>
            <a:r>
              <a:rPr lang="en-US" sz="2000"/>
              <a:t>Pada </a:t>
            </a:r>
            <a:r>
              <a:rPr lang="en-US" sz="2000" i="1"/>
              <a:t>Vertex Processing</a:t>
            </a:r>
            <a:r>
              <a:rPr lang="en-US" sz="2000"/>
              <a:t> yang dijelaskan di </a:t>
            </a:r>
            <a:r>
              <a:rPr lang="en-US" sz="2000" i="1"/>
              <a:t>slide </a:t>
            </a:r>
            <a:r>
              <a:rPr lang="en-US" sz="2000"/>
              <a:t>sebelumnya, proses proyeksi terjadi pada </a:t>
            </a:r>
            <a:r>
              <a:rPr lang="en-US" sz="2000">
                <a:solidFill>
                  <a:srgbClr val="D35400"/>
                </a:solidFill>
              </a:rPr>
              <a:t>saat koordinat obyek diubah menjadi koordinat kamera</a:t>
            </a:r>
            <a:r>
              <a:rPr lang="en-US" sz="2000"/>
              <a:t>/mata.</a:t>
            </a:r>
          </a:p>
          <a:p>
            <a:r>
              <a:rPr lang="en-US" sz="2000"/>
              <a:t>Ada 2 (dua) tipe proyeksi: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000" b="1" i="1">
                <a:solidFill>
                  <a:srgbClr val="D35400"/>
                </a:solidFill>
              </a:rPr>
              <a:t>Perspective projection</a:t>
            </a:r>
            <a:r>
              <a:rPr lang="en-US" sz="2000"/>
              <a:t>: Semua proyektor bertemu di titik pusat proyeksi.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000" b="1" i="1">
                <a:solidFill>
                  <a:srgbClr val="D35400"/>
                </a:solidFill>
              </a:rPr>
              <a:t>Parallel projection</a:t>
            </a:r>
            <a:r>
              <a:rPr lang="en-US" sz="2000"/>
              <a:t>: Proyektor-proyektor bersifat parallel, pusat proyeksi digantikan oleh arah proyeksi.</a:t>
            </a:r>
            <a:endParaRPr lang="en-US" sz="2000" i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8282A-24E2-564C-92AD-049F5393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EFF"/>
                </a:solidFill>
              </a:rPr>
              <a:t>Projection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D6E9C-B9DA-D846-BAEB-2C3C0A41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50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3F1EA-9995-D047-B4C6-CA500096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73231"/>
            <a:ext cx="3054091" cy="4711539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Primitive Assembly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8FDD2-CD47-FC42-9337-D5844AD2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6426" y="5956137"/>
            <a:ext cx="6733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 algn="l">
                <a:spcAft>
                  <a:spcPts val="600"/>
                </a:spcAft>
              </a:pPr>
              <a:t>8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2D8A-4627-0A42-A5DC-200E1D61F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29" y="1073231"/>
            <a:ext cx="6599582" cy="471153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Verteks-verteks perlu dikoleksi menjadi obyek-obyek geometri sebelum proses </a:t>
            </a:r>
            <a:r>
              <a:rPr lang="en-US" sz="2000" i="1">
                <a:solidFill>
                  <a:srgbClr val="FFFFFF"/>
                </a:solidFill>
              </a:rPr>
              <a:t>clipping</a:t>
            </a:r>
            <a:r>
              <a:rPr lang="en-US" sz="2000">
                <a:solidFill>
                  <a:srgbClr val="FFFFFF"/>
                </a:solidFill>
              </a:rPr>
              <a:t> dan </a:t>
            </a:r>
            <a:r>
              <a:rPr lang="en-US" sz="2000" i="1">
                <a:solidFill>
                  <a:srgbClr val="FFFFFF"/>
                </a:solidFill>
              </a:rPr>
              <a:t>rasterization</a:t>
            </a:r>
            <a:r>
              <a:rPr lang="en-US" sz="2000">
                <a:solidFill>
                  <a:srgbClr val="FFFFFF"/>
                </a:solidFill>
              </a:rPr>
              <a:t>.</a:t>
            </a:r>
          </a:p>
          <a:p>
            <a:r>
              <a:rPr lang="en-US" sz="2000">
                <a:solidFill>
                  <a:srgbClr val="FFFFFF"/>
                </a:solidFill>
              </a:rPr>
              <a:t>Obyek geometri dasar atau yang disebut </a:t>
            </a:r>
            <a:r>
              <a:rPr lang="en-US" sz="2000" i="1">
                <a:solidFill>
                  <a:srgbClr val="FFFFFF"/>
                </a:solidFill>
              </a:rPr>
              <a:t>primitive assembly</a:t>
            </a:r>
            <a:r>
              <a:rPr lang="en-US" sz="2000">
                <a:solidFill>
                  <a:srgbClr val="FFFFFF"/>
                </a:solidFill>
              </a:rPr>
              <a:t> (penyusun primitif) diantaranya: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000">
                <a:solidFill>
                  <a:srgbClr val="FFFFFF"/>
                </a:solidFill>
              </a:rPr>
              <a:t>Titik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000">
                <a:solidFill>
                  <a:srgbClr val="FFFFFF"/>
                </a:solidFill>
              </a:rPr>
              <a:t>(Segmen) Garis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000">
                <a:solidFill>
                  <a:srgbClr val="FFFFFF"/>
                </a:solidFill>
              </a:rPr>
              <a:t>Poligon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000">
                <a:solidFill>
                  <a:srgbClr val="FFFFFF"/>
                </a:solidFill>
              </a:rPr>
              <a:t>Kurva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000">
                <a:solidFill>
                  <a:srgbClr val="FFFFFF"/>
                </a:solidFill>
              </a:rPr>
              <a:t>Permukaan</a:t>
            </a:r>
          </a:p>
        </p:txBody>
      </p:sp>
    </p:spTree>
    <p:extLst>
      <p:ext uri="{BB962C8B-B14F-4D97-AF65-F5344CB8AC3E}">
        <p14:creationId xmlns:p14="http://schemas.microsoft.com/office/powerpoint/2010/main" val="682592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4123A8-CA87-3B49-9993-5BB95D5B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Clipping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5126E-4C81-3D45-82CF-38E14AB0F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6" y="4196860"/>
            <a:ext cx="11292840" cy="773262"/>
          </a:xfrm>
        </p:spPr>
        <p:txBody>
          <a:bodyPr>
            <a:normAutofit/>
          </a:bodyPr>
          <a:lstStyle/>
          <a:p>
            <a:r>
              <a:rPr lang="en-US"/>
              <a:t>Sebagaimana kamera di dunia nyata yang tidak bisa “melihat” pemandangan secara keseluruhan, kamera virtual juga </a:t>
            </a:r>
            <a:r>
              <a:rPr lang="en-US">
                <a:solidFill>
                  <a:schemeClr val="accent2"/>
                </a:solidFill>
              </a:rPr>
              <a:t>hanya bisa melihat sebagian pemandangan </a:t>
            </a:r>
            <a:r>
              <a:rPr lang="en-US"/>
              <a:t>dari ruang obyek.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2E074F-1A32-8B46-B305-5A4A662B2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/>
              <a:t>Obyek-obyek yang tidak berada di dalam </a:t>
            </a:r>
            <a:r>
              <a:rPr lang="en-US" sz="1800" i="1"/>
              <a:t>view volume</a:t>
            </a:r>
            <a:r>
              <a:rPr lang="en-US" sz="1800"/>
              <a:t> </a:t>
            </a:r>
            <a:br>
              <a:rPr lang="en-US" sz="1800"/>
            </a:br>
            <a:r>
              <a:rPr lang="en-US" sz="1800"/>
              <a:t>dikatakan </a:t>
            </a:r>
            <a:r>
              <a:rPr lang="en-US" sz="1800" i="1"/>
              <a:t>clipped out (terpotong keluar) dari pemandangan </a:t>
            </a: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A127C-370D-F042-A783-BB8FFFF6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  <p:pic>
        <p:nvPicPr>
          <p:cNvPr id="9" name="Picture 6" descr="an05f24">
            <a:extLst>
              <a:ext uri="{FF2B5EF4-FFF2-40B4-BE49-F238E27FC236}">
                <a16:creationId xmlns:a16="http://schemas.microsoft.com/office/drawing/2014/main" id="{25626C77-4EFC-2B4E-849D-4ECDBA43F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5704" y="923967"/>
            <a:ext cx="3400420" cy="3015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an05f25">
            <a:extLst>
              <a:ext uri="{FF2B5EF4-FFF2-40B4-BE49-F238E27FC236}">
                <a16:creationId xmlns:a16="http://schemas.microsoft.com/office/drawing/2014/main" id="{D049F923-A8DA-8A42-AE36-136634B3A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8897" y="923967"/>
            <a:ext cx="5452606" cy="301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8287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3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C4C4F"/>
      </a:accent1>
      <a:accent2>
        <a:srgbClr val="D35300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1956</Words>
  <Application>Microsoft Macintosh PowerPoint</Application>
  <PresentationFormat>Widescreen</PresentationFormat>
  <Paragraphs>391</Paragraphs>
  <Slides>42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Calibri</vt:lpstr>
      <vt:lpstr>Courier New</vt:lpstr>
      <vt:lpstr>DIN Alternate</vt:lpstr>
      <vt:lpstr>DIN Condensed</vt:lpstr>
      <vt:lpstr>Gill Sans MT</vt:lpstr>
      <vt:lpstr>Symbol</vt:lpstr>
      <vt:lpstr>Wingdings 2</vt:lpstr>
      <vt:lpstr>Dividend</vt:lpstr>
      <vt:lpstr>PowerPoint Presentation</vt:lpstr>
      <vt:lpstr>Sistem Grafika Dasar</vt:lpstr>
      <vt:lpstr>Grafika Raster </vt:lpstr>
      <vt:lpstr>Bagaimana Gambar Terbentuk?</vt:lpstr>
      <vt:lpstr>Pipa Arsitektur Grafika Komputer secara Praktis</vt:lpstr>
      <vt:lpstr>Vertex PRocessing</vt:lpstr>
      <vt:lpstr>Projection</vt:lpstr>
      <vt:lpstr>Primitive Assembly</vt:lpstr>
      <vt:lpstr>Clipping</vt:lpstr>
      <vt:lpstr>Rasterization</vt:lpstr>
      <vt:lpstr>Fragment Processing</vt:lpstr>
      <vt:lpstr>WebGL / OpenGL Modern</vt:lpstr>
      <vt:lpstr>Mode Grafika CPU  GPU</vt:lpstr>
      <vt:lpstr>Versi-versi Pustaka Grafika</vt:lpstr>
      <vt:lpstr>Proses Eksekusi Aplikasi Grafika Komputer Menggunakan WebGL</vt:lpstr>
      <vt:lpstr> 5 (Lima) Langkah Pembuatan Aplikasi WebGL</vt:lpstr>
      <vt:lpstr>Event Loop</vt:lpstr>
      <vt:lpstr>Format Fungsi pada WebGL</vt:lpstr>
      <vt:lpstr>Tentang GLSL</vt:lpstr>
      <vt:lpstr>Shaders</vt:lpstr>
      <vt:lpstr>Sistem Koordinat dan Shaders</vt:lpstr>
      <vt:lpstr>Kamera WebGL</vt:lpstr>
      <vt:lpstr>Vertex shader  Sederhana</vt:lpstr>
      <vt:lpstr>Model Eksekusi</vt:lpstr>
      <vt:lpstr>Fragment shader  Sederhana</vt:lpstr>
      <vt:lpstr>Model Eksekusi</vt:lpstr>
      <vt:lpstr>Tipe Data</vt:lpstr>
      <vt:lpstr>GLSL Qualifiers</vt:lpstr>
      <vt:lpstr>Contoh source code  untuk Vertex Shader  dan Fragment Shader</vt:lpstr>
      <vt:lpstr>Pengiriman Warna dari Aplikasi JS ke Shader</vt:lpstr>
      <vt:lpstr>Pengiriman Variabel Uniform</vt:lpstr>
      <vt:lpstr>Program Object</vt:lpstr>
      <vt:lpstr>Pembacaan Shaders</vt:lpstr>
      <vt:lpstr>Penambahan Sebuah Vertex Shader</vt:lpstr>
      <vt:lpstr>Hidden-Surface Removal</vt:lpstr>
      <vt:lpstr>Memutar Persegi</vt:lpstr>
      <vt:lpstr>Diketahui Empat Titik</vt:lpstr>
      <vt:lpstr>Algoritme Sederhana, tapi Lambat</vt:lpstr>
      <vt:lpstr>Cara yang Lebih Baik</vt:lpstr>
      <vt:lpstr>Cara yang Lebih Baik: Implementasi Fungsi Render</vt:lpstr>
      <vt:lpstr>Cara yang Lebih Baik: Implementasi Vertex Shader</vt:lpstr>
      <vt:lpstr>Rendering  Secara Rekursif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Hadziq Fabroyir, S.Kom(2411)</dc:creator>
  <cp:lastModifiedBy>Hadziq Fabroyir, S.Kom(2411)</cp:lastModifiedBy>
  <cp:revision>1</cp:revision>
  <dcterms:created xsi:type="dcterms:W3CDTF">2019-09-16T10:09:51Z</dcterms:created>
  <dcterms:modified xsi:type="dcterms:W3CDTF">2019-09-16T10:12:07Z</dcterms:modified>
</cp:coreProperties>
</file>