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1"/>
  </p:sldMasterIdLst>
  <p:notesMasterIdLst>
    <p:notesMasterId r:id="rId28"/>
  </p:notesMasterIdLst>
  <p:sldIdLst>
    <p:sldId id="256" r:id="rId2"/>
    <p:sldId id="271" r:id="rId3"/>
    <p:sldId id="272" r:id="rId4"/>
    <p:sldId id="288" r:id="rId5"/>
    <p:sldId id="257" r:id="rId6"/>
    <p:sldId id="28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3" r:id="rId15"/>
    <p:sldId id="284" r:id="rId16"/>
    <p:sldId id="287" r:id="rId17"/>
    <p:sldId id="286" r:id="rId18"/>
    <p:sldId id="289" r:id="rId19"/>
    <p:sldId id="290" r:id="rId20"/>
    <p:sldId id="291" r:id="rId21"/>
    <p:sldId id="285" r:id="rId22"/>
    <p:sldId id="292" r:id="rId23"/>
    <p:sldId id="293" r:id="rId24"/>
    <p:sldId id="296" r:id="rId25"/>
    <p:sldId id="295" r:id="rId26"/>
    <p:sldId id="29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71"/>
    <p:restoredTop sz="94663"/>
  </p:normalViewPr>
  <p:slideViewPr>
    <p:cSldViewPr snapToGrid="0" snapToObjects="1">
      <p:cViewPr varScale="1">
        <p:scale>
          <a:sx n="102" d="100"/>
          <a:sy n="102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873794-EBBB-004B-BCFA-17EE351C9BB8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2778C7-1735-FC40-BEA4-0283727C2B29}">
      <dgm:prSet phldrT="[Text]"/>
      <dgm:spPr/>
      <dgm:t>
        <a:bodyPr/>
        <a:lstStyle/>
        <a:p>
          <a:r>
            <a:rPr lang="en-US" dirty="0" err="1"/>
            <a:t>Sekumpulan</a:t>
          </a:r>
          <a:r>
            <a:rPr lang="en-US" dirty="0"/>
            <a:t> </a:t>
          </a:r>
          <a:r>
            <a:rPr lang="en-US" dirty="0" err="1"/>
            <a:t>aktivitas</a:t>
          </a:r>
          <a:r>
            <a:rPr lang="en-US" dirty="0"/>
            <a:t> yang </a:t>
          </a:r>
          <a:r>
            <a:rPr lang="en-US" dirty="0" err="1"/>
            <a:t>dilakukan</a:t>
          </a:r>
          <a:r>
            <a:rPr lang="en-US" dirty="0"/>
            <a:t> oleh </a:t>
          </a:r>
          <a:r>
            <a:rPr lang="en-US" dirty="0" err="1"/>
            <a:t>perancang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menurunkan</a:t>
          </a:r>
          <a:r>
            <a:rPr lang="en-US" dirty="0"/>
            <a:t> dan </a:t>
          </a:r>
          <a:r>
            <a:rPr lang="en-US" dirty="0" err="1"/>
            <a:t>menspesifikasikan</a:t>
          </a:r>
          <a:r>
            <a:rPr lang="en-US" dirty="0"/>
            <a:t> </a:t>
          </a:r>
          <a:r>
            <a:rPr lang="en-US" dirty="0" err="1"/>
            <a:t>sebuah</a:t>
          </a:r>
          <a:r>
            <a:rPr lang="en-US" dirty="0"/>
            <a:t> </a:t>
          </a:r>
          <a:r>
            <a:rPr lang="en-US" dirty="0" err="1"/>
            <a:t>solusi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permasalahan</a:t>
          </a:r>
          <a:endParaRPr lang="en-US" dirty="0"/>
        </a:p>
      </dgm:t>
    </dgm:pt>
    <dgm:pt modelId="{0B9F78E2-F420-104B-9179-A5BAFFA7E8AA}" type="parTrans" cxnId="{8381AC10-52F4-8A49-8ED4-F93A2A72A174}">
      <dgm:prSet/>
      <dgm:spPr/>
      <dgm:t>
        <a:bodyPr/>
        <a:lstStyle/>
        <a:p>
          <a:endParaRPr lang="en-US"/>
        </a:p>
      </dgm:t>
    </dgm:pt>
    <dgm:pt modelId="{675E637C-F9B4-6A45-A1A2-58FBFAE107B1}" type="sibTrans" cxnId="{8381AC10-52F4-8A49-8ED4-F93A2A72A174}">
      <dgm:prSet/>
      <dgm:spPr/>
      <dgm:t>
        <a:bodyPr/>
        <a:lstStyle/>
        <a:p>
          <a:endParaRPr lang="en-US"/>
        </a:p>
      </dgm:t>
    </dgm:pt>
    <dgm:pt modelId="{30777848-DB15-3442-B4D3-6E1BBCC4CB92}">
      <dgm:prSet phldrT="[Text]"/>
      <dgm:spPr/>
      <dgm:t>
        <a:bodyPr/>
        <a:lstStyle/>
        <a:p>
          <a:r>
            <a:rPr lang="en-US" dirty="0" err="1"/>
            <a:t>Sekumpulan</a:t>
          </a:r>
          <a:r>
            <a:rPr lang="en-US" dirty="0"/>
            <a:t> </a:t>
          </a:r>
          <a:r>
            <a:rPr lang="en-US" dirty="0" err="1"/>
            <a:t>aktivitas</a:t>
          </a:r>
          <a:r>
            <a:rPr lang="en-US" dirty="0"/>
            <a:t> yang </a:t>
          </a:r>
          <a:r>
            <a:rPr lang="en-US" dirty="0" err="1"/>
            <a:t>dilakukan</a:t>
          </a:r>
          <a:r>
            <a:rPr lang="en-US" dirty="0"/>
            <a:t> oleh </a:t>
          </a:r>
          <a:r>
            <a:rPr lang="en-US" dirty="0" err="1"/>
            <a:t>perancang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menghasilkan</a:t>
          </a:r>
          <a:r>
            <a:rPr lang="en-US" dirty="0"/>
            <a:t> </a:t>
          </a:r>
          <a:r>
            <a:rPr lang="en-US" dirty="0" err="1"/>
            <a:t>solusi</a:t>
          </a:r>
          <a:r>
            <a:rPr lang="en-US" dirty="0"/>
            <a:t> yang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dijalankan</a:t>
          </a:r>
          <a:endParaRPr lang="en-US" dirty="0"/>
        </a:p>
      </dgm:t>
    </dgm:pt>
    <dgm:pt modelId="{DCE61111-93F9-8041-B581-FE12A385CD32}" type="parTrans" cxnId="{B3225016-0873-9E47-A892-4D78859E68FC}">
      <dgm:prSet/>
      <dgm:spPr/>
      <dgm:t>
        <a:bodyPr/>
        <a:lstStyle/>
        <a:p>
          <a:endParaRPr lang="en-US"/>
        </a:p>
      </dgm:t>
    </dgm:pt>
    <dgm:pt modelId="{D8DF694B-8FF2-D84F-9C97-2B738FBA073E}" type="sibTrans" cxnId="{B3225016-0873-9E47-A892-4D78859E68FC}">
      <dgm:prSet/>
      <dgm:spPr/>
      <dgm:t>
        <a:bodyPr/>
        <a:lstStyle/>
        <a:p>
          <a:endParaRPr lang="en-US"/>
        </a:p>
      </dgm:t>
    </dgm:pt>
    <dgm:pt modelId="{78DEFF12-46BB-D542-8090-FF0564039CDE}">
      <dgm:prSet phldrT="[Text]"/>
      <dgm:spPr/>
      <dgm:t>
        <a:bodyPr/>
        <a:lstStyle/>
        <a:p>
          <a:r>
            <a:rPr lang="en-US" dirty="0" err="1"/>
            <a:t>Urutan</a:t>
          </a:r>
          <a:r>
            <a:rPr lang="en-US" dirty="0"/>
            <a:t> </a:t>
          </a:r>
          <a:r>
            <a:rPr lang="en-US" dirty="0" err="1"/>
            <a:t>aktivitas</a:t>
          </a:r>
          <a:r>
            <a:rPr lang="en-US" dirty="0"/>
            <a:t> yang </a:t>
          </a:r>
          <a:r>
            <a:rPr lang="en-US" dirty="0" err="1"/>
            <a:t>dilakukan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perancangan</a:t>
          </a:r>
          <a:endParaRPr lang="en-US" dirty="0"/>
        </a:p>
      </dgm:t>
    </dgm:pt>
    <dgm:pt modelId="{A4A5C01E-A155-6E48-8C4F-8162F8146D42}" type="parTrans" cxnId="{2966B8DE-CA57-5F43-AE0E-59633A3CA3F9}">
      <dgm:prSet/>
      <dgm:spPr/>
    </dgm:pt>
    <dgm:pt modelId="{06524042-65C8-F74E-AD64-61A92B6DC8BF}" type="sibTrans" cxnId="{2966B8DE-CA57-5F43-AE0E-59633A3CA3F9}">
      <dgm:prSet/>
      <dgm:spPr/>
    </dgm:pt>
    <dgm:pt modelId="{008F084E-3A7A-B944-AA33-928DB8A4D1C4}">
      <dgm:prSet phldrT="[Text]"/>
      <dgm:spPr/>
      <dgm:t>
        <a:bodyPr/>
        <a:lstStyle/>
        <a:p>
          <a:r>
            <a:rPr lang="en-US" dirty="0"/>
            <a:t>Satu </a:t>
          </a:r>
          <a:r>
            <a:rPr lang="en-US" dirty="0" err="1"/>
            <a:t>permasalahan</a:t>
          </a:r>
          <a:r>
            <a:rPr lang="en-US" dirty="0"/>
            <a:t> </a:t>
          </a:r>
          <a:r>
            <a:rPr lang="en-US" dirty="0" err="1"/>
            <a:t>bisa</a:t>
          </a:r>
          <a:r>
            <a:rPr lang="en-US" dirty="0"/>
            <a:t> </a:t>
          </a:r>
          <a:r>
            <a:rPr lang="en-US" dirty="0" err="1"/>
            <a:t>banyak</a:t>
          </a:r>
          <a:r>
            <a:rPr lang="en-US" dirty="0"/>
            <a:t> </a:t>
          </a:r>
          <a:r>
            <a:rPr lang="en-US" dirty="0" err="1"/>
            <a:t>solusi</a:t>
          </a:r>
          <a:endParaRPr lang="en-US" dirty="0"/>
        </a:p>
      </dgm:t>
    </dgm:pt>
    <dgm:pt modelId="{020CA707-0C33-BB45-9B57-8B49E83BDDD9}" type="parTrans" cxnId="{0A261468-AD4E-8E4E-8313-68AB393EE7C3}">
      <dgm:prSet/>
      <dgm:spPr/>
    </dgm:pt>
    <dgm:pt modelId="{34940A1E-BF89-F44D-81FB-8630F7397237}" type="sibTrans" cxnId="{0A261468-AD4E-8E4E-8313-68AB393EE7C3}">
      <dgm:prSet/>
      <dgm:spPr/>
    </dgm:pt>
    <dgm:pt modelId="{2D19F467-6A6F-DC42-927B-E74EAE875A9A}">
      <dgm:prSet phldrT="[Text]"/>
      <dgm:spPr/>
      <dgm:t>
        <a:bodyPr/>
        <a:lstStyle/>
        <a:p>
          <a:r>
            <a:rPr lang="en-US" dirty="0" err="1"/>
            <a:t>Kecocokan</a:t>
          </a:r>
          <a:r>
            <a:rPr lang="en-US" dirty="0"/>
            <a:t> </a:t>
          </a:r>
          <a:r>
            <a:rPr lang="en-US" dirty="0" err="1"/>
            <a:t>solusi</a:t>
          </a:r>
          <a:r>
            <a:rPr lang="en-US" dirty="0"/>
            <a:t> </a:t>
          </a:r>
          <a:r>
            <a:rPr lang="en-US" dirty="0" err="1"/>
            <a:t>diukur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kebenaran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ketepatan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solusi</a:t>
          </a:r>
          <a:endParaRPr lang="en-US" dirty="0"/>
        </a:p>
      </dgm:t>
    </dgm:pt>
    <dgm:pt modelId="{83CB6952-2509-CF4D-8CF3-2A2D46318A43}" type="parTrans" cxnId="{18804260-0266-2943-92F5-DEAA6A2A6692}">
      <dgm:prSet/>
      <dgm:spPr/>
    </dgm:pt>
    <dgm:pt modelId="{DC4CDD7D-E48A-6942-873E-FE826A2B77ED}" type="sibTrans" cxnId="{18804260-0266-2943-92F5-DEAA6A2A6692}">
      <dgm:prSet/>
      <dgm:spPr/>
    </dgm:pt>
    <dgm:pt modelId="{33F5BE06-F667-B244-976D-B3DCABB7081B}" type="pres">
      <dgm:prSet presAssocID="{F5873794-EBBB-004B-BCFA-17EE351C9BB8}" presName="Name0" presStyleCnt="0">
        <dgm:presLayoutVars>
          <dgm:chMax val="7"/>
          <dgm:chPref val="7"/>
          <dgm:dir/>
        </dgm:presLayoutVars>
      </dgm:prSet>
      <dgm:spPr/>
    </dgm:pt>
    <dgm:pt modelId="{D0F9E739-C2B3-6D47-9AEF-71C932EECE96}" type="pres">
      <dgm:prSet presAssocID="{F5873794-EBBB-004B-BCFA-17EE351C9BB8}" presName="Name1" presStyleCnt="0"/>
      <dgm:spPr/>
    </dgm:pt>
    <dgm:pt modelId="{E04313C7-B7C4-AB4D-9DFE-44E59655DF74}" type="pres">
      <dgm:prSet presAssocID="{F5873794-EBBB-004B-BCFA-17EE351C9BB8}" presName="cycle" presStyleCnt="0"/>
      <dgm:spPr/>
    </dgm:pt>
    <dgm:pt modelId="{7D43A638-3BC9-5746-AE11-9D86344198AA}" type="pres">
      <dgm:prSet presAssocID="{F5873794-EBBB-004B-BCFA-17EE351C9BB8}" presName="srcNode" presStyleLbl="node1" presStyleIdx="0" presStyleCnt="5"/>
      <dgm:spPr/>
    </dgm:pt>
    <dgm:pt modelId="{2636F8E0-E742-6642-822C-E6B5B73635AA}" type="pres">
      <dgm:prSet presAssocID="{F5873794-EBBB-004B-BCFA-17EE351C9BB8}" presName="conn" presStyleLbl="parChTrans1D2" presStyleIdx="0" presStyleCnt="1"/>
      <dgm:spPr/>
    </dgm:pt>
    <dgm:pt modelId="{1C86F0AB-6DA9-3241-BFEA-A306FCE79B55}" type="pres">
      <dgm:prSet presAssocID="{F5873794-EBBB-004B-BCFA-17EE351C9BB8}" presName="extraNode" presStyleLbl="node1" presStyleIdx="0" presStyleCnt="5"/>
      <dgm:spPr/>
    </dgm:pt>
    <dgm:pt modelId="{2D113BE4-43A5-5F4B-9181-B1D9DA8B3EF1}" type="pres">
      <dgm:prSet presAssocID="{F5873794-EBBB-004B-BCFA-17EE351C9BB8}" presName="dstNode" presStyleLbl="node1" presStyleIdx="0" presStyleCnt="5"/>
      <dgm:spPr/>
    </dgm:pt>
    <dgm:pt modelId="{2B143B7B-75DA-804D-B26C-E9B2B6DD0B6B}" type="pres">
      <dgm:prSet presAssocID="{DC2778C7-1735-FC40-BEA4-0283727C2B29}" presName="text_1" presStyleLbl="node1" presStyleIdx="0" presStyleCnt="5">
        <dgm:presLayoutVars>
          <dgm:bulletEnabled val="1"/>
        </dgm:presLayoutVars>
      </dgm:prSet>
      <dgm:spPr/>
    </dgm:pt>
    <dgm:pt modelId="{9F486773-E958-D744-B0CE-EF1966CCBE37}" type="pres">
      <dgm:prSet presAssocID="{DC2778C7-1735-FC40-BEA4-0283727C2B29}" presName="accent_1" presStyleCnt="0"/>
      <dgm:spPr/>
    </dgm:pt>
    <dgm:pt modelId="{047C5C2E-C5C3-064E-ADAB-F277FBA8FB72}" type="pres">
      <dgm:prSet presAssocID="{DC2778C7-1735-FC40-BEA4-0283727C2B29}" presName="accentRepeatNode" presStyleLbl="solidFgAcc1" presStyleIdx="0" presStyleCnt="5"/>
      <dgm:spPr/>
    </dgm:pt>
    <dgm:pt modelId="{7722A6C1-CD74-D343-A08E-70EECE2337BC}" type="pres">
      <dgm:prSet presAssocID="{30777848-DB15-3442-B4D3-6E1BBCC4CB92}" presName="text_2" presStyleLbl="node1" presStyleIdx="1" presStyleCnt="5">
        <dgm:presLayoutVars>
          <dgm:bulletEnabled val="1"/>
        </dgm:presLayoutVars>
      </dgm:prSet>
      <dgm:spPr/>
    </dgm:pt>
    <dgm:pt modelId="{4614F87C-7EF8-A545-B217-C50B8782DE13}" type="pres">
      <dgm:prSet presAssocID="{30777848-DB15-3442-B4D3-6E1BBCC4CB92}" presName="accent_2" presStyleCnt="0"/>
      <dgm:spPr/>
    </dgm:pt>
    <dgm:pt modelId="{E4CFE901-E965-C643-A005-54942756D51F}" type="pres">
      <dgm:prSet presAssocID="{30777848-DB15-3442-B4D3-6E1BBCC4CB92}" presName="accentRepeatNode" presStyleLbl="solidFgAcc1" presStyleIdx="1" presStyleCnt="5"/>
      <dgm:spPr/>
    </dgm:pt>
    <dgm:pt modelId="{EB731963-5A5F-9449-AA01-5FD0F446DE01}" type="pres">
      <dgm:prSet presAssocID="{78DEFF12-46BB-D542-8090-FF0564039CDE}" presName="text_3" presStyleLbl="node1" presStyleIdx="2" presStyleCnt="5">
        <dgm:presLayoutVars>
          <dgm:bulletEnabled val="1"/>
        </dgm:presLayoutVars>
      </dgm:prSet>
      <dgm:spPr/>
    </dgm:pt>
    <dgm:pt modelId="{C7EFE6F8-6923-FB4B-A7EE-27040CBFFEB3}" type="pres">
      <dgm:prSet presAssocID="{78DEFF12-46BB-D542-8090-FF0564039CDE}" presName="accent_3" presStyleCnt="0"/>
      <dgm:spPr/>
    </dgm:pt>
    <dgm:pt modelId="{BC109E62-65BF-5648-A410-050EA709C4A2}" type="pres">
      <dgm:prSet presAssocID="{78DEFF12-46BB-D542-8090-FF0564039CDE}" presName="accentRepeatNode" presStyleLbl="solidFgAcc1" presStyleIdx="2" presStyleCnt="5"/>
      <dgm:spPr/>
    </dgm:pt>
    <dgm:pt modelId="{68CA1425-2DAE-2649-ACD8-C9FD8EFB1662}" type="pres">
      <dgm:prSet presAssocID="{008F084E-3A7A-B944-AA33-928DB8A4D1C4}" presName="text_4" presStyleLbl="node1" presStyleIdx="3" presStyleCnt="5">
        <dgm:presLayoutVars>
          <dgm:bulletEnabled val="1"/>
        </dgm:presLayoutVars>
      </dgm:prSet>
      <dgm:spPr/>
    </dgm:pt>
    <dgm:pt modelId="{F324AE5B-491D-5D47-87A5-9B7A8E320E97}" type="pres">
      <dgm:prSet presAssocID="{008F084E-3A7A-B944-AA33-928DB8A4D1C4}" presName="accent_4" presStyleCnt="0"/>
      <dgm:spPr/>
    </dgm:pt>
    <dgm:pt modelId="{4C37BF39-E97E-0D43-B282-B2851F29B49B}" type="pres">
      <dgm:prSet presAssocID="{008F084E-3A7A-B944-AA33-928DB8A4D1C4}" presName="accentRepeatNode" presStyleLbl="solidFgAcc1" presStyleIdx="3" presStyleCnt="5"/>
      <dgm:spPr/>
    </dgm:pt>
    <dgm:pt modelId="{993815ED-BE97-DE47-AB20-98C850BB8D2B}" type="pres">
      <dgm:prSet presAssocID="{2D19F467-6A6F-DC42-927B-E74EAE875A9A}" presName="text_5" presStyleLbl="node1" presStyleIdx="4" presStyleCnt="5">
        <dgm:presLayoutVars>
          <dgm:bulletEnabled val="1"/>
        </dgm:presLayoutVars>
      </dgm:prSet>
      <dgm:spPr/>
    </dgm:pt>
    <dgm:pt modelId="{678561B1-2A18-CD46-9E14-D6BFDE5CE6B7}" type="pres">
      <dgm:prSet presAssocID="{2D19F467-6A6F-DC42-927B-E74EAE875A9A}" presName="accent_5" presStyleCnt="0"/>
      <dgm:spPr/>
    </dgm:pt>
    <dgm:pt modelId="{4189388D-790A-4C4A-BC9A-2799C776453B}" type="pres">
      <dgm:prSet presAssocID="{2D19F467-6A6F-DC42-927B-E74EAE875A9A}" presName="accentRepeatNode" presStyleLbl="solidFgAcc1" presStyleIdx="4" presStyleCnt="5"/>
      <dgm:spPr/>
    </dgm:pt>
  </dgm:ptLst>
  <dgm:cxnLst>
    <dgm:cxn modelId="{8381AC10-52F4-8A49-8ED4-F93A2A72A174}" srcId="{F5873794-EBBB-004B-BCFA-17EE351C9BB8}" destId="{DC2778C7-1735-FC40-BEA4-0283727C2B29}" srcOrd="0" destOrd="0" parTransId="{0B9F78E2-F420-104B-9179-A5BAFFA7E8AA}" sibTransId="{675E637C-F9B4-6A45-A1A2-58FBFAE107B1}"/>
    <dgm:cxn modelId="{B3225016-0873-9E47-A892-4D78859E68FC}" srcId="{F5873794-EBBB-004B-BCFA-17EE351C9BB8}" destId="{30777848-DB15-3442-B4D3-6E1BBCC4CB92}" srcOrd="1" destOrd="0" parTransId="{DCE61111-93F9-8041-B581-FE12A385CD32}" sibTransId="{D8DF694B-8FF2-D84F-9C97-2B738FBA073E}"/>
    <dgm:cxn modelId="{9377B44B-6B0F-B442-BCA8-CD74EA4E62F0}" type="presOf" srcId="{DC2778C7-1735-FC40-BEA4-0283727C2B29}" destId="{2B143B7B-75DA-804D-B26C-E9B2B6DD0B6B}" srcOrd="0" destOrd="0" presId="urn:microsoft.com/office/officeart/2008/layout/VerticalCurvedList"/>
    <dgm:cxn modelId="{18804260-0266-2943-92F5-DEAA6A2A6692}" srcId="{F5873794-EBBB-004B-BCFA-17EE351C9BB8}" destId="{2D19F467-6A6F-DC42-927B-E74EAE875A9A}" srcOrd="4" destOrd="0" parTransId="{83CB6952-2509-CF4D-8CF3-2A2D46318A43}" sibTransId="{DC4CDD7D-E48A-6942-873E-FE826A2B77ED}"/>
    <dgm:cxn modelId="{0A261468-AD4E-8E4E-8313-68AB393EE7C3}" srcId="{F5873794-EBBB-004B-BCFA-17EE351C9BB8}" destId="{008F084E-3A7A-B944-AA33-928DB8A4D1C4}" srcOrd="3" destOrd="0" parTransId="{020CA707-0C33-BB45-9B57-8B49E83BDDD9}" sibTransId="{34940A1E-BF89-F44D-81FB-8630F7397237}"/>
    <dgm:cxn modelId="{BD58E38E-1DE2-7149-AA1E-777B82600971}" type="presOf" srcId="{675E637C-F9B4-6A45-A1A2-58FBFAE107B1}" destId="{2636F8E0-E742-6642-822C-E6B5B73635AA}" srcOrd="0" destOrd="0" presId="urn:microsoft.com/office/officeart/2008/layout/VerticalCurvedList"/>
    <dgm:cxn modelId="{CD8FD992-FAE5-A145-969D-578B711618D1}" type="presOf" srcId="{F5873794-EBBB-004B-BCFA-17EE351C9BB8}" destId="{33F5BE06-F667-B244-976D-B3DCABB7081B}" srcOrd="0" destOrd="0" presId="urn:microsoft.com/office/officeart/2008/layout/VerticalCurvedList"/>
    <dgm:cxn modelId="{A1118BAE-CEC4-CA4D-979B-891E3DD9B707}" type="presOf" srcId="{30777848-DB15-3442-B4D3-6E1BBCC4CB92}" destId="{7722A6C1-CD74-D343-A08E-70EECE2337BC}" srcOrd="0" destOrd="0" presId="urn:microsoft.com/office/officeart/2008/layout/VerticalCurvedList"/>
    <dgm:cxn modelId="{50FC82B3-B138-364B-994E-E81AEF98DE1F}" type="presOf" srcId="{008F084E-3A7A-B944-AA33-928DB8A4D1C4}" destId="{68CA1425-2DAE-2649-ACD8-C9FD8EFB1662}" srcOrd="0" destOrd="0" presId="urn:microsoft.com/office/officeart/2008/layout/VerticalCurvedList"/>
    <dgm:cxn modelId="{2966B8DE-CA57-5F43-AE0E-59633A3CA3F9}" srcId="{F5873794-EBBB-004B-BCFA-17EE351C9BB8}" destId="{78DEFF12-46BB-D542-8090-FF0564039CDE}" srcOrd="2" destOrd="0" parTransId="{A4A5C01E-A155-6E48-8C4F-8162F8146D42}" sibTransId="{06524042-65C8-F74E-AD64-61A92B6DC8BF}"/>
    <dgm:cxn modelId="{AA00FEEB-E480-4E40-AF07-030055CAF07B}" type="presOf" srcId="{78DEFF12-46BB-D542-8090-FF0564039CDE}" destId="{EB731963-5A5F-9449-AA01-5FD0F446DE01}" srcOrd="0" destOrd="0" presId="urn:microsoft.com/office/officeart/2008/layout/VerticalCurvedList"/>
    <dgm:cxn modelId="{F8941AF8-1ED7-E147-9454-FA9B75A8CB7F}" type="presOf" srcId="{2D19F467-6A6F-DC42-927B-E74EAE875A9A}" destId="{993815ED-BE97-DE47-AB20-98C850BB8D2B}" srcOrd="0" destOrd="0" presId="urn:microsoft.com/office/officeart/2008/layout/VerticalCurvedList"/>
    <dgm:cxn modelId="{AABA7246-7005-B04A-85E5-A43A8DE99CF5}" type="presParOf" srcId="{33F5BE06-F667-B244-976D-B3DCABB7081B}" destId="{D0F9E739-C2B3-6D47-9AEF-71C932EECE96}" srcOrd="0" destOrd="0" presId="urn:microsoft.com/office/officeart/2008/layout/VerticalCurvedList"/>
    <dgm:cxn modelId="{9BEF4F59-6414-2044-92F0-E2C48F09C9AD}" type="presParOf" srcId="{D0F9E739-C2B3-6D47-9AEF-71C932EECE96}" destId="{E04313C7-B7C4-AB4D-9DFE-44E59655DF74}" srcOrd="0" destOrd="0" presId="urn:microsoft.com/office/officeart/2008/layout/VerticalCurvedList"/>
    <dgm:cxn modelId="{7EED8FAE-0EDE-B740-B69F-C33AF966EBF6}" type="presParOf" srcId="{E04313C7-B7C4-AB4D-9DFE-44E59655DF74}" destId="{7D43A638-3BC9-5746-AE11-9D86344198AA}" srcOrd="0" destOrd="0" presId="urn:microsoft.com/office/officeart/2008/layout/VerticalCurvedList"/>
    <dgm:cxn modelId="{23E282D0-FA4F-D742-AFF7-BB6C8C98E7DD}" type="presParOf" srcId="{E04313C7-B7C4-AB4D-9DFE-44E59655DF74}" destId="{2636F8E0-E742-6642-822C-E6B5B73635AA}" srcOrd="1" destOrd="0" presId="urn:microsoft.com/office/officeart/2008/layout/VerticalCurvedList"/>
    <dgm:cxn modelId="{04BCF8C0-6E6A-934A-904F-E26AA805BA86}" type="presParOf" srcId="{E04313C7-B7C4-AB4D-9DFE-44E59655DF74}" destId="{1C86F0AB-6DA9-3241-BFEA-A306FCE79B55}" srcOrd="2" destOrd="0" presId="urn:microsoft.com/office/officeart/2008/layout/VerticalCurvedList"/>
    <dgm:cxn modelId="{6945CFB9-58E9-B746-AADA-CF1D65F08045}" type="presParOf" srcId="{E04313C7-B7C4-AB4D-9DFE-44E59655DF74}" destId="{2D113BE4-43A5-5F4B-9181-B1D9DA8B3EF1}" srcOrd="3" destOrd="0" presId="urn:microsoft.com/office/officeart/2008/layout/VerticalCurvedList"/>
    <dgm:cxn modelId="{5E77A001-EA71-A64C-866A-1357711B2800}" type="presParOf" srcId="{D0F9E739-C2B3-6D47-9AEF-71C932EECE96}" destId="{2B143B7B-75DA-804D-B26C-E9B2B6DD0B6B}" srcOrd="1" destOrd="0" presId="urn:microsoft.com/office/officeart/2008/layout/VerticalCurvedList"/>
    <dgm:cxn modelId="{B4D07484-DD92-344F-AA69-B6337DC2A03A}" type="presParOf" srcId="{D0F9E739-C2B3-6D47-9AEF-71C932EECE96}" destId="{9F486773-E958-D744-B0CE-EF1966CCBE37}" srcOrd="2" destOrd="0" presId="urn:microsoft.com/office/officeart/2008/layout/VerticalCurvedList"/>
    <dgm:cxn modelId="{935C9D02-F83B-D04C-ACFC-EBC57A7EAD6C}" type="presParOf" srcId="{9F486773-E958-D744-B0CE-EF1966CCBE37}" destId="{047C5C2E-C5C3-064E-ADAB-F277FBA8FB72}" srcOrd="0" destOrd="0" presId="urn:microsoft.com/office/officeart/2008/layout/VerticalCurvedList"/>
    <dgm:cxn modelId="{182B1FB2-CFA4-9F4D-959C-8A520849E942}" type="presParOf" srcId="{D0F9E739-C2B3-6D47-9AEF-71C932EECE96}" destId="{7722A6C1-CD74-D343-A08E-70EECE2337BC}" srcOrd="3" destOrd="0" presId="urn:microsoft.com/office/officeart/2008/layout/VerticalCurvedList"/>
    <dgm:cxn modelId="{3855C9A5-29E0-8843-B030-51FD9A39675A}" type="presParOf" srcId="{D0F9E739-C2B3-6D47-9AEF-71C932EECE96}" destId="{4614F87C-7EF8-A545-B217-C50B8782DE13}" srcOrd="4" destOrd="0" presId="urn:microsoft.com/office/officeart/2008/layout/VerticalCurvedList"/>
    <dgm:cxn modelId="{F252C11E-E5D9-1546-908C-57F2DF213739}" type="presParOf" srcId="{4614F87C-7EF8-A545-B217-C50B8782DE13}" destId="{E4CFE901-E965-C643-A005-54942756D51F}" srcOrd="0" destOrd="0" presId="urn:microsoft.com/office/officeart/2008/layout/VerticalCurvedList"/>
    <dgm:cxn modelId="{EEC3D57F-23CD-2A48-8AD2-48C4135A8BEB}" type="presParOf" srcId="{D0F9E739-C2B3-6D47-9AEF-71C932EECE96}" destId="{EB731963-5A5F-9449-AA01-5FD0F446DE01}" srcOrd="5" destOrd="0" presId="urn:microsoft.com/office/officeart/2008/layout/VerticalCurvedList"/>
    <dgm:cxn modelId="{9ECFA8B9-BA08-8741-AE20-E1CF61027C54}" type="presParOf" srcId="{D0F9E739-C2B3-6D47-9AEF-71C932EECE96}" destId="{C7EFE6F8-6923-FB4B-A7EE-27040CBFFEB3}" srcOrd="6" destOrd="0" presId="urn:microsoft.com/office/officeart/2008/layout/VerticalCurvedList"/>
    <dgm:cxn modelId="{591E2A75-66F2-5849-AA46-A2BCBE71745B}" type="presParOf" srcId="{C7EFE6F8-6923-FB4B-A7EE-27040CBFFEB3}" destId="{BC109E62-65BF-5648-A410-050EA709C4A2}" srcOrd="0" destOrd="0" presId="urn:microsoft.com/office/officeart/2008/layout/VerticalCurvedList"/>
    <dgm:cxn modelId="{D32820F9-C7D4-C149-A1FB-B62CA85519EF}" type="presParOf" srcId="{D0F9E739-C2B3-6D47-9AEF-71C932EECE96}" destId="{68CA1425-2DAE-2649-ACD8-C9FD8EFB1662}" srcOrd="7" destOrd="0" presId="urn:microsoft.com/office/officeart/2008/layout/VerticalCurvedList"/>
    <dgm:cxn modelId="{B64E6AFF-379E-9649-BBDD-83563B67FE79}" type="presParOf" srcId="{D0F9E739-C2B3-6D47-9AEF-71C932EECE96}" destId="{F324AE5B-491D-5D47-87A5-9B7A8E320E97}" srcOrd="8" destOrd="0" presId="urn:microsoft.com/office/officeart/2008/layout/VerticalCurvedList"/>
    <dgm:cxn modelId="{38A9016B-85BB-244C-8EB1-B713282CA83A}" type="presParOf" srcId="{F324AE5B-491D-5D47-87A5-9B7A8E320E97}" destId="{4C37BF39-E97E-0D43-B282-B2851F29B49B}" srcOrd="0" destOrd="0" presId="urn:microsoft.com/office/officeart/2008/layout/VerticalCurvedList"/>
    <dgm:cxn modelId="{CB214AF3-198F-A04E-919B-5AF88BA49B6E}" type="presParOf" srcId="{D0F9E739-C2B3-6D47-9AEF-71C932EECE96}" destId="{993815ED-BE97-DE47-AB20-98C850BB8D2B}" srcOrd="9" destOrd="0" presId="urn:microsoft.com/office/officeart/2008/layout/VerticalCurvedList"/>
    <dgm:cxn modelId="{89965E9D-C0A6-C74D-998A-2F9EF27C4802}" type="presParOf" srcId="{D0F9E739-C2B3-6D47-9AEF-71C932EECE96}" destId="{678561B1-2A18-CD46-9E14-D6BFDE5CE6B7}" srcOrd="10" destOrd="0" presId="urn:microsoft.com/office/officeart/2008/layout/VerticalCurvedList"/>
    <dgm:cxn modelId="{974C5F1C-AC5A-B843-B54B-B643775A9EC9}" type="presParOf" srcId="{678561B1-2A18-CD46-9E14-D6BFDE5CE6B7}" destId="{4189388D-790A-4C4A-BC9A-2799C776453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F34EA5-FBFD-8D45-952E-02BB9DED50EE}" type="doc">
      <dgm:prSet loTypeId="urn:microsoft.com/office/officeart/2005/8/layout/process3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54239CE-A916-BF45-880C-52001B66B3E0}">
      <dgm:prSet phldrT="[Text]"/>
      <dgm:spPr/>
      <dgm:t>
        <a:bodyPr/>
        <a:lstStyle/>
        <a:p>
          <a:r>
            <a:rPr lang="en-US" dirty="0" err="1"/>
            <a:t>Tujuan</a:t>
          </a:r>
          <a:endParaRPr lang="en-US" dirty="0"/>
        </a:p>
      </dgm:t>
    </dgm:pt>
    <dgm:pt modelId="{2A79B510-5D06-E24E-8C3E-8386E90E1042}" type="parTrans" cxnId="{E404C7B3-DBE2-6E4F-9474-D0BE95FAFE8A}">
      <dgm:prSet/>
      <dgm:spPr/>
      <dgm:t>
        <a:bodyPr/>
        <a:lstStyle/>
        <a:p>
          <a:endParaRPr lang="en-US"/>
        </a:p>
      </dgm:t>
    </dgm:pt>
    <dgm:pt modelId="{AE38221F-BEAA-9145-80FB-DA0FC4C8C950}" type="sibTrans" cxnId="{E404C7B3-DBE2-6E4F-9474-D0BE95FAFE8A}">
      <dgm:prSet/>
      <dgm:spPr/>
      <dgm:t>
        <a:bodyPr/>
        <a:lstStyle/>
        <a:p>
          <a:endParaRPr lang="en-US"/>
        </a:p>
      </dgm:t>
    </dgm:pt>
    <dgm:pt modelId="{04F8982F-F901-E147-97ED-F05714474D94}">
      <dgm:prSet phldrT="[Text]"/>
      <dgm:spPr/>
      <dgm:t>
        <a:bodyPr/>
        <a:lstStyle/>
        <a:p>
          <a:r>
            <a:rPr lang="en-US" dirty="0" err="1"/>
            <a:t>Menghasilkan</a:t>
          </a:r>
          <a:r>
            <a:rPr lang="en-US" dirty="0"/>
            <a:t> </a:t>
          </a:r>
          <a:r>
            <a:rPr lang="en-US" dirty="0" err="1"/>
            <a:t>solusi</a:t>
          </a:r>
          <a:endParaRPr lang="en-US" dirty="0"/>
        </a:p>
      </dgm:t>
    </dgm:pt>
    <dgm:pt modelId="{BE9A9CA1-84EE-854C-B7DD-A5398C754FE5}" type="parTrans" cxnId="{79CC6E11-394D-FF46-BECF-4174D30629A6}">
      <dgm:prSet/>
      <dgm:spPr/>
      <dgm:t>
        <a:bodyPr/>
        <a:lstStyle/>
        <a:p>
          <a:endParaRPr lang="en-US"/>
        </a:p>
      </dgm:t>
    </dgm:pt>
    <dgm:pt modelId="{6FAFFF25-752F-C440-996C-D8845C3094B5}" type="sibTrans" cxnId="{79CC6E11-394D-FF46-BECF-4174D30629A6}">
      <dgm:prSet/>
      <dgm:spPr/>
      <dgm:t>
        <a:bodyPr/>
        <a:lstStyle/>
        <a:p>
          <a:endParaRPr lang="en-US"/>
        </a:p>
      </dgm:t>
    </dgm:pt>
    <dgm:pt modelId="{47119B93-EA71-784B-8523-B4E53EA7F391}">
      <dgm:prSet phldrT="[Text]"/>
      <dgm:spPr/>
      <dgm:t>
        <a:bodyPr/>
        <a:lstStyle/>
        <a:p>
          <a:r>
            <a:rPr lang="en-US" dirty="0" err="1"/>
            <a:t>Solusi</a:t>
          </a:r>
          <a:r>
            <a:rPr lang="en-US" dirty="0"/>
            <a:t> </a:t>
          </a:r>
          <a:r>
            <a:rPr lang="en-US" dirty="0" err="1"/>
            <a:t>Akhir</a:t>
          </a:r>
          <a:endParaRPr lang="en-US" dirty="0"/>
        </a:p>
      </dgm:t>
    </dgm:pt>
    <dgm:pt modelId="{6791C349-2910-FF4B-BA39-E7E048DCC280}" type="parTrans" cxnId="{07F4E658-E479-7B4B-8C52-878A41312560}">
      <dgm:prSet/>
      <dgm:spPr/>
      <dgm:t>
        <a:bodyPr/>
        <a:lstStyle/>
        <a:p>
          <a:endParaRPr lang="en-US"/>
        </a:p>
      </dgm:t>
    </dgm:pt>
    <dgm:pt modelId="{A4E3C8DE-EEA1-A04A-8F63-0D4C1EEA4F72}" type="sibTrans" cxnId="{07F4E658-E479-7B4B-8C52-878A41312560}">
      <dgm:prSet/>
      <dgm:spPr/>
      <dgm:t>
        <a:bodyPr/>
        <a:lstStyle/>
        <a:p>
          <a:endParaRPr lang="en-US"/>
        </a:p>
      </dgm:t>
    </dgm:pt>
    <dgm:pt modelId="{64073BD8-30CD-E746-A3C0-CEB6000908F3}">
      <dgm:prSet phldrT="[Text]"/>
      <dgm:spPr/>
      <dgm:t>
        <a:bodyPr/>
        <a:lstStyle/>
        <a:p>
          <a:r>
            <a:rPr lang="en-US" dirty="0" err="1"/>
            <a:t>Harus</a:t>
          </a:r>
          <a:r>
            <a:rPr lang="en-US" dirty="0"/>
            <a:t>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memenuhi</a:t>
          </a:r>
          <a:r>
            <a:rPr lang="en-US" dirty="0"/>
            <a:t> </a:t>
          </a:r>
          <a:r>
            <a:rPr lang="en-US" dirty="0" err="1"/>
            <a:t>semua</a:t>
          </a:r>
          <a:r>
            <a:rPr lang="en-US" dirty="0"/>
            <a:t> </a:t>
          </a:r>
          <a:r>
            <a:rPr lang="en-US" dirty="0" err="1"/>
            <a:t>kebutuhan</a:t>
          </a:r>
          <a:r>
            <a:rPr lang="en-US" dirty="0"/>
            <a:t> </a:t>
          </a:r>
          <a:r>
            <a:rPr lang="en-US" dirty="0" err="1"/>
            <a:t>dasarnya</a:t>
          </a:r>
          <a:endParaRPr lang="en-US" dirty="0"/>
        </a:p>
      </dgm:t>
    </dgm:pt>
    <dgm:pt modelId="{3E70F20F-E851-764D-8317-7AEA0FDCB1CD}" type="parTrans" cxnId="{44078039-68E7-D44E-B189-D96C4E0317E4}">
      <dgm:prSet/>
      <dgm:spPr/>
      <dgm:t>
        <a:bodyPr/>
        <a:lstStyle/>
        <a:p>
          <a:endParaRPr lang="en-US"/>
        </a:p>
      </dgm:t>
    </dgm:pt>
    <dgm:pt modelId="{76BA3594-906A-9045-93C5-BBA97768478A}" type="sibTrans" cxnId="{44078039-68E7-D44E-B189-D96C4E0317E4}">
      <dgm:prSet/>
      <dgm:spPr/>
      <dgm:t>
        <a:bodyPr/>
        <a:lstStyle/>
        <a:p>
          <a:endParaRPr lang="en-US"/>
        </a:p>
      </dgm:t>
    </dgm:pt>
    <dgm:pt modelId="{8B0587C3-1846-9A49-9C03-3AC91529A222}">
      <dgm:prSet phldrT="[Text]"/>
      <dgm:spPr/>
      <dgm:t>
        <a:bodyPr/>
        <a:lstStyle/>
        <a:p>
          <a:r>
            <a:rPr lang="en-US" dirty="0"/>
            <a:t>Designer</a:t>
          </a:r>
        </a:p>
      </dgm:t>
    </dgm:pt>
    <dgm:pt modelId="{DDA40AC4-2D23-0D4E-BE01-8A6CEE359796}" type="parTrans" cxnId="{DF6F9130-5E5A-7640-8A04-F55E204B5CFF}">
      <dgm:prSet/>
      <dgm:spPr/>
      <dgm:t>
        <a:bodyPr/>
        <a:lstStyle/>
        <a:p>
          <a:endParaRPr lang="en-US"/>
        </a:p>
      </dgm:t>
    </dgm:pt>
    <dgm:pt modelId="{2D8384B9-F0C6-F24F-9869-CDA0BB8C3E69}" type="sibTrans" cxnId="{DF6F9130-5E5A-7640-8A04-F55E204B5CFF}">
      <dgm:prSet/>
      <dgm:spPr/>
      <dgm:t>
        <a:bodyPr/>
        <a:lstStyle/>
        <a:p>
          <a:endParaRPr lang="en-US"/>
        </a:p>
      </dgm:t>
    </dgm:pt>
    <dgm:pt modelId="{F7735E89-B7F9-D74D-96A3-8B153CB7B23A}">
      <dgm:prSet phldrT="[Text]"/>
      <dgm:spPr/>
      <dgm:t>
        <a:bodyPr/>
        <a:lstStyle/>
        <a:p>
          <a:r>
            <a:rPr lang="en-US" dirty="0" err="1"/>
            <a:t>Memanfaatkan</a:t>
          </a:r>
          <a:r>
            <a:rPr lang="en-US" dirty="0"/>
            <a:t> </a:t>
          </a:r>
          <a:r>
            <a:rPr lang="en-US" i="1" dirty="0"/>
            <a:t>design tool </a:t>
          </a:r>
          <a:r>
            <a:rPr lang="en-US" i="0" dirty="0"/>
            <a:t>(</a:t>
          </a:r>
          <a:r>
            <a:rPr lang="en-US" i="0" dirty="0" err="1"/>
            <a:t>metode</a:t>
          </a:r>
          <a:r>
            <a:rPr lang="en-US" i="0" dirty="0"/>
            <a:t> </a:t>
          </a:r>
          <a:r>
            <a:rPr lang="en-US" i="0" dirty="0" err="1"/>
            <a:t>desain</a:t>
          </a:r>
          <a:r>
            <a:rPr lang="en-US" i="0" dirty="0"/>
            <a:t>, </a:t>
          </a:r>
          <a:r>
            <a:rPr lang="en-US" i="0" dirty="0" err="1"/>
            <a:t>pola</a:t>
          </a:r>
          <a:r>
            <a:rPr lang="en-US" i="0" dirty="0"/>
            <a:t> </a:t>
          </a:r>
          <a:r>
            <a:rPr lang="en-US" i="0" dirty="0" err="1"/>
            <a:t>desain</a:t>
          </a:r>
          <a:r>
            <a:rPr lang="en-US" i="0" dirty="0"/>
            <a:t>, </a:t>
          </a:r>
          <a:r>
            <a:rPr lang="en-US" i="0" dirty="0" err="1"/>
            <a:t>reperesentasi</a:t>
          </a:r>
          <a:r>
            <a:rPr lang="en-US" i="0" dirty="0"/>
            <a:t> / diagram)</a:t>
          </a:r>
          <a:endParaRPr lang="en-US" dirty="0"/>
        </a:p>
      </dgm:t>
    </dgm:pt>
    <dgm:pt modelId="{327428AF-BBC8-1E48-87A3-8BE931C82692}" type="parTrans" cxnId="{C105F055-F393-FF48-94D7-F51B1881F67E}">
      <dgm:prSet/>
      <dgm:spPr/>
      <dgm:t>
        <a:bodyPr/>
        <a:lstStyle/>
        <a:p>
          <a:endParaRPr lang="en-US"/>
        </a:p>
      </dgm:t>
    </dgm:pt>
    <dgm:pt modelId="{E2599403-7E14-A64B-AB2B-82788E3D13C7}" type="sibTrans" cxnId="{C105F055-F393-FF48-94D7-F51B1881F67E}">
      <dgm:prSet/>
      <dgm:spPr/>
      <dgm:t>
        <a:bodyPr/>
        <a:lstStyle/>
        <a:p>
          <a:endParaRPr lang="en-US"/>
        </a:p>
      </dgm:t>
    </dgm:pt>
    <dgm:pt modelId="{09D41B2D-A00C-2041-B437-4DEC80173DEE}" type="pres">
      <dgm:prSet presAssocID="{61F34EA5-FBFD-8D45-952E-02BB9DED50EE}" presName="linearFlow" presStyleCnt="0">
        <dgm:presLayoutVars>
          <dgm:dir/>
          <dgm:animLvl val="lvl"/>
          <dgm:resizeHandles val="exact"/>
        </dgm:presLayoutVars>
      </dgm:prSet>
      <dgm:spPr/>
    </dgm:pt>
    <dgm:pt modelId="{0047F5D6-97C7-9D49-9AC2-112FAE137328}" type="pres">
      <dgm:prSet presAssocID="{D54239CE-A916-BF45-880C-52001B66B3E0}" presName="composite" presStyleCnt="0"/>
      <dgm:spPr/>
    </dgm:pt>
    <dgm:pt modelId="{658A65DE-1444-C840-ACE6-419B36156C77}" type="pres">
      <dgm:prSet presAssocID="{D54239CE-A916-BF45-880C-52001B66B3E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73C3440-8547-C54F-8590-44D030412298}" type="pres">
      <dgm:prSet presAssocID="{D54239CE-A916-BF45-880C-52001B66B3E0}" presName="parSh" presStyleLbl="node1" presStyleIdx="0" presStyleCnt="3"/>
      <dgm:spPr/>
    </dgm:pt>
    <dgm:pt modelId="{95F94060-E13B-F84E-BEDA-C744C8235E70}" type="pres">
      <dgm:prSet presAssocID="{D54239CE-A916-BF45-880C-52001B66B3E0}" presName="desTx" presStyleLbl="fgAcc1" presStyleIdx="0" presStyleCnt="3">
        <dgm:presLayoutVars>
          <dgm:bulletEnabled val="1"/>
        </dgm:presLayoutVars>
      </dgm:prSet>
      <dgm:spPr/>
    </dgm:pt>
    <dgm:pt modelId="{4A413018-3E0C-974F-B493-B547F8B375FB}" type="pres">
      <dgm:prSet presAssocID="{AE38221F-BEAA-9145-80FB-DA0FC4C8C950}" presName="sibTrans" presStyleLbl="sibTrans2D1" presStyleIdx="0" presStyleCnt="2"/>
      <dgm:spPr/>
    </dgm:pt>
    <dgm:pt modelId="{0C16E97D-B3E8-A744-91EE-24283DEE4C9D}" type="pres">
      <dgm:prSet presAssocID="{AE38221F-BEAA-9145-80FB-DA0FC4C8C950}" presName="connTx" presStyleLbl="sibTrans2D1" presStyleIdx="0" presStyleCnt="2"/>
      <dgm:spPr/>
    </dgm:pt>
    <dgm:pt modelId="{F0621DD8-C359-F541-9E08-DF25E50E71A1}" type="pres">
      <dgm:prSet presAssocID="{47119B93-EA71-784B-8523-B4E53EA7F391}" presName="composite" presStyleCnt="0"/>
      <dgm:spPr/>
    </dgm:pt>
    <dgm:pt modelId="{035357D1-EEA4-ED47-81FF-5436125B7E21}" type="pres">
      <dgm:prSet presAssocID="{47119B93-EA71-784B-8523-B4E53EA7F39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D69B06F-B0E3-C64C-86AB-B776BAC52339}" type="pres">
      <dgm:prSet presAssocID="{47119B93-EA71-784B-8523-B4E53EA7F391}" presName="parSh" presStyleLbl="node1" presStyleIdx="1" presStyleCnt="3"/>
      <dgm:spPr/>
    </dgm:pt>
    <dgm:pt modelId="{4F09D76F-FE12-2E43-BD1E-5195ECE19D86}" type="pres">
      <dgm:prSet presAssocID="{47119B93-EA71-784B-8523-B4E53EA7F391}" presName="desTx" presStyleLbl="fgAcc1" presStyleIdx="1" presStyleCnt="3">
        <dgm:presLayoutVars>
          <dgm:bulletEnabled val="1"/>
        </dgm:presLayoutVars>
      </dgm:prSet>
      <dgm:spPr/>
    </dgm:pt>
    <dgm:pt modelId="{7D6BFCF4-6286-1B45-BB77-4EBAC246D440}" type="pres">
      <dgm:prSet presAssocID="{A4E3C8DE-EEA1-A04A-8F63-0D4C1EEA4F72}" presName="sibTrans" presStyleLbl="sibTrans2D1" presStyleIdx="1" presStyleCnt="2"/>
      <dgm:spPr/>
    </dgm:pt>
    <dgm:pt modelId="{F632755D-22BA-5141-9CB8-E9641EDBB7E8}" type="pres">
      <dgm:prSet presAssocID="{A4E3C8DE-EEA1-A04A-8F63-0D4C1EEA4F72}" presName="connTx" presStyleLbl="sibTrans2D1" presStyleIdx="1" presStyleCnt="2"/>
      <dgm:spPr/>
    </dgm:pt>
    <dgm:pt modelId="{B481C0CC-E864-7E43-A6EA-F3A3BAB7D7A5}" type="pres">
      <dgm:prSet presAssocID="{8B0587C3-1846-9A49-9C03-3AC91529A222}" presName="composite" presStyleCnt="0"/>
      <dgm:spPr/>
    </dgm:pt>
    <dgm:pt modelId="{57D843D4-D361-084A-9153-0966ABAAD1E3}" type="pres">
      <dgm:prSet presAssocID="{8B0587C3-1846-9A49-9C03-3AC91529A222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384AD8C-A310-8541-BBB6-4EFF64FB2696}" type="pres">
      <dgm:prSet presAssocID="{8B0587C3-1846-9A49-9C03-3AC91529A222}" presName="parSh" presStyleLbl="node1" presStyleIdx="2" presStyleCnt="3"/>
      <dgm:spPr/>
    </dgm:pt>
    <dgm:pt modelId="{A4464726-0430-EB43-90A0-C431987427E1}" type="pres">
      <dgm:prSet presAssocID="{8B0587C3-1846-9A49-9C03-3AC91529A222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9CC6E11-394D-FF46-BECF-4174D30629A6}" srcId="{D54239CE-A916-BF45-880C-52001B66B3E0}" destId="{04F8982F-F901-E147-97ED-F05714474D94}" srcOrd="0" destOrd="0" parTransId="{BE9A9CA1-84EE-854C-B7DD-A5398C754FE5}" sibTransId="{6FAFFF25-752F-C440-996C-D8845C3094B5}"/>
    <dgm:cxn modelId="{25904A12-77B7-774F-BA55-A629B7ABDA11}" type="presOf" srcId="{AE38221F-BEAA-9145-80FB-DA0FC4C8C950}" destId="{0C16E97D-B3E8-A744-91EE-24283DEE4C9D}" srcOrd="1" destOrd="0" presId="urn:microsoft.com/office/officeart/2005/8/layout/process3"/>
    <dgm:cxn modelId="{69644015-52F0-5548-868A-B9F42D12BD16}" type="presOf" srcId="{8B0587C3-1846-9A49-9C03-3AC91529A222}" destId="{57D843D4-D361-084A-9153-0966ABAAD1E3}" srcOrd="0" destOrd="0" presId="urn:microsoft.com/office/officeart/2005/8/layout/process3"/>
    <dgm:cxn modelId="{C948C616-8658-9046-B7B3-2D89EF820AF3}" type="presOf" srcId="{04F8982F-F901-E147-97ED-F05714474D94}" destId="{95F94060-E13B-F84E-BEDA-C744C8235E70}" srcOrd="0" destOrd="0" presId="urn:microsoft.com/office/officeart/2005/8/layout/process3"/>
    <dgm:cxn modelId="{B547D119-3383-8742-9A49-F9360B525E1B}" type="presOf" srcId="{61F34EA5-FBFD-8D45-952E-02BB9DED50EE}" destId="{09D41B2D-A00C-2041-B437-4DEC80173DEE}" srcOrd="0" destOrd="0" presId="urn:microsoft.com/office/officeart/2005/8/layout/process3"/>
    <dgm:cxn modelId="{891ADA26-A02E-1444-B94C-1F93F8B7A890}" type="presOf" srcId="{47119B93-EA71-784B-8523-B4E53EA7F391}" destId="{035357D1-EEA4-ED47-81FF-5436125B7E21}" srcOrd="0" destOrd="0" presId="urn:microsoft.com/office/officeart/2005/8/layout/process3"/>
    <dgm:cxn modelId="{D4B2B72F-FDD1-A349-B19A-BC1FEC722CB2}" type="presOf" srcId="{64073BD8-30CD-E746-A3C0-CEB6000908F3}" destId="{4F09D76F-FE12-2E43-BD1E-5195ECE19D86}" srcOrd="0" destOrd="0" presId="urn:microsoft.com/office/officeart/2005/8/layout/process3"/>
    <dgm:cxn modelId="{DF6F9130-5E5A-7640-8A04-F55E204B5CFF}" srcId="{61F34EA5-FBFD-8D45-952E-02BB9DED50EE}" destId="{8B0587C3-1846-9A49-9C03-3AC91529A222}" srcOrd="2" destOrd="0" parTransId="{DDA40AC4-2D23-0D4E-BE01-8A6CEE359796}" sibTransId="{2D8384B9-F0C6-F24F-9869-CDA0BB8C3E69}"/>
    <dgm:cxn modelId="{44078039-68E7-D44E-B189-D96C4E0317E4}" srcId="{47119B93-EA71-784B-8523-B4E53EA7F391}" destId="{64073BD8-30CD-E746-A3C0-CEB6000908F3}" srcOrd="0" destOrd="0" parTransId="{3E70F20F-E851-764D-8317-7AEA0FDCB1CD}" sibTransId="{76BA3594-906A-9045-93C5-BBA97768478A}"/>
    <dgm:cxn modelId="{65B8E342-046E-3D4E-A71E-BABFE06D3A5F}" type="presOf" srcId="{A4E3C8DE-EEA1-A04A-8F63-0D4C1EEA4F72}" destId="{7D6BFCF4-6286-1B45-BB77-4EBAC246D440}" srcOrd="0" destOrd="0" presId="urn:microsoft.com/office/officeart/2005/8/layout/process3"/>
    <dgm:cxn modelId="{C105F055-F393-FF48-94D7-F51B1881F67E}" srcId="{8B0587C3-1846-9A49-9C03-3AC91529A222}" destId="{F7735E89-B7F9-D74D-96A3-8B153CB7B23A}" srcOrd="0" destOrd="0" parTransId="{327428AF-BBC8-1E48-87A3-8BE931C82692}" sibTransId="{E2599403-7E14-A64B-AB2B-82788E3D13C7}"/>
    <dgm:cxn modelId="{07F4E658-E479-7B4B-8C52-878A41312560}" srcId="{61F34EA5-FBFD-8D45-952E-02BB9DED50EE}" destId="{47119B93-EA71-784B-8523-B4E53EA7F391}" srcOrd="1" destOrd="0" parTransId="{6791C349-2910-FF4B-BA39-E7E048DCC280}" sibTransId="{A4E3C8DE-EEA1-A04A-8F63-0D4C1EEA4F72}"/>
    <dgm:cxn modelId="{08452662-5FE2-EC47-B84A-4C3C192B5D34}" type="presOf" srcId="{D54239CE-A916-BF45-880C-52001B66B3E0}" destId="{B73C3440-8547-C54F-8590-44D030412298}" srcOrd="1" destOrd="0" presId="urn:microsoft.com/office/officeart/2005/8/layout/process3"/>
    <dgm:cxn modelId="{ADB20183-64CD-C742-B736-C2237B4935FE}" type="presOf" srcId="{D54239CE-A916-BF45-880C-52001B66B3E0}" destId="{658A65DE-1444-C840-ACE6-419B36156C77}" srcOrd="0" destOrd="0" presId="urn:microsoft.com/office/officeart/2005/8/layout/process3"/>
    <dgm:cxn modelId="{E404C7B3-DBE2-6E4F-9474-D0BE95FAFE8A}" srcId="{61F34EA5-FBFD-8D45-952E-02BB9DED50EE}" destId="{D54239CE-A916-BF45-880C-52001B66B3E0}" srcOrd="0" destOrd="0" parTransId="{2A79B510-5D06-E24E-8C3E-8386E90E1042}" sibTransId="{AE38221F-BEAA-9145-80FB-DA0FC4C8C950}"/>
    <dgm:cxn modelId="{2BDCB6B5-1B66-0747-8870-A7FEDE6BF05B}" type="presOf" srcId="{A4E3C8DE-EEA1-A04A-8F63-0D4C1EEA4F72}" destId="{F632755D-22BA-5141-9CB8-E9641EDBB7E8}" srcOrd="1" destOrd="0" presId="urn:microsoft.com/office/officeart/2005/8/layout/process3"/>
    <dgm:cxn modelId="{BF688FBC-3831-374B-BAA5-D31079348AB8}" type="presOf" srcId="{47119B93-EA71-784B-8523-B4E53EA7F391}" destId="{6D69B06F-B0E3-C64C-86AB-B776BAC52339}" srcOrd="1" destOrd="0" presId="urn:microsoft.com/office/officeart/2005/8/layout/process3"/>
    <dgm:cxn modelId="{FD4D06C8-2D48-F24B-B5CB-499F50B90039}" type="presOf" srcId="{F7735E89-B7F9-D74D-96A3-8B153CB7B23A}" destId="{A4464726-0430-EB43-90A0-C431987427E1}" srcOrd="0" destOrd="0" presId="urn:microsoft.com/office/officeart/2005/8/layout/process3"/>
    <dgm:cxn modelId="{D15326E8-FD84-7C47-A4F8-4DCFF6C33A9C}" type="presOf" srcId="{AE38221F-BEAA-9145-80FB-DA0FC4C8C950}" destId="{4A413018-3E0C-974F-B493-B547F8B375FB}" srcOrd="0" destOrd="0" presId="urn:microsoft.com/office/officeart/2005/8/layout/process3"/>
    <dgm:cxn modelId="{F4B04CFB-7C94-C040-B74A-29709F16CD05}" type="presOf" srcId="{8B0587C3-1846-9A49-9C03-3AC91529A222}" destId="{2384AD8C-A310-8541-BBB6-4EFF64FB2696}" srcOrd="1" destOrd="0" presId="urn:microsoft.com/office/officeart/2005/8/layout/process3"/>
    <dgm:cxn modelId="{64767A55-A18C-7F42-819F-24E9912A98DB}" type="presParOf" srcId="{09D41B2D-A00C-2041-B437-4DEC80173DEE}" destId="{0047F5D6-97C7-9D49-9AC2-112FAE137328}" srcOrd="0" destOrd="0" presId="urn:microsoft.com/office/officeart/2005/8/layout/process3"/>
    <dgm:cxn modelId="{B80CFD50-CFCE-1F4B-9126-421FDFDD9472}" type="presParOf" srcId="{0047F5D6-97C7-9D49-9AC2-112FAE137328}" destId="{658A65DE-1444-C840-ACE6-419B36156C77}" srcOrd="0" destOrd="0" presId="urn:microsoft.com/office/officeart/2005/8/layout/process3"/>
    <dgm:cxn modelId="{2BE1BF1E-D59D-204D-A506-956D361352B4}" type="presParOf" srcId="{0047F5D6-97C7-9D49-9AC2-112FAE137328}" destId="{B73C3440-8547-C54F-8590-44D030412298}" srcOrd="1" destOrd="0" presId="urn:microsoft.com/office/officeart/2005/8/layout/process3"/>
    <dgm:cxn modelId="{8DCB08CC-9E68-C044-8DE9-2E35E47945F3}" type="presParOf" srcId="{0047F5D6-97C7-9D49-9AC2-112FAE137328}" destId="{95F94060-E13B-F84E-BEDA-C744C8235E70}" srcOrd="2" destOrd="0" presId="urn:microsoft.com/office/officeart/2005/8/layout/process3"/>
    <dgm:cxn modelId="{3BA6C868-0125-1D43-A76E-7DB367067BDB}" type="presParOf" srcId="{09D41B2D-A00C-2041-B437-4DEC80173DEE}" destId="{4A413018-3E0C-974F-B493-B547F8B375FB}" srcOrd="1" destOrd="0" presId="urn:microsoft.com/office/officeart/2005/8/layout/process3"/>
    <dgm:cxn modelId="{4865FCB3-C1FB-5443-8B49-C570170510D3}" type="presParOf" srcId="{4A413018-3E0C-974F-B493-B547F8B375FB}" destId="{0C16E97D-B3E8-A744-91EE-24283DEE4C9D}" srcOrd="0" destOrd="0" presId="urn:microsoft.com/office/officeart/2005/8/layout/process3"/>
    <dgm:cxn modelId="{5DA66BB6-49F3-9844-A522-ED001991DB73}" type="presParOf" srcId="{09D41B2D-A00C-2041-B437-4DEC80173DEE}" destId="{F0621DD8-C359-F541-9E08-DF25E50E71A1}" srcOrd="2" destOrd="0" presId="urn:microsoft.com/office/officeart/2005/8/layout/process3"/>
    <dgm:cxn modelId="{E1FDEFD4-AEF2-694B-89B5-99E6EEDDA2B2}" type="presParOf" srcId="{F0621DD8-C359-F541-9E08-DF25E50E71A1}" destId="{035357D1-EEA4-ED47-81FF-5436125B7E21}" srcOrd="0" destOrd="0" presId="urn:microsoft.com/office/officeart/2005/8/layout/process3"/>
    <dgm:cxn modelId="{582993E6-A7C7-F04D-8361-13E90C5B635C}" type="presParOf" srcId="{F0621DD8-C359-F541-9E08-DF25E50E71A1}" destId="{6D69B06F-B0E3-C64C-86AB-B776BAC52339}" srcOrd="1" destOrd="0" presId="urn:microsoft.com/office/officeart/2005/8/layout/process3"/>
    <dgm:cxn modelId="{485066FF-BF8B-CF48-9BD9-829C9AA2EFA4}" type="presParOf" srcId="{F0621DD8-C359-F541-9E08-DF25E50E71A1}" destId="{4F09D76F-FE12-2E43-BD1E-5195ECE19D86}" srcOrd="2" destOrd="0" presId="urn:microsoft.com/office/officeart/2005/8/layout/process3"/>
    <dgm:cxn modelId="{08C266B6-14CB-DD44-87E1-EC3A56AD518A}" type="presParOf" srcId="{09D41B2D-A00C-2041-B437-4DEC80173DEE}" destId="{7D6BFCF4-6286-1B45-BB77-4EBAC246D440}" srcOrd="3" destOrd="0" presId="urn:microsoft.com/office/officeart/2005/8/layout/process3"/>
    <dgm:cxn modelId="{CABC5B70-82DE-E346-8034-75D873D27E3B}" type="presParOf" srcId="{7D6BFCF4-6286-1B45-BB77-4EBAC246D440}" destId="{F632755D-22BA-5141-9CB8-E9641EDBB7E8}" srcOrd="0" destOrd="0" presId="urn:microsoft.com/office/officeart/2005/8/layout/process3"/>
    <dgm:cxn modelId="{AD0FE856-7181-AB4E-99F1-B76A963C5C36}" type="presParOf" srcId="{09D41B2D-A00C-2041-B437-4DEC80173DEE}" destId="{B481C0CC-E864-7E43-A6EA-F3A3BAB7D7A5}" srcOrd="4" destOrd="0" presId="urn:microsoft.com/office/officeart/2005/8/layout/process3"/>
    <dgm:cxn modelId="{B08C8AD8-8E32-B64D-A16E-591ACA98DD97}" type="presParOf" srcId="{B481C0CC-E864-7E43-A6EA-F3A3BAB7D7A5}" destId="{57D843D4-D361-084A-9153-0966ABAAD1E3}" srcOrd="0" destOrd="0" presId="urn:microsoft.com/office/officeart/2005/8/layout/process3"/>
    <dgm:cxn modelId="{A6C64D5E-D629-CF47-8EB0-23B97A5D0B5A}" type="presParOf" srcId="{B481C0CC-E864-7E43-A6EA-F3A3BAB7D7A5}" destId="{2384AD8C-A310-8541-BBB6-4EFF64FB2696}" srcOrd="1" destOrd="0" presId="urn:microsoft.com/office/officeart/2005/8/layout/process3"/>
    <dgm:cxn modelId="{A3A99753-EF06-284B-A6F5-F7E5768055A1}" type="presParOf" srcId="{B481C0CC-E864-7E43-A6EA-F3A3BAB7D7A5}" destId="{A4464726-0430-EB43-90A0-C431987427E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5C4BF7-BC97-F241-8966-3EE61DA5606B}" type="doc">
      <dgm:prSet loTypeId="urn:microsoft.com/office/officeart/2005/8/layout/vList3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D88F824-2914-8D4F-B072-76A4BF5CB762}">
      <dgm:prSet phldrT="[Text]"/>
      <dgm:spPr/>
      <dgm:t>
        <a:bodyPr/>
        <a:lstStyle/>
        <a:p>
          <a:r>
            <a:rPr lang="en-US" dirty="0"/>
            <a:t>Proses </a:t>
          </a:r>
          <a:r>
            <a:rPr lang="en-US" dirty="0" err="1"/>
            <a:t>kreatif</a:t>
          </a:r>
          <a:r>
            <a:rPr lang="en-US" dirty="0"/>
            <a:t> yang </a:t>
          </a:r>
          <a:r>
            <a:rPr lang="en-US" dirty="0" err="1"/>
            <a:t>mendtransformasikan</a:t>
          </a:r>
          <a:r>
            <a:rPr lang="en-US" dirty="0"/>
            <a:t> </a:t>
          </a:r>
          <a:r>
            <a:rPr lang="en-US" dirty="0" err="1"/>
            <a:t>masalah</a:t>
          </a:r>
          <a:r>
            <a:rPr lang="en-US" dirty="0"/>
            <a:t> </a:t>
          </a:r>
          <a:r>
            <a:rPr lang="en-US" dirty="0" err="1"/>
            <a:t>ke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solusi</a:t>
          </a:r>
          <a:endParaRPr lang="en-US" dirty="0"/>
        </a:p>
      </dgm:t>
    </dgm:pt>
    <dgm:pt modelId="{D71BCBF3-9B9B-C742-B446-96A70508F894}" type="parTrans" cxnId="{2C5ACD26-24A4-E14E-AEF3-29FBE1A25269}">
      <dgm:prSet/>
      <dgm:spPr/>
      <dgm:t>
        <a:bodyPr/>
        <a:lstStyle/>
        <a:p>
          <a:endParaRPr lang="en-US"/>
        </a:p>
      </dgm:t>
    </dgm:pt>
    <dgm:pt modelId="{8E29BA63-75EF-1C48-B95E-2B5515B05200}" type="sibTrans" cxnId="{2C5ACD26-24A4-E14E-AEF3-29FBE1A25269}">
      <dgm:prSet/>
      <dgm:spPr/>
      <dgm:t>
        <a:bodyPr/>
        <a:lstStyle/>
        <a:p>
          <a:endParaRPr lang="en-US"/>
        </a:p>
      </dgm:t>
    </dgm:pt>
    <dgm:pt modelId="{916EA7D4-CECB-3142-952F-5C900AB8512C}">
      <dgm:prSet phldrT="[Text]"/>
      <dgm:spPr/>
      <dgm:t>
        <a:bodyPr/>
        <a:lstStyle/>
        <a:p>
          <a:r>
            <a:rPr lang="en-US" dirty="0" err="1"/>
            <a:t>Menghasilkan</a:t>
          </a:r>
          <a:r>
            <a:rPr lang="en-US" dirty="0"/>
            <a:t> </a:t>
          </a:r>
          <a:r>
            <a:rPr lang="en-US" dirty="0" err="1"/>
            <a:t>solusi</a:t>
          </a:r>
          <a:r>
            <a:rPr lang="en-US" dirty="0"/>
            <a:t> yang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berjalan</a:t>
          </a:r>
          <a:r>
            <a:rPr lang="en-US" dirty="0"/>
            <a:t> pada </a:t>
          </a:r>
          <a:r>
            <a:rPr lang="en-US" dirty="0" err="1"/>
            <a:t>masalah</a:t>
          </a:r>
          <a:r>
            <a:rPr lang="en-US" dirty="0"/>
            <a:t> yang </a:t>
          </a:r>
          <a:r>
            <a:rPr lang="en-US" dirty="0" err="1"/>
            <a:t>diberikan</a:t>
          </a:r>
          <a:endParaRPr lang="en-US" dirty="0"/>
        </a:p>
      </dgm:t>
    </dgm:pt>
    <dgm:pt modelId="{C2C8FDE9-11F3-A347-9909-1DE99FFA2564}" type="parTrans" cxnId="{8D0AB5EB-534D-BF49-AB75-63131DEC40E6}">
      <dgm:prSet/>
      <dgm:spPr/>
      <dgm:t>
        <a:bodyPr/>
        <a:lstStyle/>
        <a:p>
          <a:endParaRPr lang="en-US"/>
        </a:p>
      </dgm:t>
    </dgm:pt>
    <dgm:pt modelId="{CB02CE4F-4BC2-E840-A30E-32E433555D9D}" type="sibTrans" cxnId="{8D0AB5EB-534D-BF49-AB75-63131DEC40E6}">
      <dgm:prSet/>
      <dgm:spPr/>
      <dgm:t>
        <a:bodyPr/>
        <a:lstStyle/>
        <a:p>
          <a:endParaRPr lang="en-US"/>
        </a:p>
      </dgm:t>
    </dgm:pt>
    <dgm:pt modelId="{03B3F719-6250-C349-9452-A44C173994B0}">
      <dgm:prSet phldrT="[Text]"/>
      <dgm:spPr/>
      <dgm:t>
        <a:bodyPr/>
        <a:lstStyle/>
        <a:p>
          <a:r>
            <a:rPr lang="en-US" dirty="0" err="1"/>
            <a:t>Perancangan</a:t>
          </a:r>
          <a:r>
            <a:rPr lang="en-US" dirty="0"/>
            <a:t> </a:t>
          </a:r>
          <a:r>
            <a:rPr lang="en-US" dirty="0" err="1"/>
            <a:t>adalah</a:t>
          </a:r>
          <a:r>
            <a:rPr lang="en-US" dirty="0"/>
            <a:t> </a:t>
          </a:r>
          <a:r>
            <a:rPr lang="en-US" dirty="0" err="1"/>
            <a:t>deskripsi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solusi</a:t>
          </a:r>
          <a:endParaRPr lang="en-US" dirty="0"/>
        </a:p>
      </dgm:t>
    </dgm:pt>
    <dgm:pt modelId="{E9AE036A-E067-7E4B-B2FF-09A4B837B4FA}" type="parTrans" cxnId="{6C14A832-25AE-ED49-8896-70907195A12B}">
      <dgm:prSet/>
      <dgm:spPr/>
      <dgm:t>
        <a:bodyPr/>
        <a:lstStyle/>
        <a:p>
          <a:endParaRPr lang="en-US"/>
        </a:p>
      </dgm:t>
    </dgm:pt>
    <dgm:pt modelId="{D01F7CA2-B2EC-D541-B271-5273ECAA4B8C}" type="sibTrans" cxnId="{6C14A832-25AE-ED49-8896-70907195A12B}">
      <dgm:prSet/>
      <dgm:spPr/>
      <dgm:t>
        <a:bodyPr/>
        <a:lstStyle/>
        <a:p>
          <a:endParaRPr lang="en-US"/>
        </a:p>
      </dgm:t>
    </dgm:pt>
    <dgm:pt modelId="{81D666F2-89C0-AB44-B700-8B879874E5E0}" type="pres">
      <dgm:prSet presAssocID="{975C4BF7-BC97-F241-8966-3EE61DA5606B}" presName="linearFlow" presStyleCnt="0">
        <dgm:presLayoutVars>
          <dgm:dir/>
          <dgm:resizeHandles val="exact"/>
        </dgm:presLayoutVars>
      </dgm:prSet>
      <dgm:spPr/>
    </dgm:pt>
    <dgm:pt modelId="{09B3000D-D1E4-064C-A1A5-4776F0B030C6}" type="pres">
      <dgm:prSet presAssocID="{9D88F824-2914-8D4F-B072-76A4BF5CB762}" presName="composite" presStyleCnt="0"/>
      <dgm:spPr/>
    </dgm:pt>
    <dgm:pt modelId="{2E7D4DDA-BF69-864C-8C48-7CC1C9B15F02}" type="pres">
      <dgm:prSet presAssocID="{9D88F824-2914-8D4F-B072-76A4BF5CB762}" presName="imgShp" presStyleLbl="fgImgPlace1" presStyleIdx="0" presStyleCnt="3"/>
      <dgm:spPr/>
    </dgm:pt>
    <dgm:pt modelId="{BF609240-DC2F-544B-A249-818F14EBA7A1}" type="pres">
      <dgm:prSet presAssocID="{9D88F824-2914-8D4F-B072-76A4BF5CB762}" presName="txShp" presStyleLbl="node1" presStyleIdx="0" presStyleCnt="3">
        <dgm:presLayoutVars>
          <dgm:bulletEnabled val="1"/>
        </dgm:presLayoutVars>
      </dgm:prSet>
      <dgm:spPr/>
    </dgm:pt>
    <dgm:pt modelId="{93FA1989-96F9-A746-B921-9670FE5B873E}" type="pres">
      <dgm:prSet presAssocID="{8E29BA63-75EF-1C48-B95E-2B5515B05200}" presName="spacing" presStyleCnt="0"/>
      <dgm:spPr/>
    </dgm:pt>
    <dgm:pt modelId="{3BCB7F60-DA03-0141-A31A-0DBBAD5794D7}" type="pres">
      <dgm:prSet presAssocID="{916EA7D4-CECB-3142-952F-5C900AB8512C}" presName="composite" presStyleCnt="0"/>
      <dgm:spPr/>
    </dgm:pt>
    <dgm:pt modelId="{353E1E16-581A-D14D-AF83-4345D27A2FEB}" type="pres">
      <dgm:prSet presAssocID="{916EA7D4-CECB-3142-952F-5C900AB8512C}" presName="imgShp" presStyleLbl="fgImgPlace1" presStyleIdx="1" presStyleCnt="3"/>
      <dgm:spPr/>
    </dgm:pt>
    <dgm:pt modelId="{29B5FBD2-3ACF-0C44-9685-2C3A336B932A}" type="pres">
      <dgm:prSet presAssocID="{916EA7D4-CECB-3142-952F-5C900AB8512C}" presName="txShp" presStyleLbl="node1" presStyleIdx="1" presStyleCnt="3">
        <dgm:presLayoutVars>
          <dgm:bulletEnabled val="1"/>
        </dgm:presLayoutVars>
      </dgm:prSet>
      <dgm:spPr/>
    </dgm:pt>
    <dgm:pt modelId="{6BF0CE6C-82A8-A44E-81E2-2C6BD6076080}" type="pres">
      <dgm:prSet presAssocID="{CB02CE4F-4BC2-E840-A30E-32E433555D9D}" presName="spacing" presStyleCnt="0"/>
      <dgm:spPr/>
    </dgm:pt>
    <dgm:pt modelId="{EA0F6C1E-9F83-8F40-808F-4D55E612829E}" type="pres">
      <dgm:prSet presAssocID="{03B3F719-6250-C349-9452-A44C173994B0}" presName="composite" presStyleCnt="0"/>
      <dgm:spPr/>
    </dgm:pt>
    <dgm:pt modelId="{21AFFFF0-4016-3749-8298-5750B62248AF}" type="pres">
      <dgm:prSet presAssocID="{03B3F719-6250-C349-9452-A44C173994B0}" presName="imgShp" presStyleLbl="fgImgPlace1" presStyleIdx="2" presStyleCnt="3"/>
      <dgm:spPr/>
    </dgm:pt>
    <dgm:pt modelId="{D929E6B6-8982-8348-B460-28B0E1A4D676}" type="pres">
      <dgm:prSet presAssocID="{03B3F719-6250-C349-9452-A44C173994B0}" presName="txShp" presStyleLbl="node1" presStyleIdx="2" presStyleCnt="3">
        <dgm:presLayoutVars>
          <dgm:bulletEnabled val="1"/>
        </dgm:presLayoutVars>
      </dgm:prSet>
      <dgm:spPr/>
    </dgm:pt>
  </dgm:ptLst>
  <dgm:cxnLst>
    <dgm:cxn modelId="{2C5ACD26-24A4-E14E-AEF3-29FBE1A25269}" srcId="{975C4BF7-BC97-F241-8966-3EE61DA5606B}" destId="{9D88F824-2914-8D4F-B072-76A4BF5CB762}" srcOrd="0" destOrd="0" parTransId="{D71BCBF3-9B9B-C742-B446-96A70508F894}" sibTransId="{8E29BA63-75EF-1C48-B95E-2B5515B05200}"/>
    <dgm:cxn modelId="{6C14A832-25AE-ED49-8896-70907195A12B}" srcId="{975C4BF7-BC97-F241-8966-3EE61DA5606B}" destId="{03B3F719-6250-C349-9452-A44C173994B0}" srcOrd="2" destOrd="0" parTransId="{E9AE036A-E067-7E4B-B2FF-09A4B837B4FA}" sibTransId="{D01F7CA2-B2EC-D541-B271-5273ECAA4B8C}"/>
    <dgm:cxn modelId="{6B244D39-A31C-0948-85B3-C3DE7A409CD5}" type="presOf" srcId="{975C4BF7-BC97-F241-8966-3EE61DA5606B}" destId="{81D666F2-89C0-AB44-B700-8B879874E5E0}" srcOrd="0" destOrd="0" presId="urn:microsoft.com/office/officeart/2005/8/layout/vList3"/>
    <dgm:cxn modelId="{B74F2577-F5BF-EC4F-8B79-0D50198CD2FD}" type="presOf" srcId="{9D88F824-2914-8D4F-B072-76A4BF5CB762}" destId="{BF609240-DC2F-544B-A249-818F14EBA7A1}" srcOrd="0" destOrd="0" presId="urn:microsoft.com/office/officeart/2005/8/layout/vList3"/>
    <dgm:cxn modelId="{0305BDD0-C817-A04F-8DAC-7D5290490658}" type="presOf" srcId="{916EA7D4-CECB-3142-952F-5C900AB8512C}" destId="{29B5FBD2-3ACF-0C44-9685-2C3A336B932A}" srcOrd="0" destOrd="0" presId="urn:microsoft.com/office/officeart/2005/8/layout/vList3"/>
    <dgm:cxn modelId="{25A0EED8-F391-2C4D-94E1-7B617276C077}" type="presOf" srcId="{03B3F719-6250-C349-9452-A44C173994B0}" destId="{D929E6B6-8982-8348-B460-28B0E1A4D676}" srcOrd="0" destOrd="0" presId="urn:microsoft.com/office/officeart/2005/8/layout/vList3"/>
    <dgm:cxn modelId="{8D0AB5EB-534D-BF49-AB75-63131DEC40E6}" srcId="{975C4BF7-BC97-F241-8966-3EE61DA5606B}" destId="{916EA7D4-CECB-3142-952F-5C900AB8512C}" srcOrd="1" destOrd="0" parTransId="{C2C8FDE9-11F3-A347-9909-1DE99FFA2564}" sibTransId="{CB02CE4F-4BC2-E840-A30E-32E433555D9D}"/>
    <dgm:cxn modelId="{4DF352ED-D3DE-3544-BDE8-74186BCF9F86}" type="presParOf" srcId="{81D666F2-89C0-AB44-B700-8B879874E5E0}" destId="{09B3000D-D1E4-064C-A1A5-4776F0B030C6}" srcOrd="0" destOrd="0" presId="urn:microsoft.com/office/officeart/2005/8/layout/vList3"/>
    <dgm:cxn modelId="{A8E3BE05-218D-724C-AD54-0AE5CBB5221C}" type="presParOf" srcId="{09B3000D-D1E4-064C-A1A5-4776F0B030C6}" destId="{2E7D4DDA-BF69-864C-8C48-7CC1C9B15F02}" srcOrd="0" destOrd="0" presId="urn:microsoft.com/office/officeart/2005/8/layout/vList3"/>
    <dgm:cxn modelId="{508B6D49-5CED-FF42-AB41-E9B3175BE366}" type="presParOf" srcId="{09B3000D-D1E4-064C-A1A5-4776F0B030C6}" destId="{BF609240-DC2F-544B-A249-818F14EBA7A1}" srcOrd="1" destOrd="0" presId="urn:microsoft.com/office/officeart/2005/8/layout/vList3"/>
    <dgm:cxn modelId="{80523192-68E1-3E4F-A3D7-099F510C69A6}" type="presParOf" srcId="{81D666F2-89C0-AB44-B700-8B879874E5E0}" destId="{93FA1989-96F9-A746-B921-9670FE5B873E}" srcOrd="1" destOrd="0" presId="urn:microsoft.com/office/officeart/2005/8/layout/vList3"/>
    <dgm:cxn modelId="{0EEAC270-5729-0E42-B231-44DBC9195AF8}" type="presParOf" srcId="{81D666F2-89C0-AB44-B700-8B879874E5E0}" destId="{3BCB7F60-DA03-0141-A31A-0DBBAD5794D7}" srcOrd="2" destOrd="0" presId="urn:microsoft.com/office/officeart/2005/8/layout/vList3"/>
    <dgm:cxn modelId="{95065CA4-64A2-2C42-97CB-6BEA4518C542}" type="presParOf" srcId="{3BCB7F60-DA03-0141-A31A-0DBBAD5794D7}" destId="{353E1E16-581A-D14D-AF83-4345D27A2FEB}" srcOrd="0" destOrd="0" presId="urn:microsoft.com/office/officeart/2005/8/layout/vList3"/>
    <dgm:cxn modelId="{36A2413C-D298-1044-A56A-3BA4625ECC9C}" type="presParOf" srcId="{3BCB7F60-DA03-0141-A31A-0DBBAD5794D7}" destId="{29B5FBD2-3ACF-0C44-9685-2C3A336B932A}" srcOrd="1" destOrd="0" presId="urn:microsoft.com/office/officeart/2005/8/layout/vList3"/>
    <dgm:cxn modelId="{FAA3171D-C3CB-844C-A4BA-30BD5020D3E4}" type="presParOf" srcId="{81D666F2-89C0-AB44-B700-8B879874E5E0}" destId="{6BF0CE6C-82A8-A44E-81E2-2C6BD6076080}" srcOrd="3" destOrd="0" presId="urn:microsoft.com/office/officeart/2005/8/layout/vList3"/>
    <dgm:cxn modelId="{27CD5705-D675-684E-B73D-20DD52A648F4}" type="presParOf" srcId="{81D666F2-89C0-AB44-B700-8B879874E5E0}" destId="{EA0F6C1E-9F83-8F40-808F-4D55E612829E}" srcOrd="4" destOrd="0" presId="urn:microsoft.com/office/officeart/2005/8/layout/vList3"/>
    <dgm:cxn modelId="{DB9E7719-7203-4645-AFCD-723327AB6BA9}" type="presParOf" srcId="{EA0F6C1E-9F83-8F40-808F-4D55E612829E}" destId="{21AFFFF0-4016-3749-8298-5750B62248AF}" srcOrd="0" destOrd="0" presId="urn:microsoft.com/office/officeart/2005/8/layout/vList3"/>
    <dgm:cxn modelId="{27E9ED30-8772-4F4B-BE5B-1A60D0B75401}" type="presParOf" srcId="{EA0F6C1E-9F83-8F40-808F-4D55E612829E}" destId="{D929E6B6-8982-8348-B460-28B0E1A4D67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4563C0-5EBB-0540-BE4D-7E4DAE524D4D}" type="doc">
      <dgm:prSet loTypeId="urn:microsoft.com/office/officeart/2005/8/layout/hLis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B9F1FC1-4985-5C4C-919B-82A217B09899}">
      <dgm:prSet phldrT="[Text]"/>
      <dgm:spPr/>
      <dgm:t>
        <a:bodyPr/>
        <a:lstStyle/>
        <a:p>
          <a:r>
            <a:rPr lang="en-US" dirty="0" err="1"/>
            <a:t>Tujuan</a:t>
          </a:r>
          <a:r>
            <a:rPr lang="en-US" dirty="0"/>
            <a:t> </a:t>
          </a:r>
          <a:r>
            <a:rPr lang="en-US" dirty="0" err="1"/>
            <a:t>fungsional</a:t>
          </a:r>
          <a:endParaRPr lang="en-US" dirty="0"/>
        </a:p>
      </dgm:t>
    </dgm:pt>
    <dgm:pt modelId="{CE14EFF9-66FA-F748-ACEC-01E0122878DD}" type="parTrans" cxnId="{BEC12C47-F3F6-D84B-ADBE-9302B6B50C51}">
      <dgm:prSet/>
      <dgm:spPr/>
      <dgm:t>
        <a:bodyPr/>
        <a:lstStyle/>
        <a:p>
          <a:endParaRPr lang="en-US"/>
        </a:p>
      </dgm:t>
    </dgm:pt>
    <dgm:pt modelId="{E4D1E304-C074-DD42-8B03-3EEC2EA80676}" type="sibTrans" cxnId="{BEC12C47-F3F6-D84B-ADBE-9302B6B50C51}">
      <dgm:prSet/>
      <dgm:spPr/>
      <dgm:t>
        <a:bodyPr/>
        <a:lstStyle/>
        <a:p>
          <a:endParaRPr lang="en-US"/>
        </a:p>
      </dgm:t>
    </dgm:pt>
    <dgm:pt modelId="{3AD105D5-6284-7A47-A8AA-6EEBB88B920C}">
      <dgm:prSet phldrT="[Text]"/>
      <dgm:spPr/>
      <dgm:t>
        <a:bodyPr/>
        <a:lstStyle/>
        <a:p>
          <a:r>
            <a:rPr lang="en-US" dirty="0" err="1"/>
            <a:t>Membuat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dirty="0"/>
            <a:t> yang </a:t>
          </a:r>
          <a:r>
            <a:rPr lang="en-US" dirty="0" err="1"/>
            <a:t>sesuai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kebutuhan</a:t>
          </a:r>
          <a:r>
            <a:rPr lang="en-US" dirty="0"/>
            <a:t> / “fit for purpose”</a:t>
          </a:r>
        </a:p>
      </dgm:t>
    </dgm:pt>
    <dgm:pt modelId="{5F039FFA-389C-894D-928F-F1B5E3141D92}" type="parTrans" cxnId="{A076EA4C-D616-754E-9535-F4D999E13912}">
      <dgm:prSet/>
      <dgm:spPr/>
      <dgm:t>
        <a:bodyPr/>
        <a:lstStyle/>
        <a:p>
          <a:endParaRPr lang="en-US"/>
        </a:p>
      </dgm:t>
    </dgm:pt>
    <dgm:pt modelId="{90274213-9C45-5A42-9977-5D0C0EF5D201}" type="sibTrans" cxnId="{A076EA4C-D616-754E-9535-F4D999E13912}">
      <dgm:prSet/>
      <dgm:spPr/>
      <dgm:t>
        <a:bodyPr/>
        <a:lstStyle/>
        <a:p>
          <a:endParaRPr lang="en-US"/>
        </a:p>
      </dgm:t>
    </dgm:pt>
    <dgm:pt modelId="{2150BE53-CB2A-F746-A0AF-92A2B02DB3E5}">
      <dgm:prSet phldrT="[Text]"/>
      <dgm:spPr/>
      <dgm:t>
        <a:bodyPr/>
        <a:lstStyle/>
        <a:p>
          <a:r>
            <a:rPr lang="en-US" dirty="0" err="1"/>
            <a:t>Tujuan</a:t>
          </a:r>
          <a:r>
            <a:rPr lang="en-US" dirty="0"/>
            <a:t> non-</a:t>
          </a:r>
          <a:r>
            <a:rPr lang="en-US" dirty="0" err="1"/>
            <a:t>fungsional</a:t>
          </a:r>
          <a:endParaRPr lang="en-US" dirty="0"/>
        </a:p>
      </dgm:t>
    </dgm:pt>
    <dgm:pt modelId="{A4E5EA82-24E9-414E-9E2F-A30D489D49FA}" type="parTrans" cxnId="{795962F9-92BD-8E4D-B5CB-72ABE31BBED9}">
      <dgm:prSet/>
      <dgm:spPr/>
      <dgm:t>
        <a:bodyPr/>
        <a:lstStyle/>
        <a:p>
          <a:endParaRPr lang="en-US"/>
        </a:p>
      </dgm:t>
    </dgm:pt>
    <dgm:pt modelId="{488D2F56-092B-6E45-A9ED-25D2E028D64F}" type="sibTrans" cxnId="{795962F9-92BD-8E4D-B5CB-72ABE31BBED9}">
      <dgm:prSet/>
      <dgm:spPr/>
      <dgm:t>
        <a:bodyPr/>
        <a:lstStyle/>
        <a:p>
          <a:endParaRPr lang="en-US"/>
        </a:p>
      </dgm:t>
    </dgm:pt>
    <dgm:pt modelId="{7330D70C-DFFD-0C44-91EA-4824FE7BC63D}">
      <dgm:prSet phldrT="[Text]"/>
      <dgm:spPr/>
      <dgm:t>
        <a:bodyPr/>
        <a:lstStyle/>
        <a:p>
          <a:r>
            <a:rPr lang="en-US" dirty="0"/>
            <a:t>Flexibility</a:t>
          </a:r>
        </a:p>
      </dgm:t>
    </dgm:pt>
    <dgm:pt modelId="{C0F154E5-53EC-F74F-A525-EC999DBDDFD0}" type="parTrans" cxnId="{44F695A5-52CA-0C44-B2F3-876DA589A779}">
      <dgm:prSet/>
      <dgm:spPr/>
      <dgm:t>
        <a:bodyPr/>
        <a:lstStyle/>
        <a:p>
          <a:endParaRPr lang="en-US"/>
        </a:p>
      </dgm:t>
    </dgm:pt>
    <dgm:pt modelId="{B188E732-FB30-AB4E-8A41-39B3C5AD1E94}" type="sibTrans" cxnId="{44F695A5-52CA-0C44-B2F3-876DA589A779}">
      <dgm:prSet/>
      <dgm:spPr/>
      <dgm:t>
        <a:bodyPr/>
        <a:lstStyle/>
        <a:p>
          <a:endParaRPr lang="en-US"/>
        </a:p>
      </dgm:t>
    </dgm:pt>
    <dgm:pt modelId="{FDA8B5C5-23D3-FA4E-BC2A-803B73F75F4E}">
      <dgm:prSet phldrT="[Text]"/>
      <dgm:spPr/>
      <dgm:t>
        <a:bodyPr/>
        <a:lstStyle/>
        <a:p>
          <a:r>
            <a:rPr lang="en-US" dirty="0"/>
            <a:t>Extendibility</a:t>
          </a:r>
        </a:p>
      </dgm:t>
    </dgm:pt>
    <dgm:pt modelId="{CB26427D-C67B-E84D-A619-021CBEA4D4FB}" type="parTrans" cxnId="{DB982981-BD00-F04A-8625-10DE20CD8DAB}">
      <dgm:prSet/>
      <dgm:spPr/>
      <dgm:t>
        <a:bodyPr/>
        <a:lstStyle/>
        <a:p>
          <a:endParaRPr lang="en-US"/>
        </a:p>
      </dgm:t>
    </dgm:pt>
    <dgm:pt modelId="{79CB94EA-08B3-1542-9838-1952BCEE58DA}" type="sibTrans" cxnId="{DB982981-BD00-F04A-8625-10DE20CD8DAB}">
      <dgm:prSet/>
      <dgm:spPr/>
      <dgm:t>
        <a:bodyPr/>
        <a:lstStyle/>
        <a:p>
          <a:endParaRPr lang="en-US"/>
        </a:p>
      </dgm:t>
    </dgm:pt>
    <dgm:pt modelId="{DD4609F9-4654-DC4E-9567-B6210A8EB80B}">
      <dgm:prSet phldrT="[Text]"/>
      <dgm:spPr/>
      <dgm:t>
        <a:bodyPr/>
        <a:lstStyle/>
        <a:p>
          <a:r>
            <a:rPr lang="en-US" dirty="0"/>
            <a:t>Semi </a:t>
          </a:r>
          <a:r>
            <a:rPr lang="en-US" dirty="0" err="1"/>
            <a:t>fungsional</a:t>
          </a:r>
          <a:endParaRPr lang="en-US" dirty="0"/>
        </a:p>
      </dgm:t>
    </dgm:pt>
    <dgm:pt modelId="{0AA8370E-7DA0-3941-BAEB-E05BFF21BDE6}" type="parTrans" cxnId="{55FF326B-A1DF-3B42-90EE-8E19A05B4FC6}">
      <dgm:prSet/>
      <dgm:spPr/>
      <dgm:t>
        <a:bodyPr/>
        <a:lstStyle/>
        <a:p>
          <a:endParaRPr lang="en-US"/>
        </a:p>
      </dgm:t>
    </dgm:pt>
    <dgm:pt modelId="{6C51DB3D-8789-1449-8B1A-6375ED2E02CB}" type="sibTrans" cxnId="{55FF326B-A1DF-3B42-90EE-8E19A05B4FC6}">
      <dgm:prSet/>
      <dgm:spPr/>
      <dgm:t>
        <a:bodyPr/>
        <a:lstStyle/>
        <a:p>
          <a:endParaRPr lang="en-US"/>
        </a:p>
      </dgm:t>
    </dgm:pt>
    <dgm:pt modelId="{6E087EBD-4A84-C442-A764-4F186A90A41C}">
      <dgm:prSet phldrT="[Text]"/>
      <dgm:spPr/>
      <dgm:t>
        <a:bodyPr/>
        <a:lstStyle/>
        <a:p>
          <a:r>
            <a:rPr lang="en-US" dirty="0" err="1"/>
            <a:t>Reliabiltiy</a:t>
          </a:r>
          <a:endParaRPr lang="en-US" dirty="0"/>
        </a:p>
      </dgm:t>
    </dgm:pt>
    <dgm:pt modelId="{33D4D1D8-CF00-DA4E-9471-4CA09FB125C5}" type="parTrans" cxnId="{32F9B8D6-DA9E-384A-AB07-85DF617EC86A}">
      <dgm:prSet/>
      <dgm:spPr/>
      <dgm:t>
        <a:bodyPr/>
        <a:lstStyle/>
        <a:p>
          <a:endParaRPr lang="en-US"/>
        </a:p>
      </dgm:t>
    </dgm:pt>
    <dgm:pt modelId="{06F286B0-9BAF-7942-AAB4-882BE9E61414}" type="sibTrans" cxnId="{32F9B8D6-DA9E-384A-AB07-85DF617EC86A}">
      <dgm:prSet/>
      <dgm:spPr/>
      <dgm:t>
        <a:bodyPr/>
        <a:lstStyle/>
        <a:p>
          <a:endParaRPr lang="en-US"/>
        </a:p>
      </dgm:t>
    </dgm:pt>
    <dgm:pt modelId="{30FF1EAE-B2E1-A64D-815E-AC78A4741B6D}">
      <dgm:prSet phldrT="[Text]"/>
      <dgm:spPr/>
      <dgm:t>
        <a:bodyPr/>
        <a:lstStyle/>
        <a:p>
          <a:r>
            <a:rPr lang="en-US" dirty="0"/>
            <a:t>Efficiency</a:t>
          </a:r>
        </a:p>
      </dgm:t>
    </dgm:pt>
    <dgm:pt modelId="{2E7BAF3C-FFCF-0745-841B-5B3B66DA6A2D}" type="parTrans" cxnId="{3E769ABB-46C9-7544-8EB1-DAA8B1B29759}">
      <dgm:prSet/>
      <dgm:spPr/>
      <dgm:t>
        <a:bodyPr/>
        <a:lstStyle/>
        <a:p>
          <a:endParaRPr lang="en-US"/>
        </a:p>
      </dgm:t>
    </dgm:pt>
    <dgm:pt modelId="{C473F0DE-580A-A64B-A55C-1C567E401271}" type="sibTrans" cxnId="{3E769ABB-46C9-7544-8EB1-DAA8B1B29759}">
      <dgm:prSet/>
      <dgm:spPr/>
      <dgm:t>
        <a:bodyPr/>
        <a:lstStyle/>
        <a:p>
          <a:endParaRPr lang="en-US"/>
        </a:p>
      </dgm:t>
    </dgm:pt>
    <dgm:pt modelId="{1EA51D43-8637-7545-A587-1D054AB0F8C4}">
      <dgm:prSet phldrT="[Text]"/>
      <dgm:spPr/>
      <dgm:t>
        <a:bodyPr/>
        <a:lstStyle/>
        <a:p>
          <a:r>
            <a:rPr lang="en-US" dirty="0"/>
            <a:t>Portability</a:t>
          </a:r>
        </a:p>
      </dgm:t>
    </dgm:pt>
    <dgm:pt modelId="{54EDF9A2-81AF-8B45-9761-371B55068BB5}" type="parTrans" cxnId="{31630C3B-8E3F-BD49-A2A2-73FD286C3CDD}">
      <dgm:prSet/>
      <dgm:spPr/>
      <dgm:t>
        <a:bodyPr/>
        <a:lstStyle/>
        <a:p>
          <a:endParaRPr lang="en-US"/>
        </a:p>
      </dgm:t>
    </dgm:pt>
    <dgm:pt modelId="{E4B71D81-868E-E74F-AF2F-9070A34DD547}" type="sibTrans" cxnId="{31630C3B-8E3F-BD49-A2A2-73FD286C3CDD}">
      <dgm:prSet/>
      <dgm:spPr/>
      <dgm:t>
        <a:bodyPr/>
        <a:lstStyle/>
        <a:p>
          <a:endParaRPr lang="en-US"/>
        </a:p>
      </dgm:t>
    </dgm:pt>
    <dgm:pt modelId="{C8DD9D78-1C17-2744-9FF9-313AEF834E71}">
      <dgm:prSet phldrT="[Text]"/>
      <dgm:spPr/>
      <dgm:t>
        <a:bodyPr/>
        <a:lstStyle/>
        <a:p>
          <a:r>
            <a:rPr lang="en-US" dirty="0"/>
            <a:t>Reusability</a:t>
          </a:r>
        </a:p>
      </dgm:t>
    </dgm:pt>
    <dgm:pt modelId="{800A561B-EC6F-CE4C-B6F3-F6D247753B2A}" type="parTrans" cxnId="{DE25F143-3D81-264B-8B0A-447F683D6216}">
      <dgm:prSet/>
      <dgm:spPr/>
      <dgm:t>
        <a:bodyPr/>
        <a:lstStyle/>
        <a:p>
          <a:endParaRPr lang="en-US"/>
        </a:p>
      </dgm:t>
    </dgm:pt>
    <dgm:pt modelId="{0D3E5761-D379-4B47-B83F-957C98B0277D}" type="sibTrans" cxnId="{DE25F143-3D81-264B-8B0A-447F683D6216}">
      <dgm:prSet/>
      <dgm:spPr/>
      <dgm:t>
        <a:bodyPr/>
        <a:lstStyle/>
        <a:p>
          <a:endParaRPr lang="en-US"/>
        </a:p>
      </dgm:t>
    </dgm:pt>
    <dgm:pt modelId="{A11488AC-039B-3649-94EE-0F7DB2932768}">
      <dgm:prSet phldrT="[Text]"/>
      <dgm:spPr/>
      <dgm:t>
        <a:bodyPr/>
        <a:lstStyle/>
        <a:p>
          <a:r>
            <a:rPr lang="en-US" dirty="0"/>
            <a:t>Robustness</a:t>
          </a:r>
        </a:p>
      </dgm:t>
    </dgm:pt>
    <dgm:pt modelId="{FB59A5D5-393F-6C43-80A6-15585D19DC55}" type="parTrans" cxnId="{1B56148E-F5EC-7E4D-BB2A-2989370D8184}">
      <dgm:prSet/>
      <dgm:spPr/>
      <dgm:t>
        <a:bodyPr/>
        <a:lstStyle/>
        <a:p>
          <a:endParaRPr lang="en-US"/>
        </a:p>
      </dgm:t>
    </dgm:pt>
    <dgm:pt modelId="{8FB19427-2C56-7E46-87D3-2387759898AC}" type="sibTrans" cxnId="{1B56148E-F5EC-7E4D-BB2A-2989370D8184}">
      <dgm:prSet/>
      <dgm:spPr/>
      <dgm:t>
        <a:bodyPr/>
        <a:lstStyle/>
        <a:p>
          <a:endParaRPr lang="en-US"/>
        </a:p>
      </dgm:t>
    </dgm:pt>
    <dgm:pt modelId="{DA8A5F2B-8A67-C247-97F6-9103317C028B}">
      <dgm:prSet phldrT="[Text]"/>
      <dgm:spPr/>
      <dgm:t>
        <a:bodyPr/>
        <a:lstStyle/>
        <a:p>
          <a:r>
            <a:rPr lang="en-US" dirty="0"/>
            <a:t>Usability</a:t>
          </a:r>
        </a:p>
      </dgm:t>
    </dgm:pt>
    <dgm:pt modelId="{F1F77E63-A130-4E4A-8C35-BBFC81608151}" type="parTrans" cxnId="{7AA1EAF8-75E5-0D46-926C-C5420DED0369}">
      <dgm:prSet/>
      <dgm:spPr/>
      <dgm:t>
        <a:bodyPr/>
        <a:lstStyle/>
        <a:p>
          <a:endParaRPr lang="en-US"/>
        </a:p>
      </dgm:t>
    </dgm:pt>
    <dgm:pt modelId="{6FF6A473-8B1A-7E4A-AEAA-D4773487C2E1}" type="sibTrans" cxnId="{7AA1EAF8-75E5-0D46-926C-C5420DED0369}">
      <dgm:prSet/>
      <dgm:spPr/>
      <dgm:t>
        <a:bodyPr/>
        <a:lstStyle/>
        <a:p>
          <a:endParaRPr lang="en-US"/>
        </a:p>
      </dgm:t>
    </dgm:pt>
    <dgm:pt modelId="{327A40D2-F6AA-C547-BC6F-156564026B09}" type="pres">
      <dgm:prSet presAssocID="{694563C0-5EBB-0540-BE4D-7E4DAE524D4D}" presName="Name0" presStyleCnt="0">
        <dgm:presLayoutVars>
          <dgm:dir/>
          <dgm:animLvl val="lvl"/>
          <dgm:resizeHandles val="exact"/>
        </dgm:presLayoutVars>
      </dgm:prSet>
      <dgm:spPr/>
    </dgm:pt>
    <dgm:pt modelId="{2300E333-F937-5E4F-A547-91685B703C61}" type="pres">
      <dgm:prSet presAssocID="{2B9F1FC1-4985-5C4C-919B-82A217B09899}" presName="composite" presStyleCnt="0"/>
      <dgm:spPr/>
    </dgm:pt>
    <dgm:pt modelId="{3A4D681C-6738-034F-88D8-B7D6D746417F}" type="pres">
      <dgm:prSet presAssocID="{2B9F1FC1-4985-5C4C-919B-82A217B0989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3DF56EB-2204-FA48-BA18-58764465ABB4}" type="pres">
      <dgm:prSet presAssocID="{2B9F1FC1-4985-5C4C-919B-82A217B09899}" presName="desTx" presStyleLbl="alignAccFollowNode1" presStyleIdx="0" presStyleCnt="3">
        <dgm:presLayoutVars>
          <dgm:bulletEnabled val="1"/>
        </dgm:presLayoutVars>
      </dgm:prSet>
      <dgm:spPr/>
    </dgm:pt>
    <dgm:pt modelId="{C925EF25-012E-0D4D-88FC-4B171A97439C}" type="pres">
      <dgm:prSet presAssocID="{E4D1E304-C074-DD42-8B03-3EEC2EA80676}" presName="space" presStyleCnt="0"/>
      <dgm:spPr/>
    </dgm:pt>
    <dgm:pt modelId="{9B533865-B4FD-DC4C-945F-194CC9D84D90}" type="pres">
      <dgm:prSet presAssocID="{2150BE53-CB2A-F746-A0AF-92A2B02DB3E5}" presName="composite" presStyleCnt="0"/>
      <dgm:spPr/>
    </dgm:pt>
    <dgm:pt modelId="{583406C3-A217-FA4B-8219-76A886DFE33C}" type="pres">
      <dgm:prSet presAssocID="{2150BE53-CB2A-F746-A0AF-92A2B02DB3E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A5BBBF-E07A-7140-8993-65419C2BADBA}" type="pres">
      <dgm:prSet presAssocID="{2150BE53-CB2A-F746-A0AF-92A2B02DB3E5}" presName="desTx" presStyleLbl="alignAccFollowNode1" presStyleIdx="1" presStyleCnt="3">
        <dgm:presLayoutVars>
          <dgm:bulletEnabled val="1"/>
        </dgm:presLayoutVars>
      </dgm:prSet>
      <dgm:spPr/>
    </dgm:pt>
    <dgm:pt modelId="{7D94EBB2-C1A1-C04C-B319-8122583AB462}" type="pres">
      <dgm:prSet presAssocID="{488D2F56-092B-6E45-A9ED-25D2E028D64F}" presName="space" presStyleCnt="0"/>
      <dgm:spPr/>
    </dgm:pt>
    <dgm:pt modelId="{0A2DF831-BECA-A643-9C04-5740D465D325}" type="pres">
      <dgm:prSet presAssocID="{DD4609F9-4654-DC4E-9567-B6210A8EB80B}" presName="composite" presStyleCnt="0"/>
      <dgm:spPr/>
    </dgm:pt>
    <dgm:pt modelId="{D9FDEA6A-F823-A94C-9212-80BEEC729681}" type="pres">
      <dgm:prSet presAssocID="{DD4609F9-4654-DC4E-9567-B6210A8EB80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8A823C5-76DC-A744-AE3F-026A2C3245C0}" type="pres">
      <dgm:prSet presAssocID="{DD4609F9-4654-DC4E-9567-B6210A8EB80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7658F07-FB45-5841-92C5-AEF9DE186F7A}" type="presOf" srcId="{1EA51D43-8637-7545-A587-1D054AB0F8C4}" destId="{A6A5BBBF-E07A-7140-8993-65419C2BADBA}" srcOrd="0" destOrd="2" presId="urn:microsoft.com/office/officeart/2005/8/layout/hList1"/>
    <dgm:cxn modelId="{05D5301E-E35F-ED42-9C87-99C57F97CA3A}" type="presOf" srcId="{694563C0-5EBB-0540-BE4D-7E4DAE524D4D}" destId="{327A40D2-F6AA-C547-BC6F-156564026B09}" srcOrd="0" destOrd="0" presId="urn:microsoft.com/office/officeart/2005/8/layout/hList1"/>
    <dgm:cxn modelId="{31630C3B-8E3F-BD49-A2A2-73FD286C3CDD}" srcId="{2150BE53-CB2A-F746-A0AF-92A2B02DB3E5}" destId="{1EA51D43-8637-7545-A587-1D054AB0F8C4}" srcOrd="2" destOrd="0" parTransId="{54EDF9A2-81AF-8B45-9761-371B55068BB5}" sibTransId="{E4B71D81-868E-E74F-AF2F-9070A34DD547}"/>
    <dgm:cxn modelId="{6BAE3640-306C-2649-8F1F-A78E299F3085}" type="presOf" srcId="{A11488AC-039B-3649-94EE-0F7DB2932768}" destId="{28A823C5-76DC-A744-AE3F-026A2C3245C0}" srcOrd="0" destOrd="1" presId="urn:microsoft.com/office/officeart/2005/8/layout/hList1"/>
    <dgm:cxn modelId="{689D4141-58EF-C341-A47E-E149D4C56DD6}" type="presOf" srcId="{2B9F1FC1-4985-5C4C-919B-82A217B09899}" destId="{3A4D681C-6738-034F-88D8-B7D6D746417F}" srcOrd="0" destOrd="0" presId="urn:microsoft.com/office/officeart/2005/8/layout/hList1"/>
    <dgm:cxn modelId="{DE25F143-3D81-264B-8B0A-447F683D6216}" srcId="{2150BE53-CB2A-F746-A0AF-92A2B02DB3E5}" destId="{C8DD9D78-1C17-2744-9FF9-313AEF834E71}" srcOrd="3" destOrd="0" parTransId="{800A561B-EC6F-CE4C-B6F3-F6D247753B2A}" sibTransId="{0D3E5761-D379-4B47-B83F-957C98B0277D}"/>
    <dgm:cxn modelId="{BEC12C47-F3F6-D84B-ADBE-9302B6B50C51}" srcId="{694563C0-5EBB-0540-BE4D-7E4DAE524D4D}" destId="{2B9F1FC1-4985-5C4C-919B-82A217B09899}" srcOrd="0" destOrd="0" parTransId="{CE14EFF9-66FA-F748-ACEC-01E0122878DD}" sibTransId="{E4D1E304-C074-DD42-8B03-3EEC2EA80676}"/>
    <dgm:cxn modelId="{A076EA4C-D616-754E-9535-F4D999E13912}" srcId="{2B9F1FC1-4985-5C4C-919B-82A217B09899}" destId="{3AD105D5-6284-7A47-A8AA-6EEBB88B920C}" srcOrd="0" destOrd="0" parTransId="{5F039FFA-389C-894D-928F-F1B5E3141D92}" sibTransId="{90274213-9C45-5A42-9977-5D0C0EF5D201}"/>
    <dgm:cxn modelId="{87B0AD60-5023-BF41-97CF-F4832BD87B20}" type="presOf" srcId="{3AD105D5-6284-7A47-A8AA-6EEBB88B920C}" destId="{D3DF56EB-2204-FA48-BA18-58764465ABB4}" srcOrd="0" destOrd="0" presId="urn:microsoft.com/office/officeart/2005/8/layout/hList1"/>
    <dgm:cxn modelId="{55FF326B-A1DF-3B42-90EE-8E19A05B4FC6}" srcId="{694563C0-5EBB-0540-BE4D-7E4DAE524D4D}" destId="{DD4609F9-4654-DC4E-9567-B6210A8EB80B}" srcOrd="2" destOrd="0" parTransId="{0AA8370E-7DA0-3941-BAEB-E05BFF21BDE6}" sibTransId="{6C51DB3D-8789-1449-8B1A-6375ED2E02CB}"/>
    <dgm:cxn modelId="{DE4C6475-BDCC-054F-B382-0D4068A9DE1B}" type="presOf" srcId="{DA8A5F2B-8A67-C247-97F6-9103317C028B}" destId="{28A823C5-76DC-A744-AE3F-026A2C3245C0}" srcOrd="0" destOrd="3" presId="urn:microsoft.com/office/officeart/2005/8/layout/hList1"/>
    <dgm:cxn modelId="{DB982981-BD00-F04A-8625-10DE20CD8DAB}" srcId="{2150BE53-CB2A-F746-A0AF-92A2B02DB3E5}" destId="{FDA8B5C5-23D3-FA4E-BC2A-803B73F75F4E}" srcOrd="1" destOrd="0" parTransId="{CB26427D-C67B-E84D-A619-021CBEA4D4FB}" sibTransId="{79CB94EA-08B3-1542-9838-1952BCEE58DA}"/>
    <dgm:cxn modelId="{1B56148E-F5EC-7E4D-BB2A-2989370D8184}" srcId="{DD4609F9-4654-DC4E-9567-B6210A8EB80B}" destId="{A11488AC-039B-3649-94EE-0F7DB2932768}" srcOrd="1" destOrd="0" parTransId="{FB59A5D5-393F-6C43-80A6-15585D19DC55}" sibTransId="{8FB19427-2C56-7E46-87D3-2387759898AC}"/>
    <dgm:cxn modelId="{44F695A5-52CA-0C44-B2F3-876DA589A779}" srcId="{2150BE53-CB2A-F746-A0AF-92A2B02DB3E5}" destId="{7330D70C-DFFD-0C44-91EA-4824FE7BC63D}" srcOrd="0" destOrd="0" parTransId="{C0F154E5-53EC-F74F-A525-EC999DBDDFD0}" sibTransId="{B188E732-FB30-AB4E-8A41-39B3C5AD1E94}"/>
    <dgm:cxn modelId="{0D34C2B8-109F-F640-B0CE-977CB767D342}" type="presOf" srcId="{DD4609F9-4654-DC4E-9567-B6210A8EB80B}" destId="{D9FDEA6A-F823-A94C-9212-80BEEC729681}" srcOrd="0" destOrd="0" presId="urn:microsoft.com/office/officeart/2005/8/layout/hList1"/>
    <dgm:cxn modelId="{3E769ABB-46C9-7544-8EB1-DAA8B1B29759}" srcId="{DD4609F9-4654-DC4E-9567-B6210A8EB80B}" destId="{30FF1EAE-B2E1-A64D-815E-AC78A4741B6D}" srcOrd="2" destOrd="0" parTransId="{2E7BAF3C-FFCF-0745-841B-5B3B66DA6A2D}" sibTransId="{C473F0DE-580A-A64B-A55C-1C567E401271}"/>
    <dgm:cxn modelId="{32F9B8D6-DA9E-384A-AB07-85DF617EC86A}" srcId="{DD4609F9-4654-DC4E-9567-B6210A8EB80B}" destId="{6E087EBD-4A84-C442-A764-4F186A90A41C}" srcOrd="0" destOrd="0" parTransId="{33D4D1D8-CF00-DA4E-9471-4CA09FB125C5}" sibTransId="{06F286B0-9BAF-7942-AAB4-882BE9E61414}"/>
    <dgm:cxn modelId="{D9EB6ADA-C3E1-744D-A45E-31E23CA8A851}" type="presOf" srcId="{C8DD9D78-1C17-2744-9FF9-313AEF834E71}" destId="{A6A5BBBF-E07A-7140-8993-65419C2BADBA}" srcOrd="0" destOrd="3" presId="urn:microsoft.com/office/officeart/2005/8/layout/hList1"/>
    <dgm:cxn modelId="{CE608BEF-E0D8-0843-98A6-3075BA001660}" type="presOf" srcId="{30FF1EAE-B2E1-A64D-815E-AC78A4741B6D}" destId="{28A823C5-76DC-A744-AE3F-026A2C3245C0}" srcOrd="0" destOrd="2" presId="urn:microsoft.com/office/officeart/2005/8/layout/hList1"/>
    <dgm:cxn modelId="{C85892F5-6674-CF4B-9153-E5444A23D919}" type="presOf" srcId="{2150BE53-CB2A-F746-A0AF-92A2B02DB3E5}" destId="{583406C3-A217-FA4B-8219-76A886DFE33C}" srcOrd="0" destOrd="0" presId="urn:microsoft.com/office/officeart/2005/8/layout/hList1"/>
    <dgm:cxn modelId="{BA0075F8-75A3-264D-B97E-13ABB58D9AAF}" type="presOf" srcId="{FDA8B5C5-23D3-FA4E-BC2A-803B73F75F4E}" destId="{A6A5BBBF-E07A-7140-8993-65419C2BADBA}" srcOrd="0" destOrd="1" presId="urn:microsoft.com/office/officeart/2005/8/layout/hList1"/>
    <dgm:cxn modelId="{7AA1EAF8-75E5-0D46-926C-C5420DED0369}" srcId="{DD4609F9-4654-DC4E-9567-B6210A8EB80B}" destId="{DA8A5F2B-8A67-C247-97F6-9103317C028B}" srcOrd="3" destOrd="0" parTransId="{F1F77E63-A130-4E4A-8C35-BBFC81608151}" sibTransId="{6FF6A473-8B1A-7E4A-AEAA-D4773487C2E1}"/>
    <dgm:cxn modelId="{795962F9-92BD-8E4D-B5CB-72ABE31BBED9}" srcId="{694563C0-5EBB-0540-BE4D-7E4DAE524D4D}" destId="{2150BE53-CB2A-F746-A0AF-92A2B02DB3E5}" srcOrd="1" destOrd="0" parTransId="{A4E5EA82-24E9-414E-9E2F-A30D489D49FA}" sibTransId="{488D2F56-092B-6E45-A9ED-25D2E028D64F}"/>
    <dgm:cxn modelId="{C02E37FA-F8D1-3A48-8562-658D86AEE3DA}" type="presOf" srcId="{7330D70C-DFFD-0C44-91EA-4824FE7BC63D}" destId="{A6A5BBBF-E07A-7140-8993-65419C2BADBA}" srcOrd="0" destOrd="0" presId="urn:microsoft.com/office/officeart/2005/8/layout/hList1"/>
    <dgm:cxn modelId="{E30A63FE-9AC1-984D-A4D1-40A244D32EF3}" type="presOf" srcId="{6E087EBD-4A84-C442-A764-4F186A90A41C}" destId="{28A823C5-76DC-A744-AE3F-026A2C3245C0}" srcOrd="0" destOrd="0" presId="urn:microsoft.com/office/officeart/2005/8/layout/hList1"/>
    <dgm:cxn modelId="{4A2DAF6C-FE60-2E4D-80F8-6EECEF785268}" type="presParOf" srcId="{327A40D2-F6AA-C547-BC6F-156564026B09}" destId="{2300E333-F937-5E4F-A547-91685B703C61}" srcOrd="0" destOrd="0" presId="urn:microsoft.com/office/officeart/2005/8/layout/hList1"/>
    <dgm:cxn modelId="{A45E4977-7487-2845-8E94-53253BA4EB14}" type="presParOf" srcId="{2300E333-F937-5E4F-A547-91685B703C61}" destId="{3A4D681C-6738-034F-88D8-B7D6D746417F}" srcOrd="0" destOrd="0" presId="urn:microsoft.com/office/officeart/2005/8/layout/hList1"/>
    <dgm:cxn modelId="{D1F1E582-7419-C24C-993A-783F81C39BA0}" type="presParOf" srcId="{2300E333-F937-5E4F-A547-91685B703C61}" destId="{D3DF56EB-2204-FA48-BA18-58764465ABB4}" srcOrd="1" destOrd="0" presId="urn:microsoft.com/office/officeart/2005/8/layout/hList1"/>
    <dgm:cxn modelId="{5AD1168D-53E7-8C47-A2EE-6799BF6BF66A}" type="presParOf" srcId="{327A40D2-F6AA-C547-BC6F-156564026B09}" destId="{C925EF25-012E-0D4D-88FC-4B171A97439C}" srcOrd="1" destOrd="0" presId="urn:microsoft.com/office/officeart/2005/8/layout/hList1"/>
    <dgm:cxn modelId="{90ADC176-0E52-DE4E-9F4C-F69735BE9374}" type="presParOf" srcId="{327A40D2-F6AA-C547-BC6F-156564026B09}" destId="{9B533865-B4FD-DC4C-945F-194CC9D84D90}" srcOrd="2" destOrd="0" presId="urn:microsoft.com/office/officeart/2005/8/layout/hList1"/>
    <dgm:cxn modelId="{73C28FC1-7A1F-BC49-A3C5-A5EE01A2C175}" type="presParOf" srcId="{9B533865-B4FD-DC4C-945F-194CC9D84D90}" destId="{583406C3-A217-FA4B-8219-76A886DFE33C}" srcOrd="0" destOrd="0" presId="urn:microsoft.com/office/officeart/2005/8/layout/hList1"/>
    <dgm:cxn modelId="{B3CB9EAE-CF95-2D44-B6FF-FD00E328B60A}" type="presParOf" srcId="{9B533865-B4FD-DC4C-945F-194CC9D84D90}" destId="{A6A5BBBF-E07A-7140-8993-65419C2BADBA}" srcOrd="1" destOrd="0" presId="urn:microsoft.com/office/officeart/2005/8/layout/hList1"/>
    <dgm:cxn modelId="{17BDD1D6-90AF-154D-B96F-45F07E90A585}" type="presParOf" srcId="{327A40D2-F6AA-C547-BC6F-156564026B09}" destId="{7D94EBB2-C1A1-C04C-B319-8122583AB462}" srcOrd="3" destOrd="0" presId="urn:microsoft.com/office/officeart/2005/8/layout/hList1"/>
    <dgm:cxn modelId="{AD90EF69-B75F-7F41-AD5E-0574A0440D09}" type="presParOf" srcId="{327A40D2-F6AA-C547-BC6F-156564026B09}" destId="{0A2DF831-BECA-A643-9C04-5740D465D325}" srcOrd="4" destOrd="0" presId="urn:microsoft.com/office/officeart/2005/8/layout/hList1"/>
    <dgm:cxn modelId="{39FC4D78-632E-964B-969E-5BAFC4C59C5E}" type="presParOf" srcId="{0A2DF831-BECA-A643-9C04-5740D465D325}" destId="{D9FDEA6A-F823-A94C-9212-80BEEC729681}" srcOrd="0" destOrd="0" presId="urn:microsoft.com/office/officeart/2005/8/layout/hList1"/>
    <dgm:cxn modelId="{33DCB4DB-69BF-9C4A-AE1F-5E5F6D1520FB}" type="presParOf" srcId="{0A2DF831-BECA-A643-9C04-5740D465D325}" destId="{28A823C5-76DC-A744-AE3F-026A2C3245C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0253C6-294C-FC43-832D-F757C0C7EBFF}" type="doc">
      <dgm:prSet loTypeId="urn:microsoft.com/office/officeart/2005/8/layout/process1" loCatId="" qsTypeId="urn:microsoft.com/office/officeart/2005/8/quickstyle/simple1" qsCatId="simple" csTypeId="urn:microsoft.com/office/officeart/2005/8/colors/accent2_2" csCatId="accent2" phldr="1"/>
      <dgm:spPr/>
    </dgm:pt>
    <dgm:pt modelId="{9CFE215C-95DA-C34A-8C99-C9A1C0885F07}">
      <dgm:prSet phldrT="[Text]"/>
      <dgm:spPr/>
      <dgm:t>
        <a:bodyPr/>
        <a:lstStyle/>
        <a:p>
          <a:r>
            <a:rPr lang="en-US" dirty="0" err="1"/>
            <a:t>Dimulai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SKPL</a:t>
          </a:r>
        </a:p>
      </dgm:t>
    </dgm:pt>
    <dgm:pt modelId="{86E4EC87-3E58-4D44-8F2F-D15EDE6B2675}" type="parTrans" cxnId="{F4720532-EC3A-0E45-B5AB-B2F170B7CFF5}">
      <dgm:prSet/>
      <dgm:spPr/>
      <dgm:t>
        <a:bodyPr/>
        <a:lstStyle/>
        <a:p>
          <a:endParaRPr lang="en-US"/>
        </a:p>
      </dgm:t>
    </dgm:pt>
    <dgm:pt modelId="{E489867F-D662-EE4F-AF3A-F353F83ED8C5}" type="sibTrans" cxnId="{F4720532-EC3A-0E45-B5AB-B2F170B7CFF5}">
      <dgm:prSet/>
      <dgm:spPr/>
      <dgm:t>
        <a:bodyPr/>
        <a:lstStyle/>
        <a:p>
          <a:endParaRPr lang="en-US"/>
        </a:p>
      </dgm:t>
    </dgm:pt>
    <dgm:pt modelId="{3E0403FD-70D2-7D49-9374-D6908EAC167A}">
      <dgm:prSet phldrT="[Text]"/>
      <dgm:spPr/>
      <dgm:t>
        <a:bodyPr/>
        <a:lstStyle/>
        <a:p>
          <a:r>
            <a:rPr lang="en-US" dirty="0" err="1"/>
            <a:t>Menghasilkan</a:t>
          </a:r>
          <a:r>
            <a:rPr lang="en-US" dirty="0"/>
            <a:t> DPPL</a:t>
          </a:r>
        </a:p>
      </dgm:t>
    </dgm:pt>
    <dgm:pt modelId="{D7FDFC84-B711-F44C-B33C-7E9876DC93F6}" type="parTrans" cxnId="{7871DBD7-F166-1D40-929B-136BAF66201B}">
      <dgm:prSet/>
      <dgm:spPr/>
      <dgm:t>
        <a:bodyPr/>
        <a:lstStyle/>
        <a:p>
          <a:endParaRPr lang="en-US"/>
        </a:p>
      </dgm:t>
    </dgm:pt>
    <dgm:pt modelId="{344F917D-DB9B-6C4D-98D2-77F44DD5BF0B}" type="sibTrans" cxnId="{7871DBD7-F166-1D40-929B-136BAF66201B}">
      <dgm:prSet/>
      <dgm:spPr/>
      <dgm:t>
        <a:bodyPr/>
        <a:lstStyle/>
        <a:p>
          <a:endParaRPr lang="en-US"/>
        </a:p>
      </dgm:t>
    </dgm:pt>
    <dgm:pt modelId="{477B74D5-A835-6948-AADF-CF3C772672C1}">
      <dgm:prSet phldrT="[Text]"/>
      <dgm:spPr/>
      <dgm:t>
        <a:bodyPr/>
        <a:lstStyle/>
        <a:p>
          <a:r>
            <a:rPr lang="en-US" dirty="0" err="1"/>
            <a:t>Dikelompokkan</a:t>
          </a:r>
          <a:r>
            <a:rPr lang="en-US" dirty="0"/>
            <a:t> </a:t>
          </a:r>
          <a:r>
            <a:rPr lang="en-US" dirty="0" err="1"/>
            <a:t>ke</a:t>
          </a:r>
          <a:r>
            <a:rPr lang="en-US" dirty="0"/>
            <a:t> </a:t>
          </a:r>
          <a:r>
            <a:rPr lang="en-US" dirty="0" err="1"/>
            <a:t>dalam</a:t>
          </a:r>
          <a:endParaRPr lang="en-US" dirty="0"/>
        </a:p>
      </dgm:t>
    </dgm:pt>
    <dgm:pt modelId="{3A301C07-A575-BF41-83DE-F171B306B4FA}" type="parTrans" cxnId="{10021F71-7836-D94D-B8F8-FF4525BB3512}">
      <dgm:prSet/>
      <dgm:spPr/>
      <dgm:t>
        <a:bodyPr/>
        <a:lstStyle/>
        <a:p>
          <a:endParaRPr lang="en-US"/>
        </a:p>
      </dgm:t>
    </dgm:pt>
    <dgm:pt modelId="{26313CC4-07FB-2F4B-A1AF-CEC246B1118F}" type="sibTrans" cxnId="{10021F71-7836-D94D-B8F8-FF4525BB3512}">
      <dgm:prSet/>
      <dgm:spPr/>
      <dgm:t>
        <a:bodyPr/>
        <a:lstStyle/>
        <a:p>
          <a:endParaRPr lang="en-US"/>
        </a:p>
      </dgm:t>
    </dgm:pt>
    <dgm:pt modelId="{8A688BDF-B0F7-4947-871C-03E592B5C712}">
      <dgm:prSet phldrT="[Text]"/>
      <dgm:spPr/>
      <dgm:t>
        <a:bodyPr/>
        <a:lstStyle/>
        <a:p>
          <a:r>
            <a:rPr lang="en-US" dirty="0" err="1"/>
            <a:t>Rancangan</a:t>
          </a:r>
          <a:r>
            <a:rPr lang="en-US" dirty="0"/>
            <a:t> </a:t>
          </a:r>
          <a:r>
            <a:rPr lang="en-US" dirty="0" err="1"/>
            <a:t>konseptual</a:t>
          </a:r>
          <a:r>
            <a:rPr lang="en-US" dirty="0"/>
            <a:t> (</a:t>
          </a:r>
          <a:r>
            <a:rPr lang="en-US" dirty="0" err="1"/>
            <a:t>arsitektur</a:t>
          </a:r>
          <a:r>
            <a:rPr lang="en-US" dirty="0"/>
            <a:t>)</a:t>
          </a:r>
        </a:p>
      </dgm:t>
    </dgm:pt>
    <dgm:pt modelId="{FF8F4811-804E-174E-8F86-02849F71D633}" type="parTrans" cxnId="{580A3E5E-582C-0341-BD93-ED9071A46817}">
      <dgm:prSet/>
      <dgm:spPr/>
      <dgm:t>
        <a:bodyPr/>
        <a:lstStyle/>
        <a:p>
          <a:endParaRPr lang="en-US"/>
        </a:p>
      </dgm:t>
    </dgm:pt>
    <dgm:pt modelId="{C73FD263-C6F2-E044-93BC-FD2337F60699}" type="sibTrans" cxnId="{580A3E5E-582C-0341-BD93-ED9071A46817}">
      <dgm:prSet/>
      <dgm:spPr/>
      <dgm:t>
        <a:bodyPr/>
        <a:lstStyle/>
        <a:p>
          <a:endParaRPr lang="en-US"/>
        </a:p>
      </dgm:t>
    </dgm:pt>
    <dgm:pt modelId="{E962031C-2A9C-DF4E-B5E1-B61706400B1A}">
      <dgm:prSet phldrT="[Text]"/>
      <dgm:spPr/>
      <dgm:t>
        <a:bodyPr/>
        <a:lstStyle/>
        <a:p>
          <a:r>
            <a:rPr lang="en-US" dirty="0" err="1"/>
            <a:t>Rancangan</a:t>
          </a:r>
          <a:r>
            <a:rPr lang="en-US" dirty="0"/>
            <a:t> </a:t>
          </a:r>
          <a:r>
            <a:rPr lang="en-US" dirty="0" err="1"/>
            <a:t>teknis</a:t>
          </a:r>
          <a:endParaRPr lang="en-US" dirty="0"/>
        </a:p>
      </dgm:t>
    </dgm:pt>
    <dgm:pt modelId="{37BAC6A0-FF19-1B46-9253-3D062A20CEB0}" type="parTrans" cxnId="{142662D1-BA28-8F4C-853A-7104D557ABDD}">
      <dgm:prSet/>
      <dgm:spPr/>
      <dgm:t>
        <a:bodyPr/>
        <a:lstStyle/>
        <a:p>
          <a:endParaRPr lang="en-US"/>
        </a:p>
      </dgm:t>
    </dgm:pt>
    <dgm:pt modelId="{15A2F3E7-B854-6943-9FE7-403260454575}" type="sibTrans" cxnId="{142662D1-BA28-8F4C-853A-7104D557ABDD}">
      <dgm:prSet/>
      <dgm:spPr/>
      <dgm:t>
        <a:bodyPr/>
        <a:lstStyle/>
        <a:p>
          <a:endParaRPr lang="en-US"/>
        </a:p>
      </dgm:t>
    </dgm:pt>
    <dgm:pt modelId="{0F8EA4AC-97A2-9744-9DDD-34AE6A9E8504}">
      <dgm:prSet phldrT="[Text]"/>
      <dgm:spPr/>
      <dgm:t>
        <a:bodyPr/>
        <a:lstStyle/>
        <a:p>
          <a:r>
            <a:rPr lang="en-US" dirty="0" err="1"/>
            <a:t>Dikelompokkan</a:t>
          </a:r>
          <a:r>
            <a:rPr lang="en-US" dirty="0"/>
            <a:t> </a:t>
          </a:r>
          <a:r>
            <a:rPr lang="en-US" dirty="0" err="1"/>
            <a:t>ke</a:t>
          </a:r>
          <a:r>
            <a:rPr lang="en-US" dirty="0"/>
            <a:t> </a:t>
          </a:r>
          <a:r>
            <a:rPr lang="en-US" dirty="0" err="1"/>
            <a:t>dalam</a:t>
          </a:r>
          <a:endParaRPr lang="en-US" dirty="0"/>
        </a:p>
      </dgm:t>
    </dgm:pt>
    <dgm:pt modelId="{A0FD2753-675F-084D-BAB8-BC979E866796}" type="parTrans" cxnId="{2E9E91E6-0EF9-D446-9961-AC3E213A1A9C}">
      <dgm:prSet/>
      <dgm:spPr/>
      <dgm:t>
        <a:bodyPr/>
        <a:lstStyle/>
        <a:p>
          <a:endParaRPr lang="en-US"/>
        </a:p>
      </dgm:t>
    </dgm:pt>
    <dgm:pt modelId="{F10B97C4-2255-5544-9CE7-2540D9A00063}" type="sibTrans" cxnId="{2E9E91E6-0EF9-D446-9961-AC3E213A1A9C}">
      <dgm:prSet/>
      <dgm:spPr/>
      <dgm:t>
        <a:bodyPr/>
        <a:lstStyle/>
        <a:p>
          <a:endParaRPr lang="en-US"/>
        </a:p>
      </dgm:t>
    </dgm:pt>
    <dgm:pt modelId="{E1D4DA5D-B9CC-9844-9C34-0863CF3E6E05}">
      <dgm:prSet phldrT="[Text]"/>
      <dgm:spPr/>
      <dgm:t>
        <a:bodyPr/>
        <a:lstStyle/>
        <a:p>
          <a:r>
            <a:rPr lang="en-US" dirty="0" err="1"/>
            <a:t>Perancangan</a:t>
          </a:r>
          <a:r>
            <a:rPr lang="en-US" dirty="0"/>
            <a:t> </a:t>
          </a:r>
          <a:r>
            <a:rPr lang="en-US" dirty="0" err="1"/>
            <a:t>arsitektur</a:t>
          </a:r>
          <a:endParaRPr lang="en-US" dirty="0"/>
        </a:p>
      </dgm:t>
    </dgm:pt>
    <dgm:pt modelId="{2B2E2CF0-9AFE-C34B-BF60-9F1BC15161A3}" type="parTrans" cxnId="{5C1CDCD8-03B7-6643-9CCA-31A7E6F2E7B1}">
      <dgm:prSet/>
      <dgm:spPr/>
      <dgm:t>
        <a:bodyPr/>
        <a:lstStyle/>
        <a:p>
          <a:endParaRPr lang="en-US"/>
        </a:p>
      </dgm:t>
    </dgm:pt>
    <dgm:pt modelId="{EA8ED96D-7D9B-2C47-B947-67D804B3D689}" type="sibTrans" cxnId="{5C1CDCD8-03B7-6643-9CCA-31A7E6F2E7B1}">
      <dgm:prSet/>
      <dgm:spPr/>
      <dgm:t>
        <a:bodyPr/>
        <a:lstStyle/>
        <a:p>
          <a:endParaRPr lang="en-US"/>
        </a:p>
      </dgm:t>
    </dgm:pt>
    <dgm:pt modelId="{D8479E44-C56F-544C-9C7F-B28E7234B51B}">
      <dgm:prSet phldrT="[Text]"/>
      <dgm:spPr/>
      <dgm:t>
        <a:bodyPr/>
        <a:lstStyle/>
        <a:p>
          <a:r>
            <a:rPr lang="en-US" dirty="0" err="1"/>
            <a:t>Perancangan</a:t>
          </a:r>
          <a:r>
            <a:rPr lang="en-US" dirty="0"/>
            <a:t> </a:t>
          </a:r>
          <a:r>
            <a:rPr lang="en-US" dirty="0" err="1"/>
            <a:t>detil</a:t>
          </a:r>
          <a:endParaRPr lang="en-US" dirty="0"/>
        </a:p>
      </dgm:t>
    </dgm:pt>
    <dgm:pt modelId="{B005B0B7-B22F-0F4E-A7AF-35E5CAA59AB3}" type="parTrans" cxnId="{28926D4B-2C70-AC43-A554-809CF941BBCA}">
      <dgm:prSet/>
      <dgm:spPr/>
      <dgm:t>
        <a:bodyPr/>
        <a:lstStyle/>
        <a:p>
          <a:endParaRPr lang="en-US"/>
        </a:p>
      </dgm:t>
    </dgm:pt>
    <dgm:pt modelId="{9869959D-5F09-3849-ADE2-372BBA7A897A}" type="sibTrans" cxnId="{28926D4B-2C70-AC43-A554-809CF941BBCA}">
      <dgm:prSet/>
      <dgm:spPr/>
      <dgm:t>
        <a:bodyPr/>
        <a:lstStyle/>
        <a:p>
          <a:endParaRPr lang="en-US"/>
        </a:p>
      </dgm:t>
    </dgm:pt>
    <dgm:pt modelId="{9C04ACB0-0BFE-DC4A-B1A7-2A019F386CE1}">
      <dgm:prSet phldrT="[Text]"/>
      <dgm:spPr/>
      <dgm:t>
        <a:bodyPr/>
        <a:lstStyle/>
        <a:p>
          <a:r>
            <a:rPr lang="en-US" dirty="0" err="1"/>
            <a:t>Merupakan</a:t>
          </a:r>
          <a:r>
            <a:rPr lang="en-US" dirty="0"/>
            <a:t> proses incremental dan </a:t>
          </a:r>
          <a:r>
            <a:rPr lang="en-US" dirty="0" err="1"/>
            <a:t>iteratif</a:t>
          </a:r>
          <a:endParaRPr lang="en-US" dirty="0"/>
        </a:p>
      </dgm:t>
    </dgm:pt>
    <dgm:pt modelId="{D8B91C80-8FE6-6241-A4C4-4AF95468EE92}" type="parTrans" cxnId="{831D9EAD-D0DD-A147-8FC0-9BB6FC8434AF}">
      <dgm:prSet/>
      <dgm:spPr/>
      <dgm:t>
        <a:bodyPr/>
        <a:lstStyle/>
        <a:p>
          <a:endParaRPr lang="en-US"/>
        </a:p>
      </dgm:t>
    </dgm:pt>
    <dgm:pt modelId="{A66A8C30-B559-FD42-8A22-DBC3398A094D}" type="sibTrans" cxnId="{831D9EAD-D0DD-A147-8FC0-9BB6FC8434AF}">
      <dgm:prSet/>
      <dgm:spPr/>
      <dgm:t>
        <a:bodyPr/>
        <a:lstStyle/>
        <a:p>
          <a:endParaRPr lang="en-US"/>
        </a:p>
      </dgm:t>
    </dgm:pt>
    <dgm:pt modelId="{F49A754E-1102-AB42-8593-C65E68BF09D3}" type="pres">
      <dgm:prSet presAssocID="{5B0253C6-294C-FC43-832D-F757C0C7EBFF}" presName="Name0" presStyleCnt="0">
        <dgm:presLayoutVars>
          <dgm:dir/>
          <dgm:resizeHandles val="exact"/>
        </dgm:presLayoutVars>
      </dgm:prSet>
      <dgm:spPr/>
    </dgm:pt>
    <dgm:pt modelId="{3A16C825-38CA-7D48-BBAF-96E03EBC8230}" type="pres">
      <dgm:prSet presAssocID="{9CFE215C-95DA-C34A-8C99-C9A1C0885F07}" presName="node" presStyleLbl="node1" presStyleIdx="0" presStyleCnt="5">
        <dgm:presLayoutVars>
          <dgm:bulletEnabled val="1"/>
        </dgm:presLayoutVars>
      </dgm:prSet>
      <dgm:spPr/>
    </dgm:pt>
    <dgm:pt modelId="{3C8F332F-65BA-7340-9679-32D2640C6416}" type="pres">
      <dgm:prSet presAssocID="{E489867F-D662-EE4F-AF3A-F353F83ED8C5}" presName="sibTrans" presStyleLbl="sibTrans2D1" presStyleIdx="0" presStyleCnt="4"/>
      <dgm:spPr/>
    </dgm:pt>
    <dgm:pt modelId="{8A4645DF-12B1-5440-A542-504E0CF4DE34}" type="pres">
      <dgm:prSet presAssocID="{E489867F-D662-EE4F-AF3A-F353F83ED8C5}" presName="connectorText" presStyleLbl="sibTrans2D1" presStyleIdx="0" presStyleCnt="4"/>
      <dgm:spPr/>
    </dgm:pt>
    <dgm:pt modelId="{2439C145-56CF-DA45-937D-E0E2C62F4C3B}" type="pres">
      <dgm:prSet presAssocID="{3E0403FD-70D2-7D49-9374-D6908EAC167A}" presName="node" presStyleLbl="node1" presStyleIdx="1" presStyleCnt="5">
        <dgm:presLayoutVars>
          <dgm:bulletEnabled val="1"/>
        </dgm:presLayoutVars>
      </dgm:prSet>
      <dgm:spPr/>
    </dgm:pt>
    <dgm:pt modelId="{BCEB5F5B-4A8A-B843-9D5C-A5CDCA8E071A}" type="pres">
      <dgm:prSet presAssocID="{344F917D-DB9B-6C4D-98D2-77F44DD5BF0B}" presName="sibTrans" presStyleLbl="sibTrans2D1" presStyleIdx="1" presStyleCnt="4"/>
      <dgm:spPr/>
    </dgm:pt>
    <dgm:pt modelId="{16F109C4-672B-6945-A661-3639201690A7}" type="pres">
      <dgm:prSet presAssocID="{344F917D-DB9B-6C4D-98D2-77F44DD5BF0B}" presName="connectorText" presStyleLbl="sibTrans2D1" presStyleIdx="1" presStyleCnt="4"/>
      <dgm:spPr/>
    </dgm:pt>
    <dgm:pt modelId="{E76F385B-F704-DC4A-A65C-1BA90BB8C31F}" type="pres">
      <dgm:prSet presAssocID="{477B74D5-A835-6948-AADF-CF3C772672C1}" presName="node" presStyleLbl="node1" presStyleIdx="2" presStyleCnt="5">
        <dgm:presLayoutVars>
          <dgm:bulletEnabled val="1"/>
        </dgm:presLayoutVars>
      </dgm:prSet>
      <dgm:spPr/>
    </dgm:pt>
    <dgm:pt modelId="{094CB232-452D-B641-83CB-03315DBB9311}" type="pres">
      <dgm:prSet presAssocID="{26313CC4-07FB-2F4B-A1AF-CEC246B1118F}" presName="sibTrans" presStyleLbl="sibTrans2D1" presStyleIdx="2" presStyleCnt="4"/>
      <dgm:spPr/>
    </dgm:pt>
    <dgm:pt modelId="{398D409B-58E4-A342-B261-E61AA7BA3C4E}" type="pres">
      <dgm:prSet presAssocID="{26313CC4-07FB-2F4B-A1AF-CEC246B1118F}" presName="connectorText" presStyleLbl="sibTrans2D1" presStyleIdx="2" presStyleCnt="4"/>
      <dgm:spPr/>
    </dgm:pt>
    <dgm:pt modelId="{AFA6B7EF-BD8C-BC4E-A060-1D48E9F58881}" type="pres">
      <dgm:prSet presAssocID="{0F8EA4AC-97A2-9744-9DDD-34AE6A9E8504}" presName="node" presStyleLbl="node1" presStyleIdx="3" presStyleCnt="5">
        <dgm:presLayoutVars>
          <dgm:bulletEnabled val="1"/>
        </dgm:presLayoutVars>
      </dgm:prSet>
      <dgm:spPr/>
    </dgm:pt>
    <dgm:pt modelId="{AC3EE362-4566-1D49-A766-B6FC83F058B2}" type="pres">
      <dgm:prSet presAssocID="{F10B97C4-2255-5544-9CE7-2540D9A00063}" presName="sibTrans" presStyleLbl="sibTrans2D1" presStyleIdx="3" presStyleCnt="4"/>
      <dgm:spPr/>
    </dgm:pt>
    <dgm:pt modelId="{D5F78EF3-EBAA-574B-85DB-5D5150CD25DA}" type="pres">
      <dgm:prSet presAssocID="{F10B97C4-2255-5544-9CE7-2540D9A00063}" presName="connectorText" presStyleLbl="sibTrans2D1" presStyleIdx="3" presStyleCnt="4"/>
      <dgm:spPr/>
    </dgm:pt>
    <dgm:pt modelId="{AE06E0E8-5BC0-C447-BB53-3A96532DB2DA}" type="pres">
      <dgm:prSet presAssocID="{9C04ACB0-0BFE-DC4A-B1A7-2A019F386CE1}" presName="node" presStyleLbl="node1" presStyleIdx="4" presStyleCnt="5">
        <dgm:presLayoutVars>
          <dgm:bulletEnabled val="1"/>
        </dgm:presLayoutVars>
      </dgm:prSet>
      <dgm:spPr/>
    </dgm:pt>
  </dgm:ptLst>
  <dgm:cxnLst>
    <dgm:cxn modelId="{B4C43A15-99C3-EE41-AE27-5DD69D4B1E1B}" type="presOf" srcId="{F10B97C4-2255-5544-9CE7-2540D9A00063}" destId="{D5F78EF3-EBAA-574B-85DB-5D5150CD25DA}" srcOrd="1" destOrd="0" presId="urn:microsoft.com/office/officeart/2005/8/layout/process1"/>
    <dgm:cxn modelId="{F4720532-EC3A-0E45-B5AB-B2F170B7CFF5}" srcId="{5B0253C6-294C-FC43-832D-F757C0C7EBFF}" destId="{9CFE215C-95DA-C34A-8C99-C9A1C0885F07}" srcOrd="0" destOrd="0" parTransId="{86E4EC87-3E58-4D44-8F2F-D15EDE6B2675}" sibTransId="{E489867F-D662-EE4F-AF3A-F353F83ED8C5}"/>
    <dgm:cxn modelId="{CFDAE83B-1983-BB4F-B279-216E881A2D50}" type="presOf" srcId="{0F8EA4AC-97A2-9744-9DDD-34AE6A9E8504}" destId="{AFA6B7EF-BD8C-BC4E-A060-1D48E9F58881}" srcOrd="0" destOrd="0" presId="urn:microsoft.com/office/officeart/2005/8/layout/process1"/>
    <dgm:cxn modelId="{4F31EA41-7E23-8442-8E8D-9C8149FA04E4}" type="presOf" srcId="{E489867F-D662-EE4F-AF3A-F353F83ED8C5}" destId="{8A4645DF-12B1-5440-A542-504E0CF4DE34}" srcOrd="1" destOrd="0" presId="urn:microsoft.com/office/officeart/2005/8/layout/process1"/>
    <dgm:cxn modelId="{28926D4B-2C70-AC43-A554-809CF941BBCA}" srcId="{0F8EA4AC-97A2-9744-9DDD-34AE6A9E8504}" destId="{D8479E44-C56F-544C-9C7F-B28E7234B51B}" srcOrd="1" destOrd="0" parTransId="{B005B0B7-B22F-0F4E-A7AF-35E5CAA59AB3}" sibTransId="{9869959D-5F09-3849-ADE2-372BBA7A897A}"/>
    <dgm:cxn modelId="{66EC864C-77D9-A842-A546-D600358C7828}" type="presOf" srcId="{3E0403FD-70D2-7D49-9374-D6908EAC167A}" destId="{2439C145-56CF-DA45-937D-E0E2C62F4C3B}" srcOrd="0" destOrd="0" presId="urn:microsoft.com/office/officeart/2005/8/layout/process1"/>
    <dgm:cxn modelId="{331DFB56-2091-2946-BA85-2B6C39F17F36}" type="presOf" srcId="{9C04ACB0-0BFE-DC4A-B1A7-2A019F386CE1}" destId="{AE06E0E8-5BC0-C447-BB53-3A96532DB2DA}" srcOrd="0" destOrd="0" presId="urn:microsoft.com/office/officeart/2005/8/layout/process1"/>
    <dgm:cxn modelId="{580A3E5E-582C-0341-BD93-ED9071A46817}" srcId="{477B74D5-A835-6948-AADF-CF3C772672C1}" destId="{8A688BDF-B0F7-4947-871C-03E592B5C712}" srcOrd="0" destOrd="0" parTransId="{FF8F4811-804E-174E-8F86-02849F71D633}" sibTransId="{C73FD263-C6F2-E044-93BC-FD2337F60699}"/>
    <dgm:cxn modelId="{6C1F206E-3896-4641-943C-DC57561435EB}" type="presOf" srcId="{F10B97C4-2255-5544-9CE7-2540D9A00063}" destId="{AC3EE362-4566-1D49-A766-B6FC83F058B2}" srcOrd="0" destOrd="0" presId="urn:microsoft.com/office/officeart/2005/8/layout/process1"/>
    <dgm:cxn modelId="{10021F71-7836-D94D-B8F8-FF4525BB3512}" srcId="{5B0253C6-294C-FC43-832D-F757C0C7EBFF}" destId="{477B74D5-A835-6948-AADF-CF3C772672C1}" srcOrd="2" destOrd="0" parTransId="{3A301C07-A575-BF41-83DE-F171B306B4FA}" sibTransId="{26313CC4-07FB-2F4B-A1AF-CEC246B1118F}"/>
    <dgm:cxn modelId="{FDEBB97D-7571-4143-A791-2CD87C15B3BE}" type="presOf" srcId="{D8479E44-C56F-544C-9C7F-B28E7234B51B}" destId="{AFA6B7EF-BD8C-BC4E-A060-1D48E9F58881}" srcOrd="0" destOrd="2" presId="urn:microsoft.com/office/officeart/2005/8/layout/process1"/>
    <dgm:cxn modelId="{4E842D7E-F46B-6140-BDC9-2DF2AD518DAD}" type="presOf" srcId="{8A688BDF-B0F7-4947-871C-03E592B5C712}" destId="{E76F385B-F704-DC4A-A65C-1BA90BB8C31F}" srcOrd="0" destOrd="1" presId="urn:microsoft.com/office/officeart/2005/8/layout/process1"/>
    <dgm:cxn modelId="{13DE2B8C-5C0A-F14E-B3D8-CBDF74479977}" type="presOf" srcId="{477B74D5-A835-6948-AADF-CF3C772672C1}" destId="{E76F385B-F704-DC4A-A65C-1BA90BB8C31F}" srcOrd="0" destOrd="0" presId="urn:microsoft.com/office/officeart/2005/8/layout/process1"/>
    <dgm:cxn modelId="{E7C71E90-1856-844F-B71A-5A7CF44F7F24}" type="presOf" srcId="{9CFE215C-95DA-C34A-8C99-C9A1C0885F07}" destId="{3A16C825-38CA-7D48-BBAF-96E03EBC8230}" srcOrd="0" destOrd="0" presId="urn:microsoft.com/office/officeart/2005/8/layout/process1"/>
    <dgm:cxn modelId="{5EBF1D99-7739-6948-98DB-770E4AF79DEC}" type="presOf" srcId="{5B0253C6-294C-FC43-832D-F757C0C7EBFF}" destId="{F49A754E-1102-AB42-8593-C65E68BF09D3}" srcOrd="0" destOrd="0" presId="urn:microsoft.com/office/officeart/2005/8/layout/process1"/>
    <dgm:cxn modelId="{3464569A-8988-8047-A4AA-C76A66B53E8F}" type="presOf" srcId="{344F917D-DB9B-6C4D-98D2-77F44DD5BF0B}" destId="{BCEB5F5B-4A8A-B843-9D5C-A5CDCA8E071A}" srcOrd="0" destOrd="0" presId="urn:microsoft.com/office/officeart/2005/8/layout/process1"/>
    <dgm:cxn modelId="{501DB89C-8F04-C14C-9702-72C52BD51287}" type="presOf" srcId="{E962031C-2A9C-DF4E-B5E1-B61706400B1A}" destId="{E76F385B-F704-DC4A-A65C-1BA90BB8C31F}" srcOrd="0" destOrd="2" presId="urn:microsoft.com/office/officeart/2005/8/layout/process1"/>
    <dgm:cxn modelId="{9CF6C6A8-A5C0-2B40-8435-7519560376EE}" type="presOf" srcId="{26313CC4-07FB-2F4B-A1AF-CEC246B1118F}" destId="{094CB232-452D-B641-83CB-03315DBB9311}" srcOrd="0" destOrd="0" presId="urn:microsoft.com/office/officeart/2005/8/layout/process1"/>
    <dgm:cxn modelId="{3EC145AC-A041-CA4E-A8E5-07B7B98EC4BB}" type="presOf" srcId="{E1D4DA5D-B9CC-9844-9C34-0863CF3E6E05}" destId="{AFA6B7EF-BD8C-BC4E-A060-1D48E9F58881}" srcOrd="0" destOrd="1" presId="urn:microsoft.com/office/officeart/2005/8/layout/process1"/>
    <dgm:cxn modelId="{831D9EAD-D0DD-A147-8FC0-9BB6FC8434AF}" srcId="{5B0253C6-294C-FC43-832D-F757C0C7EBFF}" destId="{9C04ACB0-0BFE-DC4A-B1A7-2A019F386CE1}" srcOrd="4" destOrd="0" parTransId="{D8B91C80-8FE6-6241-A4C4-4AF95468EE92}" sibTransId="{A66A8C30-B559-FD42-8A22-DBC3398A094D}"/>
    <dgm:cxn modelId="{0236DBB4-7CB3-BD42-B697-56A6C55B3056}" type="presOf" srcId="{E489867F-D662-EE4F-AF3A-F353F83ED8C5}" destId="{3C8F332F-65BA-7340-9679-32D2640C6416}" srcOrd="0" destOrd="0" presId="urn:microsoft.com/office/officeart/2005/8/layout/process1"/>
    <dgm:cxn modelId="{BE21C5BB-1027-7A4E-B771-3F10D3A5DCE5}" type="presOf" srcId="{26313CC4-07FB-2F4B-A1AF-CEC246B1118F}" destId="{398D409B-58E4-A342-B261-E61AA7BA3C4E}" srcOrd="1" destOrd="0" presId="urn:microsoft.com/office/officeart/2005/8/layout/process1"/>
    <dgm:cxn modelId="{D8B4EFBD-60FB-F146-9079-411F55E1B293}" type="presOf" srcId="{344F917D-DB9B-6C4D-98D2-77F44DD5BF0B}" destId="{16F109C4-672B-6945-A661-3639201690A7}" srcOrd="1" destOrd="0" presId="urn:microsoft.com/office/officeart/2005/8/layout/process1"/>
    <dgm:cxn modelId="{142662D1-BA28-8F4C-853A-7104D557ABDD}" srcId="{477B74D5-A835-6948-AADF-CF3C772672C1}" destId="{E962031C-2A9C-DF4E-B5E1-B61706400B1A}" srcOrd="1" destOrd="0" parTransId="{37BAC6A0-FF19-1B46-9253-3D062A20CEB0}" sibTransId="{15A2F3E7-B854-6943-9FE7-403260454575}"/>
    <dgm:cxn modelId="{7871DBD7-F166-1D40-929B-136BAF66201B}" srcId="{5B0253C6-294C-FC43-832D-F757C0C7EBFF}" destId="{3E0403FD-70D2-7D49-9374-D6908EAC167A}" srcOrd="1" destOrd="0" parTransId="{D7FDFC84-B711-F44C-B33C-7E9876DC93F6}" sibTransId="{344F917D-DB9B-6C4D-98D2-77F44DD5BF0B}"/>
    <dgm:cxn modelId="{5C1CDCD8-03B7-6643-9CCA-31A7E6F2E7B1}" srcId="{0F8EA4AC-97A2-9744-9DDD-34AE6A9E8504}" destId="{E1D4DA5D-B9CC-9844-9C34-0863CF3E6E05}" srcOrd="0" destOrd="0" parTransId="{2B2E2CF0-9AFE-C34B-BF60-9F1BC15161A3}" sibTransId="{EA8ED96D-7D9B-2C47-B947-67D804B3D689}"/>
    <dgm:cxn modelId="{2E9E91E6-0EF9-D446-9961-AC3E213A1A9C}" srcId="{5B0253C6-294C-FC43-832D-F757C0C7EBFF}" destId="{0F8EA4AC-97A2-9744-9DDD-34AE6A9E8504}" srcOrd="3" destOrd="0" parTransId="{A0FD2753-675F-084D-BAB8-BC979E866796}" sibTransId="{F10B97C4-2255-5544-9CE7-2540D9A00063}"/>
    <dgm:cxn modelId="{FEE3E1F2-3FA9-0340-ADE8-B245A8D2DAA0}" type="presParOf" srcId="{F49A754E-1102-AB42-8593-C65E68BF09D3}" destId="{3A16C825-38CA-7D48-BBAF-96E03EBC8230}" srcOrd="0" destOrd="0" presId="urn:microsoft.com/office/officeart/2005/8/layout/process1"/>
    <dgm:cxn modelId="{367AE3C4-4E32-224A-8E9E-3DE111480CD1}" type="presParOf" srcId="{F49A754E-1102-AB42-8593-C65E68BF09D3}" destId="{3C8F332F-65BA-7340-9679-32D2640C6416}" srcOrd="1" destOrd="0" presId="urn:microsoft.com/office/officeart/2005/8/layout/process1"/>
    <dgm:cxn modelId="{CAE40C97-A12F-774C-86E7-6991128682A9}" type="presParOf" srcId="{3C8F332F-65BA-7340-9679-32D2640C6416}" destId="{8A4645DF-12B1-5440-A542-504E0CF4DE34}" srcOrd="0" destOrd="0" presId="urn:microsoft.com/office/officeart/2005/8/layout/process1"/>
    <dgm:cxn modelId="{778EC048-7B4F-4443-91B7-E101E143253D}" type="presParOf" srcId="{F49A754E-1102-AB42-8593-C65E68BF09D3}" destId="{2439C145-56CF-DA45-937D-E0E2C62F4C3B}" srcOrd="2" destOrd="0" presId="urn:microsoft.com/office/officeart/2005/8/layout/process1"/>
    <dgm:cxn modelId="{1D23E3AA-951C-7040-9A35-8173A667C539}" type="presParOf" srcId="{F49A754E-1102-AB42-8593-C65E68BF09D3}" destId="{BCEB5F5B-4A8A-B843-9D5C-A5CDCA8E071A}" srcOrd="3" destOrd="0" presId="urn:microsoft.com/office/officeart/2005/8/layout/process1"/>
    <dgm:cxn modelId="{2A3C5832-EB04-CD4E-B618-6B36FDA6D47C}" type="presParOf" srcId="{BCEB5F5B-4A8A-B843-9D5C-A5CDCA8E071A}" destId="{16F109C4-672B-6945-A661-3639201690A7}" srcOrd="0" destOrd="0" presId="urn:microsoft.com/office/officeart/2005/8/layout/process1"/>
    <dgm:cxn modelId="{7951F12D-8C3E-8143-8612-CA9CC96C6906}" type="presParOf" srcId="{F49A754E-1102-AB42-8593-C65E68BF09D3}" destId="{E76F385B-F704-DC4A-A65C-1BA90BB8C31F}" srcOrd="4" destOrd="0" presId="urn:microsoft.com/office/officeart/2005/8/layout/process1"/>
    <dgm:cxn modelId="{E1C7A1C7-AD50-CC44-B976-A1FB8BFD0171}" type="presParOf" srcId="{F49A754E-1102-AB42-8593-C65E68BF09D3}" destId="{094CB232-452D-B641-83CB-03315DBB9311}" srcOrd="5" destOrd="0" presId="urn:microsoft.com/office/officeart/2005/8/layout/process1"/>
    <dgm:cxn modelId="{D31A211F-73E5-1D4F-9E8E-31AC2100853F}" type="presParOf" srcId="{094CB232-452D-B641-83CB-03315DBB9311}" destId="{398D409B-58E4-A342-B261-E61AA7BA3C4E}" srcOrd="0" destOrd="0" presId="urn:microsoft.com/office/officeart/2005/8/layout/process1"/>
    <dgm:cxn modelId="{E1285B6E-BD75-184E-8EA5-68E07A2D282A}" type="presParOf" srcId="{F49A754E-1102-AB42-8593-C65E68BF09D3}" destId="{AFA6B7EF-BD8C-BC4E-A060-1D48E9F58881}" srcOrd="6" destOrd="0" presId="urn:microsoft.com/office/officeart/2005/8/layout/process1"/>
    <dgm:cxn modelId="{4D4F6565-596D-284D-8539-0CFA7577795C}" type="presParOf" srcId="{F49A754E-1102-AB42-8593-C65E68BF09D3}" destId="{AC3EE362-4566-1D49-A766-B6FC83F058B2}" srcOrd="7" destOrd="0" presId="urn:microsoft.com/office/officeart/2005/8/layout/process1"/>
    <dgm:cxn modelId="{D771EF6C-62F1-F54C-8859-91F9E33DCF84}" type="presParOf" srcId="{AC3EE362-4566-1D49-A766-B6FC83F058B2}" destId="{D5F78EF3-EBAA-574B-85DB-5D5150CD25DA}" srcOrd="0" destOrd="0" presId="urn:microsoft.com/office/officeart/2005/8/layout/process1"/>
    <dgm:cxn modelId="{ADF2185B-2E85-0246-836F-06CECF981ADA}" type="presParOf" srcId="{F49A754E-1102-AB42-8593-C65E68BF09D3}" destId="{AE06E0E8-5BC0-C447-BB53-3A96532DB2D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36F8E0-E742-6642-822C-E6B5B73635AA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43B7B-75DA-804D-B26C-E9B2B6DD0B6B}">
      <dsp:nvSpPr>
        <dsp:cNvPr id="0" name=""/>
        <dsp:cNvSpPr/>
      </dsp:nvSpPr>
      <dsp:spPr>
        <a:xfrm>
          <a:off x="411090" y="271871"/>
          <a:ext cx="10044785" cy="544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Sekumpulan</a:t>
          </a:r>
          <a:r>
            <a:rPr lang="en-US" sz="1600" kern="1200" dirty="0"/>
            <a:t> </a:t>
          </a:r>
          <a:r>
            <a:rPr lang="en-US" sz="1600" kern="1200" dirty="0" err="1"/>
            <a:t>aktivitas</a:t>
          </a:r>
          <a:r>
            <a:rPr lang="en-US" sz="1600" kern="1200" dirty="0"/>
            <a:t> yang </a:t>
          </a:r>
          <a:r>
            <a:rPr lang="en-US" sz="1600" kern="1200" dirty="0" err="1"/>
            <a:t>dilakukan</a:t>
          </a:r>
          <a:r>
            <a:rPr lang="en-US" sz="1600" kern="1200" dirty="0"/>
            <a:t> oleh </a:t>
          </a:r>
          <a:r>
            <a:rPr lang="en-US" sz="1600" kern="1200" dirty="0" err="1"/>
            <a:t>perancang</a:t>
          </a:r>
          <a:r>
            <a:rPr lang="en-US" sz="1600" kern="1200" dirty="0"/>
            <a:t> </a:t>
          </a:r>
          <a:r>
            <a:rPr lang="en-US" sz="1600" kern="1200" dirty="0" err="1"/>
            <a:t>untuk</a:t>
          </a:r>
          <a:r>
            <a:rPr lang="en-US" sz="1600" kern="1200" dirty="0"/>
            <a:t> </a:t>
          </a:r>
          <a:r>
            <a:rPr lang="en-US" sz="1600" kern="1200" dirty="0" err="1"/>
            <a:t>menurunkan</a:t>
          </a:r>
          <a:r>
            <a:rPr lang="en-US" sz="1600" kern="1200" dirty="0"/>
            <a:t> dan </a:t>
          </a:r>
          <a:r>
            <a:rPr lang="en-US" sz="1600" kern="1200" dirty="0" err="1"/>
            <a:t>menspesifikasikan</a:t>
          </a:r>
          <a:r>
            <a:rPr lang="en-US" sz="1600" kern="1200" dirty="0"/>
            <a:t> </a:t>
          </a:r>
          <a:r>
            <a:rPr lang="en-US" sz="1600" kern="1200" dirty="0" err="1"/>
            <a:t>sebuah</a:t>
          </a:r>
          <a:r>
            <a:rPr lang="en-US" sz="1600" kern="1200" dirty="0"/>
            <a:t> </a:t>
          </a:r>
          <a:r>
            <a:rPr lang="en-US" sz="1600" kern="1200" dirty="0" err="1"/>
            <a:t>solusi</a:t>
          </a:r>
          <a:r>
            <a:rPr lang="en-US" sz="1600" kern="1200" dirty="0"/>
            <a:t> </a:t>
          </a:r>
          <a:r>
            <a:rPr lang="en-US" sz="1600" kern="1200" dirty="0" err="1"/>
            <a:t>dari</a:t>
          </a:r>
          <a:r>
            <a:rPr lang="en-US" sz="1600" kern="1200" dirty="0"/>
            <a:t> </a:t>
          </a:r>
          <a:r>
            <a:rPr lang="en-US" sz="1600" kern="1200" dirty="0" err="1"/>
            <a:t>permasalahan</a:t>
          </a:r>
          <a:endParaRPr lang="en-US" sz="1600" kern="1200" dirty="0"/>
        </a:p>
      </dsp:txBody>
      <dsp:txXfrm>
        <a:off x="411090" y="271871"/>
        <a:ext cx="10044785" cy="544091"/>
      </dsp:txXfrm>
    </dsp:sp>
    <dsp:sp modelId="{047C5C2E-C5C3-064E-ADAB-F277FBA8FB72}">
      <dsp:nvSpPr>
        <dsp:cNvPr id="0" name=""/>
        <dsp:cNvSpPr/>
      </dsp:nvSpPr>
      <dsp:spPr>
        <a:xfrm>
          <a:off x="71032" y="203860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2A6C1-CD74-D343-A08E-70EECE2337BC}">
      <dsp:nvSpPr>
        <dsp:cNvPr id="0" name=""/>
        <dsp:cNvSpPr/>
      </dsp:nvSpPr>
      <dsp:spPr>
        <a:xfrm>
          <a:off x="800969" y="1087747"/>
          <a:ext cx="9654905" cy="544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Sekumpulan</a:t>
          </a:r>
          <a:r>
            <a:rPr lang="en-US" sz="1600" kern="1200" dirty="0"/>
            <a:t> </a:t>
          </a:r>
          <a:r>
            <a:rPr lang="en-US" sz="1600" kern="1200" dirty="0" err="1"/>
            <a:t>aktivitas</a:t>
          </a:r>
          <a:r>
            <a:rPr lang="en-US" sz="1600" kern="1200" dirty="0"/>
            <a:t> yang </a:t>
          </a:r>
          <a:r>
            <a:rPr lang="en-US" sz="1600" kern="1200" dirty="0" err="1"/>
            <a:t>dilakukan</a:t>
          </a:r>
          <a:r>
            <a:rPr lang="en-US" sz="1600" kern="1200" dirty="0"/>
            <a:t> oleh </a:t>
          </a:r>
          <a:r>
            <a:rPr lang="en-US" sz="1600" kern="1200" dirty="0" err="1"/>
            <a:t>perancang</a:t>
          </a:r>
          <a:r>
            <a:rPr lang="en-US" sz="1600" kern="1200" dirty="0"/>
            <a:t> </a:t>
          </a:r>
          <a:r>
            <a:rPr lang="en-US" sz="1600" kern="1200" dirty="0" err="1"/>
            <a:t>untuk</a:t>
          </a:r>
          <a:r>
            <a:rPr lang="en-US" sz="1600" kern="1200" dirty="0"/>
            <a:t> </a:t>
          </a:r>
          <a:r>
            <a:rPr lang="en-US" sz="1600" kern="1200" dirty="0" err="1"/>
            <a:t>menghasilkan</a:t>
          </a:r>
          <a:r>
            <a:rPr lang="en-US" sz="1600" kern="1200" dirty="0"/>
            <a:t> </a:t>
          </a:r>
          <a:r>
            <a:rPr lang="en-US" sz="1600" kern="1200" dirty="0" err="1"/>
            <a:t>solusi</a:t>
          </a:r>
          <a:r>
            <a:rPr lang="en-US" sz="1600" kern="1200" dirty="0"/>
            <a:t> yang </a:t>
          </a:r>
          <a:r>
            <a:rPr lang="en-US" sz="1600" kern="1200" dirty="0" err="1"/>
            <a:t>dapat</a:t>
          </a:r>
          <a:r>
            <a:rPr lang="en-US" sz="1600" kern="1200" dirty="0"/>
            <a:t> </a:t>
          </a:r>
          <a:r>
            <a:rPr lang="en-US" sz="1600" kern="1200" dirty="0" err="1"/>
            <a:t>dijalankan</a:t>
          </a:r>
          <a:endParaRPr lang="en-US" sz="1600" kern="1200" dirty="0"/>
        </a:p>
      </dsp:txBody>
      <dsp:txXfrm>
        <a:off x="800969" y="1087747"/>
        <a:ext cx="9654905" cy="544091"/>
      </dsp:txXfrm>
    </dsp:sp>
    <dsp:sp modelId="{E4CFE901-E965-C643-A005-54942756D51F}">
      <dsp:nvSpPr>
        <dsp:cNvPr id="0" name=""/>
        <dsp:cNvSpPr/>
      </dsp:nvSpPr>
      <dsp:spPr>
        <a:xfrm>
          <a:off x="460912" y="1019736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31963-5A5F-9449-AA01-5FD0F446DE01}">
      <dsp:nvSpPr>
        <dsp:cNvPr id="0" name=""/>
        <dsp:cNvSpPr/>
      </dsp:nvSpPr>
      <dsp:spPr>
        <a:xfrm>
          <a:off x="920631" y="1903623"/>
          <a:ext cx="9535243" cy="544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Urutan</a:t>
          </a:r>
          <a:r>
            <a:rPr lang="en-US" sz="1600" kern="1200" dirty="0"/>
            <a:t> </a:t>
          </a:r>
          <a:r>
            <a:rPr lang="en-US" sz="1600" kern="1200" dirty="0" err="1"/>
            <a:t>aktivitas</a:t>
          </a:r>
          <a:r>
            <a:rPr lang="en-US" sz="1600" kern="1200" dirty="0"/>
            <a:t> yang </a:t>
          </a:r>
          <a:r>
            <a:rPr lang="en-US" sz="1600" kern="1200" dirty="0" err="1"/>
            <a:t>dilakukan</a:t>
          </a:r>
          <a:r>
            <a:rPr lang="en-US" sz="1600" kern="1200" dirty="0"/>
            <a:t> </a:t>
          </a:r>
          <a:r>
            <a:rPr lang="en-US" sz="1600" kern="1200" dirty="0" err="1"/>
            <a:t>dalam</a:t>
          </a:r>
          <a:r>
            <a:rPr lang="en-US" sz="1600" kern="1200" dirty="0"/>
            <a:t> </a:t>
          </a:r>
          <a:r>
            <a:rPr lang="en-US" sz="1600" kern="1200" dirty="0" err="1"/>
            <a:t>perancangan</a:t>
          </a:r>
          <a:endParaRPr lang="en-US" sz="1600" kern="1200" dirty="0"/>
        </a:p>
      </dsp:txBody>
      <dsp:txXfrm>
        <a:off x="920631" y="1903623"/>
        <a:ext cx="9535243" cy="544091"/>
      </dsp:txXfrm>
    </dsp:sp>
    <dsp:sp modelId="{BC109E62-65BF-5648-A410-050EA709C4A2}">
      <dsp:nvSpPr>
        <dsp:cNvPr id="0" name=""/>
        <dsp:cNvSpPr/>
      </dsp:nvSpPr>
      <dsp:spPr>
        <a:xfrm>
          <a:off x="580574" y="1835611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A1425-2DAE-2649-ACD8-C9FD8EFB1662}">
      <dsp:nvSpPr>
        <dsp:cNvPr id="0" name=""/>
        <dsp:cNvSpPr/>
      </dsp:nvSpPr>
      <dsp:spPr>
        <a:xfrm>
          <a:off x="800969" y="2719499"/>
          <a:ext cx="9654905" cy="544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Satu </a:t>
          </a:r>
          <a:r>
            <a:rPr lang="en-US" sz="1600" kern="1200" dirty="0" err="1"/>
            <a:t>permasalahan</a:t>
          </a:r>
          <a:r>
            <a:rPr lang="en-US" sz="1600" kern="1200" dirty="0"/>
            <a:t> </a:t>
          </a:r>
          <a:r>
            <a:rPr lang="en-US" sz="1600" kern="1200" dirty="0" err="1"/>
            <a:t>bisa</a:t>
          </a:r>
          <a:r>
            <a:rPr lang="en-US" sz="1600" kern="1200" dirty="0"/>
            <a:t> </a:t>
          </a:r>
          <a:r>
            <a:rPr lang="en-US" sz="1600" kern="1200" dirty="0" err="1"/>
            <a:t>banyak</a:t>
          </a:r>
          <a:r>
            <a:rPr lang="en-US" sz="1600" kern="1200" dirty="0"/>
            <a:t> </a:t>
          </a:r>
          <a:r>
            <a:rPr lang="en-US" sz="1600" kern="1200" dirty="0" err="1"/>
            <a:t>solusi</a:t>
          </a:r>
          <a:endParaRPr lang="en-US" sz="1600" kern="1200" dirty="0"/>
        </a:p>
      </dsp:txBody>
      <dsp:txXfrm>
        <a:off x="800969" y="2719499"/>
        <a:ext cx="9654905" cy="544091"/>
      </dsp:txXfrm>
    </dsp:sp>
    <dsp:sp modelId="{4C37BF39-E97E-0D43-B282-B2851F29B49B}">
      <dsp:nvSpPr>
        <dsp:cNvPr id="0" name=""/>
        <dsp:cNvSpPr/>
      </dsp:nvSpPr>
      <dsp:spPr>
        <a:xfrm>
          <a:off x="460912" y="2651487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3815ED-BE97-DE47-AB20-98C850BB8D2B}">
      <dsp:nvSpPr>
        <dsp:cNvPr id="0" name=""/>
        <dsp:cNvSpPr/>
      </dsp:nvSpPr>
      <dsp:spPr>
        <a:xfrm>
          <a:off x="411090" y="3535375"/>
          <a:ext cx="10044785" cy="544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Kecocokan</a:t>
          </a:r>
          <a:r>
            <a:rPr lang="en-US" sz="1600" kern="1200" dirty="0"/>
            <a:t> </a:t>
          </a:r>
          <a:r>
            <a:rPr lang="en-US" sz="1600" kern="1200" dirty="0" err="1"/>
            <a:t>solusi</a:t>
          </a:r>
          <a:r>
            <a:rPr lang="en-US" sz="1600" kern="1200" dirty="0"/>
            <a:t> </a:t>
          </a:r>
          <a:r>
            <a:rPr lang="en-US" sz="1600" kern="1200" dirty="0" err="1"/>
            <a:t>diukur</a:t>
          </a:r>
          <a:r>
            <a:rPr lang="en-US" sz="1600" kern="1200" dirty="0"/>
            <a:t> </a:t>
          </a:r>
          <a:r>
            <a:rPr lang="en-US" sz="1600" kern="1200" dirty="0" err="1"/>
            <a:t>dari</a:t>
          </a:r>
          <a:r>
            <a:rPr lang="en-US" sz="1600" kern="1200" dirty="0"/>
            <a:t> </a:t>
          </a:r>
          <a:r>
            <a:rPr lang="en-US" sz="1600" kern="1200" dirty="0" err="1"/>
            <a:t>kebenaran</a:t>
          </a:r>
          <a:r>
            <a:rPr lang="en-US" sz="1600" kern="1200" dirty="0"/>
            <a:t> </a:t>
          </a:r>
          <a:r>
            <a:rPr lang="en-US" sz="1600" kern="1200" dirty="0" err="1"/>
            <a:t>atau</a:t>
          </a:r>
          <a:r>
            <a:rPr lang="en-US" sz="1600" kern="1200" dirty="0"/>
            <a:t> </a:t>
          </a:r>
          <a:r>
            <a:rPr lang="en-US" sz="1600" kern="1200" dirty="0" err="1"/>
            <a:t>ketepatan</a:t>
          </a:r>
          <a:r>
            <a:rPr lang="en-US" sz="1600" kern="1200" dirty="0"/>
            <a:t> </a:t>
          </a:r>
          <a:r>
            <a:rPr lang="en-US" sz="1600" kern="1200" dirty="0" err="1"/>
            <a:t>dari</a:t>
          </a:r>
          <a:r>
            <a:rPr lang="en-US" sz="1600" kern="1200" dirty="0"/>
            <a:t> </a:t>
          </a:r>
          <a:r>
            <a:rPr lang="en-US" sz="1600" kern="1200" dirty="0" err="1"/>
            <a:t>solusi</a:t>
          </a:r>
          <a:endParaRPr lang="en-US" sz="1600" kern="1200" dirty="0"/>
        </a:p>
      </dsp:txBody>
      <dsp:txXfrm>
        <a:off x="411090" y="3535375"/>
        <a:ext cx="10044785" cy="544091"/>
      </dsp:txXfrm>
    </dsp:sp>
    <dsp:sp modelId="{4189388D-790A-4C4A-BC9A-2799C776453B}">
      <dsp:nvSpPr>
        <dsp:cNvPr id="0" name=""/>
        <dsp:cNvSpPr/>
      </dsp:nvSpPr>
      <dsp:spPr>
        <a:xfrm>
          <a:off x="71032" y="3467363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C3440-8547-C54F-8590-44D030412298}">
      <dsp:nvSpPr>
        <dsp:cNvPr id="0" name=""/>
        <dsp:cNvSpPr/>
      </dsp:nvSpPr>
      <dsp:spPr>
        <a:xfrm>
          <a:off x="5230" y="468243"/>
          <a:ext cx="2378024" cy="9072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Tujuan</a:t>
          </a:r>
          <a:endParaRPr lang="en-US" sz="2100" kern="1200" dirty="0"/>
        </a:p>
      </dsp:txBody>
      <dsp:txXfrm>
        <a:off x="5230" y="468243"/>
        <a:ext cx="2378024" cy="604800"/>
      </dsp:txXfrm>
    </dsp:sp>
    <dsp:sp modelId="{95F94060-E13B-F84E-BEDA-C744C8235E70}">
      <dsp:nvSpPr>
        <dsp:cNvPr id="0" name=""/>
        <dsp:cNvSpPr/>
      </dsp:nvSpPr>
      <dsp:spPr>
        <a:xfrm>
          <a:off x="492295" y="1073043"/>
          <a:ext cx="2378024" cy="2539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Menghasilkan</a:t>
          </a:r>
          <a:r>
            <a:rPr lang="en-US" sz="2100" kern="1200" dirty="0"/>
            <a:t> </a:t>
          </a:r>
          <a:r>
            <a:rPr lang="en-US" sz="2100" kern="1200" dirty="0" err="1"/>
            <a:t>solusi</a:t>
          </a:r>
          <a:endParaRPr lang="en-US" sz="2100" kern="1200" dirty="0"/>
        </a:p>
      </dsp:txBody>
      <dsp:txXfrm>
        <a:off x="561945" y="1142693"/>
        <a:ext cx="2238724" cy="2400387"/>
      </dsp:txXfrm>
    </dsp:sp>
    <dsp:sp modelId="{4A413018-3E0C-974F-B493-B547F8B375FB}">
      <dsp:nvSpPr>
        <dsp:cNvPr id="0" name=""/>
        <dsp:cNvSpPr/>
      </dsp:nvSpPr>
      <dsp:spPr>
        <a:xfrm>
          <a:off x="2743754" y="474613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743754" y="593025"/>
        <a:ext cx="586641" cy="355235"/>
      </dsp:txXfrm>
    </dsp:sp>
    <dsp:sp modelId="{6D69B06F-B0E3-C64C-86AB-B776BAC52339}">
      <dsp:nvSpPr>
        <dsp:cNvPr id="0" name=""/>
        <dsp:cNvSpPr/>
      </dsp:nvSpPr>
      <dsp:spPr>
        <a:xfrm>
          <a:off x="3825254" y="468243"/>
          <a:ext cx="2378024" cy="907200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Solusi</a:t>
          </a:r>
          <a:r>
            <a:rPr lang="en-US" sz="2100" kern="1200" dirty="0"/>
            <a:t> </a:t>
          </a:r>
          <a:r>
            <a:rPr lang="en-US" sz="2100" kern="1200" dirty="0" err="1"/>
            <a:t>Akhir</a:t>
          </a:r>
          <a:endParaRPr lang="en-US" sz="2100" kern="1200" dirty="0"/>
        </a:p>
      </dsp:txBody>
      <dsp:txXfrm>
        <a:off x="3825254" y="468243"/>
        <a:ext cx="2378024" cy="604800"/>
      </dsp:txXfrm>
    </dsp:sp>
    <dsp:sp modelId="{4F09D76F-FE12-2E43-BD1E-5195ECE19D86}">
      <dsp:nvSpPr>
        <dsp:cNvPr id="0" name=""/>
        <dsp:cNvSpPr/>
      </dsp:nvSpPr>
      <dsp:spPr>
        <a:xfrm>
          <a:off x="4312320" y="1073043"/>
          <a:ext cx="2378024" cy="2539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Harus</a:t>
          </a:r>
          <a:r>
            <a:rPr lang="en-US" sz="2100" kern="1200" dirty="0"/>
            <a:t> </a:t>
          </a:r>
          <a:r>
            <a:rPr lang="en-US" sz="2100" kern="1200" dirty="0" err="1"/>
            <a:t>dapat</a:t>
          </a:r>
          <a:r>
            <a:rPr lang="en-US" sz="2100" kern="1200" dirty="0"/>
            <a:t> </a:t>
          </a:r>
          <a:r>
            <a:rPr lang="en-US" sz="2100" kern="1200" dirty="0" err="1"/>
            <a:t>memenuhi</a:t>
          </a:r>
          <a:r>
            <a:rPr lang="en-US" sz="2100" kern="1200" dirty="0"/>
            <a:t> </a:t>
          </a:r>
          <a:r>
            <a:rPr lang="en-US" sz="2100" kern="1200" dirty="0" err="1"/>
            <a:t>semua</a:t>
          </a:r>
          <a:r>
            <a:rPr lang="en-US" sz="2100" kern="1200" dirty="0"/>
            <a:t> </a:t>
          </a:r>
          <a:r>
            <a:rPr lang="en-US" sz="2100" kern="1200" dirty="0" err="1"/>
            <a:t>kebutuhan</a:t>
          </a:r>
          <a:r>
            <a:rPr lang="en-US" sz="2100" kern="1200" dirty="0"/>
            <a:t> </a:t>
          </a:r>
          <a:r>
            <a:rPr lang="en-US" sz="2100" kern="1200" dirty="0" err="1"/>
            <a:t>dasarnya</a:t>
          </a:r>
          <a:endParaRPr lang="en-US" sz="2100" kern="1200" dirty="0"/>
        </a:p>
      </dsp:txBody>
      <dsp:txXfrm>
        <a:off x="4381970" y="1142693"/>
        <a:ext cx="2238724" cy="2400387"/>
      </dsp:txXfrm>
    </dsp:sp>
    <dsp:sp modelId="{7D6BFCF4-6286-1B45-BB77-4EBAC246D440}">
      <dsp:nvSpPr>
        <dsp:cNvPr id="0" name=""/>
        <dsp:cNvSpPr/>
      </dsp:nvSpPr>
      <dsp:spPr>
        <a:xfrm>
          <a:off x="6563779" y="474613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563779" y="593025"/>
        <a:ext cx="586641" cy="355235"/>
      </dsp:txXfrm>
    </dsp:sp>
    <dsp:sp modelId="{2384AD8C-A310-8541-BBB6-4EFF64FB2696}">
      <dsp:nvSpPr>
        <dsp:cNvPr id="0" name=""/>
        <dsp:cNvSpPr/>
      </dsp:nvSpPr>
      <dsp:spPr>
        <a:xfrm>
          <a:off x="7645279" y="468243"/>
          <a:ext cx="2378024" cy="907200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Designer</a:t>
          </a:r>
        </a:p>
      </dsp:txBody>
      <dsp:txXfrm>
        <a:off x="7645279" y="468243"/>
        <a:ext cx="2378024" cy="604800"/>
      </dsp:txXfrm>
    </dsp:sp>
    <dsp:sp modelId="{A4464726-0430-EB43-90A0-C431987427E1}">
      <dsp:nvSpPr>
        <dsp:cNvPr id="0" name=""/>
        <dsp:cNvSpPr/>
      </dsp:nvSpPr>
      <dsp:spPr>
        <a:xfrm>
          <a:off x="8132345" y="1073043"/>
          <a:ext cx="2378024" cy="2539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Memanfaatkan</a:t>
          </a:r>
          <a:r>
            <a:rPr lang="en-US" sz="2100" kern="1200" dirty="0"/>
            <a:t> </a:t>
          </a:r>
          <a:r>
            <a:rPr lang="en-US" sz="2100" i="1" kern="1200" dirty="0"/>
            <a:t>design tool </a:t>
          </a:r>
          <a:r>
            <a:rPr lang="en-US" sz="2100" i="0" kern="1200" dirty="0"/>
            <a:t>(</a:t>
          </a:r>
          <a:r>
            <a:rPr lang="en-US" sz="2100" i="0" kern="1200" dirty="0" err="1"/>
            <a:t>metode</a:t>
          </a:r>
          <a:r>
            <a:rPr lang="en-US" sz="2100" i="0" kern="1200" dirty="0"/>
            <a:t> </a:t>
          </a:r>
          <a:r>
            <a:rPr lang="en-US" sz="2100" i="0" kern="1200" dirty="0" err="1"/>
            <a:t>desain</a:t>
          </a:r>
          <a:r>
            <a:rPr lang="en-US" sz="2100" i="0" kern="1200" dirty="0"/>
            <a:t>, </a:t>
          </a:r>
          <a:r>
            <a:rPr lang="en-US" sz="2100" i="0" kern="1200" dirty="0" err="1"/>
            <a:t>pola</a:t>
          </a:r>
          <a:r>
            <a:rPr lang="en-US" sz="2100" i="0" kern="1200" dirty="0"/>
            <a:t> </a:t>
          </a:r>
          <a:r>
            <a:rPr lang="en-US" sz="2100" i="0" kern="1200" dirty="0" err="1"/>
            <a:t>desain</a:t>
          </a:r>
          <a:r>
            <a:rPr lang="en-US" sz="2100" i="0" kern="1200" dirty="0"/>
            <a:t>, </a:t>
          </a:r>
          <a:r>
            <a:rPr lang="en-US" sz="2100" i="0" kern="1200" dirty="0" err="1"/>
            <a:t>reperesentasi</a:t>
          </a:r>
          <a:r>
            <a:rPr lang="en-US" sz="2100" i="0" kern="1200" dirty="0"/>
            <a:t> / diagram)</a:t>
          </a:r>
          <a:endParaRPr lang="en-US" sz="2100" kern="1200" dirty="0"/>
        </a:p>
      </dsp:txBody>
      <dsp:txXfrm>
        <a:off x="8201995" y="1142693"/>
        <a:ext cx="2238724" cy="2400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09240-DC2F-544B-A249-818F14EBA7A1}">
      <dsp:nvSpPr>
        <dsp:cNvPr id="0" name=""/>
        <dsp:cNvSpPr/>
      </dsp:nvSpPr>
      <dsp:spPr>
        <a:xfrm rot="10800000">
          <a:off x="2063667" y="883"/>
          <a:ext cx="6992874" cy="120921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Proses </a:t>
          </a:r>
          <a:r>
            <a:rPr lang="en-US" sz="2700" kern="1200" dirty="0" err="1"/>
            <a:t>kreatif</a:t>
          </a:r>
          <a:r>
            <a:rPr lang="en-US" sz="2700" kern="1200" dirty="0"/>
            <a:t> yang </a:t>
          </a:r>
          <a:r>
            <a:rPr lang="en-US" sz="2700" kern="1200" dirty="0" err="1"/>
            <a:t>mendtransformasikan</a:t>
          </a:r>
          <a:r>
            <a:rPr lang="en-US" sz="2700" kern="1200" dirty="0"/>
            <a:t> </a:t>
          </a:r>
          <a:r>
            <a:rPr lang="en-US" sz="2700" kern="1200" dirty="0" err="1"/>
            <a:t>masalah</a:t>
          </a:r>
          <a:r>
            <a:rPr lang="en-US" sz="2700" kern="1200" dirty="0"/>
            <a:t> </a:t>
          </a:r>
          <a:r>
            <a:rPr lang="en-US" sz="2700" kern="1200" dirty="0" err="1"/>
            <a:t>ke</a:t>
          </a:r>
          <a:r>
            <a:rPr lang="en-US" sz="2700" kern="1200" dirty="0"/>
            <a:t> </a:t>
          </a:r>
          <a:r>
            <a:rPr lang="en-US" sz="2700" kern="1200" dirty="0" err="1"/>
            <a:t>dalam</a:t>
          </a:r>
          <a:r>
            <a:rPr lang="en-US" sz="2700" kern="1200" dirty="0"/>
            <a:t> </a:t>
          </a:r>
          <a:r>
            <a:rPr lang="en-US" sz="2700" kern="1200" dirty="0" err="1"/>
            <a:t>solusi</a:t>
          </a:r>
          <a:endParaRPr lang="en-US" sz="2700" kern="1200" dirty="0"/>
        </a:p>
      </dsp:txBody>
      <dsp:txXfrm rot="10800000">
        <a:off x="2365971" y="883"/>
        <a:ext cx="6690570" cy="1209216"/>
      </dsp:txXfrm>
    </dsp:sp>
    <dsp:sp modelId="{2E7D4DDA-BF69-864C-8C48-7CC1C9B15F02}">
      <dsp:nvSpPr>
        <dsp:cNvPr id="0" name=""/>
        <dsp:cNvSpPr/>
      </dsp:nvSpPr>
      <dsp:spPr>
        <a:xfrm>
          <a:off x="1459058" y="883"/>
          <a:ext cx="1209216" cy="1209216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5FBD2-3ACF-0C44-9685-2C3A336B932A}">
      <dsp:nvSpPr>
        <dsp:cNvPr id="0" name=""/>
        <dsp:cNvSpPr/>
      </dsp:nvSpPr>
      <dsp:spPr>
        <a:xfrm rot="10800000">
          <a:off x="2063667" y="1571060"/>
          <a:ext cx="6992874" cy="120921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Menghasilkan</a:t>
          </a:r>
          <a:r>
            <a:rPr lang="en-US" sz="2700" kern="1200" dirty="0"/>
            <a:t> </a:t>
          </a:r>
          <a:r>
            <a:rPr lang="en-US" sz="2700" kern="1200" dirty="0" err="1"/>
            <a:t>solusi</a:t>
          </a:r>
          <a:r>
            <a:rPr lang="en-US" sz="2700" kern="1200" dirty="0"/>
            <a:t> yang </a:t>
          </a:r>
          <a:r>
            <a:rPr lang="en-US" sz="2700" kern="1200" dirty="0" err="1"/>
            <a:t>dapat</a:t>
          </a:r>
          <a:r>
            <a:rPr lang="en-US" sz="2700" kern="1200" dirty="0"/>
            <a:t> </a:t>
          </a:r>
          <a:r>
            <a:rPr lang="en-US" sz="2700" kern="1200" dirty="0" err="1"/>
            <a:t>berjalan</a:t>
          </a:r>
          <a:r>
            <a:rPr lang="en-US" sz="2700" kern="1200" dirty="0"/>
            <a:t> pada </a:t>
          </a:r>
          <a:r>
            <a:rPr lang="en-US" sz="2700" kern="1200" dirty="0" err="1"/>
            <a:t>masalah</a:t>
          </a:r>
          <a:r>
            <a:rPr lang="en-US" sz="2700" kern="1200" dirty="0"/>
            <a:t> yang </a:t>
          </a:r>
          <a:r>
            <a:rPr lang="en-US" sz="2700" kern="1200" dirty="0" err="1"/>
            <a:t>diberikan</a:t>
          </a:r>
          <a:endParaRPr lang="en-US" sz="2700" kern="1200" dirty="0"/>
        </a:p>
      </dsp:txBody>
      <dsp:txXfrm rot="10800000">
        <a:off x="2365971" y="1571060"/>
        <a:ext cx="6690570" cy="1209216"/>
      </dsp:txXfrm>
    </dsp:sp>
    <dsp:sp modelId="{353E1E16-581A-D14D-AF83-4345D27A2FEB}">
      <dsp:nvSpPr>
        <dsp:cNvPr id="0" name=""/>
        <dsp:cNvSpPr/>
      </dsp:nvSpPr>
      <dsp:spPr>
        <a:xfrm>
          <a:off x="1459058" y="1571060"/>
          <a:ext cx="1209216" cy="1209216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9E6B6-8982-8348-B460-28B0E1A4D676}">
      <dsp:nvSpPr>
        <dsp:cNvPr id="0" name=""/>
        <dsp:cNvSpPr/>
      </dsp:nvSpPr>
      <dsp:spPr>
        <a:xfrm rot="10800000">
          <a:off x="2063667" y="3141237"/>
          <a:ext cx="6992874" cy="120921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Perancangan</a:t>
          </a:r>
          <a:r>
            <a:rPr lang="en-US" sz="2700" kern="1200" dirty="0"/>
            <a:t> </a:t>
          </a:r>
          <a:r>
            <a:rPr lang="en-US" sz="2700" kern="1200" dirty="0" err="1"/>
            <a:t>adalah</a:t>
          </a:r>
          <a:r>
            <a:rPr lang="en-US" sz="2700" kern="1200" dirty="0"/>
            <a:t> </a:t>
          </a:r>
          <a:r>
            <a:rPr lang="en-US" sz="2700" kern="1200" dirty="0" err="1"/>
            <a:t>deskripsi</a:t>
          </a:r>
          <a:r>
            <a:rPr lang="en-US" sz="2700" kern="1200" dirty="0"/>
            <a:t> </a:t>
          </a:r>
          <a:r>
            <a:rPr lang="en-US" sz="2700" kern="1200" dirty="0" err="1"/>
            <a:t>dari</a:t>
          </a:r>
          <a:r>
            <a:rPr lang="en-US" sz="2700" kern="1200" dirty="0"/>
            <a:t> </a:t>
          </a:r>
          <a:r>
            <a:rPr lang="en-US" sz="2700" kern="1200" dirty="0" err="1"/>
            <a:t>solusi</a:t>
          </a:r>
          <a:endParaRPr lang="en-US" sz="2700" kern="1200" dirty="0"/>
        </a:p>
      </dsp:txBody>
      <dsp:txXfrm rot="10800000">
        <a:off x="2365971" y="3141237"/>
        <a:ext cx="6690570" cy="1209216"/>
      </dsp:txXfrm>
    </dsp:sp>
    <dsp:sp modelId="{21AFFFF0-4016-3749-8298-5750B62248AF}">
      <dsp:nvSpPr>
        <dsp:cNvPr id="0" name=""/>
        <dsp:cNvSpPr/>
      </dsp:nvSpPr>
      <dsp:spPr>
        <a:xfrm>
          <a:off x="1459058" y="3141237"/>
          <a:ext cx="1209216" cy="1209216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D681C-6738-034F-88D8-B7D6D746417F}">
      <dsp:nvSpPr>
        <dsp:cNvPr id="0" name=""/>
        <dsp:cNvSpPr/>
      </dsp:nvSpPr>
      <dsp:spPr>
        <a:xfrm>
          <a:off x="3286" y="241727"/>
          <a:ext cx="3203971" cy="10858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Tujuan</a:t>
          </a:r>
          <a:r>
            <a:rPr lang="en-US" sz="3000" kern="1200" dirty="0"/>
            <a:t> </a:t>
          </a:r>
          <a:r>
            <a:rPr lang="en-US" sz="3000" kern="1200" dirty="0" err="1"/>
            <a:t>fungsional</a:t>
          </a:r>
          <a:endParaRPr lang="en-US" sz="3000" kern="1200" dirty="0"/>
        </a:p>
      </dsp:txBody>
      <dsp:txXfrm>
        <a:off x="3286" y="241727"/>
        <a:ext cx="3203971" cy="1085844"/>
      </dsp:txXfrm>
    </dsp:sp>
    <dsp:sp modelId="{D3DF56EB-2204-FA48-BA18-58764465ABB4}">
      <dsp:nvSpPr>
        <dsp:cNvPr id="0" name=""/>
        <dsp:cNvSpPr/>
      </dsp:nvSpPr>
      <dsp:spPr>
        <a:xfrm>
          <a:off x="3286" y="1327571"/>
          <a:ext cx="3203971" cy="25116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Membuat</a:t>
          </a:r>
          <a:r>
            <a:rPr lang="en-US" sz="3000" kern="1200" dirty="0"/>
            <a:t> </a:t>
          </a:r>
          <a:r>
            <a:rPr lang="en-US" sz="3000" kern="1200" dirty="0" err="1"/>
            <a:t>sistem</a:t>
          </a:r>
          <a:r>
            <a:rPr lang="en-US" sz="3000" kern="1200" dirty="0"/>
            <a:t> yang </a:t>
          </a:r>
          <a:r>
            <a:rPr lang="en-US" sz="3000" kern="1200" dirty="0" err="1"/>
            <a:t>sesuai</a:t>
          </a:r>
          <a:r>
            <a:rPr lang="en-US" sz="3000" kern="1200" dirty="0"/>
            <a:t> </a:t>
          </a:r>
          <a:r>
            <a:rPr lang="en-US" sz="3000" kern="1200" dirty="0" err="1"/>
            <a:t>dengan</a:t>
          </a:r>
          <a:r>
            <a:rPr lang="en-US" sz="3000" kern="1200" dirty="0"/>
            <a:t> </a:t>
          </a:r>
          <a:r>
            <a:rPr lang="en-US" sz="3000" kern="1200" dirty="0" err="1"/>
            <a:t>kebutuhan</a:t>
          </a:r>
          <a:r>
            <a:rPr lang="en-US" sz="3000" kern="1200" dirty="0"/>
            <a:t> / “fit for purpose”</a:t>
          </a:r>
        </a:p>
      </dsp:txBody>
      <dsp:txXfrm>
        <a:off x="3286" y="1327571"/>
        <a:ext cx="3203971" cy="2511675"/>
      </dsp:txXfrm>
    </dsp:sp>
    <dsp:sp modelId="{583406C3-A217-FA4B-8219-76A886DFE33C}">
      <dsp:nvSpPr>
        <dsp:cNvPr id="0" name=""/>
        <dsp:cNvSpPr/>
      </dsp:nvSpPr>
      <dsp:spPr>
        <a:xfrm>
          <a:off x="3655814" y="241727"/>
          <a:ext cx="3203971" cy="108584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Tujuan</a:t>
          </a:r>
          <a:r>
            <a:rPr lang="en-US" sz="3000" kern="1200" dirty="0"/>
            <a:t> non-</a:t>
          </a:r>
          <a:r>
            <a:rPr lang="en-US" sz="3000" kern="1200" dirty="0" err="1"/>
            <a:t>fungsional</a:t>
          </a:r>
          <a:endParaRPr lang="en-US" sz="3000" kern="1200" dirty="0"/>
        </a:p>
      </dsp:txBody>
      <dsp:txXfrm>
        <a:off x="3655814" y="241727"/>
        <a:ext cx="3203971" cy="1085844"/>
      </dsp:txXfrm>
    </dsp:sp>
    <dsp:sp modelId="{A6A5BBBF-E07A-7140-8993-65419C2BADBA}">
      <dsp:nvSpPr>
        <dsp:cNvPr id="0" name=""/>
        <dsp:cNvSpPr/>
      </dsp:nvSpPr>
      <dsp:spPr>
        <a:xfrm>
          <a:off x="3655814" y="1327571"/>
          <a:ext cx="3203971" cy="251167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Flexibility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Extendibility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Portability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Reusability</a:t>
          </a:r>
        </a:p>
      </dsp:txBody>
      <dsp:txXfrm>
        <a:off x="3655814" y="1327571"/>
        <a:ext cx="3203971" cy="2511675"/>
      </dsp:txXfrm>
    </dsp:sp>
    <dsp:sp modelId="{D9FDEA6A-F823-A94C-9212-80BEEC729681}">
      <dsp:nvSpPr>
        <dsp:cNvPr id="0" name=""/>
        <dsp:cNvSpPr/>
      </dsp:nvSpPr>
      <dsp:spPr>
        <a:xfrm>
          <a:off x="7308342" y="241727"/>
          <a:ext cx="3203971" cy="10858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Semi </a:t>
          </a:r>
          <a:r>
            <a:rPr lang="en-US" sz="3000" kern="1200" dirty="0" err="1"/>
            <a:t>fungsional</a:t>
          </a:r>
          <a:endParaRPr lang="en-US" sz="3000" kern="1200" dirty="0"/>
        </a:p>
      </dsp:txBody>
      <dsp:txXfrm>
        <a:off x="7308342" y="241727"/>
        <a:ext cx="3203971" cy="1085844"/>
      </dsp:txXfrm>
    </dsp:sp>
    <dsp:sp modelId="{28A823C5-76DC-A744-AE3F-026A2C3245C0}">
      <dsp:nvSpPr>
        <dsp:cNvPr id="0" name=""/>
        <dsp:cNvSpPr/>
      </dsp:nvSpPr>
      <dsp:spPr>
        <a:xfrm>
          <a:off x="7308342" y="1327571"/>
          <a:ext cx="3203971" cy="251167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Reliabiltiy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Robustness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Efficiency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Usability</a:t>
          </a:r>
        </a:p>
      </dsp:txBody>
      <dsp:txXfrm>
        <a:off x="7308342" y="1327571"/>
        <a:ext cx="3203971" cy="25116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6C825-38CA-7D48-BBAF-96E03EBC8230}">
      <dsp:nvSpPr>
        <dsp:cNvPr id="0" name=""/>
        <dsp:cNvSpPr/>
      </dsp:nvSpPr>
      <dsp:spPr>
        <a:xfrm>
          <a:off x="5134" y="244100"/>
          <a:ext cx="1591716" cy="15817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Dimulai</a:t>
          </a:r>
          <a:r>
            <a:rPr lang="en-US" sz="1700" kern="1200" dirty="0"/>
            <a:t> </a:t>
          </a:r>
          <a:r>
            <a:rPr lang="en-US" sz="1700" kern="1200" dirty="0" err="1"/>
            <a:t>dari</a:t>
          </a:r>
          <a:r>
            <a:rPr lang="en-US" sz="1700" kern="1200" dirty="0"/>
            <a:t> SKPL</a:t>
          </a:r>
        </a:p>
      </dsp:txBody>
      <dsp:txXfrm>
        <a:off x="51462" y="290428"/>
        <a:ext cx="1499060" cy="1489112"/>
      </dsp:txXfrm>
    </dsp:sp>
    <dsp:sp modelId="{3C8F332F-65BA-7340-9679-32D2640C6416}">
      <dsp:nvSpPr>
        <dsp:cNvPr id="0" name=""/>
        <dsp:cNvSpPr/>
      </dsp:nvSpPr>
      <dsp:spPr>
        <a:xfrm>
          <a:off x="1756023" y="837611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56023" y="916560"/>
        <a:ext cx="236210" cy="236847"/>
      </dsp:txXfrm>
    </dsp:sp>
    <dsp:sp modelId="{2439C145-56CF-DA45-937D-E0E2C62F4C3B}">
      <dsp:nvSpPr>
        <dsp:cNvPr id="0" name=""/>
        <dsp:cNvSpPr/>
      </dsp:nvSpPr>
      <dsp:spPr>
        <a:xfrm>
          <a:off x="2233538" y="244100"/>
          <a:ext cx="1591716" cy="15817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Menghasilkan</a:t>
          </a:r>
          <a:r>
            <a:rPr lang="en-US" sz="1700" kern="1200" dirty="0"/>
            <a:t> DPPL</a:t>
          </a:r>
        </a:p>
      </dsp:txBody>
      <dsp:txXfrm>
        <a:off x="2279866" y="290428"/>
        <a:ext cx="1499060" cy="1489112"/>
      </dsp:txXfrm>
    </dsp:sp>
    <dsp:sp modelId="{BCEB5F5B-4A8A-B843-9D5C-A5CDCA8E071A}">
      <dsp:nvSpPr>
        <dsp:cNvPr id="0" name=""/>
        <dsp:cNvSpPr/>
      </dsp:nvSpPr>
      <dsp:spPr>
        <a:xfrm>
          <a:off x="3984426" y="837611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984426" y="916560"/>
        <a:ext cx="236210" cy="236847"/>
      </dsp:txXfrm>
    </dsp:sp>
    <dsp:sp modelId="{E76F385B-F704-DC4A-A65C-1BA90BB8C31F}">
      <dsp:nvSpPr>
        <dsp:cNvPr id="0" name=""/>
        <dsp:cNvSpPr/>
      </dsp:nvSpPr>
      <dsp:spPr>
        <a:xfrm>
          <a:off x="4461941" y="244100"/>
          <a:ext cx="1591716" cy="15817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Dikelompokkan</a:t>
          </a:r>
          <a:r>
            <a:rPr lang="en-US" sz="1700" kern="1200" dirty="0"/>
            <a:t> </a:t>
          </a:r>
          <a:r>
            <a:rPr lang="en-US" sz="1700" kern="1200" dirty="0" err="1"/>
            <a:t>ke</a:t>
          </a:r>
          <a:r>
            <a:rPr lang="en-US" sz="1700" kern="1200" dirty="0"/>
            <a:t> </a:t>
          </a:r>
          <a:r>
            <a:rPr lang="en-US" sz="1700" kern="1200" dirty="0" err="1"/>
            <a:t>dalam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Rancangan</a:t>
          </a:r>
          <a:r>
            <a:rPr lang="en-US" sz="1300" kern="1200" dirty="0"/>
            <a:t> </a:t>
          </a:r>
          <a:r>
            <a:rPr lang="en-US" sz="1300" kern="1200" dirty="0" err="1"/>
            <a:t>konseptual</a:t>
          </a:r>
          <a:r>
            <a:rPr lang="en-US" sz="1300" kern="1200" dirty="0"/>
            <a:t> (</a:t>
          </a:r>
          <a:r>
            <a:rPr lang="en-US" sz="1300" kern="1200" dirty="0" err="1"/>
            <a:t>arsitektur</a:t>
          </a:r>
          <a:r>
            <a:rPr lang="en-US" sz="1300" kern="1200" dirty="0"/>
            <a:t>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Rancangan</a:t>
          </a:r>
          <a:r>
            <a:rPr lang="en-US" sz="1300" kern="1200" dirty="0"/>
            <a:t> </a:t>
          </a:r>
          <a:r>
            <a:rPr lang="en-US" sz="1300" kern="1200" dirty="0" err="1"/>
            <a:t>teknis</a:t>
          </a:r>
          <a:endParaRPr lang="en-US" sz="1300" kern="1200" dirty="0"/>
        </a:p>
      </dsp:txBody>
      <dsp:txXfrm>
        <a:off x="4508269" y="290428"/>
        <a:ext cx="1499060" cy="1489112"/>
      </dsp:txXfrm>
    </dsp:sp>
    <dsp:sp modelId="{094CB232-452D-B641-83CB-03315DBB9311}">
      <dsp:nvSpPr>
        <dsp:cNvPr id="0" name=""/>
        <dsp:cNvSpPr/>
      </dsp:nvSpPr>
      <dsp:spPr>
        <a:xfrm>
          <a:off x="6212830" y="837611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212830" y="916560"/>
        <a:ext cx="236210" cy="236847"/>
      </dsp:txXfrm>
    </dsp:sp>
    <dsp:sp modelId="{AFA6B7EF-BD8C-BC4E-A060-1D48E9F58881}">
      <dsp:nvSpPr>
        <dsp:cNvPr id="0" name=""/>
        <dsp:cNvSpPr/>
      </dsp:nvSpPr>
      <dsp:spPr>
        <a:xfrm>
          <a:off x="6690345" y="244100"/>
          <a:ext cx="1591716" cy="15817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Dikelompokkan</a:t>
          </a:r>
          <a:r>
            <a:rPr lang="en-US" sz="1700" kern="1200" dirty="0"/>
            <a:t> </a:t>
          </a:r>
          <a:r>
            <a:rPr lang="en-US" sz="1700" kern="1200" dirty="0" err="1"/>
            <a:t>ke</a:t>
          </a:r>
          <a:r>
            <a:rPr lang="en-US" sz="1700" kern="1200" dirty="0"/>
            <a:t> </a:t>
          </a:r>
          <a:r>
            <a:rPr lang="en-US" sz="1700" kern="1200" dirty="0" err="1"/>
            <a:t>dalam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Perancangan</a:t>
          </a:r>
          <a:r>
            <a:rPr lang="en-US" sz="1300" kern="1200" dirty="0"/>
            <a:t> </a:t>
          </a:r>
          <a:r>
            <a:rPr lang="en-US" sz="1300" kern="1200" dirty="0" err="1"/>
            <a:t>arsitektur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Perancangan</a:t>
          </a:r>
          <a:r>
            <a:rPr lang="en-US" sz="1300" kern="1200" dirty="0"/>
            <a:t> </a:t>
          </a:r>
          <a:r>
            <a:rPr lang="en-US" sz="1300" kern="1200" dirty="0" err="1"/>
            <a:t>detil</a:t>
          </a:r>
          <a:endParaRPr lang="en-US" sz="1300" kern="1200" dirty="0"/>
        </a:p>
      </dsp:txBody>
      <dsp:txXfrm>
        <a:off x="6736673" y="290428"/>
        <a:ext cx="1499060" cy="1489112"/>
      </dsp:txXfrm>
    </dsp:sp>
    <dsp:sp modelId="{AC3EE362-4566-1D49-A766-B6FC83F058B2}">
      <dsp:nvSpPr>
        <dsp:cNvPr id="0" name=""/>
        <dsp:cNvSpPr/>
      </dsp:nvSpPr>
      <dsp:spPr>
        <a:xfrm>
          <a:off x="8441233" y="837611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441233" y="916560"/>
        <a:ext cx="236210" cy="236847"/>
      </dsp:txXfrm>
    </dsp:sp>
    <dsp:sp modelId="{AE06E0E8-5BC0-C447-BB53-3A96532DB2DA}">
      <dsp:nvSpPr>
        <dsp:cNvPr id="0" name=""/>
        <dsp:cNvSpPr/>
      </dsp:nvSpPr>
      <dsp:spPr>
        <a:xfrm>
          <a:off x="8918748" y="244100"/>
          <a:ext cx="1591716" cy="15817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Merupakan</a:t>
          </a:r>
          <a:r>
            <a:rPr lang="en-US" sz="1700" kern="1200" dirty="0"/>
            <a:t> proses incremental dan </a:t>
          </a:r>
          <a:r>
            <a:rPr lang="en-US" sz="1700" kern="1200" dirty="0" err="1"/>
            <a:t>iteratif</a:t>
          </a:r>
          <a:endParaRPr lang="en-US" sz="1700" kern="1200" dirty="0"/>
        </a:p>
      </dsp:txBody>
      <dsp:txXfrm>
        <a:off x="8965076" y="290428"/>
        <a:ext cx="1499060" cy="1489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41E17-A643-604C-8FD3-A780517D9FD5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38FB2-28B7-174E-80A1-2FEA2588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3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5235-598E-F944-B3ED-17760F61C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46228-7214-044F-B7D7-24C84EB4B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793D2-5110-7141-9CF6-03022D72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A6F7-3949-0249-928A-8FBC4A1606AA}" type="datetime1">
              <a:rPr lang="en-ID" smtClean="0"/>
              <a:t>28/08/19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EE62-0CA6-9049-A87A-F8D7F413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Perancangan Perangkat Lunak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B88C5-2B9E-ED40-B6D9-68A6069D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4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E7C1-443E-014B-8143-D4E0A9F0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FF329-ACF4-7C47-93E8-AFB84BE8E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EBA13-F1A0-4A47-999F-3C9C29CA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5967-10F0-7C41-A2D2-677A507C2D0D}" type="datetime1">
              <a:rPr lang="en-ID" smtClean="0"/>
              <a:t>28/08/19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AEBC5-683C-2A4B-B187-9096F18B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Perancangan Perangkat Lunak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CD141-0679-5A44-B084-2FFAA49B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1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81B469-2F94-D447-B42E-DFC31B902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C9CFB-2CE8-D44F-B945-7C8C03D41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3A2FC-0182-6147-8180-9FC5FC94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65B9-9543-D243-AE24-BE812839A82F}" type="datetime1">
              <a:rPr lang="en-ID" smtClean="0"/>
              <a:t>28/08/19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DCA8-A51C-DF49-856B-6E1B6B53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Perancangan Perangkat Lunak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22178-49E9-3A4E-91A3-B2379A61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2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36E1-93E8-974E-914B-F96880B4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03F00-3A39-6946-B65A-570E0759E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3F263-A6B3-FE41-980A-E3B601BB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8E2C-01B4-D84B-8BF4-0A972DA6DAC9}" type="datetime1">
              <a:rPr lang="en-ID" smtClean="0"/>
              <a:t>28/08/19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74346-06DB-5B4D-963C-24FB2A9A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Perancangan Perangkat Lunak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BF467-0FC5-0E45-93AB-A4D5024A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3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07F3-D947-3F41-A76A-0C4CAA613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E0E34-47DE-194C-A188-08868FCBA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7B738-32A1-E244-A281-1928A565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FD94-A696-4245-B322-68BAEB6B7EC8}" type="datetime1">
              <a:rPr lang="en-ID" smtClean="0"/>
              <a:t>28/08/19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4B9A9-2117-084B-AEC4-564BB605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Perancangan Perangkat Lunak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56423-085B-1C4E-A35B-C1C83E6C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4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DA7D-6C27-844F-88E4-F00670B0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1502-36E2-B74B-8CD8-960727A5E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E6D2A-5287-8343-9430-1B35831B6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98DD4-C51C-4A47-9E09-9C666E0F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05B1-512E-7C4E-A03C-93BBB03C6EB7}" type="datetime1">
              <a:rPr lang="en-ID" smtClean="0"/>
              <a:t>28/08/19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D8B03-3189-8940-9A79-BBC666CF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Perancangan Perangkat Lunak 2019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56A06-FF35-9849-8034-A9961363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6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50E9-5E70-1842-AB49-8D0CE27C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11A00-B1E9-324C-8BB0-837311DF6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7AA51-7DBD-D04E-805D-6C14A2855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0392-BFE5-9F47-9A46-FDD22C24F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A206B-BE6F-DF40-A60B-69A65BEEA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8D456-3BB2-C14E-9399-C3736ABC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E796-3E42-1E42-B315-B7EDB0CFC0BB}" type="datetime1">
              <a:rPr lang="en-ID" smtClean="0"/>
              <a:t>28/08/19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9FD04-7DC8-8F4C-9621-64F71F05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Perancangan Perangkat Lunak 2019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55EAC-5522-AF4B-8608-8E27551E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6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5791-E27D-4B4B-9FEE-6DAE7C02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CC595-6A2C-5241-B27C-ACED4134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F86F-8070-3143-88D4-AB4BC15A46A1}" type="datetime1">
              <a:rPr lang="en-ID" smtClean="0"/>
              <a:t>28/08/19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70E04-40CE-A745-B205-8874B25A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Perancangan Perangkat Lunak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7A73F-C270-2348-A792-2A3F5AE3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8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F4CD40-F3ED-004C-B7EA-0C1F02CE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515D-7D92-0940-B8D2-5D8BF0EFA2BC}" type="datetime1">
              <a:rPr lang="en-ID" smtClean="0"/>
              <a:t>28/08/19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98AC4-C883-F34C-80C8-BD3B26CA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Perancangan Perangkat Lunak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2D81E-B942-6842-81AF-611FFF38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4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613E-7F0F-3B48-B4AB-66A2FDF4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C6616-F4FE-6649-B219-8BF87A10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7F12E-7BB1-184A-9C73-9DB56C0C7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E59FC-E786-6B4A-BDDB-4F6C57FA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08C7-F8C6-D64F-A36C-4E058B9AE95A}" type="datetime1">
              <a:rPr lang="en-ID" smtClean="0"/>
              <a:t>28/08/19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3B305-BCAE-E546-A65D-331329F0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Perancangan Perangkat Lunak 2019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1EF8C-E930-B64D-9E2E-5C229E10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5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ABBD-6478-B64C-887E-80019624C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DFC98-675A-E047-A002-8D62C5A8E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926D5-C957-D34D-B70C-C875F9F6D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EC58A-3311-7140-BDEA-E5FA1F5A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D577-8630-2A4F-8D82-C087CB6CD6DE}" type="datetime1">
              <a:rPr lang="en-ID" smtClean="0"/>
              <a:t>28/08/19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704F9-DB49-9449-8AF6-D1E8BA28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Perancangan Perangkat Lunak 2019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32CEF-44E7-1E44-A30B-F3A7FF89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4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3B32C-0BE1-ED46-9298-493AD481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BE8C0-D68F-2C4D-B7A3-32EFF4617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38481-1D5F-2241-B53C-EA0E40D38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3BE7-C77C-2C46-9910-2FB8C7C3993A}" type="datetime1">
              <a:rPr lang="en-ID" smtClean="0"/>
              <a:t>28/08/19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D1A3B-E2AE-314B-A26C-3FEAD4F69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Perancangan Perangkat Lunak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E8061-26D9-B748-ADC1-BA9F82873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8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7aKW7YNOxY" TargetMode="External"/><Relationship Id="rId2" Type="http://schemas.openxmlformats.org/officeDocument/2006/relationships/hyperlink" Target="https://www.youtube.com/watch?v=i-QyW8D3ei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DLC%20%20https://www.youtube.com/watch?v=i-QyW8D3ei0%20%20Software%20Architecture%20vs%20Software%20Design%20%20https://www.youtube.com/watch?v=i7aKW7YNOxY%20%20Software%20Design%20%20https://www.youtube.com/watch?v=67l3jA1MlSc%20%20?v=i-QyW8D3ei0%20%20Software%20Architecture%20vs%20Software%20Design%20%20https://www.youtube.com/watch?v=i7aKW7YNOxY%20%20Software%20Design%20%20https://www.youtube.com/watch?v=67l3jA1MlSc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C0F971-AD3D-4C87-9A86-216DB628E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35" t="9091" r="35188"/>
          <a:stretch/>
        </p:blipFill>
        <p:spPr>
          <a:xfrm>
            <a:off x="4818888" y="1"/>
            <a:ext cx="7373112" cy="6857999"/>
          </a:xfrm>
          <a:prstGeom prst="rect">
            <a:avLst/>
          </a:prstGeom>
        </p:spPr>
      </p:pic>
      <p:sp>
        <p:nvSpPr>
          <p:cNvPr id="30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FED9A-776F-794A-BAFD-94B6072FD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058370" cy="3320973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Software Design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7CD33-89E7-A848-9505-D8FE7445A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Tim </a:t>
            </a:r>
            <a:r>
              <a:rPr lang="en-US" sz="2000" dirty="0" err="1"/>
              <a:t>Pengajar</a:t>
            </a:r>
            <a:endParaRPr lang="en-US" sz="2000" dirty="0"/>
          </a:p>
          <a:p>
            <a:pPr algn="l"/>
            <a:r>
              <a:rPr lang="en-US" sz="2000" dirty="0" err="1"/>
              <a:t>Perancangan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3950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1DDC-94C1-A148-93FB-F59F349A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/>
              <a:t>DFD (contoh)</a:t>
            </a:r>
            <a:endParaRPr lang="en-US" dirty="0"/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CFC7DF83-F940-44E5-AB3B-C6B4D3BD2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C2B692-3379-F246-9B1B-1F2EFF78D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1862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95BE5-A961-8244-A9DA-C3DD49E1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Perancangan Perangkat Lunak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10E86-3FC3-A64E-81E3-75F435D4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4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D26D1-ABC2-144A-9967-7C8571B1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Transition Diagram (contoh)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7EB59E-EF9F-7D45-B5DE-3812FC864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2420" y="961812"/>
            <a:ext cx="7120558" cy="49309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58142-A859-194A-ABB6-31BAA7E8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Perancangan Perangkat Lunak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9A294-C3D7-EF48-A31E-288851D7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4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3DA8-F0E9-2A4D-B4B2-0D129412F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sz="3700" dirty="0"/>
              <a:t>Component Interaction Diagram (</a:t>
            </a:r>
            <a:r>
              <a:rPr lang="en-US" sz="3700" dirty="0" err="1"/>
              <a:t>contoh</a:t>
            </a:r>
            <a:r>
              <a:rPr lang="en-US" sz="3700" dirty="0"/>
              <a:t>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AA2A142-0B41-4CA7-A9B7-FC052609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D6780-28B0-0445-A371-71B7DA5E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29" y="6356350"/>
            <a:ext cx="365146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Perancangan Perangkat Lunak 2019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189F6F-1015-CC43-AA17-34336449F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7" r="1" b="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5832D-8892-E94E-A4BC-5ED2F586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67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54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64408-E1EE-5C4F-A5C0-F9C6DF9FC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Saluran Komunikasi Designer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C7EF5D-9B2D-984A-9263-DD0670007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0450" y="514006"/>
            <a:ext cx="7444697" cy="537879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3E4F6-83BA-604A-8EF3-1773351C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Perancangan Perangkat Lunak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F4B5E-7CC9-494F-9A67-AA7E04A3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94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2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91DC2-245D-8A4D-82C9-2B0AAC4F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 sz="3400" err="1"/>
              <a:t>Perancangan</a:t>
            </a:r>
            <a:r>
              <a:rPr lang="en-US" sz="3400"/>
              <a:t> </a:t>
            </a:r>
            <a:r>
              <a:rPr lang="en-US" sz="3400" err="1"/>
              <a:t>sebagai</a:t>
            </a:r>
            <a:r>
              <a:rPr lang="en-US" sz="3400"/>
              <a:t> Proses </a:t>
            </a:r>
            <a:r>
              <a:rPr lang="en-US" sz="3400" i="1"/>
              <a:t>Problem Solving</a:t>
            </a:r>
            <a:endParaRPr lang="en-US" sz="3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5DBED-45BF-FB49-895C-FE169562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48497" y="5529884"/>
            <a:ext cx="1894260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chemeClr val="tx1">
                    <a:alpha val="80000"/>
                  </a:schemeClr>
                </a:solidFill>
              </a:rPr>
              <a:t>Perancangan Perangkat Lunak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ABE21-A8E3-7C48-8EBE-BC74EA05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8279" y="6261090"/>
            <a:ext cx="13444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A87B036-6B90-B84A-8023-60BCC4D1DA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662540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608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C731A-7C40-7E4A-8FCC-614EF7A1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Perancangan sebagai </a:t>
            </a:r>
            <a:r>
              <a:rPr lang="en-US" i="1"/>
              <a:t>Wicked Problem</a:t>
            </a:r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6E64F8A-A213-9042-A87C-6BBF6A20B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200" b="1" i="1"/>
              <a:t>Wicked problem </a:t>
            </a:r>
            <a:r>
              <a:rPr lang="en-US" sz="2200"/>
              <a:t>adalah permasalahan khusus yang</a:t>
            </a:r>
          </a:p>
          <a:p>
            <a:pPr lvl="1"/>
            <a:r>
              <a:rPr lang="en-US" sz="2200"/>
              <a:t>Tiap permasalahan sangat unik</a:t>
            </a:r>
          </a:p>
          <a:p>
            <a:pPr lvl="1"/>
            <a:r>
              <a:rPr lang="en-US" sz="2200"/>
              <a:t>Tidak memiliki jumlah potensi solusi yang jelas</a:t>
            </a:r>
          </a:p>
          <a:p>
            <a:pPr lvl="1"/>
            <a:r>
              <a:rPr lang="en-US" sz="2200"/>
              <a:t>Tidak memilki </a:t>
            </a:r>
            <a:r>
              <a:rPr lang="en-US" sz="2200" i="1"/>
              <a:t>stopping rule (</a:t>
            </a:r>
            <a:r>
              <a:rPr lang="en-US" sz="2200"/>
              <a:t>tidak ada aturan kapan harus berhenti merancang)</a:t>
            </a:r>
          </a:p>
          <a:p>
            <a:pPr lvl="1"/>
            <a:r>
              <a:rPr lang="en-US" sz="2200"/>
              <a:t>Solusi permasalahan ini bukan benar atau salah, namun baik atau buruk</a:t>
            </a:r>
          </a:p>
          <a:p>
            <a:r>
              <a:rPr lang="en-US" sz="2200"/>
              <a:t>Meski strategi yang sama dapat diterapkan pada perancangan PL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76701-ACDE-7149-8084-8DF96958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Perancangan Perangkat Lunak 2019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Disconnected">
            <a:extLst>
              <a:ext uri="{FF2B5EF4-FFF2-40B4-BE49-F238E27FC236}">
                <a16:creationId xmlns:a16="http://schemas.microsoft.com/office/drawing/2014/main" id="{541D5021-9CCA-411B-AE35-130961E0B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F2D01-967C-834E-940F-07CF8D5E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40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F900-8FC5-9749-A75F-17DE7A9A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/>
              <a:t>Konteks</a:t>
            </a:r>
            <a:r>
              <a:rPr lang="en-US" sz="4000" dirty="0"/>
              <a:t> </a:t>
            </a:r>
            <a:r>
              <a:rPr lang="en-US" sz="4000" dirty="0" err="1"/>
              <a:t>Perancangan</a:t>
            </a:r>
            <a:r>
              <a:rPr lang="en-US" sz="4000" dirty="0"/>
              <a:t> </a:t>
            </a:r>
            <a:r>
              <a:rPr lang="en-US" sz="4000" dirty="0" err="1"/>
              <a:t>Perangkat</a:t>
            </a:r>
            <a:r>
              <a:rPr lang="en-US" sz="4000" dirty="0"/>
              <a:t> </a:t>
            </a:r>
            <a:r>
              <a:rPr lang="en-US" sz="4000" dirty="0" err="1"/>
              <a:t>Lunak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EC80D-3241-6440-BB1D-0C014E4D5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3" y="2348680"/>
            <a:ext cx="4524973" cy="972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Context of Software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DD743-408B-794C-9B49-0CD0D185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672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3A98EE3D-8CD1-4C3F-BD1C-C98C9596463C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16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6C692-23E3-D540-982D-DA589096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3" y="6199632"/>
            <a:ext cx="5052640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Calibri" panose="020F0502020204030204"/>
                <a:ea typeface="+mn-ea"/>
                <a:cs typeface="+mn-cs"/>
              </a:rPr>
              <a:t>Perancangan Perangkat Lunak 2019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07DA27-D0DF-4B41-B2B8-E93ACABA8B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54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00106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B78E-F164-AA4E-9D9C-33981D9F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sz="3700" i="1"/>
              <a:t>Software Development Life Cycle (SDLC)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254BA63-A1F5-4A83-B8A0-9F2840581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/>
              <a:t>SDLC </a:t>
            </a:r>
            <a:r>
              <a:rPr lang="en-US" sz="1800" dirty="0" err="1"/>
              <a:t>mengalami</a:t>
            </a:r>
            <a:r>
              <a:rPr lang="en-US" sz="1800" dirty="0"/>
              <a:t> proses </a:t>
            </a:r>
            <a:r>
              <a:rPr lang="en-US" sz="1800" dirty="0" err="1"/>
              <a:t>evolusi</a:t>
            </a:r>
            <a:r>
              <a:rPr lang="en-US" sz="1800" dirty="0"/>
              <a:t> yang juga </a:t>
            </a:r>
            <a:r>
              <a:rPr lang="en-US" sz="1800" dirty="0" err="1"/>
              <a:t>mengilhami</a:t>
            </a:r>
            <a:r>
              <a:rPr lang="en-US" sz="1800" dirty="0"/>
              <a:t> </a:t>
            </a:r>
            <a:r>
              <a:rPr lang="en-US" sz="1800" dirty="0" err="1"/>
              <a:t>perubahan</a:t>
            </a:r>
            <a:r>
              <a:rPr lang="en-US" sz="1800" dirty="0"/>
              <a:t> ide </a:t>
            </a:r>
            <a:r>
              <a:rPr lang="en-US" sz="1800" dirty="0" err="1"/>
              <a:t>tentang</a:t>
            </a:r>
            <a:r>
              <a:rPr lang="en-US" sz="1800" dirty="0"/>
              <a:t> </a:t>
            </a:r>
            <a:r>
              <a:rPr lang="en-US" sz="1800" dirty="0" err="1"/>
              <a:t>perancangan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Contoh</a:t>
            </a:r>
            <a:r>
              <a:rPr lang="en-US" sz="1800" dirty="0"/>
              <a:t> SDLC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berevolusi</a:t>
            </a:r>
            <a:r>
              <a:rPr lang="en-US" sz="1800" dirty="0"/>
              <a:t> </a:t>
            </a:r>
            <a:r>
              <a:rPr lang="en-US" sz="1800" dirty="0" err="1"/>
              <a:t>diantaranya</a:t>
            </a:r>
            <a:r>
              <a:rPr lang="en-US" sz="1800" dirty="0"/>
              <a:t> </a:t>
            </a:r>
            <a:r>
              <a:rPr lang="en-US" sz="1800" b="1" dirty="0"/>
              <a:t>waterfall model </a:t>
            </a:r>
            <a:r>
              <a:rPr lang="en-US" sz="1800" dirty="0"/>
              <a:t>(Royce, 1970)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B2204-E442-B046-AFD8-7E06A4D0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29" y="6356350"/>
            <a:ext cx="365146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Perancangan Perangkat Lunak 2019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35644A-D8E8-D04C-89D0-484CA5A58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03" r="-2" b="5096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3F40B-34D4-B44F-94D0-CDC820C5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19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D8E6-D7D0-B142-A139-86CCF37C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C933AF-2538-F241-9AB2-04AC5FB99E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3967" y="1825625"/>
            <a:ext cx="4610066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65BAC-C85C-FB48-9EEE-9FA6A0EFB2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Feasibility study: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/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.</a:t>
            </a:r>
          </a:p>
          <a:p>
            <a:r>
              <a:rPr lang="en-US" b="1" dirty="0"/>
              <a:t>Requirement elicitation &amp; analysis</a:t>
            </a:r>
            <a:r>
              <a:rPr lang="en-US" dirty="0"/>
              <a:t>: </a:t>
            </a:r>
            <a:r>
              <a:rPr lang="en-US" dirty="0" err="1"/>
              <a:t>mengindentifikasi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‘end-user’</a:t>
            </a:r>
          </a:p>
          <a:p>
            <a:r>
              <a:rPr lang="en-US" b="1" dirty="0"/>
              <a:t>Analysis: </a:t>
            </a:r>
            <a:r>
              <a:rPr lang="en-US" dirty="0" err="1"/>
              <a:t>pemodelan</a:t>
            </a:r>
            <a:r>
              <a:rPr lang="en-US" dirty="0"/>
              <a:t> formal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endParaRPr lang="en-US" dirty="0"/>
          </a:p>
          <a:p>
            <a:r>
              <a:rPr lang="en-US" b="1" dirty="0"/>
              <a:t>Architectural design: </a:t>
            </a:r>
            <a:r>
              <a:rPr lang="en-US" dirty="0" err="1"/>
              <a:t>fokus</a:t>
            </a:r>
            <a:r>
              <a:rPr lang="en-US" dirty="0"/>
              <a:t> pada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(</a:t>
            </a:r>
            <a:r>
              <a:rPr lang="en-US" dirty="0" err="1"/>
              <a:t>arsitektur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yang </a:t>
            </a:r>
            <a:r>
              <a:rPr lang="en-US" dirty="0" err="1"/>
              <a:t>diterapkan</a:t>
            </a:r>
            <a:endParaRPr lang="en-US" dirty="0"/>
          </a:p>
          <a:p>
            <a:r>
              <a:rPr lang="en-US" b="1" dirty="0"/>
              <a:t>Detailed design: </a:t>
            </a:r>
            <a:r>
              <a:rPr lang="en-US" dirty="0" err="1"/>
              <a:t>penjabaran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arsitektural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detil</a:t>
            </a:r>
            <a:endParaRPr lang="en-US" dirty="0"/>
          </a:p>
          <a:p>
            <a:r>
              <a:rPr lang="en-US" b="1" dirty="0"/>
              <a:t>Coding (implementation)</a:t>
            </a:r>
          </a:p>
          <a:p>
            <a:r>
              <a:rPr lang="en-US" b="1" dirty="0"/>
              <a:t>Unit &amp; integration testing: </a:t>
            </a:r>
            <a:r>
              <a:rPr lang="en-US" dirty="0" err="1"/>
              <a:t>memvalidasi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kebutuhannya</a:t>
            </a:r>
            <a:r>
              <a:rPr lang="en-US" dirty="0"/>
              <a:t>, </a:t>
            </a:r>
            <a:r>
              <a:rPr lang="en-US" dirty="0" err="1"/>
              <a:t>spesifikasinya</a:t>
            </a:r>
            <a:r>
              <a:rPr lang="en-US" dirty="0"/>
              <a:t>, dan </a:t>
            </a:r>
            <a:r>
              <a:rPr lang="en-US" dirty="0" err="1"/>
              <a:t>desainnya</a:t>
            </a:r>
            <a:endParaRPr lang="en-US" dirty="0"/>
          </a:p>
          <a:p>
            <a:r>
              <a:rPr lang="en-US" b="1" dirty="0"/>
              <a:t>Operation &amp; maintenance: </a:t>
            </a:r>
            <a:r>
              <a:rPr lang="en-US" dirty="0" err="1"/>
              <a:t>pengoperasian</a:t>
            </a:r>
            <a:r>
              <a:rPr lang="en-US" dirty="0"/>
              <a:t> dan </a:t>
            </a:r>
            <a:r>
              <a:rPr lang="en-US" dirty="0" err="1"/>
              <a:t>perawatan</a:t>
            </a:r>
            <a:r>
              <a:rPr lang="en-US" dirty="0"/>
              <a:t> PL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D0CDE-7527-1F42-AEF8-0CE05E64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Perancangan Perangkat Lunak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77EC5-F431-324E-8803-CBCC16B0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41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8525-41C9-2846-A83C-5C3CA008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SDLC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6CA1686-CF9D-1C46-8A1C-07331A1D17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531072"/>
              </p:ext>
            </p:extLst>
          </p:nvPr>
        </p:nvGraphicFramePr>
        <p:xfrm>
          <a:off x="838200" y="1825625"/>
          <a:ext cx="10515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930842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5783633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72230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Proses Pembangunan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Penerapan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 </a:t>
                      </a:r>
                      <a:r>
                        <a:rPr lang="en-US" dirty="0" err="1"/>
                        <a:t>Umum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06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(e.g. Waterfall)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kebutuhan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teridentifikasi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baik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lamanya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pembangunan</a:t>
                      </a:r>
                      <a:r>
                        <a:rPr lang="en-US" dirty="0"/>
                        <a:t> PL </a:t>
                      </a:r>
                      <a:r>
                        <a:rPr lang="en-US" dirty="0" err="1"/>
                        <a:t>cukup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fleksibel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Proses </a:t>
                      </a:r>
                      <a:r>
                        <a:rPr lang="en-US" dirty="0" err="1"/>
                        <a:t>pembangunan</a:t>
                      </a:r>
                      <a:r>
                        <a:rPr lang="en-US" dirty="0"/>
                        <a:t> yang paling </a:t>
                      </a:r>
                      <a:r>
                        <a:rPr lang="en-US" dirty="0" err="1"/>
                        <a:t>umum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digunakan</a:t>
                      </a:r>
                      <a:r>
                        <a:rPr lang="en-US" dirty="0"/>
                        <a:t>, dan </a:t>
                      </a:r>
                      <a:r>
                        <a:rPr lang="en-US" dirty="0" err="1"/>
                        <a:t>biasanya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diterapkan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sistem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membutuhkan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integritas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tinggi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36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Incremental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Apabila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membutuhkan</a:t>
                      </a:r>
                      <a:r>
                        <a:rPr lang="en-US" dirty="0"/>
                        <a:t> uji </a:t>
                      </a:r>
                      <a:r>
                        <a:rPr lang="en-US" dirty="0" err="1"/>
                        <a:t>kelayakan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sebuah</a:t>
                      </a:r>
                      <a:r>
                        <a:rPr lang="en-US" dirty="0"/>
                        <a:t> ide, </a:t>
                      </a:r>
                      <a:r>
                        <a:rPr lang="en-US" dirty="0" err="1"/>
                        <a:t>menguji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posisi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produk</a:t>
                      </a:r>
                      <a:r>
                        <a:rPr lang="en-US" dirty="0"/>
                        <a:t> di </a:t>
                      </a:r>
                      <a:r>
                        <a:rPr lang="en-US" dirty="0" err="1"/>
                        <a:t>pangsa</a:t>
                      </a:r>
                      <a:r>
                        <a:rPr lang="en-US" dirty="0"/>
                        <a:t> pasar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cepat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mengeksplorasi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keberadaan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pangsa</a:t>
                      </a:r>
                      <a:r>
                        <a:rPr lang="en-US" dirty="0"/>
                        <a:t> pasar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'shrink wrap’ software, </a:t>
                      </a:r>
                      <a:r>
                        <a:rPr lang="en-US" dirty="0" err="1"/>
                        <a:t>seperti</a:t>
                      </a:r>
                      <a:r>
                        <a:rPr lang="en-US" dirty="0"/>
                        <a:t> Office package, games, </a:t>
                      </a:r>
                      <a:r>
                        <a:rPr lang="en-US" dirty="0" err="1"/>
                        <a:t>ataupun</a:t>
                      </a:r>
                      <a:r>
                        <a:rPr lang="en-US" dirty="0"/>
                        <a:t> 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evolusi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sistem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sebagian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disebabkan</a:t>
                      </a:r>
                      <a:r>
                        <a:rPr lang="en-US" dirty="0"/>
                        <a:t> oleh </a:t>
                      </a:r>
                      <a:r>
                        <a:rPr lang="en-US" dirty="0" err="1"/>
                        <a:t>respon</a:t>
                      </a:r>
                      <a:r>
                        <a:rPr lang="en-US" dirty="0"/>
                        <a:t> developer </a:t>
                      </a:r>
                      <a:r>
                        <a:rPr lang="en-US" dirty="0" err="1"/>
                        <a:t>terhadap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persepsi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kebutuhan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ada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source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24934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4E42C-DA7C-9544-BC14-8F884F73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Perancangan Perangkat Lunak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BFE6C-ECCD-E747-8AC2-77CC05B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1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5854-D683-AA4C-9726-6114CAB2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r>
              <a:rPr lang="en-US" dirty="0"/>
              <a:t>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3B43-687B-504C-9A03-901A1D0D4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SDLC</a:t>
            </a:r>
          </a:p>
          <a:p>
            <a:pPr lvl="1"/>
            <a:r>
              <a:rPr lang="en-US" dirty="0">
                <a:hlinkClick r:id="rId2"/>
              </a:rPr>
              <a:t>https://www.youtube.com/watch?v=i-QyW8D3ei0</a:t>
            </a:r>
            <a:endParaRPr lang="en-US" dirty="0"/>
          </a:p>
          <a:p>
            <a:r>
              <a:rPr lang="en-US" dirty="0"/>
              <a:t>Software Architecture vs Software Design</a:t>
            </a:r>
          </a:p>
          <a:p>
            <a:pPr lvl="1"/>
            <a:r>
              <a:rPr lang="en-US" dirty="0">
                <a:hlinkClick r:id="rId3"/>
              </a:rPr>
              <a:t>https://www.youtube.com/watch?v=i7aKW7YNOxY</a:t>
            </a:r>
            <a:endParaRPr lang="en-US" dirty="0"/>
          </a:p>
          <a:p>
            <a:r>
              <a:rPr lang="en-US" dirty="0"/>
              <a:t>Software Design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www.youtube.com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watch?v</a:t>
            </a:r>
            <a:r>
              <a:rPr lang="en-US" dirty="0">
                <a:hlinkClick r:id="rId4"/>
              </a:rPr>
              <a:t>=67l3jA1MlSc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9056E-BEA4-6A4F-8E5C-580D6266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Perancangan Perangkat Lunak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151B2-9CF8-7E4B-8A75-271F08AA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51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F266-FFBA-384F-A38A-EA0EAD4F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sz="3100"/>
              <a:t>Proses Pembangunan Incremental</a:t>
            </a:r>
            <a:br>
              <a:rPr lang="en-US" sz="3100"/>
            </a:br>
            <a:r>
              <a:rPr lang="en-US" sz="3100"/>
              <a:t>(model spiral)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4641319-141C-40E9-A7E2-E724C78DB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B2F2A-27A5-DA45-B052-E848AB5F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29" y="6356350"/>
            <a:ext cx="365146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Perancangan Perangkat Lunak 2019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4652EA-448B-E24D-8750-751FF5DB46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3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ACFF4-C3BA-C84A-8722-8674DFBB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93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E2E33-9194-DB47-BB08-63788BC6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Proses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Perancangan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Perangkat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Lunak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F3A36-5FA8-A343-9F4D-BD0F9816B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Design Process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13D0B-3EA4-6C40-ADCE-CC0DB1F8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Perancangan Perangkat Lunak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D3C7-B462-6240-A95B-D56BB620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4286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D9D9D9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991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391D-2467-7444-9A50-8C146B19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Perancangan</a:t>
            </a:r>
            <a:r>
              <a:rPr lang="en-US" dirty="0"/>
              <a:t> yang ideal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A6491F7-2F33-C440-8734-9B668620C7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8278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FB2E1-5800-4C4B-90F0-4FD91458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Perancangan Perangkat Lunak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B1BD3-7151-9B4C-A6B6-8FF57282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12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A3854-E0AE-7B41-A62B-17F11DB6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Perancangan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FBACF-0EA0-F144-B9E1-64020D86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000">
                <a:solidFill>
                  <a:schemeClr val="bg1">
                    <a:alpha val="80000"/>
                  </a:schemeClr>
                </a:solidFill>
              </a:rPr>
              <a:t>Perancangan Perangkat Lunak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91E53-7BFD-3E4B-9910-1E7A57B5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8279" y="6261090"/>
            <a:ext cx="13444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BCA60D5-621D-2040-8019-C4995CF27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430335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000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A764-1BA7-2846-970A-B3E5DB2B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PL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F1242-82E2-9546-B7C4-2746DEEA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Perancangan Perangkat Lunak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27E03-E918-D947-92D1-C907C957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199700-45D0-994E-993B-4C702E148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5652"/>
            <a:ext cx="10020822" cy="486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6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8923-4632-0D4F-98DF-AE1A22AD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Perancangan</a:t>
            </a:r>
            <a:r>
              <a:rPr lang="en-US" dirty="0"/>
              <a:t> PL yang ideal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41F82AD-745F-BC41-ACFF-DF94C44BC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253735"/>
              </p:ext>
            </p:extLst>
          </p:nvPr>
        </p:nvGraphicFramePr>
        <p:xfrm>
          <a:off x="838200" y="1825626"/>
          <a:ext cx="10515600" cy="2069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215D1-2B67-4C4F-884C-C143A237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Perancangan Perangkat Lunak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9EB27-97D3-CC46-8207-EC46EC02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4FE7D8-8652-8942-B415-A1E82D2F9F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250" y="3689350"/>
            <a:ext cx="11493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00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A87A-71F3-FA40-91D8-D61FC701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Fase pada Proses Perancangan PL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D8C5C1-C972-104A-9D90-502785952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834" t="4391" r="29073" b="8386"/>
          <a:stretch/>
        </p:blipFill>
        <p:spPr>
          <a:xfrm>
            <a:off x="5244230" y="1442939"/>
            <a:ext cx="2091847" cy="491341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8131D-E185-124E-9108-9D6840CA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Perancangan Perangkat Lunak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E154F-6BBF-7641-97D9-DA2F41B6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6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7E637-286F-7B47-9EA5-305253C0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</a:t>
            </a:r>
            <a:br>
              <a:rPr lang="en-US" dirty="0"/>
            </a:br>
            <a:r>
              <a:rPr lang="en-US" sz="2000" dirty="0"/>
              <a:t>(Software Development Life Cycle)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CDCFFF-4F8D-774A-93B8-D49901615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6B330F-26DB-4B47-8675-E5DD4387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Perancangan Perangkat Lunak 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A27482-F8B7-F144-92AF-2535F455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9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0E774-4C8B-134B-A067-C12DFBE3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Konsep Umum Perancangan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C0E18-FE3E-9A47-8782-1D85B21BC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 Design Concept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A6C3C-59D7-F544-BFDA-E4C0E3CA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Perancangan Perangkat Lunak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003E8-BD1B-574B-848C-2C996592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4286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D9D9D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092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36B7-76E5-3344-9A43-865E641A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Perancangan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C3F2A4-8599-1544-90DA-CBC3192694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735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2C54A-D357-534A-839E-38A82B39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Perancangan Perangkat Lunak 2019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04B26-D83F-AD46-8CA1-5AE4E762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8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255D-EE0F-7648-B9DB-612AE048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4 </a:t>
            </a:r>
            <a:r>
              <a:rPr lang="en-US" dirty="0" err="1"/>
              <a:t>Aktivitas</a:t>
            </a:r>
            <a:r>
              <a:rPr lang="en-US" dirty="0"/>
              <a:t> Utama </a:t>
            </a:r>
            <a:r>
              <a:rPr lang="en-US" dirty="0" err="1"/>
              <a:t>Perancangan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8DB262-6970-E74B-A90B-FFD3488CEA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9094" r="424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C82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80686-459D-8C40-B8BD-992B95639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742950" indent="-457200">
              <a:buFont typeface="+mj-lt"/>
              <a:buAutoNum type="arabicPeriod"/>
            </a:pPr>
            <a:r>
              <a:rPr lang="en-US" sz="2000" dirty="0" err="1"/>
              <a:t>Mengemukakan</a:t>
            </a:r>
            <a:r>
              <a:rPr lang="en-US" sz="2000" dirty="0"/>
              <a:t> </a:t>
            </a:r>
            <a:r>
              <a:rPr lang="en-US" sz="2000" dirty="0" err="1"/>
              <a:t>solusi</a:t>
            </a:r>
            <a:r>
              <a:rPr lang="en-US" sz="2000" dirty="0"/>
              <a:t>.</a:t>
            </a:r>
          </a:p>
          <a:p>
            <a:pPr marL="742950" indent="-457200">
              <a:buFont typeface="+mj-lt"/>
              <a:buAutoNum type="arabicPeriod"/>
            </a:pPr>
            <a:r>
              <a:rPr lang="en-US" sz="2000" dirty="0" err="1"/>
              <a:t>Membangun</a:t>
            </a:r>
            <a:r>
              <a:rPr lang="en-US" sz="2000" dirty="0"/>
              <a:t> model </a:t>
            </a:r>
            <a:r>
              <a:rPr lang="en-US" sz="2000" dirty="0" err="1"/>
              <a:t>solusi</a:t>
            </a:r>
            <a:r>
              <a:rPr lang="en-US" sz="2000" dirty="0"/>
              <a:t>.</a:t>
            </a:r>
          </a:p>
          <a:p>
            <a:pPr marL="742950" indent="-457200">
              <a:buFont typeface="+mj-lt"/>
              <a:buAutoNum type="arabicPeriod"/>
            </a:pPr>
            <a:r>
              <a:rPr lang="en-US" sz="2000" dirty="0" err="1"/>
              <a:t>Mengevaluasi</a:t>
            </a:r>
            <a:r>
              <a:rPr lang="en-US" sz="2000" dirty="0"/>
              <a:t> model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</a:t>
            </a:r>
            <a:r>
              <a:rPr lang="en-US" sz="2000" dirty="0" err="1"/>
              <a:t>dasarnya</a:t>
            </a:r>
            <a:r>
              <a:rPr lang="en-US" sz="2000" dirty="0"/>
              <a:t>.</a:t>
            </a:r>
          </a:p>
          <a:p>
            <a:pPr marL="742950" indent="-457200">
              <a:buFont typeface="+mj-lt"/>
              <a:buAutoNum type="arabicPeriod"/>
            </a:pPr>
            <a:r>
              <a:rPr lang="en-US" sz="2000" dirty="0" err="1"/>
              <a:t>Menguraikan</a:t>
            </a:r>
            <a:r>
              <a:rPr lang="en-US" sz="2000" dirty="0"/>
              <a:t> model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spesifikasi</a:t>
            </a:r>
            <a:r>
              <a:rPr lang="en-US" sz="2000" dirty="0"/>
              <a:t> </a:t>
            </a:r>
            <a:r>
              <a:rPr lang="en-US" sz="2000" dirty="0" err="1"/>
              <a:t>detil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solusi</a:t>
            </a:r>
            <a:r>
              <a:rPr lang="en-US" sz="2000" dirty="0"/>
              <a:t>.</a:t>
            </a:r>
          </a:p>
          <a:p>
            <a:pPr marL="514350"/>
            <a:endParaRPr lang="en-US" sz="2000" dirty="0"/>
          </a:p>
          <a:p>
            <a:pPr marL="514350"/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2856F-F5FA-3343-9354-C90A7CBA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Perancangan Perangkat Lunak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9A0A1-523A-0942-95C2-D31CD1D2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A98EE3D-8CD1-4C3F-BD1C-C98C9596463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7239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0344-3615-CA46-99CE-FA6421FBF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Contoh: Pindah rumah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85606-D993-724F-803B-A7D2C37F3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15484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Parameter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dipertimbangkan</a:t>
            </a:r>
            <a:r>
              <a:rPr lang="en-US" sz="2000" dirty="0"/>
              <a:t> </a:t>
            </a:r>
            <a:r>
              <a:rPr lang="en-US" sz="2000" dirty="0" err="1"/>
              <a:t>seseorang</a:t>
            </a:r>
            <a:r>
              <a:rPr lang="en-US" sz="2000" dirty="0"/>
              <a:t> </a:t>
            </a:r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en-US" sz="2000" dirty="0" err="1"/>
              <a:t>hendak</a:t>
            </a:r>
            <a:r>
              <a:rPr lang="en-US" sz="2000" dirty="0"/>
              <a:t> </a:t>
            </a:r>
            <a:r>
              <a:rPr lang="en-US" sz="2000" dirty="0" err="1"/>
              <a:t>pindah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rumah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:</a:t>
            </a:r>
          </a:p>
          <a:p>
            <a:pPr lvl="1"/>
            <a:r>
              <a:rPr lang="en-US" sz="2000" dirty="0" err="1"/>
              <a:t>Rencana</a:t>
            </a:r>
            <a:endParaRPr lang="en-US" sz="2000" dirty="0"/>
          </a:p>
          <a:p>
            <a:pPr lvl="1"/>
            <a:r>
              <a:rPr lang="en-US" sz="2000" dirty="0"/>
              <a:t>Model </a:t>
            </a:r>
            <a:r>
              <a:rPr lang="en-US" sz="2000" dirty="0" err="1"/>
              <a:t>awal</a:t>
            </a:r>
            <a:endParaRPr lang="en-US" sz="2000" dirty="0"/>
          </a:p>
          <a:p>
            <a:pPr lvl="1"/>
            <a:r>
              <a:rPr lang="en-US" sz="2000" dirty="0" err="1"/>
              <a:t>Strategi</a:t>
            </a:r>
            <a:endParaRPr lang="en-US" sz="2000" dirty="0"/>
          </a:p>
          <a:p>
            <a:pPr lvl="1"/>
            <a:r>
              <a:rPr lang="en-US" sz="2000" dirty="0"/>
              <a:t>Batasan</a:t>
            </a:r>
          </a:p>
          <a:p>
            <a:pPr lvl="1"/>
            <a:r>
              <a:rPr lang="en-US" sz="2000" dirty="0" err="1"/>
              <a:t>Modularitas</a:t>
            </a:r>
            <a:endParaRPr lang="en-US" sz="2000" dirty="0"/>
          </a:p>
          <a:p>
            <a:pPr lvl="1"/>
            <a:r>
              <a:rPr lang="en-US" sz="2000" dirty="0" err="1"/>
              <a:t>Kualitas</a:t>
            </a:r>
            <a:endParaRPr lang="en-US" sz="2000" dirty="0"/>
          </a:p>
          <a:p>
            <a:pPr lvl="1"/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dirty="0" err="1"/>
              <a:t>kembali</a:t>
            </a:r>
            <a:endParaRPr lang="en-US" sz="2000" dirty="0"/>
          </a:p>
          <a:p>
            <a:r>
              <a:rPr lang="en-US" sz="2000" dirty="0" err="1"/>
              <a:t>Sekumpulan</a:t>
            </a:r>
            <a:r>
              <a:rPr lang="en-US" sz="2000" dirty="0"/>
              <a:t> parameter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chemeClr val="accent1"/>
                </a:solidFill>
              </a:rPr>
              <a:t>solusi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chemeClr val="accent1"/>
                </a:solidFill>
              </a:rPr>
              <a:t>permasalahan</a:t>
            </a:r>
            <a:r>
              <a:rPr lang="en-US" sz="2000" dirty="0"/>
              <a:t> </a:t>
            </a:r>
            <a:r>
              <a:rPr lang="en-US" sz="2000" dirty="0" err="1"/>
              <a:t>pindah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rumah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endParaRPr lang="en-US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93B66F-C1C6-114A-A17A-9ADB004363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8386" r="12587"/>
          <a:stretch/>
        </p:blipFill>
        <p:spPr>
          <a:xfrm>
            <a:off x="6338316" y="1904281"/>
            <a:ext cx="5074070" cy="427268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E9E0F-52F2-9E49-8CFB-A0C227B5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Perancangan Perangkat Lunak 2019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EE750A-094E-D247-8622-9EE089A8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0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F19-565E-D740-927C-078B082F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Peran Aktivitas Perancangan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5E95D-A84B-6B4D-9886-27F84C7F9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300"/>
              <a:t>Menghasilkan </a:t>
            </a:r>
            <a:r>
              <a:rPr lang="en-US" sz="1300" b="1"/>
              <a:t>rencana</a:t>
            </a:r>
            <a:r>
              <a:rPr lang="en-US" sz="1300"/>
              <a:t> yang dibutuhkan dalam membangun PL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00"/>
              <a:t>Bentuk dan detil dari </a:t>
            </a:r>
            <a:r>
              <a:rPr lang="en-US" sz="1300" b="1"/>
              <a:t>rencana</a:t>
            </a:r>
            <a:r>
              <a:rPr lang="en-US" sz="1300"/>
              <a:t> kan ditentukan dalam praktik perancangan, mempertimbangkan implementasi dan ukuran dari sistem yang akan dibangun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00" b="1"/>
              <a:t>Rencana</a:t>
            </a:r>
            <a:r>
              <a:rPr lang="en-US" sz="1300"/>
              <a:t> tersebut menjelaskan</a:t>
            </a:r>
          </a:p>
          <a:p>
            <a:pPr lvl="1">
              <a:buFont typeface="Wingdings" pitchFamily="2" charset="2"/>
              <a:buChar char="ü"/>
            </a:pPr>
            <a:r>
              <a:rPr lang="en-US" sz="1300"/>
              <a:t>Struktur sistem, termasuk sub-programs</a:t>
            </a:r>
          </a:p>
          <a:p>
            <a:pPr lvl="1">
              <a:buFont typeface="Wingdings" pitchFamily="2" charset="2"/>
              <a:buChar char="ü"/>
            </a:pPr>
            <a:r>
              <a:rPr lang="en-US" sz="1300"/>
              <a:t>Objek data yang akan digunakan dalam sistem</a:t>
            </a:r>
          </a:p>
          <a:p>
            <a:pPr lvl="1">
              <a:buFont typeface="Wingdings" pitchFamily="2" charset="2"/>
              <a:buChar char="ü"/>
            </a:pPr>
            <a:r>
              <a:rPr lang="en-US" sz="1300"/>
              <a:t>Algoritma</a:t>
            </a:r>
          </a:p>
          <a:p>
            <a:pPr lvl="1">
              <a:buFont typeface="Wingdings" pitchFamily="2" charset="2"/>
              <a:buChar char="ü"/>
            </a:pPr>
            <a:r>
              <a:rPr lang="en-US" sz="1300" i="1"/>
              <a:t>Packaging</a:t>
            </a:r>
            <a:r>
              <a:rPr lang="en-US" sz="1300"/>
              <a:t> sistem</a:t>
            </a:r>
          </a:p>
          <a:p>
            <a:pPr lvl="1">
              <a:buFont typeface="Wingdings" pitchFamily="2" charset="2"/>
              <a:buChar char="ü"/>
            </a:pPr>
            <a:r>
              <a:rPr lang="en-US" sz="1300"/>
              <a:t>Interaksi antar komponen</a:t>
            </a:r>
          </a:p>
          <a:p>
            <a:pPr lvl="1">
              <a:buFont typeface="Wingdings" pitchFamily="2" charset="2"/>
              <a:buChar char="ü"/>
            </a:pPr>
            <a:r>
              <a:rPr lang="en-US" sz="1300"/>
              <a:t>Perancangan proses dalam sistem</a:t>
            </a:r>
          </a:p>
          <a:p>
            <a:pPr lvl="1">
              <a:buFont typeface="Wingdings" pitchFamily="2" charset="2"/>
              <a:buChar char="ü"/>
            </a:pPr>
            <a:r>
              <a:rPr lang="en-US" sz="1300"/>
              <a:t>Sudut pandang (E-R, DFD, STD)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00" b="1"/>
              <a:t>Rencana</a:t>
            </a:r>
            <a:r>
              <a:rPr lang="en-US" sz="1300"/>
              <a:t> juga harus mespesifikasikan bagaimana PL akan dirangkai dengan menggunkan komponen-komponen yang ada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744E04F-4ED3-914D-83BE-772354A6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Perancangan Perangkat Lunak 2019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6A5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EDA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4445BAF-D4A5-DB46-91E5-18778A1FBA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29"/>
          <a:stretch/>
        </p:blipFill>
        <p:spPr>
          <a:xfrm>
            <a:off x="9254442" y="2940305"/>
            <a:ext cx="1462088" cy="977389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B57B5AE-4D60-AF43-B48D-5712A736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A836EF-0002-C247-A2CC-C4EE061FA045}"/>
              </a:ext>
            </a:extLst>
          </p:cNvPr>
          <p:cNvSpPr txBox="1"/>
          <p:nvPr/>
        </p:nvSpPr>
        <p:spPr>
          <a:xfrm>
            <a:off x="7872413" y="1957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4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9A8B6-CE41-0242-A030-8631EDE59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Struktur Sistem (contoh)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A86B3F-435F-5248-8B3B-1BCAA182C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884" y="1675227"/>
            <a:ext cx="8922232" cy="43941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3121E-B376-1240-847F-960D19E0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Perancangan Perangkat Lunak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17767-A15C-0941-98E5-89C5C2AD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3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810</Words>
  <Application>Microsoft Macintosh PowerPoint</Application>
  <PresentationFormat>Widescreen</PresentationFormat>
  <Paragraphs>174</Paragraphs>
  <Slides>26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Software Design Fundamentals</vt:lpstr>
      <vt:lpstr>Materi Review</vt:lpstr>
      <vt:lpstr>SDLC (Software Development Life Cycle)</vt:lpstr>
      <vt:lpstr>Konsep Umum Perancangan</vt:lpstr>
      <vt:lpstr>Perancangan</vt:lpstr>
      <vt:lpstr>4 Aktivitas Utama Perancangan</vt:lpstr>
      <vt:lpstr>Contoh: Pindah rumah</vt:lpstr>
      <vt:lpstr>Peran Aktivitas Perancangan</vt:lpstr>
      <vt:lpstr>Struktur Sistem (contoh)</vt:lpstr>
      <vt:lpstr>DFD (contoh)</vt:lpstr>
      <vt:lpstr>State Transition Diagram (contoh)</vt:lpstr>
      <vt:lpstr>Component Interaction Diagram (contoh)</vt:lpstr>
      <vt:lpstr>Saluran Komunikasi Designer</vt:lpstr>
      <vt:lpstr>Perancangan sebagai Proses Problem Solving</vt:lpstr>
      <vt:lpstr>Perancangan sebagai Wicked Problem</vt:lpstr>
      <vt:lpstr>Konteks Perancangan Perangkat Lunak</vt:lpstr>
      <vt:lpstr>Software Development Life Cycle (SDLC)</vt:lpstr>
      <vt:lpstr>Waterfall Model</vt:lpstr>
      <vt:lpstr>Penerapan SDLC</vt:lpstr>
      <vt:lpstr>Proses Pembangunan Incremental (model spiral)</vt:lpstr>
      <vt:lpstr>Proses Perancangan Perangkat Lunak</vt:lpstr>
      <vt:lpstr>Proses Perancangan yang ideal</vt:lpstr>
      <vt:lpstr>Tujuan Perancangan</vt:lpstr>
      <vt:lpstr>Perancangan PL</vt:lpstr>
      <vt:lpstr>Proses Perancangan PL yang ideal</vt:lpstr>
      <vt:lpstr>Fase pada Proses Perancangan PL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Fundamentals</dc:title>
  <dc:creator>Nurul Fajrin Ariyani, S.Kom., M.Sc.(2410)</dc:creator>
  <cp:lastModifiedBy>Nurul Fajrin Ariyani, S.Kom., M.Sc.(2410)</cp:lastModifiedBy>
  <cp:revision>2</cp:revision>
  <dcterms:created xsi:type="dcterms:W3CDTF">2019-08-28T01:02:20Z</dcterms:created>
  <dcterms:modified xsi:type="dcterms:W3CDTF">2019-08-28T01:09:48Z</dcterms:modified>
</cp:coreProperties>
</file>