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256" r:id="rId2"/>
    <p:sldId id="265" r:id="rId3"/>
    <p:sldId id="276" r:id="rId4"/>
    <p:sldId id="269" r:id="rId5"/>
    <p:sldId id="307" r:id="rId6"/>
    <p:sldId id="271" r:id="rId7"/>
    <p:sldId id="272" r:id="rId8"/>
    <p:sldId id="296" r:id="rId9"/>
    <p:sldId id="295" r:id="rId10"/>
    <p:sldId id="299" r:id="rId11"/>
    <p:sldId id="308" r:id="rId12"/>
    <p:sldId id="288" r:id="rId13"/>
    <p:sldId id="289" r:id="rId14"/>
    <p:sldId id="293" r:id="rId15"/>
    <p:sldId id="294" r:id="rId16"/>
    <p:sldId id="287" r:id="rId17"/>
    <p:sldId id="290" r:id="rId18"/>
    <p:sldId id="292" r:id="rId19"/>
    <p:sldId id="291" r:id="rId20"/>
    <p:sldId id="309" r:id="rId21"/>
    <p:sldId id="280" r:id="rId22"/>
    <p:sldId id="314" r:id="rId23"/>
    <p:sldId id="310" r:id="rId24"/>
    <p:sldId id="281" r:id="rId25"/>
    <p:sldId id="315" r:id="rId26"/>
    <p:sldId id="311" r:id="rId27"/>
    <p:sldId id="282" r:id="rId28"/>
    <p:sldId id="316" r:id="rId29"/>
    <p:sldId id="312" r:id="rId30"/>
    <p:sldId id="283" r:id="rId31"/>
    <p:sldId id="313" r:id="rId32"/>
    <p:sldId id="284" r:id="rId33"/>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8"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60"/>
  </p:normalViewPr>
  <p:slideViewPr>
    <p:cSldViewPr showGuides="1">
      <p:cViewPr varScale="1">
        <p:scale>
          <a:sx n="121" d="100"/>
          <a:sy n="121" d="100"/>
        </p:scale>
        <p:origin x="200" y="240"/>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9F303C-7381-4395-8F48-47FBE4A8D40C}" type="doc">
      <dgm:prSet loTypeId="urn:microsoft.com/office/officeart/2005/8/layout/hProcess6" loCatId="process" qsTypeId="urn:microsoft.com/office/officeart/2005/8/quickstyle/3d7" qsCatId="3D" csTypeId="urn:microsoft.com/office/officeart/2005/8/colors/colorful2" csCatId="colorful" phldr="1"/>
      <dgm:spPr/>
      <dgm:t>
        <a:bodyPr/>
        <a:lstStyle/>
        <a:p>
          <a:endParaRPr lang="en-US"/>
        </a:p>
      </dgm:t>
    </dgm:pt>
    <dgm:pt modelId="{E54ADE38-2E09-488E-A3CD-22A9E89EBC0F}">
      <dgm:prSet phldrT="[Text]"/>
      <dgm:spPr/>
      <dgm:t>
        <a:bodyPr/>
        <a:lstStyle/>
        <a:p>
          <a:r>
            <a:rPr lang="en-US" dirty="0"/>
            <a:t>&gt;&gt;</a:t>
          </a:r>
        </a:p>
      </dgm:t>
    </dgm:pt>
    <dgm:pt modelId="{E45A73B7-D647-40D7-9485-791CEB7D91CB}" type="parTrans" cxnId="{B7808C63-A47D-4441-88DC-F3F438608E4F}">
      <dgm:prSet/>
      <dgm:spPr/>
      <dgm:t>
        <a:bodyPr/>
        <a:lstStyle/>
        <a:p>
          <a:endParaRPr lang="en-US"/>
        </a:p>
      </dgm:t>
    </dgm:pt>
    <dgm:pt modelId="{8E0D966E-DA31-4FD3-86A9-9443E4D9DC99}" type="sibTrans" cxnId="{B7808C63-A47D-4441-88DC-F3F438608E4F}">
      <dgm:prSet/>
      <dgm:spPr/>
      <dgm:t>
        <a:bodyPr/>
        <a:lstStyle/>
        <a:p>
          <a:endParaRPr lang="en-US"/>
        </a:p>
      </dgm:t>
    </dgm:pt>
    <dgm:pt modelId="{CA4CB255-6D33-436F-82B8-F962EAE66566}">
      <dgm:prSet phldrT="[Text]">
        <dgm:style>
          <a:lnRef idx="1">
            <a:schemeClr val="accent2"/>
          </a:lnRef>
          <a:fillRef idx="2">
            <a:schemeClr val="accent2"/>
          </a:fillRef>
          <a:effectRef idx="1">
            <a:schemeClr val="accent2"/>
          </a:effectRef>
          <a:fontRef idx="minor">
            <a:schemeClr val="dk1"/>
          </a:fontRef>
        </dgm:style>
      </dgm:prSet>
      <dgm:spPr/>
      <dgm:t>
        <a:bodyPr/>
        <a:lstStyle/>
        <a:p>
          <a:r>
            <a:rPr lang="en-US" dirty="0" err="1"/>
            <a:t>Abstraksi</a:t>
          </a:r>
          <a:endParaRPr lang="en-US" dirty="0"/>
        </a:p>
      </dgm:t>
    </dgm:pt>
    <dgm:pt modelId="{D8DB3531-338E-4D05-8056-2A06E827C3EC}" type="parTrans" cxnId="{DFA405EB-DC2D-4D7A-8099-8487D020B68C}">
      <dgm:prSet/>
      <dgm:spPr/>
      <dgm:t>
        <a:bodyPr/>
        <a:lstStyle/>
        <a:p>
          <a:endParaRPr lang="en-US"/>
        </a:p>
      </dgm:t>
    </dgm:pt>
    <dgm:pt modelId="{57197332-17EE-4830-9BE2-0CC69B64A414}" type="sibTrans" cxnId="{DFA405EB-DC2D-4D7A-8099-8487D020B68C}">
      <dgm:prSet/>
      <dgm:spPr/>
      <dgm:t>
        <a:bodyPr/>
        <a:lstStyle/>
        <a:p>
          <a:endParaRPr lang="en-US"/>
        </a:p>
      </dgm:t>
    </dgm:pt>
    <dgm:pt modelId="{873E4AB5-15DE-42E0-A0AD-BDB05EF10FDA}">
      <dgm:prSet phldrT="[Text]"/>
      <dgm:spPr/>
      <dgm:t>
        <a:bodyPr/>
        <a:lstStyle/>
        <a:p>
          <a:r>
            <a:rPr lang="en-US" dirty="0"/>
            <a:t>&gt;&gt;</a:t>
          </a:r>
        </a:p>
      </dgm:t>
    </dgm:pt>
    <dgm:pt modelId="{C898A080-C415-45E4-A29E-CE32BEABAF49}" type="parTrans" cxnId="{BF1F7618-795F-453F-BE7E-79357D7CA3E2}">
      <dgm:prSet/>
      <dgm:spPr/>
      <dgm:t>
        <a:bodyPr/>
        <a:lstStyle/>
        <a:p>
          <a:endParaRPr lang="en-US"/>
        </a:p>
      </dgm:t>
    </dgm:pt>
    <dgm:pt modelId="{B045CEE2-C9EA-4E25-BD88-954D6B9C092F}" type="sibTrans" cxnId="{BF1F7618-795F-453F-BE7E-79357D7CA3E2}">
      <dgm:prSet/>
      <dgm:spPr/>
      <dgm:t>
        <a:bodyPr/>
        <a:lstStyle/>
        <a:p>
          <a:endParaRPr lang="en-US"/>
        </a:p>
      </dgm:t>
    </dgm:pt>
    <dgm:pt modelId="{DF8154D2-B0BA-4A5D-92BE-26731839DC9F}">
      <dgm:prSet phldrT="[Text]">
        <dgm:style>
          <a:lnRef idx="1">
            <a:schemeClr val="accent1"/>
          </a:lnRef>
          <a:fillRef idx="2">
            <a:schemeClr val="accent1"/>
          </a:fillRef>
          <a:effectRef idx="1">
            <a:schemeClr val="accent1"/>
          </a:effectRef>
          <a:fontRef idx="minor">
            <a:schemeClr val="dk1"/>
          </a:fontRef>
        </dgm:style>
      </dgm:prSet>
      <dgm:spPr/>
      <dgm:t>
        <a:bodyPr/>
        <a:lstStyle/>
        <a:p>
          <a:r>
            <a:rPr lang="en-US" dirty="0"/>
            <a:t>Logical Model</a:t>
          </a:r>
        </a:p>
      </dgm:t>
    </dgm:pt>
    <dgm:pt modelId="{54B6BBF2-088D-4B79-82FA-E8CD59AAE837}" type="parTrans" cxnId="{01A0F450-124D-41D8-91A1-4EEF9864C326}">
      <dgm:prSet/>
      <dgm:spPr/>
      <dgm:t>
        <a:bodyPr/>
        <a:lstStyle/>
        <a:p>
          <a:endParaRPr lang="en-US"/>
        </a:p>
      </dgm:t>
    </dgm:pt>
    <dgm:pt modelId="{1ECD66EE-A7C7-4582-9310-65FA5FD6090B}" type="sibTrans" cxnId="{01A0F450-124D-41D8-91A1-4EEF9864C326}">
      <dgm:prSet/>
      <dgm:spPr/>
      <dgm:t>
        <a:bodyPr/>
        <a:lstStyle/>
        <a:p>
          <a:endParaRPr lang="en-US"/>
        </a:p>
      </dgm:t>
    </dgm:pt>
    <dgm:pt modelId="{2467227F-2353-46BD-A995-9A801B5B6330}">
      <dgm:prSet phldrT="[Text]"/>
      <dgm:spPr/>
      <dgm:t>
        <a:bodyPr/>
        <a:lstStyle/>
        <a:p>
          <a:r>
            <a:rPr lang="en-US" dirty="0"/>
            <a:t>&gt;&gt;</a:t>
          </a:r>
        </a:p>
      </dgm:t>
    </dgm:pt>
    <dgm:pt modelId="{6DA24699-F1B1-46FF-8127-C6E4FBBC38D2}" type="parTrans" cxnId="{AD5691CC-CFFB-4A05-A488-39DFBE2D9013}">
      <dgm:prSet/>
      <dgm:spPr/>
      <dgm:t>
        <a:bodyPr/>
        <a:lstStyle/>
        <a:p>
          <a:endParaRPr lang="en-US"/>
        </a:p>
      </dgm:t>
    </dgm:pt>
    <dgm:pt modelId="{EB713C6C-8B92-4741-A872-08F46E9B7DF7}" type="sibTrans" cxnId="{AD5691CC-CFFB-4A05-A488-39DFBE2D9013}">
      <dgm:prSet/>
      <dgm:spPr/>
      <dgm:t>
        <a:bodyPr/>
        <a:lstStyle/>
        <a:p>
          <a:endParaRPr lang="en-US"/>
        </a:p>
      </dgm:t>
    </dgm:pt>
    <dgm:pt modelId="{F68DFA92-1791-4FA8-A4E4-231B28CC3BE1}">
      <dgm:prSet phldrT="[Text]">
        <dgm:style>
          <a:lnRef idx="1">
            <a:schemeClr val="accent3"/>
          </a:lnRef>
          <a:fillRef idx="2">
            <a:schemeClr val="accent3"/>
          </a:fillRef>
          <a:effectRef idx="1">
            <a:schemeClr val="accent3"/>
          </a:effectRef>
          <a:fontRef idx="minor">
            <a:schemeClr val="dk1"/>
          </a:fontRef>
        </dgm:style>
      </dgm:prSet>
      <dgm:spPr/>
      <dgm:t>
        <a:bodyPr/>
        <a:lstStyle/>
        <a:p>
          <a:r>
            <a:rPr lang="en-US" dirty="0"/>
            <a:t>Physical Model</a:t>
          </a:r>
        </a:p>
      </dgm:t>
    </dgm:pt>
    <dgm:pt modelId="{09C848F4-1D16-4683-8F3C-6ACA8394249E}" type="parTrans" cxnId="{B789A24E-67F5-47B4-BB51-AEACD126095B}">
      <dgm:prSet/>
      <dgm:spPr/>
      <dgm:t>
        <a:bodyPr/>
        <a:lstStyle/>
        <a:p>
          <a:endParaRPr lang="en-US"/>
        </a:p>
      </dgm:t>
    </dgm:pt>
    <dgm:pt modelId="{387C9D2F-1EBD-4F28-9BFE-4976896C30D5}" type="sibTrans" cxnId="{B789A24E-67F5-47B4-BB51-AEACD126095B}">
      <dgm:prSet/>
      <dgm:spPr/>
      <dgm:t>
        <a:bodyPr/>
        <a:lstStyle/>
        <a:p>
          <a:endParaRPr lang="en-US"/>
        </a:p>
      </dgm:t>
    </dgm:pt>
    <dgm:pt modelId="{998143DF-B869-477A-9AAB-79CE239BD08F}" type="pres">
      <dgm:prSet presAssocID="{9C9F303C-7381-4395-8F48-47FBE4A8D40C}" presName="theList" presStyleCnt="0">
        <dgm:presLayoutVars>
          <dgm:dir/>
          <dgm:animLvl val="lvl"/>
          <dgm:resizeHandles val="exact"/>
        </dgm:presLayoutVars>
      </dgm:prSet>
      <dgm:spPr/>
    </dgm:pt>
    <dgm:pt modelId="{A0EC464B-4857-4EFE-85DD-586B5B0F823C}" type="pres">
      <dgm:prSet presAssocID="{E54ADE38-2E09-488E-A3CD-22A9E89EBC0F}" presName="compNode" presStyleCnt="0"/>
      <dgm:spPr/>
    </dgm:pt>
    <dgm:pt modelId="{4F5B337F-332E-445C-9E20-5533EA458459}" type="pres">
      <dgm:prSet presAssocID="{E54ADE38-2E09-488E-A3CD-22A9E89EBC0F}" presName="noGeometry" presStyleCnt="0"/>
      <dgm:spPr/>
    </dgm:pt>
    <dgm:pt modelId="{506B517B-F54C-45D2-BCD7-71BEB8E968DE}" type="pres">
      <dgm:prSet presAssocID="{E54ADE38-2E09-488E-A3CD-22A9E89EBC0F}" presName="childTextVisible" presStyleLbl="bgAccFollowNode1" presStyleIdx="0" presStyleCnt="3">
        <dgm:presLayoutVars>
          <dgm:bulletEnabled val="1"/>
        </dgm:presLayoutVars>
      </dgm:prSet>
      <dgm:spPr/>
    </dgm:pt>
    <dgm:pt modelId="{D0535E75-774F-4BB0-9F29-4028D6B11F0F}" type="pres">
      <dgm:prSet presAssocID="{E54ADE38-2E09-488E-A3CD-22A9E89EBC0F}" presName="childTextHidden" presStyleLbl="bgAccFollowNode1" presStyleIdx="0" presStyleCnt="3"/>
      <dgm:spPr/>
    </dgm:pt>
    <dgm:pt modelId="{EC06EE4E-7FB4-4F10-8C5E-63686B04C360}" type="pres">
      <dgm:prSet presAssocID="{E54ADE38-2E09-488E-A3CD-22A9E89EBC0F}" presName="parentText" presStyleLbl="node1" presStyleIdx="0" presStyleCnt="3">
        <dgm:presLayoutVars>
          <dgm:chMax val="1"/>
          <dgm:bulletEnabled val="1"/>
        </dgm:presLayoutVars>
      </dgm:prSet>
      <dgm:spPr/>
    </dgm:pt>
    <dgm:pt modelId="{CD289C80-E065-459C-8CD0-C1F340ACE061}" type="pres">
      <dgm:prSet presAssocID="{E54ADE38-2E09-488E-A3CD-22A9E89EBC0F}" presName="aSpace" presStyleCnt="0"/>
      <dgm:spPr/>
    </dgm:pt>
    <dgm:pt modelId="{031CBA0B-C7A0-4492-BD03-8FABF2F496C6}" type="pres">
      <dgm:prSet presAssocID="{873E4AB5-15DE-42E0-A0AD-BDB05EF10FDA}" presName="compNode" presStyleCnt="0"/>
      <dgm:spPr/>
    </dgm:pt>
    <dgm:pt modelId="{7D240EFA-BBAB-43CC-BA69-A10D12DBD3B5}" type="pres">
      <dgm:prSet presAssocID="{873E4AB5-15DE-42E0-A0AD-BDB05EF10FDA}" presName="noGeometry" presStyleCnt="0"/>
      <dgm:spPr/>
    </dgm:pt>
    <dgm:pt modelId="{F3DB106D-9811-45FF-A7DD-DE0A0213D6FB}" type="pres">
      <dgm:prSet presAssocID="{873E4AB5-15DE-42E0-A0AD-BDB05EF10FDA}" presName="childTextVisible" presStyleLbl="bgAccFollowNode1" presStyleIdx="1" presStyleCnt="3">
        <dgm:presLayoutVars>
          <dgm:bulletEnabled val="1"/>
        </dgm:presLayoutVars>
      </dgm:prSet>
      <dgm:spPr/>
    </dgm:pt>
    <dgm:pt modelId="{64F5441F-6DFC-4128-B321-3F9D6100D351}" type="pres">
      <dgm:prSet presAssocID="{873E4AB5-15DE-42E0-A0AD-BDB05EF10FDA}" presName="childTextHidden" presStyleLbl="bgAccFollowNode1" presStyleIdx="1" presStyleCnt="3"/>
      <dgm:spPr/>
    </dgm:pt>
    <dgm:pt modelId="{CBD573A4-A2FB-44A0-AC59-7748CE8C0679}" type="pres">
      <dgm:prSet presAssocID="{873E4AB5-15DE-42E0-A0AD-BDB05EF10FDA}" presName="parentText" presStyleLbl="node1" presStyleIdx="1" presStyleCnt="3">
        <dgm:presLayoutVars>
          <dgm:chMax val="1"/>
          <dgm:bulletEnabled val="1"/>
        </dgm:presLayoutVars>
      </dgm:prSet>
      <dgm:spPr/>
    </dgm:pt>
    <dgm:pt modelId="{693A1AE3-91EA-4E60-8A99-567B84BAA9C0}" type="pres">
      <dgm:prSet presAssocID="{873E4AB5-15DE-42E0-A0AD-BDB05EF10FDA}" presName="aSpace" presStyleCnt="0"/>
      <dgm:spPr/>
    </dgm:pt>
    <dgm:pt modelId="{034FB45B-9382-44FF-8A15-18221C5C91EC}" type="pres">
      <dgm:prSet presAssocID="{2467227F-2353-46BD-A995-9A801B5B6330}" presName="compNode" presStyleCnt="0"/>
      <dgm:spPr/>
    </dgm:pt>
    <dgm:pt modelId="{33881729-87CB-401B-A1B7-93AFA5A345E5}" type="pres">
      <dgm:prSet presAssocID="{2467227F-2353-46BD-A995-9A801B5B6330}" presName="noGeometry" presStyleCnt="0"/>
      <dgm:spPr/>
    </dgm:pt>
    <dgm:pt modelId="{C825642F-BF96-4A26-8EBC-54B95A71FC0E}" type="pres">
      <dgm:prSet presAssocID="{2467227F-2353-46BD-A995-9A801B5B6330}" presName="childTextVisible" presStyleLbl="bgAccFollowNode1" presStyleIdx="2" presStyleCnt="3">
        <dgm:presLayoutVars>
          <dgm:bulletEnabled val="1"/>
        </dgm:presLayoutVars>
      </dgm:prSet>
      <dgm:spPr/>
    </dgm:pt>
    <dgm:pt modelId="{AA2FC605-25C4-4603-A9EF-2C8AE373678F}" type="pres">
      <dgm:prSet presAssocID="{2467227F-2353-46BD-A995-9A801B5B6330}" presName="childTextHidden" presStyleLbl="bgAccFollowNode1" presStyleIdx="2" presStyleCnt="3"/>
      <dgm:spPr/>
    </dgm:pt>
    <dgm:pt modelId="{325B0A6B-5A9E-4A36-AD2E-D9D7C77380DA}" type="pres">
      <dgm:prSet presAssocID="{2467227F-2353-46BD-A995-9A801B5B6330}" presName="parentText" presStyleLbl="node1" presStyleIdx="2" presStyleCnt="3">
        <dgm:presLayoutVars>
          <dgm:chMax val="1"/>
          <dgm:bulletEnabled val="1"/>
        </dgm:presLayoutVars>
      </dgm:prSet>
      <dgm:spPr/>
    </dgm:pt>
  </dgm:ptLst>
  <dgm:cxnLst>
    <dgm:cxn modelId="{BF1F7618-795F-453F-BE7E-79357D7CA3E2}" srcId="{9C9F303C-7381-4395-8F48-47FBE4A8D40C}" destId="{873E4AB5-15DE-42E0-A0AD-BDB05EF10FDA}" srcOrd="1" destOrd="0" parTransId="{C898A080-C415-45E4-A29E-CE32BEABAF49}" sibTransId="{B045CEE2-C9EA-4E25-BD88-954D6B9C092F}"/>
    <dgm:cxn modelId="{AAF0AE19-DB2F-4585-A0E6-53840F39D757}" type="presOf" srcId="{F68DFA92-1791-4FA8-A4E4-231B28CC3BE1}" destId="{C825642F-BF96-4A26-8EBC-54B95A71FC0E}" srcOrd="0" destOrd="0" presId="urn:microsoft.com/office/officeart/2005/8/layout/hProcess6"/>
    <dgm:cxn modelId="{33CAC53C-943F-408C-B03B-63D7C2F8BB9A}" type="presOf" srcId="{9C9F303C-7381-4395-8F48-47FBE4A8D40C}" destId="{998143DF-B869-477A-9AAB-79CE239BD08F}" srcOrd="0" destOrd="0" presId="urn:microsoft.com/office/officeart/2005/8/layout/hProcess6"/>
    <dgm:cxn modelId="{8322484A-DC5C-4039-9D88-60C742E03EB4}" type="presOf" srcId="{CA4CB255-6D33-436F-82B8-F962EAE66566}" destId="{506B517B-F54C-45D2-BCD7-71BEB8E968DE}" srcOrd="0" destOrd="0" presId="urn:microsoft.com/office/officeart/2005/8/layout/hProcess6"/>
    <dgm:cxn modelId="{B789A24E-67F5-47B4-BB51-AEACD126095B}" srcId="{2467227F-2353-46BD-A995-9A801B5B6330}" destId="{F68DFA92-1791-4FA8-A4E4-231B28CC3BE1}" srcOrd="0" destOrd="0" parTransId="{09C848F4-1D16-4683-8F3C-6ACA8394249E}" sibTransId="{387C9D2F-1EBD-4F28-9BFE-4976896C30D5}"/>
    <dgm:cxn modelId="{01A0F450-124D-41D8-91A1-4EEF9864C326}" srcId="{873E4AB5-15DE-42E0-A0AD-BDB05EF10FDA}" destId="{DF8154D2-B0BA-4A5D-92BE-26731839DC9F}" srcOrd="0" destOrd="0" parTransId="{54B6BBF2-088D-4B79-82FA-E8CD59AAE837}" sibTransId="{1ECD66EE-A7C7-4582-9310-65FA5FD6090B}"/>
    <dgm:cxn modelId="{B7808C63-A47D-4441-88DC-F3F438608E4F}" srcId="{9C9F303C-7381-4395-8F48-47FBE4A8D40C}" destId="{E54ADE38-2E09-488E-A3CD-22A9E89EBC0F}" srcOrd="0" destOrd="0" parTransId="{E45A73B7-D647-40D7-9485-791CEB7D91CB}" sibTransId="{8E0D966E-DA31-4FD3-86A9-9443E4D9DC99}"/>
    <dgm:cxn modelId="{FA720A6C-3070-4EF7-AC28-99CB901DDDAC}" type="presOf" srcId="{DF8154D2-B0BA-4A5D-92BE-26731839DC9F}" destId="{64F5441F-6DFC-4128-B321-3F9D6100D351}" srcOrd="1" destOrd="0" presId="urn:microsoft.com/office/officeart/2005/8/layout/hProcess6"/>
    <dgm:cxn modelId="{CBE52580-7ED5-4E2D-8C7E-E23222397BE2}" type="presOf" srcId="{873E4AB5-15DE-42E0-A0AD-BDB05EF10FDA}" destId="{CBD573A4-A2FB-44A0-AC59-7748CE8C0679}" srcOrd="0" destOrd="0" presId="urn:microsoft.com/office/officeart/2005/8/layout/hProcess6"/>
    <dgm:cxn modelId="{4E3E1E9F-D89C-4A47-9D6B-C1F03DAEB747}" type="presOf" srcId="{2467227F-2353-46BD-A995-9A801B5B6330}" destId="{325B0A6B-5A9E-4A36-AD2E-D9D7C77380DA}" srcOrd="0" destOrd="0" presId="urn:microsoft.com/office/officeart/2005/8/layout/hProcess6"/>
    <dgm:cxn modelId="{BAED38BA-4D6D-44F3-B17E-D3BF82057F02}" type="presOf" srcId="{E54ADE38-2E09-488E-A3CD-22A9E89EBC0F}" destId="{EC06EE4E-7FB4-4F10-8C5E-63686B04C360}" srcOrd="0" destOrd="0" presId="urn:microsoft.com/office/officeart/2005/8/layout/hProcess6"/>
    <dgm:cxn modelId="{C08925BE-52BA-495D-98C8-8817B1475F40}" type="presOf" srcId="{CA4CB255-6D33-436F-82B8-F962EAE66566}" destId="{D0535E75-774F-4BB0-9F29-4028D6B11F0F}" srcOrd="1" destOrd="0" presId="urn:microsoft.com/office/officeart/2005/8/layout/hProcess6"/>
    <dgm:cxn modelId="{AD5691CC-CFFB-4A05-A488-39DFBE2D9013}" srcId="{9C9F303C-7381-4395-8F48-47FBE4A8D40C}" destId="{2467227F-2353-46BD-A995-9A801B5B6330}" srcOrd="2" destOrd="0" parTransId="{6DA24699-F1B1-46FF-8127-C6E4FBBC38D2}" sibTransId="{EB713C6C-8B92-4741-A872-08F46E9B7DF7}"/>
    <dgm:cxn modelId="{AD83D9D0-8212-47A6-B841-BFB0FCF43901}" type="presOf" srcId="{F68DFA92-1791-4FA8-A4E4-231B28CC3BE1}" destId="{AA2FC605-25C4-4603-A9EF-2C8AE373678F}" srcOrd="1" destOrd="0" presId="urn:microsoft.com/office/officeart/2005/8/layout/hProcess6"/>
    <dgm:cxn modelId="{DFA405EB-DC2D-4D7A-8099-8487D020B68C}" srcId="{E54ADE38-2E09-488E-A3CD-22A9E89EBC0F}" destId="{CA4CB255-6D33-436F-82B8-F962EAE66566}" srcOrd="0" destOrd="0" parTransId="{D8DB3531-338E-4D05-8056-2A06E827C3EC}" sibTransId="{57197332-17EE-4830-9BE2-0CC69B64A414}"/>
    <dgm:cxn modelId="{3E87BDEB-AD20-4415-A8B5-E7DADD184D5E}" type="presOf" srcId="{DF8154D2-B0BA-4A5D-92BE-26731839DC9F}" destId="{F3DB106D-9811-45FF-A7DD-DE0A0213D6FB}" srcOrd="0" destOrd="0" presId="urn:microsoft.com/office/officeart/2005/8/layout/hProcess6"/>
    <dgm:cxn modelId="{C487EDBB-E281-4803-BAB9-30423A39C875}" type="presParOf" srcId="{998143DF-B869-477A-9AAB-79CE239BD08F}" destId="{A0EC464B-4857-4EFE-85DD-586B5B0F823C}" srcOrd="0" destOrd="0" presId="urn:microsoft.com/office/officeart/2005/8/layout/hProcess6"/>
    <dgm:cxn modelId="{509B47F3-AEF3-48E6-8DB2-F02FAF68BA0A}" type="presParOf" srcId="{A0EC464B-4857-4EFE-85DD-586B5B0F823C}" destId="{4F5B337F-332E-445C-9E20-5533EA458459}" srcOrd="0" destOrd="0" presId="urn:microsoft.com/office/officeart/2005/8/layout/hProcess6"/>
    <dgm:cxn modelId="{D9EA043E-24E6-4483-9D87-2C0FD22753CE}" type="presParOf" srcId="{A0EC464B-4857-4EFE-85DD-586B5B0F823C}" destId="{506B517B-F54C-45D2-BCD7-71BEB8E968DE}" srcOrd="1" destOrd="0" presId="urn:microsoft.com/office/officeart/2005/8/layout/hProcess6"/>
    <dgm:cxn modelId="{094A7AE3-E729-41E5-A479-63477D41E484}" type="presParOf" srcId="{A0EC464B-4857-4EFE-85DD-586B5B0F823C}" destId="{D0535E75-774F-4BB0-9F29-4028D6B11F0F}" srcOrd="2" destOrd="0" presId="urn:microsoft.com/office/officeart/2005/8/layout/hProcess6"/>
    <dgm:cxn modelId="{6933B10D-00E4-4BAF-8E46-674649DA9088}" type="presParOf" srcId="{A0EC464B-4857-4EFE-85DD-586B5B0F823C}" destId="{EC06EE4E-7FB4-4F10-8C5E-63686B04C360}" srcOrd="3" destOrd="0" presId="urn:microsoft.com/office/officeart/2005/8/layout/hProcess6"/>
    <dgm:cxn modelId="{A6519CF7-96CB-494D-976E-9B8A63375027}" type="presParOf" srcId="{998143DF-B869-477A-9AAB-79CE239BD08F}" destId="{CD289C80-E065-459C-8CD0-C1F340ACE061}" srcOrd="1" destOrd="0" presId="urn:microsoft.com/office/officeart/2005/8/layout/hProcess6"/>
    <dgm:cxn modelId="{22F6149F-32ED-49E8-AC14-394805A3624D}" type="presParOf" srcId="{998143DF-B869-477A-9AAB-79CE239BD08F}" destId="{031CBA0B-C7A0-4492-BD03-8FABF2F496C6}" srcOrd="2" destOrd="0" presId="urn:microsoft.com/office/officeart/2005/8/layout/hProcess6"/>
    <dgm:cxn modelId="{15D01319-937E-4CED-801C-BCFFE69AED65}" type="presParOf" srcId="{031CBA0B-C7A0-4492-BD03-8FABF2F496C6}" destId="{7D240EFA-BBAB-43CC-BA69-A10D12DBD3B5}" srcOrd="0" destOrd="0" presId="urn:microsoft.com/office/officeart/2005/8/layout/hProcess6"/>
    <dgm:cxn modelId="{77C4C0E6-9AFE-4EB4-9522-6E54C9CEE432}" type="presParOf" srcId="{031CBA0B-C7A0-4492-BD03-8FABF2F496C6}" destId="{F3DB106D-9811-45FF-A7DD-DE0A0213D6FB}" srcOrd="1" destOrd="0" presId="urn:microsoft.com/office/officeart/2005/8/layout/hProcess6"/>
    <dgm:cxn modelId="{60AB4A1B-6FBF-4CE5-855F-A7E3C1BBEA1A}" type="presParOf" srcId="{031CBA0B-C7A0-4492-BD03-8FABF2F496C6}" destId="{64F5441F-6DFC-4128-B321-3F9D6100D351}" srcOrd="2" destOrd="0" presId="urn:microsoft.com/office/officeart/2005/8/layout/hProcess6"/>
    <dgm:cxn modelId="{6AF61DED-6C1E-435B-A692-DAFFEC869B67}" type="presParOf" srcId="{031CBA0B-C7A0-4492-BD03-8FABF2F496C6}" destId="{CBD573A4-A2FB-44A0-AC59-7748CE8C0679}" srcOrd="3" destOrd="0" presId="urn:microsoft.com/office/officeart/2005/8/layout/hProcess6"/>
    <dgm:cxn modelId="{E62554F7-5AD2-44E6-BDE1-0B5276883BDA}" type="presParOf" srcId="{998143DF-B869-477A-9AAB-79CE239BD08F}" destId="{693A1AE3-91EA-4E60-8A99-567B84BAA9C0}" srcOrd="3" destOrd="0" presId="urn:microsoft.com/office/officeart/2005/8/layout/hProcess6"/>
    <dgm:cxn modelId="{4F1EC38D-8D59-48C5-8AD9-06BF092FE971}" type="presParOf" srcId="{998143DF-B869-477A-9AAB-79CE239BD08F}" destId="{034FB45B-9382-44FF-8A15-18221C5C91EC}" srcOrd="4" destOrd="0" presId="urn:microsoft.com/office/officeart/2005/8/layout/hProcess6"/>
    <dgm:cxn modelId="{F7DDE02D-FB28-4A67-8D8B-9D4C3040378E}" type="presParOf" srcId="{034FB45B-9382-44FF-8A15-18221C5C91EC}" destId="{33881729-87CB-401B-A1B7-93AFA5A345E5}" srcOrd="0" destOrd="0" presId="urn:microsoft.com/office/officeart/2005/8/layout/hProcess6"/>
    <dgm:cxn modelId="{B4696BF0-CC94-41D6-928A-0ADC30E06F9F}" type="presParOf" srcId="{034FB45B-9382-44FF-8A15-18221C5C91EC}" destId="{C825642F-BF96-4A26-8EBC-54B95A71FC0E}" srcOrd="1" destOrd="0" presId="urn:microsoft.com/office/officeart/2005/8/layout/hProcess6"/>
    <dgm:cxn modelId="{8404C1C5-120B-415E-BBDA-8CBB355E40F9}" type="presParOf" srcId="{034FB45B-9382-44FF-8A15-18221C5C91EC}" destId="{AA2FC605-25C4-4603-A9EF-2C8AE373678F}" srcOrd="2" destOrd="0" presId="urn:microsoft.com/office/officeart/2005/8/layout/hProcess6"/>
    <dgm:cxn modelId="{56FED27B-8BFC-4F72-99DA-3A4879B205CA}" type="presParOf" srcId="{034FB45B-9382-44FF-8A15-18221C5C91EC}" destId="{325B0A6B-5A9E-4A36-AD2E-D9D7C77380DA}"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7AC775-D757-4166-9A63-D6822CEB38AC}" type="doc">
      <dgm:prSet loTypeId="urn:microsoft.com/office/officeart/2005/8/layout/hList1" loCatId="list" qsTypeId="urn:microsoft.com/office/officeart/2005/8/quickstyle/3d1" qsCatId="3D" csTypeId="urn:microsoft.com/office/officeart/2005/8/colors/accent1_2" csCatId="accent1" phldr="1"/>
      <dgm:spPr/>
      <dgm:t>
        <a:bodyPr/>
        <a:lstStyle/>
        <a:p>
          <a:endParaRPr lang="en-US"/>
        </a:p>
      </dgm:t>
    </dgm:pt>
    <dgm:pt modelId="{73F8E631-E685-454C-835C-E52459AA4093}">
      <dgm:prSet phldrT="[Text]"/>
      <dgm:spPr/>
      <dgm:t>
        <a:bodyPr/>
        <a:lstStyle/>
        <a:p>
          <a:r>
            <a:rPr lang="en-US" dirty="0"/>
            <a:t>Parameterization</a:t>
          </a:r>
        </a:p>
      </dgm:t>
    </dgm:pt>
    <dgm:pt modelId="{F647C96F-BCB8-4BCE-A9B2-C10C1CED5C2A}" type="parTrans" cxnId="{9C6F6516-BA76-4D6A-AE7D-29920A7E81D8}">
      <dgm:prSet/>
      <dgm:spPr/>
      <dgm:t>
        <a:bodyPr/>
        <a:lstStyle/>
        <a:p>
          <a:endParaRPr lang="en-US"/>
        </a:p>
      </dgm:t>
    </dgm:pt>
    <dgm:pt modelId="{408272A2-9326-4D7E-B415-2F365C84EA55}" type="sibTrans" cxnId="{9C6F6516-BA76-4D6A-AE7D-29920A7E81D8}">
      <dgm:prSet/>
      <dgm:spPr/>
      <dgm:t>
        <a:bodyPr/>
        <a:lstStyle/>
        <a:p>
          <a:endParaRPr lang="en-US"/>
        </a:p>
      </dgm:t>
    </dgm:pt>
    <dgm:pt modelId="{23D3E425-6EEF-4D3C-ACD9-C9D5C4C8754E}">
      <dgm:prSet phldrT="[Text]" custT="1"/>
      <dgm:spPr/>
      <dgm:t>
        <a:bodyPr/>
        <a:lstStyle/>
        <a:p>
          <a:r>
            <a:rPr lang="en-US" sz="2400"/>
            <a:t>Mengabstraksikan </a:t>
          </a:r>
          <a:r>
            <a:rPr lang="en-US" sz="2400" dirty="0"/>
            <a:t>data </a:t>
          </a:r>
          <a:r>
            <a:rPr lang="en-US" sz="2400" dirty="0" err="1"/>
            <a:t>dengan</a:t>
          </a:r>
          <a:r>
            <a:rPr lang="en-US" sz="2400" dirty="0"/>
            <a:t> </a:t>
          </a:r>
          <a:r>
            <a:rPr lang="en-US" sz="2400" dirty="0" err="1"/>
            <a:t>merepresentasikan</a:t>
          </a:r>
          <a:r>
            <a:rPr lang="en-US" sz="2400" dirty="0"/>
            <a:t> data </a:t>
          </a:r>
          <a:r>
            <a:rPr lang="en-US" sz="2400" dirty="0" err="1"/>
            <a:t>ke</a:t>
          </a:r>
          <a:r>
            <a:rPr lang="en-US" sz="2400" dirty="0"/>
            <a:t> </a:t>
          </a:r>
          <a:r>
            <a:rPr lang="en-US" sz="2400" dirty="0" err="1"/>
            <a:t>dalam</a:t>
          </a:r>
          <a:r>
            <a:rPr lang="en-US" sz="2400" dirty="0"/>
            <a:t> parameter</a:t>
          </a:r>
        </a:p>
      </dgm:t>
    </dgm:pt>
    <dgm:pt modelId="{843666A4-D298-424E-B853-F2DD93F12CDC}" type="parTrans" cxnId="{3E8EC506-4BCC-4BFE-904C-77B80483D693}">
      <dgm:prSet/>
      <dgm:spPr/>
      <dgm:t>
        <a:bodyPr/>
        <a:lstStyle/>
        <a:p>
          <a:endParaRPr lang="en-US"/>
        </a:p>
      </dgm:t>
    </dgm:pt>
    <dgm:pt modelId="{8BAB1983-B834-433E-B645-D9DE725EA32E}" type="sibTrans" cxnId="{3E8EC506-4BCC-4BFE-904C-77B80483D693}">
      <dgm:prSet/>
      <dgm:spPr/>
      <dgm:t>
        <a:bodyPr/>
        <a:lstStyle/>
        <a:p>
          <a:endParaRPr lang="en-US"/>
        </a:p>
      </dgm:t>
    </dgm:pt>
    <dgm:pt modelId="{2685C238-7034-4BD9-AAC0-E6E6637F1C7E}">
      <dgm:prSet phldrT="[Text]"/>
      <dgm:spPr/>
      <dgm:t>
        <a:bodyPr/>
        <a:lstStyle/>
        <a:p>
          <a:r>
            <a:rPr lang="en-US" dirty="0"/>
            <a:t>Specification</a:t>
          </a:r>
        </a:p>
      </dgm:t>
    </dgm:pt>
    <dgm:pt modelId="{8B8EF3BF-1B09-4D05-BAA3-56023AF9881A}" type="parTrans" cxnId="{E5A86355-F9DD-4D71-8051-1050208A4A26}">
      <dgm:prSet/>
      <dgm:spPr/>
      <dgm:t>
        <a:bodyPr/>
        <a:lstStyle/>
        <a:p>
          <a:endParaRPr lang="en-US"/>
        </a:p>
      </dgm:t>
    </dgm:pt>
    <dgm:pt modelId="{16D5C772-74A7-4A8A-AE52-E5909B4DAE58}" type="sibTrans" cxnId="{E5A86355-F9DD-4D71-8051-1050208A4A26}">
      <dgm:prSet/>
      <dgm:spPr/>
      <dgm:t>
        <a:bodyPr/>
        <a:lstStyle/>
        <a:p>
          <a:endParaRPr lang="en-US"/>
        </a:p>
      </dgm:t>
    </dgm:pt>
    <dgm:pt modelId="{668F9111-666A-4CE3-B627-47BF9D3A4EEA}">
      <dgm:prSet phldrT="[Text]" custT="1"/>
      <dgm:spPr/>
      <dgm:t>
        <a:bodyPr/>
        <a:lstStyle/>
        <a:p>
          <a:r>
            <a:rPr lang="en-US" sz="2400" dirty="0"/>
            <a:t>Procedural abstraction: </a:t>
          </a:r>
          <a:r>
            <a:rPr lang="en-US" sz="2400" dirty="0" err="1"/>
            <a:t>urut-urutan</a:t>
          </a:r>
          <a:r>
            <a:rPr lang="en-US" sz="2400" dirty="0"/>
            <a:t> </a:t>
          </a:r>
          <a:r>
            <a:rPr lang="en-US" sz="2400" dirty="0" err="1"/>
            <a:t>kejadian</a:t>
          </a:r>
          <a:endParaRPr lang="en-US" sz="2400" dirty="0"/>
        </a:p>
      </dgm:t>
    </dgm:pt>
    <dgm:pt modelId="{C29C9828-4FF7-4958-A39F-70D1F80F5FCC}" type="parTrans" cxnId="{B26288D8-95D5-4AAC-951B-80E58C0526C4}">
      <dgm:prSet/>
      <dgm:spPr/>
      <dgm:t>
        <a:bodyPr/>
        <a:lstStyle/>
        <a:p>
          <a:endParaRPr lang="en-US"/>
        </a:p>
      </dgm:t>
    </dgm:pt>
    <dgm:pt modelId="{E73FC4BC-A99D-4F01-8E35-0B1C3B481FFF}" type="sibTrans" cxnId="{B26288D8-95D5-4AAC-951B-80E58C0526C4}">
      <dgm:prSet/>
      <dgm:spPr/>
      <dgm:t>
        <a:bodyPr/>
        <a:lstStyle/>
        <a:p>
          <a:endParaRPr lang="en-US"/>
        </a:p>
      </dgm:t>
    </dgm:pt>
    <dgm:pt modelId="{D0228283-A441-490D-B556-0AED9A7DC754}">
      <dgm:prSet phldrT="[Text]" custT="1"/>
      <dgm:spPr/>
      <dgm:t>
        <a:bodyPr/>
        <a:lstStyle/>
        <a:p>
          <a:r>
            <a:rPr lang="en-US" sz="2400"/>
            <a:t>Data abstraction: kumpulan objek data</a:t>
          </a:r>
          <a:endParaRPr lang="en-US" sz="2400" dirty="0"/>
        </a:p>
      </dgm:t>
    </dgm:pt>
    <dgm:pt modelId="{739F908D-BC27-4CA6-9804-2FC6EB91C197}" type="parTrans" cxnId="{FBA85999-24DD-4889-B1EF-6B6EF1903B84}">
      <dgm:prSet/>
      <dgm:spPr/>
      <dgm:t>
        <a:bodyPr/>
        <a:lstStyle/>
        <a:p>
          <a:endParaRPr lang="en-US"/>
        </a:p>
      </dgm:t>
    </dgm:pt>
    <dgm:pt modelId="{DF924C4C-3E3B-4D94-8496-3F311F930AE7}" type="sibTrans" cxnId="{FBA85999-24DD-4889-B1EF-6B6EF1903B84}">
      <dgm:prSet/>
      <dgm:spPr/>
      <dgm:t>
        <a:bodyPr/>
        <a:lstStyle/>
        <a:p>
          <a:endParaRPr lang="en-US"/>
        </a:p>
      </dgm:t>
    </dgm:pt>
    <dgm:pt modelId="{7F24614F-0321-4FDD-8BD8-FA57831EFEBA}">
      <dgm:prSet phldrT="[Text]" custT="1"/>
      <dgm:spPr/>
      <dgm:t>
        <a:bodyPr/>
        <a:lstStyle/>
        <a:p>
          <a:r>
            <a:rPr lang="en-US" sz="2400"/>
            <a:t>Control abstraction: sub-program dan sub-routine</a:t>
          </a:r>
          <a:endParaRPr lang="en-US" sz="2400" dirty="0"/>
        </a:p>
      </dgm:t>
    </dgm:pt>
    <dgm:pt modelId="{E12F5E2F-BAF9-434B-8C51-1A2A8463FA2D}" type="parTrans" cxnId="{667186AA-CCE8-4C1B-A23C-F5FAC2D6FD0A}">
      <dgm:prSet/>
      <dgm:spPr/>
      <dgm:t>
        <a:bodyPr/>
        <a:lstStyle/>
        <a:p>
          <a:endParaRPr lang="en-US"/>
        </a:p>
      </dgm:t>
    </dgm:pt>
    <dgm:pt modelId="{DF74D10D-0829-47CF-9BBB-41C1EBF1A288}" type="sibTrans" cxnId="{667186AA-CCE8-4C1B-A23C-F5FAC2D6FD0A}">
      <dgm:prSet/>
      <dgm:spPr/>
      <dgm:t>
        <a:bodyPr/>
        <a:lstStyle/>
        <a:p>
          <a:endParaRPr lang="en-US"/>
        </a:p>
      </dgm:t>
    </dgm:pt>
    <dgm:pt modelId="{7B49EC8B-BD4F-4F4F-9E9A-2BE75A526B33}" type="pres">
      <dgm:prSet presAssocID="{8E7AC775-D757-4166-9A63-D6822CEB38AC}" presName="Name0" presStyleCnt="0">
        <dgm:presLayoutVars>
          <dgm:dir/>
          <dgm:animLvl val="lvl"/>
          <dgm:resizeHandles val="exact"/>
        </dgm:presLayoutVars>
      </dgm:prSet>
      <dgm:spPr/>
    </dgm:pt>
    <dgm:pt modelId="{4E5F2488-9069-4C7C-953F-436C7F0E88DB}" type="pres">
      <dgm:prSet presAssocID="{73F8E631-E685-454C-835C-E52459AA4093}" presName="composite" presStyleCnt="0"/>
      <dgm:spPr/>
    </dgm:pt>
    <dgm:pt modelId="{8B5D8010-33D9-414D-A403-9277949E3A9D}" type="pres">
      <dgm:prSet presAssocID="{73F8E631-E685-454C-835C-E52459AA4093}" presName="parTx" presStyleLbl="alignNode1" presStyleIdx="0" presStyleCnt="2">
        <dgm:presLayoutVars>
          <dgm:chMax val="0"/>
          <dgm:chPref val="0"/>
          <dgm:bulletEnabled val="1"/>
        </dgm:presLayoutVars>
      </dgm:prSet>
      <dgm:spPr/>
    </dgm:pt>
    <dgm:pt modelId="{E173AC1D-6459-4A4F-9855-5E1997F0D0B6}" type="pres">
      <dgm:prSet presAssocID="{73F8E631-E685-454C-835C-E52459AA4093}" presName="desTx" presStyleLbl="alignAccFollowNode1" presStyleIdx="0" presStyleCnt="2">
        <dgm:presLayoutVars>
          <dgm:bulletEnabled val="1"/>
        </dgm:presLayoutVars>
      </dgm:prSet>
      <dgm:spPr/>
    </dgm:pt>
    <dgm:pt modelId="{363C6785-36CE-4C16-BBCD-0CCE38C38591}" type="pres">
      <dgm:prSet presAssocID="{408272A2-9326-4D7E-B415-2F365C84EA55}" presName="space" presStyleCnt="0"/>
      <dgm:spPr/>
    </dgm:pt>
    <dgm:pt modelId="{C79C5043-8B24-4D3B-A47A-00E5336D16D8}" type="pres">
      <dgm:prSet presAssocID="{2685C238-7034-4BD9-AAC0-E6E6637F1C7E}" presName="composite" presStyleCnt="0"/>
      <dgm:spPr/>
    </dgm:pt>
    <dgm:pt modelId="{329435C5-1793-45FD-9AD2-18659DFEBE5E}" type="pres">
      <dgm:prSet presAssocID="{2685C238-7034-4BD9-AAC0-E6E6637F1C7E}" presName="parTx" presStyleLbl="alignNode1" presStyleIdx="1" presStyleCnt="2">
        <dgm:presLayoutVars>
          <dgm:chMax val="0"/>
          <dgm:chPref val="0"/>
          <dgm:bulletEnabled val="1"/>
        </dgm:presLayoutVars>
      </dgm:prSet>
      <dgm:spPr/>
    </dgm:pt>
    <dgm:pt modelId="{7C2CC557-2003-42AA-8B99-12542031DFF8}" type="pres">
      <dgm:prSet presAssocID="{2685C238-7034-4BD9-AAC0-E6E6637F1C7E}" presName="desTx" presStyleLbl="alignAccFollowNode1" presStyleIdx="1" presStyleCnt="2">
        <dgm:presLayoutVars>
          <dgm:bulletEnabled val="1"/>
        </dgm:presLayoutVars>
      </dgm:prSet>
      <dgm:spPr/>
    </dgm:pt>
  </dgm:ptLst>
  <dgm:cxnLst>
    <dgm:cxn modelId="{3E8EC506-4BCC-4BFE-904C-77B80483D693}" srcId="{73F8E631-E685-454C-835C-E52459AA4093}" destId="{23D3E425-6EEF-4D3C-ACD9-C9D5C4C8754E}" srcOrd="0" destOrd="0" parTransId="{843666A4-D298-424E-B853-F2DD93F12CDC}" sibTransId="{8BAB1983-B834-433E-B645-D9DE725EA32E}"/>
    <dgm:cxn modelId="{60ADCC0E-0087-4D8C-9D90-6CE4D1E0DFB4}" type="presOf" srcId="{7F24614F-0321-4FDD-8BD8-FA57831EFEBA}" destId="{7C2CC557-2003-42AA-8B99-12542031DFF8}" srcOrd="0" destOrd="2" presId="urn:microsoft.com/office/officeart/2005/8/layout/hList1"/>
    <dgm:cxn modelId="{CABBCE13-6776-40B5-8115-8AD29B1B56A4}" type="presOf" srcId="{668F9111-666A-4CE3-B627-47BF9D3A4EEA}" destId="{7C2CC557-2003-42AA-8B99-12542031DFF8}" srcOrd="0" destOrd="0" presId="urn:microsoft.com/office/officeart/2005/8/layout/hList1"/>
    <dgm:cxn modelId="{9C6F6516-BA76-4D6A-AE7D-29920A7E81D8}" srcId="{8E7AC775-D757-4166-9A63-D6822CEB38AC}" destId="{73F8E631-E685-454C-835C-E52459AA4093}" srcOrd="0" destOrd="0" parTransId="{F647C96F-BCB8-4BCE-A9B2-C10C1CED5C2A}" sibTransId="{408272A2-9326-4D7E-B415-2F365C84EA55}"/>
    <dgm:cxn modelId="{0ED5C717-3034-4E0B-8EE8-DA16D19003D7}" type="presOf" srcId="{D0228283-A441-490D-B556-0AED9A7DC754}" destId="{7C2CC557-2003-42AA-8B99-12542031DFF8}" srcOrd="0" destOrd="1" presId="urn:microsoft.com/office/officeart/2005/8/layout/hList1"/>
    <dgm:cxn modelId="{41D7532C-E451-4A5D-A922-4E577382C970}" type="presOf" srcId="{73F8E631-E685-454C-835C-E52459AA4093}" destId="{8B5D8010-33D9-414D-A403-9277949E3A9D}" srcOrd="0" destOrd="0" presId="urn:microsoft.com/office/officeart/2005/8/layout/hList1"/>
    <dgm:cxn modelId="{E5A86355-F9DD-4D71-8051-1050208A4A26}" srcId="{8E7AC775-D757-4166-9A63-D6822CEB38AC}" destId="{2685C238-7034-4BD9-AAC0-E6E6637F1C7E}" srcOrd="1" destOrd="0" parTransId="{8B8EF3BF-1B09-4D05-BAA3-56023AF9881A}" sibTransId="{16D5C772-74A7-4A8A-AE52-E5909B4DAE58}"/>
    <dgm:cxn modelId="{259B9A68-16D2-4206-BD7D-847C8CC9FEAE}" type="presOf" srcId="{8E7AC775-D757-4166-9A63-D6822CEB38AC}" destId="{7B49EC8B-BD4F-4F4F-9E9A-2BE75A526B33}" srcOrd="0" destOrd="0" presId="urn:microsoft.com/office/officeart/2005/8/layout/hList1"/>
    <dgm:cxn modelId="{FBA85999-24DD-4889-B1EF-6B6EF1903B84}" srcId="{2685C238-7034-4BD9-AAC0-E6E6637F1C7E}" destId="{D0228283-A441-490D-B556-0AED9A7DC754}" srcOrd="1" destOrd="0" parTransId="{739F908D-BC27-4CA6-9804-2FC6EB91C197}" sibTransId="{DF924C4C-3E3B-4D94-8496-3F311F930AE7}"/>
    <dgm:cxn modelId="{667186AA-CCE8-4C1B-A23C-F5FAC2D6FD0A}" srcId="{2685C238-7034-4BD9-AAC0-E6E6637F1C7E}" destId="{7F24614F-0321-4FDD-8BD8-FA57831EFEBA}" srcOrd="2" destOrd="0" parTransId="{E12F5E2F-BAF9-434B-8C51-1A2A8463FA2D}" sibTransId="{DF74D10D-0829-47CF-9BBB-41C1EBF1A288}"/>
    <dgm:cxn modelId="{8288C7BA-633A-4C3F-B554-C5206CACEE11}" type="presOf" srcId="{23D3E425-6EEF-4D3C-ACD9-C9D5C4C8754E}" destId="{E173AC1D-6459-4A4F-9855-5E1997F0D0B6}" srcOrd="0" destOrd="0" presId="urn:microsoft.com/office/officeart/2005/8/layout/hList1"/>
    <dgm:cxn modelId="{B26288D8-95D5-4AAC-951B-80E58C0526C4}" srcId="{2685C238-7034-4BD9-AAC0-E6E6637F1C7E}" destId="{668F9111-666A-4CE3-B627-47BF9D3A4EEA}" srcOrd="0" destOrd="0" parTransId="{C29C9828-4FF7-4958-A39F-70D1F80F5FCC}" sibTransId="{E73FC4BC-A99D-4F01-8E35-0B1C3B481FFF}"/>
    <dgm:cxn modelId="{C795A1EA-0BC9-4233-9993-65CD705786EE}" type="presOf" srcId="{2685C238-7034-4BD9-AAC0-E6E6637F1C7E}" destId="{329435C5-1793-45FD-9AD2-18659DFEBE5E}" srcOrd="0" destOrd="0" presId="urn:microsoft.com/office/officeart/2005/8/layout/hList1"/>
    <dgm:cxn modelId="{08B7E397-7194-4A60-91B3-B7E80BF75828}" type="presParOf" srcId="{7B49EC8B-BD4F-4F4F-9E9A-2BE75A526B33}" destId="{4E5F2488-9069-4C7C-953F-436C7F0E88DB}" srcOrd="0" destOrd="0" presId="urn:microsoft.com/office/officeart/2005/8/layout/hList1"/>
    <dgm:cxn modelId="{EC1898EA-18D4-46D2-941A-278B70096792}" type="presParOf" srcId="{4E5F2488-9069-4C7C-953F-436C7F0E88DB}" destId="{8B5D8010-33D9-414D-A403-9277949E3A9D}" srcOrd="0" destOrd="0" presId="urn:microsoft.com/office/officeart/2005/8/layout/hList1"/>
    <dgm:cxn modelId="{33079330-C5DC-46DC-A2CC-1D45EBBC23A7}" type="presParOf" srcId="{4E5F2488-9069-4C7C-953F-436C7F0E88DB}" destId="{E173AC1D-6459-4A4F-9855-5E1997F0D0B6}" srcOrd="1" destOrd="0" presId="urn:microsoft.com/office/officeart/2005/8/layout/hList1"/>
    <dgm:cxn modelId="{5E04F12C-4B77-4C62-B922-EDF66AA7D417}" type="presParOf" srcId="{7B49EC8B-BD4F-4F4F-9E9A-2BE75A526B33}" destId="{363C6785-36CE-4C16-BBCD-0CCE38C38591}" srcOrd="1" destOrd="0" presId="urn:microsoft.com/office/officeart/2005/8/layout/hList1"/>
    <dgm:cxn modelId="{C3C348B3-E946-4869-8A67-A4E295C0ED39}" type="presParOf" srcId="{7B49EC8B-BD4F-4F4F-9E9A-2BE75A526B33}" destId="{C79C5043-8B24-4D3B-A47A-00E5336D16D8}" srcOrd="2" destOrd="0" presId="urn:microsoft.com/office/officeart/2005/8/layout/hList1"/>
    <dgm:cxn modelId="{12C57B55-CCD7-429B-ABEA-A68DDEA6E8A2}" type="presParOf" srcId="{C79C5043-8B24-4D3B-A47A-00E5336D16D8}" destId="{329435C5-1793-45FD-9AD2-18659DFEBE5E}" srcOrd="0" destOrd="0" presId="urn:microsoft.com/office/officeart/2005/8/layout/hList1"/>
    <dgm:cxn modelId="{9826357D-F47A-4197-9FD4-9ADCFED1B582}" type="presParOf" srcId="{C79C5043-8B24-4D3B-A47A-00E5336D16D8}" destId="{7C2CC557-2003-42AA-8B99-12542031DFF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87080F8-6677-4E19-AFC7-647A0176F89F}" type="doc">
      <dgm:prSet loTypeId="urn:microsoft.com/office/officeart/2005/8/layout/pyramid2" loCatId="list" qsTypeId="urn:microsoft.com/office/officeart/2005/8/quickstyle/3d4" qsCatId="3D" csTypeId="urn:microsoft.com/office/officeart/2005/8/colors/accent1_2" csCatId="accent1" phldr="1"/>
      <dgm:spPr/>
    </dgm:pt>
    <dgm:pt modelId="{59E509EC-719F-4DCE-BA08-A8071F2AE5D3}">
      <dgm:prSet phldrT="[Text]"/>
      <dgm:spPr/>
      <dgm:t>
        <a:bodyPr/>
        <a:lstStyle/>
        <a:p>
          <a:r>
            <a:rPr lang="en-US" dirty="0">
              <a:solidFill>
                <a:srgbClr val="0070C0"/>
              </a:solidFill>
            </a:rPr>
            <a:t>Functional</a:t>
          </a:r>
        </a:p>
      </dgm:t>
    </dgm:pt>
    <dgm:pt modelId="{1138CAF1-9F4F-4483-BC4B-80550D299A8C}" type="parTrans" cxnId="{31DE26C0-9FBF-47FC-B937-568F191AC431}">
      <dgm:prSet/>
      <dgm:spPr/>
      <dgm:t>
        <a:bodyPr/>
        <a:lstStyle/>
        <a:p>
          <a:endParaRPr lang="en-US"/>
        </a:p>
      </dgm:t>
    </dgm:pt>
    <dgm:pt modelId="{9DFEECA0-F872-4A7B-B5E2-3EA7B0B82866}" type="sibTrans" cxnId="{31DE26C0-9FBF-47FC-B937-568F191AC431}">
      <dgm:prSet/>
      <dgm:spPr/>
      <dgm:t>
        <a:bodyPr/>
        <a:lstStyle/>
        <a:p>
          <a:endParaRPr lang="en-US"/>
        </a:p>
      </dgm:t>
    </dgm:pt>
    <dgm:pt modelId="{A5201F4D-BF5D-4DE1-9F3E-47A6AD224F08}">
      <dgm:prSet phldrT="[Text]"/>
      <dgm:spPr/>
      <dgm:t>
        <a:bodyPr/>
        <a:lstStyle/>
        <a:p>
          <a:r>
            <a:rPr lang="en-US" dirty="0">
              <a:solidFill>
                <a:srgbClr val="0070C0"/>
              </a:solidFill>
            </a:rPr>
            <a:t>Sequential</a:t>
          </a:r>
        </a:p>
      </dgm:t>
    </dgm:pt>
    <dgm:pt modelId="{6536DF54-F23C-495F-8569-39D72CB18FDD}" type="parTrans" cxnId="{898BD015-0D9A-4E73-8EBA-295108C74281}">
      <dgm:prSet/>
      <dgm:spPr/>
      <dgm:t>
        <a:bodyPr/>
        <a:lstStyle/>
        <a:p>
          <a:endParaRPr lang="en-US"/>
        </a:p>
      </dgm:t>
    </dgm:pt>
    <dgm:pt modelId="{1201F7A9-F327-450F-8640-13B8F09AD324}" type="sibTrans" cxnId="{898BD015-0D9A-4E73-8EBA-295108C74281}">
      <dgm:prSet/>
      <dgm:spPr/>
      <dgm:t>
        <a:bodyPr/>
        <a:lstStyle/>
        <a:p>
          <a:endParaRPr lang="en-US"/>
        </a:p>
      </dgm:t>
    </dgm:pt>
    <dgm:pt modelId="{6A1A32E2-EF4E-4DAC-B13F-37D76B15E552}">
      <dgm:prSet phldrT="[Text]"/>
      <dgm:spPr/>
      <dgm:t>
        <a:bodyPr/>
        <a:lstStyle/>
        <a:p>
          <a:r>
            <a:rPr lang="en-US" dirty="0">
              <a:solidFill>
                <a:srgbClr val="0070C0"/>
              </a:solidFill>
            </a:rPr>
            <a:t>Communicational</a:t>
          </a:r>
        </a:p>
      </dgm:t>
    </dgm:pt>
    <dgm:pt modelId="{71C6A640-D3EA-43A4-B351-6846AFE5A037}" type="parTrans" cxnId="{2F4423E3-EB72-4593-BF64-F0A30D10195F}">
      <dgm:prSet/>
      <dgm:spPr/>
      <dgm:t>
        <a:bodyPr/>
        <a:lstStyle/>
        <a:p>
          <a:endParaRPr lang="en-US"/>
        </a:p>
      </dgm:t>
    </dgm:pt>
    <dgm:pt modelId="{79AD315A-DFA7-406F-8EB8-DA449A5EFC58}" type="sibTrans" cxnId="{2F4423E3-EB72-4593-BF64-F0A30D10195F}">
      <dgm:prSet/>
      <dgm:spPr/>
      <dgm:t>
        <a:bodyPr/>
        <a:lstStyle/>
        <a:p>
          <a:endParaRPr lang="en-US"/>
        </a:p>
      </dgm:t>
    </dgm:pt>
    <dgm:pt modelId="{07F59143-81FF-431E-8C7B-9713EF991621}">
      <dgm:prSet phldrT="[Text]"/>
      <dgm:spPr/>
      <dgm:t>
        <a:bodyPr/>
        <a:lstStyle/>
        <a:p>
          <a:r>
            <a:rPr lang="en-US" dirty="0">
              <a:solidFill>
                <a:srgbClr val="0070C0"/>
              </a:solidFill>
            </a:rPr>
            <a:t>Procedural</a:t>
          </a:r>
        </a:p>
      </dgm:t>
    </dgm:pt>
    <dgm:pt modelId="{F893D978-B5FC-4011-B2A3-5D4576EE4541}" type="parTrans" cxnId="{F0498821-6F38-4CA4-9C2C-45C1E9037F88}">
      <dgm:prSet/>
      <dgm:spPr/>
      <dgm:t>
        <a:bodyPr/>
        <a:lstStyle/>
        <a:p>
          <a:endParaRPr lang="en-US"/>
        </a:p>
      </dgm:t>
    </dgm:pt>
    <dgm:pt modelId="{7C7745BC-2079-4B21-9006-FD01E5511CE8}" type="sibTrans" cxnId="{F0498821-6F38-4CA4-9C2C-45C1E9037F88}">
      <dgm:prSet/>
      <dgm:spPr/>
      <dgm:t>
        <a:bodyPr/>
        <a:lstStyle/>
        <a:p>
          <a:endParaRPr lang="en-US"/>
        </a:p>
      </dgm:t>
    </dgm:pt>
    <dgm:pt modelId="{237284D1-FB0C-4D61-96A0-C5173B328D73}">
      <dgm:prSet phldrT="[Text]"/>
      <dgm:spPr/>
      <dgm:t>
        <a:bodyPr/>
        <a:lstStyle/>
        <a:p>
          <a:r>
            <a:rPr lang="en-US" dirty="0">
              <a:solidFill>
                <a:srgbClr val="0070C0"/>
              </a:solidFill>
            </a:rPr>
            <a:t>Temporal</a:t>
          </a:r>
        </a:p>
      </dgm:t>
    </dgm:pt>
    <dgm:pt modelId="{D0645CE0-60DB-4473-A125-C8A34F82D389}" type="parTrans" cxnId="{0866A2CD-E68D-4A0E-A005-09E4935F3DFB}">
      <dgm:prSet/>
      <dgm:spPr/>
      <dgm:t>
        <a:bodyPr/>
        <a:lstStyle/>
        <a:p>
          <a:endParaRPr lang="en-US"/>
        </a:p>
      </dgm:t>
    </dgm:pt>
    <dgm:pt modelId="{945F6CCB-5431-44F4-9151-E6C54EB86154}" type="sibTrans" cxnId="{0866A2CD-E68D-4A0E-A005-09E4935F3DFB}">
      <dgm:prSet/>
      <dgm:spPr/>
      <dgm:t>
        <a:bodyPr/>
        <a:lstStyle/>
        <a:p>
          <a:endParaRPr lang="en-US"/>
        </a:p>
      </dgm:t>
    </dgm:pt>
    <dgm:pt modelId="{0FC75FF7-BC3E-448D-AC56-1A07F84ADC65}">
      <dgm:prSet phldrT="[Text]"/>
      <dgm:spPr/>
      <dgm:t>
        <a:bodyPr/>
        <a:lstStyle/>
        <a:p>
          <a:r>
            <a:rPr lang="en-US" dirty="0">
              <a:solidFill>
                <a:srgbClr val="0070C0"/>
              </a:solidFill>
            </a:rPr>
            <a:t>Logical</a:t>
          </a:r>
        </a:p>
      </dgm:t>
    </dgm:pt>
    <dgm:pt modelId="{D3B46BFC-C154-45F2-BC83-0875AC1E6260}" type="parTrans" cxnId="{741C39BD-E9B4-453F-8D64-4C8B2C6EE3A7}">
      <dgm:prSet/>
      <dgm:spPr/>
      <dgm:t>
        <a:bodyPr/>
        <a:lstStyle/>
        <a:p>
          <a:endParaRPr lang="en-US"/>
        </a:p>
      </dgm:t>
    </dgm:pt>
    <dgm:pt modelId="{0A721FA2-3228-455B-AEFC-3A3F2227099D}" type="sibTrans" cxnId="{741C39BD-E9B4-453F-8D64-4C8B2C6EE3A7}">
      <dgm:prSet/>
      <dgm:spPr/>
      <dgm:t>
        <a:bodyPr/>
        <a:lstStyle/>
        <a:p>
          <a:endParaRPr lang="en-US"/>
        </a:p>
      </dgm:t>
    </dgm:pt>
    <dgm:pt modelId="{666FE6E5-5941-4054-8E49-BBE144891461}">
      <dgm:prSet phldrT="[Text]"/>
      <dgm:spPr/>
      <dgm:t>
        <a:bodyPr/>
        <a:lstStyle/>
        <a:p>
          <a:r>
            <a:rPr lang="en-US" dirty="0">
              <a:solidFill>
                <a:srgbClr val="0070C0"/>
              </a:solidFill>
            </a:rPr>
            <a:t>Coincidental</a:t>
          </a:r>
        </a:p>
      </dgm:t>
    </dgm:pt>
    <dgm:pt modelId="{BBBB3CE0-E56D-45F5-83D7-F8845576AFD9}" type="parTrans" cxnId="{FF5F8ED1-B7A9-4068-8F32-D9755FE9D886}">
      <dgm:prSet/>
      <dgm:spPr/>
      <dgm:t>
        <a:bodyPr/>
        <a:lstStyle/>
        <a:p>
          <a:endParaRPr lang="en-US"/>
        </a:p>
      </dgm:t>
    </dgm:pt>
    <dgm:pt modelId="{C2E7E7E6-20F3-4B64-87FB-0704D2090130}" type="sibTrans" cxnId="{FF5F8ED1-B7A9-4068-8F32-D9755FE9D886}">
      <dgm:prSet/>
      <dgm:spPr/>
      <dgm:t>
        <a:bodyPr/>
        <a:lstStyle/>
        <a:p>
          <a:endParaRPr lang="en-US"/>
        </a:p>
      </dgm:t>
    </dgm:pt>
    <dgm:pt modelId="{A6181312-08C1-4302-BFEF-9AE54E14C7F4}" type="pres">
      <dgm:prSet presAssocID="{087080F8-6677-4E19-AFC7-647A0176F89F}" presName="compositeShape" presStyleCnt="0">
        <dgm:presLayoutVars>
          <dgm:dir/>
          <dgm:resizeHandles/>
        </dgm:presLayoutVars>
      </dgm:prSet>
      <dgm:spPr/>
    </dgm:pt>
    <dgm:pt modelId="{A15B43AA-4062-4E1E-8C2A-886FF1DF10A4}" type="pres">
      <dgm:prSet presAssocID="{087080F8-6677-4E19-AFC7-647A0176F89F}" presName="pyramid" presStyleLbl="node1" presStyleIdx="0" presStyleCnt="1"/>
      <dgm:spPr/>
    </dgm:pt>
    <dgm:pt modelId="{C8BA4FE4-D869-4268-855D-1C51708047F3}" type="pres">
      <dgm:prSet presAssocID="{087080F8-6677-4E19-AFC7-647A0176F89F}" presName="theList" presStyleCnt="0"/>
      <dgm:spPr/>
    </dgm:pt>
    <dgm:pt modelId="{4E6CF848-75D7-4CEE-B653-6433D772DFE6}" type="pres">
      <dgm:prSet presAssocID="{59E509EC-719F-4DCE-BA08-A8071F2AE5D3}" presName="aNode" presStyleLbl="fgAcc1" presStyleIdx="0" presStyleCnt="7">
        <dgm:presLayoutVars>
          <dgm:bulletEnabled val="1"/>
        </dgm:presLayoutVars>
      </dgm:prSet>
      <dgm:spPr/>
    </dgm:pt>
    <dgm:pt modelId="{F114013A-0D55-477A-B585-01B3B7200CCA}" type="pres">
      <dgm:prSet presAssocID="{59E509EC-719F-4DCE-BA08-A8071F2AE5D3}" presName="aSpace" presStyleCnt="0"/>
      <dgm:spPr/>
    </dgm:pt>
    <dgm:pt modelId="{FB68EE9F-DEF4-406F-8F00-B2761780AE98}" type="pres">
      <dgm:prSet presAssocID="{A5201F4D-BF5D-4DE1-9F3E-47A6AD224F08}" presName="aNode" presStyleLbl="fgAcc1" presStyleIdx="1" presStyleCnt="7">
        <dgm:presLayoutVars>
          <dgm:bulletEnabled val="1"/>
        </dgm:presLayoutVars>
      </dgm:prSet>
      <dgm:spPr/>
    </dgm:pt>
    <dgm:pt modelId="{0F91FFF6-6CBB-4421-8F5E-29694C1376B0}" type="pres">
      <dgm:prSet presAssocID="{A5201F4D-BF5D-4DE1-9F3E-47A6AD224F08}" presName="aSpace" presStyleCnt="0"/>
      <dgm:spPr/>
    </dgm:pt>
    <dgm:pt modelId="{A4C0586D-56F3-4C82-BE3D-EA7C5336F07D}" type="pres">
      <dgm:prSet presAssocID="{6A1A32E2-EF4E-4DAC-B13F-37D76B15E552}" presName="aNode" presStyleLbl="fgAcc1" presStyleIdx="2" presStyleCnt="7">
        <dgm:presLayoutVars>
          <dgm:bulletEnabled val="1"/>
        </dgm:presLayoutVars>
      </dgm:prSet>
      <dgm:spPr/>
    </dgm:pt>
    <dgm:pt modelId="{BB8D0AFF-1EED-451A-B626-E387A76BA337}" type="pres">
      <dgm:prSet presAssocID="{6A1A32E2-EF4E-4DAC-B13F-37D76B15E552}" presName="aSpace" presStyleCnt="0"/>
      <dgm:spPr/>
    </dgm:pt>
    <dgm:pt modelId="{F080D983-A4B3-4A90-8F06-9F92582B123A}" type="pres">
      <dgm:prSet presAssocID="{07F59143-81FF-431E-8C7B-9713EF991621}" presName="aNode" presStyleLbl="fgAcc1" presStyleIdx="3" presStyleCnt="7">
        <dgm:presLayoutVars>
          <dgm:bulletEnabled val="1"/>
        </dgm:presLayoutVars>
      </dgm:prSet>
      <dgm:spPr/>
    </dgm:pt>
    <dgm:pt modelId="{F9CAC541-A578-49A1-922B-B377BA7115CE}" type="pres">
      <dgm:prSet presAssocID="{07F59143-81FF-431E-8C7B-9713EF991621}" presName="aSpace" presStyleCnt="0"/>
      <dgm:spPr/>
    </dgm:pt>
    <dgm:pt modelId="{9A571A94-1381-4B31-ACF9-CBAF7A61FCF7}" type="pres">
      <dgm:prSet presAssocID="{237284D1-FB0C-4D61-96A0-C5173B328D73}" presName="aNode" presStyleLbl="fgAcc1" presStyleIdx="4" presStyleCnt="7">
        <dgm:presLayoutVars>
          <dgm:bulletEnabled val="1"/>
        </dgm:presLayoutVars>
      </dgm:prSet>
      <dgm:spPr/>
    </dgm:pt>
    <dgm:pt modelId="{431AACD7-47FF-46FD-B7CF-7FA14D9B61D5}" type="pres">
      <dgm:prSet presAssocID="{237284D1-FB0C-4D61-96A0-C5173B328D73}" presName="aSpace" presStyleCnt="0"/>
      <dgm:spPr/>
    </dgm:pt>
    <dgm:pt modelId="{8E524086-1A4E-40DB-B3CE-85BE82583BE8}" type="pres">
      <dgm:prSet presAssocID="{0FC75FF7-BC3E-448D-AC56-1A07F84ADC65}" presName="aNode" presStyleLbl="fgAcc1" presStyleIdx="5" presStyleCnt="7">
        <dgm:presLayoutVars>
          <dgm:bulletEnabled val="1"/>
        </dgm:presLayoutVars>
      </dgm:prSet>
      <dgm:spPr/>
    </dgm:pt>
    <dgm:pt modelId="{BF77E21F-BD39-4CBD-815C-AE396FA0F480}" type="pres">
      <dgm:prSet presAssocID="{0FC75FF7-BC3E-448D-AC56-1A07F84ADC65}" presName="aSpace" presStyleCnt="0"/>
      <dgm:spPr/>
    </dgm:pt>
    <dgm:pt modelId="{007BE5DC-E7AF-4F08-888A-C7F5F426C238}" type="pres">
      <dgm:prSet presAssocID="{666FE6E5-5941-4054-8E49-BBE144891461}" presName="aNode" presStyleLbl="fgAcc1" presStyleIdx="6" presStyleCnt="7">
        <dgm:presLayoutVars>
          <dgm:bulletEnabled val="1"/>
        </dgm:presLayoutVars>
      </dgm:prSet>
      <dgm:spPr/>
    </dgm:pt>
    <dgm:pt modelId="{635E2287-1CB3-40F2-B0C3-9FD4BC5B657C}" type="pres">
      <dgm:prSet presAssocID="{666FE6E5-5941-4054-8E49-BBE144891461}" presName="aSpace" presStyleCnt="0"/>
      <dgm:spPr/>
    </dgm:pt>
  </dgm:ptLst>
  <dgm:cxnLst>
    <dgm:cxn modelId="{DC9C6D03-E5DA-4D41-901F-0587F0246CFB}" type="presOf" srcId="{59E509EC-719F-4DCE-BA08-A8071F2AE5D3}" destId="{4E6CF848-75D7-4CEE-B653-6433D772DFE6}" srcOrd="0" destOrd="0" presId="urn:microsoft.com/office/officeart/2005/8/layout/pyramid2"/>
    <dgm:cxn modelId="{74EE9A0C-81A5-430E-9FA4-34B639192E8D}" type="presOf" srcId="{237284D1-FB0C-4D61-96A0-C5173B328D73}" destId="{9A571A94-1381-4B31-ACF9-CBAF7A61FCF7}" srcOrd="0" destOrd="0" presId="urn:microsoft.com/office/officeart/2005/8/layout/pyramid2"/>
    <dgm:cxn modelId="{AD73A213-B73E-4C0E-81C7-93F93B6880FE}" type="presOf" srcId="{666FE6E5-5941-4054-8E49-BBE144891461}" destId="{007BE5DC-E7AF-4F08-888A-C7F5F426C238}" srcOrd="0" destOrd="0" presId="urn:microsoft.com/office/officeart/2005/8/layout/pyramid2"/>
    <dgm:cxn modelId="{898BD015-0D9A-4E73-8EBA-295108C74281}" srcId="{087080F8-6677-4E19-AFC7-647A0176F89F}" destId="{A5201F4D-BF5D-4DE1-9F3E-47A6AD224F08}" srcOrd="1" destOrd="0" parTransId="{6536DF54-F23C-495F-8569-39D72CB18FDD}" sibTransId="{1201F7A9-F327-450F-8640-13B8F09AD324}"/>
    <dgm:cxn modelId="{F0498821-6F38-4CA4-9C2C-45C1E9037F88}" srcId="{087080F8-6677-4E19-AFC7-647A0176F89F}" destId="{07F59143-81FF-431E-8C7B-9713EF991621}" srcOrd="3" destOrd="0" parTransId="{F893D978-B5FC-4011-B2A3-5D4576EE4541}" sibTransId="{7C7745BC-2079-4B21-9006-FD01E5511CE8}"/>
    <dgm:cxn modelId="{92B5BF23-A544-4208-9AD5-E50F6D6485BB}" type="presOf" srcId="{087080F8-6677-4E19-AFC7-647A0176F89F}" destId="{A6181312-08C1-4302-BFEF-9AE54E14C7F4}" srcOrd="0" destOrd="0" presId="urn:microsoft.com/office/officeart/2005/8/layout/pyramid2"/>
    <dgm:cxn modelId="{B9324171-DDC4-4DA7-AF8B-DD2CF6DBBC3B}" type="presOf" srcId="{6A1A32E2-EF4E-4DAC-B13F-37D76B15E552}" destId="{A4C0586D-56F3-4C82-BE3D-EA7C5336F07D}" srcOrd="0" destOrd="0" presId="urn:microsoft.com/office/officeart/2005/8/layout/pyramid2"/>
    <dgm:cxn modelId="{805ED97B-83EF-4FEA-B91D-4ADDACFBC41A}" type="presOf" srcId="{07F59143-81FF-431E-8C7B-9713EF991621}" destId="{F080D983-A4B3-4A90-8F06-9F92582B123A}" srcOrd="0" destOrd="0" presId="urn:microsoft.com/office/officeart/2005/8/layout/pyramid2"/>
    <dgm:cxn modelId="{647CA68F-B347-427A-AD20-A8BC1F1F9CB9}" type="presOf" srcId="{A5201F4D-BF5D-4DE1-9F3E-47A6AD224F08}" destId="{FB68EE9F-DEF4-406F-8F00-B2761780AE98}" srcOrd="0" destOrd="0" presId="urn:microsoft.com/office/officeart/2005/8/layout/pyramid2"/>
    <dgm:cxn modelId="{72EA8AAA-5EAB-469F-B488-D2E53C22EEC5}" type="presOf" srcId="{0FC75FF7-BC3E-448D-AC56-1A07F84ADC65}" destId="{8E524086-1A4E-40DB-B3CE-85BE82583BE8}" srcOrd="0" destOrd="0" presId="urn:microsoft.com/office/officeart/2005/8/layout/pyramid2"/>
    <dgm:cxn modelId="{741C39BD-E9B4-453F-8D64-4C8B2C6EE3A7}" srcId="{087080F8-6677-4E19-AFC7-647A0176F89F}" destId="{0FC75FF7-BC3E-448D-AC56-1A07F84ADC65}" srcOrd="5" destOrd="0" parTransId="{D3B46BFC-C154-45F2-BC83-0875AC1E6260}" sibTransId="{0A721FA2-3228-455B-AEFC-3A3F2227099D}"/>
    <dgm:cxn modelId="{31DE26C0-9FBF-47FC-B937-568F191AC431}" srcId="{087080F8-6677-4E19-AFC7-647A0176F89F}" destId="{59E509EC-719F-4DCE-BA08-A8071F2AE5D3}" srcOrd="0" destOrd="0" parTransId="{1138CAF1-9F4F-4483-BC4B-80550D299A8C}" sibTransId="{9DFEECA0-F872-4A7B-B5E2-3EA7B0B82866}"/>
    <dgm:cxn modelId="{0866A2CD-E68D-4A0E-A005-09E4935F3DFB}" srcId="{087080F8-6677-4E19-AFC7-647A0176F89F}" destId="{237284D1-FB0C-4D61-96A0-C5173B328D73}" srcOrd="4" destOrd="0" parTransId="{D0645CE0-60DB-4473-A125-C8A34F82D389}" sibTransId="{945F6CCB-5431-44F4-9151-E6C54EB86154}"/>
    <dgm:cxn modelId="{FF5F8ED1-B7A9-4068-8F32-D9755FE9D886}" srcId="{087080F8-6677-4E19-AFC7-647A0176F89F}" destId="{666FE6E5-5941-4054-8E49-BBE144891461}" srcOrd="6" destOrd="0" parTransId="{BBBB3CE0-E56D-45F5-83D7-F8845576AFD9}" sibTransId="{C2E7E7E6-20F3-4B64-87FB-0704D2090130}"/>
    <dgm:cxn modelId="{2F4423E3-EB72-4593-BF64-F0A30D10195F}" srcId="{087080F8-6677-4E19-AFC7-647A0176F89F}" destId="{6A1A32E2-EF4E-4DAC-B13F-37D76B15E552}" srcOrd="2" destOrd="0" parTransId="{71C6A640-D3EA-43A4-B351-6846AFE5A037}" sibTransId="{79AD315A-DFA7-406F-8EB8-DA449A5EFC58}"/>
    <dgm:cxn modelId="{8333FE94-D0AF-4521-8507-26DF1C936D21}" type="presParOf" srcId="{A6181312-08C1-4302-BFEF-9AE54E14C7F4}" destId="{A15B43AA-4062-4E1E-8C2A-886FF1DF10A4}" srcOrd="0" destOrd="0" presId="urn:microsoft.com/office/officeart/2005/8/layout/pyramid2"/>
    <dgm:cxn modelId="{E87ED897-C6A9-49D7-88E9-88C4661FE307}" type="presParOf" srcId="{A6181312-08C1-4302-BFEF-9AE54E14C7F4}" destId="{C8BA4FE4-D869-4268-855D-1C51708047F3}" srcOrd="1" destOrd="0" presId="urn:microsoft.com/office/officeart/2005/8/layout/pyramid2"/>
    <dgm:cxn modelId="{BB6E7906-5F30-4402-88E1-58E4804E1BB9}" type="presParOf" srcId="{C8BA4FE4-D869-4268-855D-1C51708047F3}" destId="{4E6CF848-75D7-4CEE-B653-6433D772DFE6}" srcOrd="0" destOrd="0" presId="urn:microsoft.com/office/officeart/2005/8/layout/pyramid2"/>
    <dgm:cxn modelId="{27F4CF01-F89A-472E-BA1A-AE0684EE8B9C}" type="presParOf" srcId="{C8BA4FE4-D869-4268-855D-1C51708047F3}" destId="{F114013A-0D55-477A-B585-01B3B7200CCA}" srcOrd="1" destOrd="0" presId="urn:microsoft.com/office/officeart/2005/8/layout/pyramid2"/>
    <dgm:cxn modelId="{1F029984-0075-42B5-B607-51475E7C2494}" type="presParOf" srcId="{C8BA4FE4-D869-4268-855D-1C51708047F3}" destId="{FB68EE9F-DEF4-406F-8F00-B2761780AE98}" srcOrd="2" destOrd="0" presId="urn:microsoft.com/office/officeart/2005/8/layout/pyramid2"/>
    <dgm:cxn modelId="{809A90A4-88B8-4E9A-8D29-54E2214AE88A}" type="presParOf" srcId="{C8BA4FE4-D869-4268-855D-1C51708047F3}" destId="{0F91FFF6-6CBB-4421-8F5E-29694C1376B0}" srcOrd="3" destOrd="0" presId="urn:microsoft.com/office/officeart/2005/8/layout/pyramid2"/>
    <dgm:cxn modelId="{38AF9696-B07F-47AC-9812-1F634E6F9701}" type="presParOf" srcId="{C8BA4FE4-D869-4268-855D-1C51708047F3}" destId="{A4C0586D-56F3-4C82-BE3D-EA7C5336F07D}" srcOrd="4" destOrd="0" presId="urn:microsoft.com/office/officeart/2005/8/layout/pyramid2"/>
    <dgm:cxn modelId="{EFAC08FA-C26C-4941-A12F-7C1DF6C0B433}" type="presParOf" srcId="{C8BA4FE4-D869-4268-855D-1C51708047F3}" destId="{BB8D0AFF-1EED-451A-B626-E387A76BA337}" srcOrd="5" destOrd="0" presId="urn:microsoft.com/office/officeart/2005/8/layout/pyramid2"/>
    <dgm:cxn modelId="{1DA5FADC-1A76-4270-AFE7-62087B2B85DF}" type="presParOf" srcId="{C8BA4FE4-D869-4268-855D-1C51708047F3}" destId="{F080D983-A4B3-4A90-8F06-9F92582B123A}" srcOrd="6" destOrd="0" presId="urn:microsoft.com/office/officeart/2005/8/layout/pyramid2"/>
    <dgm:cxn modelId="{1747DF88-987D-400A-8F8B-4EF47410F27C}" type="presParOf" srcId="{C8BA4FE4-D869-4268-855D-1C51708047F3}" destId="{F9CAC541-A578-49A1-922B-B377BA7115CE}" srcOrd="7" destOrd="0" presId="urn:microsoft.com/office/officeart/2005/8/layout/pyramid2"/>
    <dgm:cxn modelId="{E1CC6C31-4755-4374-88C2-3A48319E9D2C}" type="presParOf" srcId="{C8BA4FE4-D869-4268-855D-1C51708047F3}" destId="{9A571A94-1381-4B31-ACF9-CBAF7A61FCF7}" srcOrd="8" destOrd="0" presId="urn:microsoft.com/office/officeart/2005/8/layout/pyramid2"/>
    <dgm:cxn modelId="{56AC508B-FF38-4BD4-B385-E3EC8C6AA656}" type="presParOf" srcId="{C8BA4FE4-D869-4268-855D-1C51708047F3}" destId="{431AACD7-47FF-46FD-B7CF-7FA14D9B61D5}" srcOrd="9" destOrd="0" presId="urn:microsoft.com/office/officeart/2005/8/layout/pyramid2"/>
    <dgm:cxn modelId="{2C20425A-731B-4E4B-8FE1-A0B8892F5219}" type="presParOf" srcId="{C8BA4FE4-D869-4268-855D-1C51708047F3}" destId="{8E524086-1A4E-40DB-B3CE-85BE82583BE8}" srcOrd="10" destOrd="0" presId="urn:microsoft.com/office/officeart/2005/8/layout/pyramid2"/>
    <dgm:cxn modelId="{F58C6F90-C2D9-4582-A6EA-D5F95BF883A2}" type="presParOf" srcId="{C8BA4FE4-D869-4268-855D-1C51708047F3}" destId="{BF77E21F-BD39-4CBD-815C-AE396FA0F480}" srcOrd="11" destOrd="0" presId="urn:microsoft.com/office/officeart/2005/8/layout/pyramid2"/>
    <dgm:cxn modelId="{A829490F-8653-4596-BE34-89D5EF02D2F2}" type="presParOf" srcId="{C8BA4FE4-D869-4268-855D-1C51708047F3}" destId="{007BE5DC-E7AF-4F08-888A-C7F5F426C238}" srcOrd="12" destOrd="0" presId="urn:microsoft.com/office/officeart/2005/8/layout/pyramid2"/>
    <dgm:cxn modelId="{A12625CD-2815-415B-8D4B-E81D2053356C}" type="presParOf" srcId="{C8BA4FE4-D869-4268-855D-1C51708047F3}" destId="{635E2287-1CB3-40F2-B0C3-9FD4BC5B657C}" srcOrd="13"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87080F8-6677-4E19-AFC7-647A0176F89F}" type="doc">
      <dgm:prSet loTypeId="urn:microsoft.com/office/officeart/2005/8/layout/pyramid2" loCatId="list" qsTypeId="urn:microsoft.com/office/officeart/2005/8/quickstyle/3d4" qsCatId="3D" csTypeId="urn:microsoft.com/office/officeart/2005/8/colors/accent6_2" csCatId="accent6" phldr="1"/>
      <dgm:spPr/>
    </dgm:pt>
    <dgm:pt modelId="{59E509EC-719F-4DCE-BA08-A8071F2AE5D3}">
      <dgm:prSet phldrT="[Text]"/>
      <dgm:spPr/>
      <dgm:t>
        <a:bodyPr/>
        <a:lstStyle/>
        <a:p>
          <a:r>
            <a:rPr lang="en-US"/>
            <a:t>Content</a:t>
          </a:r>
          <a:endParaRPr lang="en-US" dirty="0"/>
        </a:p>
      </dgm:t>
    </dgm:pt>
    <dgm:pt modelId="{1138CAF1-9F4F-4483-BC4B-80550D299A8C}" type="parTrans" cxnId="{31DE26C0-9FBF-47FC-B937-568F191AC431}">
      <dgm:prSet/>
      <dgm:spPr/>
      <dgm:t>
        <a:bodyPr/>
        <a:lstStyle/>
        <a:p>
          <a:endParaRPr lang="en-US"/>
        </a:p>
      </dgm:t>
    </dgm:pt>
    <dgm:pt modelId="{9DFEECA0-F872-4A7B-B5E2-3EA7B0B82866}" type="sibTrans" cxnId="{31DE26C0-9FBF-47FC-B937-568F191AC431}">
      <dgm:prSet/>
      <dgm:spPr/>
      <dgm:t>
        <a:bodyPr/>
        <a:lstStyle/>
        <a:p>
          <a:endParaRPr lang="en-US"/>
        </a:p>
      </dgm:t>
    </dgm:pt>
    <dgm:pt modelId="{A5201F4D-BF5D-4DE1-9F3E-47A6AD224F08}">
      <dgm:prSet phldrT="[Text]"/>
      <dgm:spPr/>
      <dgm:t>
        <a:bodyPr/>
        <a:lstStyle/>
        <a:p>
          <a:r>
            <a:rPr lang="en-US"/>
            <a:t>Common</a:t>
          </a:r>
          <a:endParaRPr lang="en-US" dirty="0"/>
        </a:p>
      </dgm:t>
    </dgm:pt>
    <dgm:pt modelId="{6536DF54-F23C-495F-8569-39D72CB18FDD}" type="parTrans" cxnId="{898BD015-0D9A-4E73-8EBA-295108C74281}">
      <dgm:prSet/>
      <dgm:spPr/>
      <dgm:t>
        <a:bodyPr/>
        <a:lstStyle/>
        <a:p>
          <a:endParaRPr lang="en-US"/>
        </a:p>
      </dgm:t>
    </dgm:pt>
    <dgm:pt modelId="{1201F7A9-F327-450F-8640-13B8F09AD324}" type="sibTrans" cxnId="{898BD015-0D9A-4E73-8EBA-295108C74281}">
      <dgm:prSet/>
      <dgm:spPr/>
      <dgm:t>
        <a:bodyPr/>
        <a:lstStyle/>
        <a:p>
          <a:endParaRPr lang="en-US"/>
        </a:p>
      </dgm:t>
    </dgm:pt>
    <dgm:pt modelId="{07F59143-81FF-431E-8C7B-9713EF991621}">
      <dgm:prSet phldrT="[Text]"/>
      <dgm:spPr/>
      <dgm:t>
        <a:bodyPr/>
        <a:lstStyle/>
        <a:p>
          <a:r>
            <a:rPr lang="en-US"/>
            <a:t>Control</a:t>
          </a:r>
          <a:endParaRPr lang="en-US" dirty="0"/>
        </a:p>
      </dgm:t>
    </dgm:pt>
    <dgm:pt modelId="{F893D978-B5FC-4011-B2A3-5D4576EE4541}" type="parTrans" cxnId="{F0498821-6F38-4CA4-9C2C-45C1E9037F88}">
      <dgm:prSet/>
      <dgm:spPr/>
      <dgm:t>
        <a:bodyPr/>
        <a:lstStyle/>
        <a:p>
          <a:endParaRPr lang="en-US"/>
        </a:p>
      </dgm:t>
    </dgm:pt>
    <dgm:pt modelId="{7C7745BC-2079-4B21-9006-FD01E5511CE8}" type="sibTrans" cxnId="{F0498821-6F38-4CA4-9C2C-45C1E9037F88}">
      <dgm:prSet/>
      <dgm:spPr/>
      <dgm:t>
        <a:bodyPr/>
        <a:lstStyle/>
        <a:p>
          <a:endParaRPr lang="en-US"/>
        </a:p>
      </dgm:t>
    </dgm:pt>
    <dgm:pt modelId="{237284D1-FB0C-4D61-96A0-C5173B328D73}">
      <dgm:prSet phldrT="[Text]"/>
      <dgm:spPr/>
      <dgm:t>
        <a:bodyPr/>
        <a:lstStyle/>
        <a:p>
          <a:r>
            <a:rPr lang="en-US"/>
            <a:t>Stamp</a:t>
          </a:r>
          <a:endParaRPr lang="en-US" dirty="0"/>
        </a:p>
      </dgm:t>
    </dgm:pt>
    <dgm:pt modelId="{D0645CE0-60DB-4473-A125-C8A34F82D389}" type="parTrans" cxnId="{0866A2CD-E68D-4A0E-A005-09E4935F3DFB}">
      <dgm:prSet/>
      <dgm:spPr/>
      <dgm:t>
        <a:bodyPr/>
        <a:lstStyle/>
        <a:p>
          <a:endParaRPr lang="en-US"/>
        </a:p>
      </dgm:t>
    </dgm:pt>
    <dgm:pt modelId="{945F6CCB-5431-44F4-9151-E6C54EB86154}" type="sibTrans" cxnId="{0866A2CD-E68D-4A0E-A005-09E4935F3DFB}">
      <dgm:prSet/>
      <dgm:spPr/>
      <dgm:t>
        <a:bodyPr/>
        <a:lstStyle/>
        <a:p>
          <a:endParaRPr lang="en-US"/>
        </a:p>
      </dgm:t>
    </dgm:pt>
    <dgm:pt modelId="{0FC75FF7-BC3E-448D-AC56-1A07F84ADC65}">
      <dgm:prSet phldrT="[Text]"/>
      <dgm:spPr/>
      <dgm:t>
        <a:bodyPr/>
        <a:lstStyle/>
        <a:p>
          <a:r>
            <a:rPr lang="en-US"/>
            <a:t>Data</a:t>
          </a:r>
          <a:endParaRPr lang="en-US" dirty="0"/>
        </a:p>
      </dgm:t>
    </dgm:pt>
    <dgm:pt modelId="{D3B46BFC-C154-45F2-BC83-0875AC1E6260}" type="parTrans" cxnId="{741C39BD-E9B4-453F-8D64-4C8B2C6EE3A7}">
      <dgm:prSet/>
      <dgm:spPr/>
      <dgm:t>
        <a:bodyPr/>
        <a:lstStyle/>
        <a:p>
          <a:endParaRPr lang="en-US"/>
        </a:p>
      </dgm:t>
    </dgm:pt>
    <dgm:pt modelId="{0A721FA2-3228-455B-AEFC-3A3F2227099D}" type="sibTrans" cxnId="{741C39BD-E9B4-453F-8D64-4C8B2C6EE3A7}">
      <dgm:prSet/>
      <dgm:spPr/>
      <dgm:t>
        <a:bodyPr/>
        <a:lstStyle/>
        <a:p>
          <a:endParaRPr lang="en-US"/>
        </a:p>
      </dgm:t>
    </dgm:pt>
    <dgm:pt modelId="{666FE6E5-5941-4054-8E49-BBE144891461}">
      <dgm:prSet phldrT="[Text]"/>
      <dgm:spPr/>
      <dgm:t>
        <a:bodyPr/>
        <a:lstStyle/>
        <a:p>
          <a:r>
            <a:rPr lang="en-US" dirty="0"/>
            <a:t>Uncoupled</a:t>
          </a:r>
        </a:p>
      </dgm:t>
    </dgm:pt>
    <dgm:pt modelId="{BBBB3CE0-E56D-45F5-83D7-F8845576AFD9}" type="parTrans" cxnId="{FF5F8ED1-B7A9-4068-8F32-D9755FE9D886}">
      <dgm:prSet/>
      <dgm:spPr/>
      <dgm:t>
        <a:bodyPr/>
        <a:lstStyle/>
        <a:p>
          <a:endParaRPr lang="en-US"/>
        </a:p>
      </dgm:t>
    </dgm:pt>
    <dgm:pt modelId="{C2E7E7E6-20F3-4B64-87FB-0704D2090130}" type="sibTrans" cxnId="{FF5F8ED1-B7A9-4068-8F32-D9755FE9D886}">
      <dgm:prSet/>
      <dgm:spPr/>
      <dgm:t>
        <a:bodyPr/>
        <a:lstStyle/>
        <a:p>
          <a:endParaRPr lang="en-US"/>
        </a:p>
      </dgm:t>
    </dgm:pt>
    <dgm:pt modelId="{A6181312-08C1-4302-BFEF-9AE54E14C7F4}" type="pres">
      <dgm:prSet presAssocID="{087080F8-6677-4E19-AFC7-647A0176F89F}" presName="compositeShape" presStyleCnt="0">
        <dgm:presLayoutVars>
          <dgm:dir/>
          <dgm:resizeHandles/>
        </dgm:presLayoutVars>
      </dgm:prSet>
      <dgm:spPr/>
    </dgm:pt>
    <dgm:pt modelId="{A15B43AA-4062-4E1E-8C2A-886FF1DF10A4}" type="pres">
      <dgm:prSet presAssocID="{087080F8-6677-4E19-AFC7-647A0176F89F}" presName="pyramid" presStyleLbl="node1" presStyleIdx="0" presStyleCnt="1"/>
      <dgm:spPr/>
    </dgm:pt>
    <dgm:pt modelId="{C8BA4FE4-D869-4268-855D-1C51708047F3}" type="pres">
      <dgm:prSet presAssocID="{087080F8-6677-4E19-AFC7-647A0176F89F}" presName="theList" presStyleCnt="0"/>
      <dgm:spPr/>
    </dgm:pt>
    <dgm:pt modelId="{4E6CF848-75D7-4CEE-B653-6433D772DFE6}" type="pres">
      <dgm:prSet presAssocID="{59E509EC-719F-4DCE-BA08-A8071F2AE5D3}" presName="aNode" presStyleLbl="fgAcc1" presStyleIdx="0" presStyleCnt="6">
        <dgm:presLayoutVars>
          <dgm:bulletEnabled val="1"/>
        </dgm:presLayoutVars>
      </dgm:prSet>
      <dgm:spPr/>
    </dgm:pt>
    <dgm:pt modelId="{F114013A-0D55-477A-B585-01B3B7200CCA}" type="pres">
      <dgm:prSet presAssocID="{59E509EC-719F-4DCE-BA08-A8071F2AE5D3}" presName="aSpace" presStyleCnt="0"/>
      <dgm:spPr/>
    </dgm:pt>
    <dgm:pt modelId="{FB68EE9F-DEF4-406F-8F00-B2761780AE98}" type="pres">
      <dgm:prSet presAssocID="{A5201F4D-BF5D-4DE1-9F3E-47A6AD224F08}" presName="aNode" presStyleLbl="fgAcc1" presStyleIdx="1" presStyleCnt="6">
        <dgm:presLayoutVars>
          <dgm:bulletEnabled val="1"/>
        </dgm:presLayoutVars>
      </dgm:prSet>
      <dgm:spPr/>
    </dgm:pt>
    <dgm:pt modelId="{0F91FFF6-6CBB-4421-8F5E-29694C1376B0}" type="pres">
      <dgm:prSet presAssocID="{A5201F4D-BF5D-4DE1-9F3E-47A6AD224F08}" presName="aSpace" presStyleCnt="0"/>
      <dgm:spPr/>
    </dgm:pt>
    <dgm:pt modelId="{F080D983-A4B3-4A90-8F06-9F92582B123A}" type="pres">
      <dgm:prSet presAssocID="{07F59143-81FF-431E-8C7B-9713EF991621}" presName="aNode" presStyleLbl="fgAcc1" presStyleIdx="2" presStyleCnt="6">
        <dgm:presLayoutVars>
          <dgm:bulletEnabled val="1"/>
        </dgm:presLayoutVars>
      </dgm:prSet>
      <dgm:spPr/>
    </dgm:pt>
    <dgm:pt modelId="{F9CAC541-A578-49A1-922B-B377BA7115CE}" type="pres">
      <dgm:prSet presAssocID="{07F59143-81FF-431E-8C7B-9713EF991621}" presName="aSpace" presStyleCnt="0"/>
      <dgm:spPr/>
    </dgm:pt>
    <dgm:pt modelId="{9A571A94-1381-4B31-ACF9-CBAF7A61FCF7}" type="pres">
      <dgm:prSet presAssocID="{237284D1-FB0C-4D61-96A0-C5173B328D73}" presName="aNode" presStyleLbl="fgAcc1" presStyleIdx="3" presStyleCnt="6">
        <dgm:presLayoutVars>
          <dgm:bulletEnabled val="1"/>
        </dgm:presLayoutVars>
      </dgm:prSet>
      <dgm:spPr/>
    </dgm:pt>
    <dgm:pt modelId="{431AACD7-47FF-46FD-B7CF-7FA14D9B61D5}" type="pres">
      <dgm:prSet presAssocID="{237284D1-FB0C-4D61-96A0-C5173B328D73}" presName="aSpace" presStyleCnt="0"/>
      <dgm:spPr/>
    </dgm:pt>
    <dgm:pt modelId="{8E524086-1A4E-40DB-B3CE-85BE82583BE8}" type="pres">
      <dgm:prSet presAssocID="{0FC75FF7-BC3E-448D-AC56-1A07F84ADC65}" presName="aNode" presStyleLbl="fgAcc1" presStyleIdx="4" presStyleCnt="6">
        <dgm:presLayoutVars>
          <dgm:bulletEnabled val="1"/>
        </dgm:presLayoutVars>
      </dgm:prSet>
      <dgm:spPr/>
    </dgm:pt>
    <dgm:pt modelId="{BF77E21F-BD39-4CBD-815C-AE396FA0F480}" type="pres">
      <dgm:prSet presAssocID="{0FC75FF7-BC3E-448D-AC56-1A07F84ADC65}" presName="aSpace" presStyleCnt="0"/>
      <dgm:spPr/>
    </dgm:pt>
    <dgm:pt modelId="{007BE5DC-E7AF-4F08-888A-C7F5F426C238}" type="pres">
      <dgm:prSet presAssocID="{666FE6E5-5941-4054-8E49-BBE144891461}" presName="aNode" presStyleLbl="fgAcc1" presStyleIdx="5" presStyleCnt="6">
        <dgm:presLayoutVars>
          <dgm:bulletEnabled val="1"/>
        </dgm:presLayoutVars>
      </dgm:prSet>
      <dgm:spPr/>
    </dgm:pt>
    <dgm:pt modelId="{635E2287-1CB3-40F2-B0C3-9FD4BC5B657C}" type="pres">
      <dgm:prSet presAssocID="{666FE6E5-5941-4054-8E49-BBE144891461}" presName="aSpace" presStyleCnt="0"/>
      <dgm:spPr/>
    </dgm:pt>
  </dgm:ptLst>
  <dgm:cxnLst>
    <dgm:cxn modelId="{898BD015-0D9A-4E73-8EBA-295108C74281}" srcId="{087080F8-6677-4E19-AFC7-647A0176F89F}" destId="{A5201F4D-BF5D-4DE1-9F3E-47A6AD224F08}" srcOrd="1" destOrd="0" parTransId="{6536DF54-F23C-495F-8569-39D72CB18FDD}" sibTransId="{1201F7A9-F327-450F-8640-13B8F09AD324}"/>
    <dgm:cxn modelId="{F0498821-6F38-4CA4-9C2C-45C1E9037F88}" srcId="{087080F8-6677-4E19-AFC7-647A0176F89F}" destId="{07F59143-81FF-431E-8C7B-9713EF991621}" srcOrd="2" destOrd="0" parTransId="{F893D978-B5FC-4011-B2A3-5D4576EE4541}" sibTransId="{7C7745BC-2079-4B21-9006-FD01E5511CE8}"/>
    <dgm:cxn modelId="{40563C29-071A-4958-BA0A-69B4A77ADEAE}" type="presOf" srcId="{A5201F4D-BF5D-4DE1-9F3E-47A6AD224F08}" destId="{FB68EE9F-DEF4-406F-8F00-B2761780AE98}" srcOrd="0" destOrd="0" presId="urn:microsoft.com/office/officeart/2005/8/layout/pyramid2"/>
    <dgm:cxn modelId="{726BA059-9E55-4692-B28C-97154AF296F9}" type="presOf" srcId="{666FE6E5-5941-4054-8E49-BBE144891461}" destId="{007BE5DC-E7AF-4F08-888A-C7F5F426C238}" srcOrd="0" destOrd="0" presId="urn:microsoft.com/office/officeart/2005/8/layout/pyramid2"/>
    <dgm:cxn modelId="{F1E23D7B-6BB5-468A-834B-6AC2E747E553}" type="presOf" srcId="{237284D1-FB0C-4D61-96A0-C5173B328D73}" destId="{9A571A94-1381-4B31-ACF9-CBAF7A61FCF7}" srcOrd="0" destOrd="0" presId="urn:microsoft.com/office/officeart/2005/8/layout/pyramid2"/>
    <dgm:cxn modelId="{B8FC1E8E-EEA0-4CDB-800E-8BB006ECEE1C}" type="presOf" srcId="{087080F8-6677-4E19-AFC7-647A0176F89F}" destId="{A6181312-08C1-4302-BFEF-9AE54E14C7F4}" srcOrd="0" destOrd="0" presId="urn:microsoft.com/office/officeart/2005/8/layout/pyramid2"/>
    <dgm:cxn modelId="{2A874897-73A8-455D-8CFA-6955EE5EA36F}" type="presOf" srcId="{0FC75FF7-BC3E-448D-AC56-1A07F84ADC65}" destId="{8E524086-1A4E-40DB-B3CE-85BE82583BE8}" srcOrd="0" destOrd="0" presId="urn:microsoft.com/office/officeart/2005/8/layout/pyramid2"/>
    <dgm:cxn modelId="{D92FB1A5-2CFB-4C28-ACE6-20C623873F94}" type="presOf" srcId="{59E509EC-719F-4DCE-BA08-A8071F2AE5D3}" destId="{4E6CF848-75D7-4CEE-B653-6433D772DFE6}" srcOrd="0" destOrd="0" presId="urn:microsoft.com/office/officeart/2005/8/layout/pyramid2"/>
    <dgm:cxn modelId="{741C39BD-E9B4-453F-8D64-4C8B2C6EE3A7}" srcId="{087080F8-6677-4E19-AFC7-647A0176F89F}" destId="{0FC75FF7-BC3E-448D-AC56-1A07F84ADC65}" srcOrd="4" destOrd="0" parTransId="{D3B46BFC-C154-45F2-BC83-0875AC1E6260}" sibTransId="{0A721FA2-3228-455B-AEFC-3A3F2227099D}"/>
    <dgm:cxn modelId="{31DE26C0-9FBF-47FC-B937-568F191AC431}" srcId="{087080F8-6677-4E19-AFC7-647A0176F89F}" destId="{59E509EC-719F-4DCE-BA08-A8071F2AE5D3}" srcOrd="0" destOrd="0" parTransId="{1138CAF1-9F4F-4483-BC4B-80550D299A8C}" sibTransId="{9DFEECA0-F872-4A7B-B5E2-3EA7B0B82866}"/>
    <dgm:cxn modelId="{0866A2CD-E68D-4A0E-A005-09E4935F3DFB}" srcId="{087080F8-6677-4E19-AFC7-647A0176F89F}" destId="{237284D1-FB0C-4D61-96A0-C5173B328D73}" srcOrd="3" destOrd="0" parTransId="{D0645CE0-60DB-4473-A125-C8A34F82D389}" sibTransId="{945F6CCB-5431-44F4-9151-E6C54EB86154}"/>
    <dgm:cxn modelId="{FF5F8ED1-B7A9-4068-8F32-D9755FE9D886}" srcId="{087080F8-6677-4E19-AFC7-647A0176F89F}" destId="{666FE6E5-5941-4054-8E49-BBE144891461}" srcOrd="5" destOrd="0" parTransId="{BBBB3CE0-E56D-45F5-83D7-F8845576AFD9}" sibTransId="{C2E7E7E6-20F3-4B64-87FB-0704D2090130}"/>
    <dgm:cxn modelId="{6AFD61F4-5B42-4FE9-810C-DF526A6FA240}" type="presOf" srcId="{07F59143-81FF-431E-8C7B-9713EF991621}" destId="{F080D983-A4B3-4A90-8F06-9F92582B123A}" srcOrd="0" destOrd="0" presId="urn:microsoft.com/office/officeart/2005/8/layout/pyramid2"/>
    <dgm:cxn modelId="{A546F26A-5A4B-4CD6-9313-C5AF0C65F8A6}" type="presParOf" srcId="{A6181312-08C1-4302-BFEF-9AE54E14C7F4}" destId="{A15B43AA-4062-4E1E-8C2A-886FF1DF10A4}" srcOrd="0" destOrd="0" presId="urn:microsoft.com/office/officeart/2005/8/layout/pyramid2"/>
    <dgm:cxn modelId="{7B26BE07-AC94-4027-B627-A0C4DB864859}" type="presParOf" srcId="{A6181312-08C1-4302-BFEF-9AE54E14C7F4}" destId="{C8BA4FE4-D869-4268-855D-1C51708047F3}" srcOrd="1" destOrd="0" presId="urn:microsoft.com/office/officeart/2005/8/layout/pyramid2"/>
    <dgm:cxn modelId="{6043AD9A-E172-41D5-B758-DEF4651C56D0}" type="presParOf" srcId="{C8BA4FE4-D869-4268-855D-1C51708047F3}" destId="{4E6CF848-75D7-4CEE-B653-6433D772DFE6}" srcOrd="0" destOrd="0" presId="urn:microsoft.com/office/officeart/2005/8/layout/pyramid2"/>
    <dgm:cxn modelId="{07F2B1D3-18AF-4360-AAB7-58289D1968ED}" type="presParOf" srcId="{C8BA4FE4-D869-4268-855D-1C51708047F3}" destId="{F114013A-0D55-477A-B585-01B3B7200CCA}" srcOrd="1" destOrd="0" presId="urn:microsoft.com/office/officeart/2005/8/layout/pyramid2"/>
    <dgm:cxn modelId="{B37BCB57-15B6-4CA2-BEB8-1C47C4C4F61F}" type="presParOf" srcId="{C8BA4FE4-D869-4268-855D-1C51708047F3}" destId="{FB68EE9F-DEF4-406F-8F00-B2761780AE98}" srcOrd="2" destOrd="0" presId="urn:microsoft.com/office/officeart/2005/8/layout/pyramid2"/>
    <dgm:cxn modelId="{3FF7ED62-E594-4E61-A684-C922FA85D6A0}" type="presParOf" srcId="{C8BA4FE4-D869-4268-855D-1C51708047F3}" destId="{0F91FFF6-6CBB-4421-8F5E-29694C1376B0}" srcOrd="3" destOrd="0" presId="urn:microsoft.com/office/officeart/2005/8/layout/pyramid2"/>
    <dgm:cxn modelId="{88D13741-1BD4-4535-A039-9D32ACA94B12}" type="presParOf" srcId="{C8BA4FE4-D869-4268-855D-1C51708047F3}" destId="{F080D983-A4B3-4A90-8F06-9F92582B123A}" srcOrd="4" destOrd="0" presId="urn:microsoft.com/office/officeart/2005/8/layout/pyramid2"/>
    <dgm:cxn modelId="{A2888513-6122-4196-9C7F-48A6E6D5F25B}" type="presParOf" srcId="{C8BA4FE4-D869-4268-855D-1C51708047F3}" destId="{F9CAC541-A578-49A1-922B-B377BA7115CE}" srcOrd="5" destOrd="0" presId="urn:microsoft.com/office/officeart/2005/8/layout/pyramid2"/>
    <dgm:cxn modelId="{E7091D19-1227-431D-8A42-52E90D9A44C1}" type="presParOf" srcId="{C8BA4FE4-D869-4268-855D-1C51708047F3}" destId="{9A571A94-1381-4B31-ACF9-CBAF7A61FCF7}" srcOrd="6" destOrd="0" presId="urn:microsoft.com/office/officeart/2005/8/layout/pyramid2"/>
    <dgm:cxn modelId="{02FC334E-6A95-4136-B713-455F3F7C48D4}" type="presParOf" srcId="{C8BA4FE4-D869-4268-855D-1C51708047F3}" destId="{431AACD7-47FF-46FD-B7CF-7FA14D9B61D5}" srcOrd="7" destOrd="0" presId="urn:microsoft.com/office/officeart/2005/8/layout/pyramid2"/>
    <dgm:cxn modelId="{E1678E12-1D41-4AD5-B634-4DA6EA6F3F6D}" type="presParOf" srcId="{C8BA4FE4-D869-4268-855D-1C51708047F3}" destId="{8E524086-1A4E-40DB-B3CE-85BE82583BE8}" srcOrd="8" destOrd="0" presId="urn:microsoft.com/office/officeart/2005/8/layout/pyramid2"/>
    <dgm:cxn modelId="{50DB1343-75D1-4EBB-A373-2777E5257982}" type="presParOf" srcId="{C8BA4FE4-D869-4268-855D-1C51708047F3}" destId="{BF77E21F-BD39-4CBD-815C-AE396FA0F480}" srcOrd="9" destOrd="0" presId="urn:microsoft.com/office/officeart/2005/8/layout/pyramid2"/>
    <dgm:cxn modelId="{06D735CD-A7D5-4C4E-9259-CE10CA536D1E}" type="presParOf" srcId="{C8BA4FE4-D869-4268-855D-1C51708047F3}" destId="{007BE5DC-E7AF-4F08-888A-C7F5F426C238}" srcOrd="10" destOrd="0" presId="urn:microsoft.com/office/officeart/2005/8/layout/pyramid2"/>
    <dgm:cxn modelId="{448DCAB2-7515-4AD0-B8FD-66C640999894}" type="presParOf" srcId="{C8BA4FE4-D869-4268-855D-1C51708047F3}" destId="{635E2287-1CB3-40F2-B0C3-9FD4BC5B657C}" srcOrd="11"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5E96F41-6817-452F-967E-67F3BBCABBEE}" type="doc">
      <dgm:prSet loTypeId="urn:microsoft.com/office/officeart/2005/8/layout/hList3" loCatId="list" qsTypeId="urn:microsoft.com/office/officeart/2005/8/quickstyle/simple2" qsCatId="simple" csTypeId="urn:microsoft.com/office/officeart/2005/8/colors/accent1_2" csCatId="accent1" phldr="1"/>
      <dgm:spPr/>
      <dgm:t>
        <a:bodyPr/>
        <a:lstStyle/>
        <a:p>
          <a:endParaRPr lang="en-US"/>
        </a:p>
      </dgm:t>
    </dgm:pt>
    <dgm:pt modelId="{3C6FAB73-87B5-4E08-82DB-0801A08D5089}">
      <dgm:prSet phldrT="[Text]"/>
      <dgm:spPr>
        <a:solidFill>
          <a:schemeClr val="accent4">
            <a:lumMod val="75000"/>
          </a:schemeClr>
        </a:solidFill>
      </dgm:spPr>
      <dgm:t>
        <a:bodyPr/>
        <a:lstStyle/>
        <a:p>
          <a:r>
            <a:rPr lang="en-US" dirty="0"/>
            <a:t>Good Design</a:t>
          </a:r>
        </a:p>
      </dgm:t>
    </dgm:pt>
    <dgm:pt modelId="{B2AC3C61-00A3-4A34-A021-ADB35516F82B}" type="parTrans" cxnId="{E34A1188-D9DF-4A42-929F-BB34FEDF82E9}">
      <dgm:prSet/>
      <dgm:spPr/>
      <dgm:t>
        <a:bodyPr/>
        <a:lstStyle/>
        <a:p>
          <a:endParaRPr lang="en-US"/>
        </a:p>
      </dgm:t>
    </dgm:pt>
    <dgm:pt modelId="{DA0F7036-24B0-4909-9826-D7C9FD1EC107}" type="sibTrans" cxnId="{E34A1188-D9DF-4A42-929F-BB34FEDF82E9}">
      <dgm:prSet/>
      <dgm:spPr/>
      <dgm:t>
        <a:bodyPr/>
        <a:lstStyle/>
        <a:p>
          <a:endParaRPr lang="en-US"/>
        </a:p>
      </dgm:t>
    </dgm:pt>
    <dgm:pt modelId="{8970544A-9EA6-493B-864D-AAC7F602B930}">
      <dgm:prSet phldrT="[Text]"/>
      <dgm:spPr>
        <a:solidFill>
          <a:schemeClr val="accent4">
            <a:lumMod val="50000"/>
          </a:schemeClr>
        </a:solidFill>
      </dgm:spPr>
      <dgm:t>
        <a:bodyPr/>
        <a:lstStyle/>
        <a:p>
          <a:r>
            <a:rPr lang="en-US" dirty="0"/>
            <a:t>Loose Coupling</a:t>
          </a:r>
        </a:p>
      </dgm:t>
    </dgm:pt>
    <dgm:pt modelId="{5D312A7F-12AA-4AA5-8D76-EC2BAEFD7946}" type="parTrans" cxnId="{750C413E-35A7-47B5-B82C-34EC782A4FE4}">
      <dgm:prSet/>
      <dgm:spPr/>
      <dgm:t>
        <a:bodyPr/>
        <a:lstStyle/>
        <a:p>
          <a:endParaRPr lang="en-US"/>
        </a:p>
      </dgm:t>
    </dgm:pt>
    <dgm:pt modelId="{D81D3D8A-433B-490C-8FC3-B2DABD9B3D9E}" type="sibTrans" cxnId="{750C413E-35A7-47B5-B82C-34EC782A4FE4}">
      <dgm:prSet/>
      <dgm:spPr/>
      <dgm:t>
        <a:bodyPr/>
        <a:lstStyle/>
        <a:p>
          <a:endParaRPr lang="en-US"/>
        </a:p>
      </dgm:t>
    </dgm:pt>
    <dgm:pt modelId="{A4688EDA-A068-40DF-9589-B8E5FFCCEEBA}">
      <dgm:prSet phldrT="[Text]"/>
      <dgm:spPr>
        <a:solidFill>
          <a:schemeClr val="accent4">
            <a:lumMod val="50000"/>
          </a:schemeClr>
        </a:solidFill>
      </dgm:spPr>
      <dgm:t>
        <a:bodyPr/>
        <a:lstStyle/>
        <a:p>
          <a:r>
            <a:rPr lang="en-US" dirty="0"/>
            <a:t>High Cohesion</a:t>
          </a:r>
        </a:p>
      </dgm:t>
    </dgm:pt>
    <dgm:pt modelId="{442127CD-7579-4E89-B665-BD5E3A709740}" type="parTrans" cxnId="{EB22D385-63E5-4556-AA0A-EC38CA313890}">
      <dgm:prSet/>
      <dgm:spPr/>
      <dgm:t>
        <a:bodyPr/>
        <a:lstStyle/>
        <a:p>
          <a:endParaRPr lang="en-US"/>
        </a:p>
      </dgm:t>
    </dgm:pt>
    <dgm:pt modelId="{480E81F8-08BB-4D64-AAAB-ED4D1197CFF5}" type="sibTrans" cxnId="{EB22D385-63E5-4556-AA0A-EC38CA313890}">
      <dgm:prSet/>
      <dgm:spPr/>
      <dgm:t>
        <a:bodyPr/>
        <a:lstStyle/>
        <a:p>
          <a:endParaRPr lang="en-US"/>
        </a:p>
      </dgm:t>
    </dgm:pt>
    <dgm:pt modelId="{2184952B-1026-46CE-9CED-5B2E17007E90}" type="pres">
      <dgm:prSet presAssocID="{A5E96F41-6817-452F-967E-67F3BBCABBEE}" presName="composite" presStyleCnt="0">
        <dgm:presLayoutVars>
          <dgm:chMax val="1"/>
          <dgm:dir/>
          <dgm:resizeHandles val="exact"/>
        </dgm:presLayoutVars>
      </dgm:prSet>
      <dgm:spPr/>
    </dgm:pt>
    <dgm:pt modelId="{09076AA3-531E-4533-B5E0-1EA822D70A8B}" type="pres">
      <dgm:prSet presAssocID="{3C6FAB73-87B5-4E08-82DB-0801A08D5089}" presName="roof" presStyleLbl="dkBgShp" presStyleIdx="0" presStyleCnt="2"/>
      <dgm:spPr/>
    </dgm:pt>
    <dgm:pt modelId="{5D0E9676-465F-4573-B7EC-BC4655A422C8}" type="pres">
      <dgm:prSet presAssocID="{3C6FAB73-87B5-4E08-82DB-0801A08D5089}" presName="pillars" presStyleCnt="0"/>
      <dgm:spPr/>
    </dgm:pt>
    <dgm:pt modelId="{E082A38C-EDCD-4F35-9F83-71DAA2F56781}" type="pres">
      <dgm:prSet presAssocID="{3C6FAB73-87B5-4E08-82DB-0801A08D5089}" presName="pillar1" presStyleLbl="node1" presStyleIdx="0" presStyleCnt="2">
        <dgm:presLayoutVars>
          <dgm:bulletEnabled val="1"/>
        </dgm:presLayoutVars>
      </dgm:prSet>
      <dgm:spPr/>
    </dgm:pt>
    <dgm:pt modelId="{567A83A3-9CB7-4295-8672-BEB66769702D}" type="pres">
      <dgm:prSet presAssocID="{A4688EDA-A068-40DF-9589-B8E5FFCCEEBA}" presName="pillarX" presStyleLbl="node1" presStyleIdx="1" presStyleCnt="2">
        <dgm:presLayoutVars>
          <dgm:bulletEnabled val="1"/>
        </dgm:presLayoutVars>
      </dgm:prSet>
      <dgm:spPr/>
    </dgm:pt>
    <dgm:pt modelId="{E57B0AE0-EFBC-455D-8811-CD43669E3C64}" type="pres">
      <dgm:prSet presAssocID="{3C6FAB73-87B5-4E08-82DB-0801A08D5089}" presName="base" presStyleLbl="dkBgShp" presStyleIdx="1" presStyleCnt="2"/>
      <dgm:spPr>
        <a:solidFill>
          <a:schemeClr val="accent4">
            <a:lumMod val="75000"/>
          </a:schemeClr>
        </a:solidFill>
      </dgm:spPr>
    </dgm:pt>
  </dgm:ptLst>
  <dgm:cxnLst>
    <dgm:cxn modelId="{F7C31B07-DC83-427B-8CCF-F6BDC78B5839}" type="presOf" srcId="{A4688EDA-A068-40DF-9589-B8E5FFCCEEBA}" destId="{567A83A3-9CB7-4295-8672-BEB66769702D}" srcOrd="0" destOrd="0" presId="urn:microsoft.com/office/officeart/2005/8/layout/hList3"/>
    <dgm:cxn modelId="{1EC3252B-8A0B-456C-BB41-053C08031C4A}" type="presOf" srcId="{3C6FAB73-87B5-4E08-82DB-0801A08D5089}" destId="{09076AA3-531E-4533-B5E0-1EA822D70A8B}" srcOrd="0" destOrd="0" presId="urn:microsoft.com/office/officeart/2005/8/layout/hList3"/>
    <dgm:cxn modelId="{750C413E-35A7-47B5-B82C-34EC782A4FE4}" srcId="{3C6FAB73-87B5-4E08-82DB-0801A08D5089}" destId="{8970544A-9EA6-493B-864D-AAC7F602B930}" srcOrd="0" destOrd="0" parTransId="{5D312A7F-12AA-4AA5-8D76-EC2BAEFD7946}" sibTransId="{D81D3D8A-433B-490C-8FC3-B2DABD9B3D9E}"/>
    <dgm:cxn modelId="{D03C6C63-28D4-47A3-ACAA-6021A20A7F38}" type="presOf" srcId="{8970544A-9EA6-493B-864D-AAC7F602B930}" destId="{E082A38C-EDCD-4F35-9F83-71DAA2F56781}" srcOrd="0" destOrd="0" presId="urn:microsoft.com/office/officeart/2005/8/layout/hList3"/>
    <dgm:cxn modelId="{35EB7576-57D8-40C2-84C8-EFD6DBEBA1C3}" type="presOf" srcId="{A5E96F41-6817-452F-967E-67F3BBCABBEE}" destId="{2184952B-1026-46CE-9CED-5B2E17007E90}" srcOrd="0" destOrd="0" presId="urn:microsoft.com/office/officeart/2005/8/layout/hList3"/>
    <dgm:cxn modelId="{EB22D385-63E5-4556-AA0A-EC38CA313890}" srcId="{3C6FAB73-87B5-4E08-82DB-0801A08D5089}" destId="{A4688EDA-A068-40DF-9589-B8E5FFCCEEBA}" srcOrd="1" destOrd="0" parTransId="{442127CD-7579-4E89-B665-BD5E3A709740}" sibTransId="{480E81F8-08BB-4D64-AAAB-ED4D1197CFF5}"/>
    <dgm:cxn modelId="{E34A1188-D9DF-4A42-929F-BB34FEDF82E9}" srcId="{A5E96F41-6817-452F-967E-67F3BBCABBEE}" destId="{3C6FAB73-87B5-4E08-82DB-0801A08D5089}" srcOrd="0" destOrd="0" parTransId="{B2AC3C61-00A3-4A34-A021-ADB35516F82B}" sibTransId="{DA0F7036-24B0-4909-9826-D7C9FD1EC107}"/>
    <dgm:cxn modelId="{217EDA2A-F509-49D1-B999-0ED051AC3C2F}" type="presParOf" srcId="{2184952B-1026-46CE-9CED-5B2E17007E90}" destId="{09076AA3-531E-4533-B5E0-1EA822D70A8B}" srcOrd="0" destOrd="0" presId="urn:microsoft.com/office/officeart/2005/8/layout/hList3"/>
    <dgm:cxn modelId="{FE901A7D-51B0-49C7-B99B-83E260CA2758}" type="presParOf" srcId="{2184952B-1026-46CE-9CED-5B2E17007E90}" destId="{5D0E9676-465F-4573-B7EC-BC4655A422C8}" srcOrd="1" destOrd="0" presId="urn:microsoft.com/office/officeart/2005/8/layout/hList3"/>
    <dgm:cxn modelId="{0B83FFE4-0A39-4635-A6BE-1B94CBBE1537}" type="presParOf" srcId="{5D0E9676-465F-4573-B7EC-BC4655A422C8}" destId="{E082A38C-EDCD-4F35-9F83-71DAA2F56781}" srcOrd="0" destOrd="0" presId="urn:microsoft.com/office/officeart/2005/8/layout/hList3"/>
    <dgm:cxn modelId="{AC343CE1-3963-4095-9E89-E7DD817F24B9}" type="presParOf" srcId="{5D0E9676-465F-4573-B7EC-BC4655A422C8}" destId="{567A83A3-9CB7-4295-8672-BEB66769702D}" srcOrd="1" destOrd="0" presId="urn:microsoft.com/office/officeart/2005/8/layout/hList3"/>
    <dgm:cxn modelId="{084C3D12-7FA2-4942-8195-E0FB1DAAEFC4}" type="presParOf" srcId="{2184952B-1026-46CE-9CED-5B2E17007E90}" destId="{E57B0AE0-EFBC-455D-8811-CD43669E3C64}"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6B517B-F54C-45D2-BCD7-71BEB8E968DE}">
      <dsp:nvSpPr>
        <dsp:cNvPr id="0" name=""/>
        <dsp:cNvSpPr/>
      </dsp:nvSpPr>
      <dsp:spPr>
        <a:xfrm>
          <a:off x="579324" y="170529"/>
          <a:ext cx="2299874" cy="2010379"/>
        </a:xfrm>
        <a:prstGeom prst="rightArrow">
          <a:avLst>
            <a:gd name="adj1" fmla="val 70000"/>
            <a:gd name="adj2" fmla="val 50000"/>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a:sp3d z="-161800" extrusionH="10600"/>
      </dsp:spPr>
      <dsp:style>
        <a:lnRef idx="1">
          <a:schemeClr val="accent2"/>
        </a:lnRef>
        <a:fillRef idx="2">
          <a:schemeClr val="accent2"/>
        </a:fillRef>
        <a:effectRef idx="1">
          <a:schemeClr val="accent2"/>
        </a:effectRef>
        <a:fontRef idx="minor">
          <a:schemeClr val="dk1"/>
        </a:fontRef>
      </dsp:style>
      <dsp:txBody>
        <a:bodyPr spcFirstLastPara="0" vert="horz" wrap="square" lIns="50800" tIns="12700" rIns="25400" bIns="12700" numCol="1" spcCol="1270" anchor="ctr" anchorCtr="0">
          <a:noAutofit/>
        </a:bodyPr>
        <a:lstStyle/>
        <a:p>
          <a:pPr marL="0" lvl="0" indent="0" algn="ctr" defTabSz="889000">
            <a:lnSpc>
              <a:spcPct val="90000"/>
            </a:lnSpc>
            <a:spcBef>
              <a:spcPct val="0"/>
            </a:spcBef>
            <a:spcAft>
              <a:spcPct val="35000"/>
            </a:spcAft>
            <a:buNone/>
          </a:pPr>
          <a:r>
            <a:rPr lang="en-US" sz="2000" kern="1200" dirty="0" err="1"/>
            <a:t>Abstraksi</a:t>
          </a:r>
          <a:endParaRPr lang="en-US" sz="2000" kern="1200" dirty="0"/>
        </a:p>
      </dsp:txBody>
      <dsp:txXfrm>
        <a:off x="1154293" y="472086"/>
        <a:ext cx="1121188" cy="1407265"/>
      </dsp:txXfrm>
    </dsp:sp>
    <dsp:sp modelId="{EC06EE4E-7FB4-4F10-8C5E-63686B04C360}">
      <dsp:nvSpPr>
        <dsp:cNvPr id="0" name=""/>
        <dsp:cNvSpPr/>
      </dsp:nvSpPr>
      <dsp:spPr>
        <a:xfrm>
          <a:off x="4355" y="600750"/>
          <a:ext cx="1149937" cy="1149937"/>
        </a:xfrm>
        <a:prstGeom prst="ellipse">
          <a:avLst/>
        </a:prstGeom>
        <a:solidFill>
          <a:schemeClr val="accent2">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31750" tIns="31750" rIns="31750" bIns="31750" numCol="1" spcCol="1270" anchor="ctr" anchorCtr="0">
          <a:noAutofit/>
        </a:bodyPr>
        <a:lstStyle/>
        <a:p>
          <a:pPr marL="0" lvl="0" indent="0" algn="ctr" defTabSz="2222500">
            <a:lnSpc>
              <a:spcPct val="90000"/>
            </a:lnSpc>
            <a:spcBef>
              <a:spcPct val="0"/>
            </a:spcBef>
            <a:spcAft>
              <a:spcPct val="35000"/>
            </a:spcAft>
            <a:buNone/>
          </a:pPr>
          <a:r>
            <a:rPr lang="en-US" sz="5000" kern="1200" dirty="0"/>
            <a:t>&gt;&gt;</a:t>
          </a:r>
        </a:p>
      </dsp:txBody>
      <dsp:txXfrm>
        <a:off x="172759" y="769154"/>
        <a:ext cx="813129" cy="813129"/>
      </dsp:txXfrm>
    </dsp:sp>
    <dsp:sp modelId="{F3DB106D-9811-45FF-A7DD-DE0A0213D6FB}">
      <dsp:nvSpPr>
        <dsp:cNvPr id="0" name=""/>
        <dsp:cNvSpPr/>
      </dsp:nvSpPr>
      <dsp:spPr>
        <a:xfrm>
          <a:off x="3597909" y="170529"/>
          <a:ext cx="2299874" cy="2010379"/>
        </a:xfrm>
        <a:prstGeom prst="rightArrow">
          <a:avLst>
            <a:gd name="adj1" fmla="val 70000"/>
            <a:gd name="adj2" fmla="val 5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a:sp3d z="-161800" extrusionH="10600"/>
      </dsp:spPr>
      <dsp:style>
        <a:lnRef idx="1">
          <a:schemeClr val="accent1"/>
        </a:lnRef>
        <a:fillRef idx="2">
          <a:schemeClr val="accent1"/>
        </a:fillRef>
        <a:effectRef idx="1">
          <a:schemeClr val="accent1"/>
        </a:effectRef>
        <a:fontRef idx="minor">
          <a:schemeClr val="dk1"/>
        </a:fontRef>
      </dsp:style>
      <dsp:txBody>
        <a:bodyPr spcFirstLastPara="0" vert="horz" wrap="square" lIns="50800" tIns="12700" rIns="254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Logical Model</a:t>
          </a:r>
        </a:p>
      </dsp:txBody>
      <dsp:txXfrm>
        <a:off x="4172878" y="472086"/>
        <a:ext cx="1121188" cy="1407265"/>
      </dsp:txXfrm>
    </dsp:sp>
    <dsp:sp modelId="{CBD573A4-A2FB-44A0-AC59-7748CE8C0679}">
      <dsp:nvSpPr>
        <dsp:cNvPr id="0" name=""/>
        <dsp:cNvSpPr/>
      </dsp:nvSpPr>
      <dsp:spPr>
        <a:xfrm>
          <a:off x="3022940" y="600750"/>
          <a:ext cx="1149937" cy="1149937"/>
        </a:xfrm>
        <a:prstGeom prst="ellipse">
          <a:avLst/>
        </a:prstGeom>
        <a:solidFill>
          <a:schemeClr val="accent2">
            <a:hueOff val="-8417649"/>
            <a:satOff val="10000"/>
            <a:lumOff val="-6079"/>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31750" tIns="31750" rIns="31750" bIns="31750" numCol="1" spcCol="1270" anchor="ctr" anchorCtr="0">
          <a:noAutofit/>
        </a:bodyPr>
        <a:lstStyle/>
        <a:p>
          <a:pPr marL="0" lvl="0" indent="0" algn="ctr" defTabSz="2222500">
            <a:lnSpc>
              <a:spcPct val="90000"/>
            </a:lnSpc>
            <a:spcBef>
              <a:spcPct val="0"/>
            </a:spcBef>
            <a:spcAft>
              <a:spcPct val="35000"/>
            </a:spcAft>
            <a:buNone/>
          </a:pPr>
          <a:r>
            <a:rPr lang="en-US" sz="5000" kern="1200" dirty="0"/>
            <a:t>&gt;&gt;</a:t>
          </a:r>
        </a:p>
      </dsp:txBody>
      <dsp:txXfrm>
        <a:off x="3191344" y="769154"/>
        <a:ext cx="813129" cy="813129"/>
      </dsp:txXfrm>
    </dsp:sp>
    <dsp:sp modelId="{C825642F-BF96-4A26-8EBC-54B95A71FC0E}">
      <dsp:nvSpPr>
        <dsp:cNvPr id="0" name=""/>
        <dsp:cNvSpPr/>
      </dsp:nvSpPr>
      <dsp:spPr>
        <a:xfrm>
          <a:off x="6616494" y="170529"/>
          <a:ext cx="2299874" cy="2010379"/>
        </a:xfrm>
        <a:prstGeom prst="rightArrow">
          <a:avLst>
            <a:gd name="adj1" fmla="val 70000"/>
            <a:gd name="adj2" fmla="val 50000"/>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accent3"/>
          </a:solidFill>
          <a:prstDash val="solid"/>
          <a:miter lim="800000"/>
        </a:ln>
        <a:effectLst/>
        <a:sp3d z="-161800" extrusionH="10600"/>
      </dsp:spPr>
      <dsp:style>
        <a:lnRef idx="1">
          <a:schemeClr val="accent3"/>
        </a:lnRef>
        <a:fillRef idx="2">
          <a:schemeClr val="accent3"/>
        </a:fillRef>
        <a:effectRef idx="1">
          <a:schemeClr val="accent3"/>
        </a:effectRef>
        <a:fontRef idx="minor">
          <a:schemeClr val="dk1"/>
        </a:fontRef>
      </dsp:style>
      <dsp:txBody>
        <a:bodyPr spcFirstLastPara="0" vert="horz" wrap="square" lIns="50800" tIns="12700" rIns="254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Physical Model</a:t>
          </a:r>
        </a:p>
      </dsp:txBody>
      <dsp:txXfrm>
        <a:off x="7191463" y="472086"/>
        <a:ext cx="1121188" cy="1407265"/>
      </dsp:txXfrm>
    </dsp:sp>
    <dsp:sp modelId="{325B0A6B-5A9E-4A36-AD2E-D9D7C77380DA}">
      <dsp:nvSpPr>
        <dsp:cNvPr id="0" name=""/>
        <dsp:cNvSpPr/>
      </dsp:nvSpPr>
      <dsp:spPr>
        <a:xfrm>
          <a:off x="6041526" y="600750"/>
          <a:ext cx="1149937" cy="1149937"/>
        </a:xfrm>
        <a:prstGeom prst="ellipse">
          <a:avLst/>
        </a:prstGeom>
        <a:solidFill>
          <a:schemeClr val="accent2">
            <a:hueOff val="-16835297"/>
            <a:satOff val="20000"/>
            <a:lumOff val="-12157"/>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31750" tIns="31750" rIns="31750" bIns="31750" numCol="1" spcCol="1270" anchor="ctr" anchorCtr="0">
          <a:noAutofit/>
        </a:bodyPr>
        <a:lstStyle/>
        <a:p>
          <a:pPr marL="0" lvl="0" indent="0" algn="ctr" defTabSz="2222500">
            <a:lnSpc>
              <a:spcPct val="90000"/>
            </a:lnSpc>
            <a:spcBef>
              <a:spcPct val="0"/>
            </a:spcBef>
            <a:spcAft>
              <a:spcPct val="35000"/>
            </a:spcAft>
            <a:buNone/>
          </a:pPr>
          <a:r>
            <a:rPr lang="en-US" sz="5000" kern="1200" dirty="0"/>
            <a:t>&gt;&gt;</a:t>
          </a:r>
        </a:p>
      </dsp:txBody>
      <dsp:txXfrm>
        <a:off x="6209930" y="769154"/>
        <a:ext cx="813129" cy="8131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5D8010-33D9-414D-A403-9277949E3A9D}">
      <dsp:nvSpPr>
        <dsp:cNvPr id="0" name=""/>
        <dsp:cNvSpPr/>
      </dsp:nvSpPr>
      <dsp:spPr>
        <a:xfrm>
          <a:off x="39" y="7626"/>
          <a:ext cx="3797104" cy="10080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248920" tIns="142240" rIns="248920" bIns="142240" numCol="1" spcCol="1270" anchor="ctr" anchorCtr="0">
          <a:noAutofit/>
        </a:bodyPr>
        <a:lstStyle/>
        <a:p>
          <a:pPr marL="0" lvl="0" indent="0" algn="ctr" defTabSz="1555750">
            <a:lnSpc>
              <a:spcPct val="90000"/>
            </a:lnSpc>
            <a:spcBef>
              <a:spcPct val="0"/>
            </a:spcBef>
            <a:spcAft>
              <a:spcPct val="35000"/>
            </a:spcAft>
            <a:buNone/>
          </a:pPr>
          <a:r>
            <a:rPr lang="en-US" sz="3500" kern="1200" dirty="0"/>
            <a:t>Parameterization</a:t>
          </a:r>
        </a:p>
      </dsp:txBody>
      <dsp:txXfrm>
        <a:off x="39" y="7626"/>
        <a:ext cx="3797104" cy="1008000"/>
      </dsp:txXfrm>
    </dsp:sp>
    <dsp:sp modelId="{E173AC1D-6459-4A4F-9855-5E1997F0D0B6}">
      <dsp:nvSpPr>
        <dsp:cNvPr id="0" name=""/>
        <dsp:cNvSpPr/>
      </dsp:nvSpPr>
      <dsp:spPr>
        <a:xfrm>
          <a:off x="39" y="1015626"/>
          <a:ext cx="3797104" cy="2328317"/>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a:t>Mengabstraksikan </a:t>
          </a:r>
          <a:r>
            <a:rPr lang="en-US" sz="2400" kern="1200" dirty="0"/>
            <a:t>data </a:t>
          </a:r>
          <a:r>
            <a:rPr lang="en-US" sz="2400" kern="1200" dirty="0" err="1"/>
            <a:t>dengan</a:t>
          </a:r>
          <a:r>
            <a:rPr lang="en-US" sz="2400" kern="1200" dirty="0"/>
            <a:t> </a:t>
          </a:r>
          <a:r>
            <a:rPr lang="en-US" sz="2400" kern="1200" dirty="0" err="1"/>
            <a:t>merepresentasikan</a:t>
          </a:r>
          <a:r>
            <a:rPr lang="en-US" sz="2400" kern="1200" dirty="0"/>
            <a:t> data </a:t>
          </a:r>
          <a:r>
            <a:rPr lang="en-US" sz="2400" kern="1200" dirty="0" err="1"/>
            <a:t>ke</a:t>
          </a:r>
          <a:r>
            <a:rPr lang="en-US" sz="2400" kern="1200" dirty="0"/>
            <a:t> </a:t>
          </a:r>
          <a:r>
            <a:rPr lang="en-US" sz="2400" kern="1200" dirty="0" err="1"/>
            <a:t>dalam</a:t>
          </a:r>
          <a:r>
            <a:rPr lang="en-US" sz="2400" kern="1200" dirty="0"/>
            <a:t> parameter</a:t>
          </a:r>
        </a:p>
      </dsp:txBody>
      <dsp:txXfrm>
        <a:off x="39" y="1015626"/>
        <a:ext cx="3797104" cy="2328317"/>
      </dsp:txXfrm>
    </dsp:sp>
    <dsp:sp modelId="{329435C5-1793-45FD-9AD2-18659DFEBE5E}">
      <dsp:nvSpPr>
        <dsp:cNvPr id="0" name=""/>
        <dsp:cNvSpPr/>
      </dsp:nvSpPr>
      <dsp:spPr>
        <a:xfrm>
          <a:off x="4328738" y="7626"/>
          <a:ext cx="3797104" cy="10080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248920" tIns="142240" rIns="248920" bIns="142240" numCol="1" spcCol="1270" anchor="ctr" anchorCtr="0">
          <a:noAutofit/>
        </a:bodyPr>
        <a:lstStyle/>
        <a:p>
          <a:pPr marL="0" lvl="0" indent="0" algn="ctr" defTabSz="1555750">
            <a:lnSpc>
              <a:spcPct val="90000"/>
            </a:lnSpc>
            <a:spcBef>
              <a:spcPct val="0"/>
            </a:spcBef>
            <a:spcAft>
              <a:spcPct val="35000"/>
            </a:spcAft>
            <a:buNone/>
          </a:pPr>
          <a:r>
            <a:rPr lang="en-US" sz="3500" kern="1200" dirty="0"/>
            <a:t>Specification</a:t>
          </a:r>
        </a:p>
      </dsp:txBody>
      <dsp:txXfrm>
        <a:off x="4328738" y="7626"/>
        <a:ext cx="3797104" cy="1008000"/>
      </dsp:txXfrm>
    </dsp:sp>
    <dsp:sp modelId="{7C2CC557-2003-42AA-8B99-12542031DFF8}">
      <dsp:nvSpPr>
        <dsp:cNvPr id="0" name=""/>
        <dsp:cNvSpPr/>
      </dsp:nvSpPr>
      <dsp:spPr>
        <a:xfrm>
          <a:off x="4328738" y="1015626"/>
          <a:ext cx="3797104" cy="2328317"/>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Procedural abstraction: </a:t>
          </a:r>
          <a:r>
            <a:rPr lang="en-US" sz="2400" kern="1200" dirty="0" err="1"/>
            <a:t>urut-urutan</a:t>
          </a:r>
          <a:r>
            <a:rPr lang="en-US" sz="2400" kern="1200" dirty="0"/>
            <a:t> </a:t>
          </a:r>
          <a:r>
            <a:rPr lang="en-US" sz="2400" kern="1200" dirty="0" err="1"/>
            <a:t>kejadian</a:t>
          </a:r>
          <a:endParaRPr lang="en-US" sz="2400" kern="1200" dirty="0"/>
        </a:p>
        <a:p>
          <a:pPr marL="228600" lvl="1" indent="-228600" algn="l" defTabSz="1066800">
            <a:lnSpc>
              <a:spcPct val="90000"/>
            </a:lnSpc>
            <a:spcBef>
              <a:spcPct val="0"/>
            </a:spcBef>
            <a:spcAft>
              <a:spcPct val="15000"/>
            </a:spcAft>
            <a:buChar char="•"/>
          </a:pPr>
          <a:r>
            <a:rPr lang="en-US" sz="2400" kern="1200"/>
            <a:t>Data abstraction: kumpulan objek data</a:t>
          </a:r>
          <a:endParaRPr lang="en-US" sz="2400" kern="1200" dirty="0"/>
        </a:p>
        <a:p>
          <a:pPr marL="228600" lvl="1" indent="-228600" algn="l" defTabSz="1066800">
            <a:lnSpc>
              <a:spcPct val="90000"/>
            </a:lnSpc>
            <a:spcBef>
              <a:spcPct val="0"/>
            </a:spcBef>
            <a:spcAft>
              <a:spcPct val="15000"/>
            </a:spcAft>
            <a:buChar char="•"/>
          </a:pPr>
          <a:r>
            <a:rPr lang="en-US" sz="2400" kern="1200"/>
            <a:t>Control abstraction: sub-program dan sub-routine</a:t>
          </a:r>
          <a:endParaRPr lang="en-US" sz="2400" kern="1200" dirty="0"/>
        </a:p>
      </dsp:txBody>
      <dsp:txXfrm>
        <a:off x="4328738" y="1015626"/>
        <a:ext cx="3797104" cy="232831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5B43AA-4062-4E1E-8C2A-886FF1DF10A4}">
      <dsp:nvSpPr>
        <dsp:cNvPr id="0" name=""/>
        <dsp:cNvSpPr/>
      </dsp:nvSpPr>
      <dsp:spPr>
        <a:xfrm>
          <a:off x="233380" y="0"/>
          <a:ext cx="4191000" cy="4191000"/>
        </a:xfrm>
        <a:prstGeom prst="triangle">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4E6CF848-75D7-4CEE-B653-6433D772DFE6}">
      <dsp:nvSpPr>
        <dsp:cNvPr id="0" name=""/>
        <dsp:cNvSpPr/>
      </dsp:nvSpPr>
      <dsp:spPr>
        <a:xfrm>
          <a:off x="2328880" y="419509"/>
          <a:ext cx="2724150" cy="425648"/>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rgbClr val="0070C0"/>
              </a:solidFill>
            </a:rPr>
            <a:t>Functional</a:t>
          </a:r>
        </a:p>
      </dsp:txBody>
      <dsp:txXfrm>
        <a:off x="2349658" y="440287"/>
        <a:ext cx="2682594" cy="384092"/>
      </dsp:txXfrm>
    </dsp:sp>
    <dsp:sp modelId="{FB68EE9F-DEF4-406F-8F00-B2761780AE98}">
      <dsp:nvSpPr>
        <dsp:cNvPr id="0" name=""/>
        <dsp:cNvSpPr/>
      </dsp:nvSpPr>
      <dsp:spPr>
        <a:xfrm>
          <a:off x="2328880" y="898363"/>
          <a:ext cx="2724150" cy="425648"/>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rgbClr val="0070C0"/>
              </a:solidFill>
            </a:rPr>
            <a:t>Sequential</a:t>
          </a:r>
        </a:p>
      </dsp:txBody>
      <dsp:txXfrm>
        <a:off x="2349658" y="919141"/>
        <a:ext cx="2682594" cy="384092"/>
      </dsp:txXfrm>
    </dsp:sp>
    <dsp:sp modelId="{A4C0586D-56F3-4C82-BE3D-EA7C5336F07D}">
      <dsp:nvSpPr>
        <dsp:cNvPr id="0" name=""/>
        <dsp:cNvSpPr/>
      </dsp:nvSpPr>
      <dsp:spPr>
        <a:xfrm>
          <a:off x="2328880" y="1377218"/>
          <a:ext cx="2724150" cy="425648"/>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rgbClr val="0070C0"/>
              </a:solidFill>
            </a:rPr>
            <a:t>Communicational</a:t>
          </a:r>
        </a:p>
      </dsp:txBody>
      <dsp:txXfrm>
        <a:off x="2349658" y="1397996"/>
        <a:ext cx="2682594" cy="384092"/>
      </dsp:txXfrm>
    </dsp:sp>
    <dsp:sp modelId="{F080D983-A4B3-4A90-8F06-9F92582B123A}">
      <dsp:nvSpPr>
        <dsp:cNvPr id="0" name=""/>
        <dsp:cNvSpPr/>
      </dsp:nvSpPr>
      <dsp:spPr>
        <a:xfrm>
          <a:off x="2328880" y="1856072"/>
          <a:ext cx="2724150" cy="425648"/>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rgbClr val="0070C0"/>
              </a:solidFill>
            </a:rPr>
            <a:t>Procedural</a:t>
          </a:r>
        </a:p>
      </dsp:txBody>
      <dsp:txXfrm>
        <a:off x="2349658" y="1876850"/>
        <a:ext cx="2682594" cy="384092"/>
      </dsp:txXfrm>
    </dsp:sp>
    <dsp:sp modelId="{9A571A94-1381-4B31-ACF9-CBAF7A61FCF7}">
      <dsp:nvSpPr>
        <dsp:cNvPr id="0" name=""/>
        <dsp:cNvSpPr/>
      </dsp:nvSpPr>
      <dsp:spPr>
        <a:xfrm>
          <a:off x="2328880" y="2334927"/>
          <a:ext cx="2724150" cy="425648"/>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rgbClr val="0070C0"/>
              </a:solidFill>
            </a:rPr>
            <a:t>Temporal</a:t>
          </a:r>
        </a:p>
      </dsp:txBody>
      <dsp:txXfrm>
        <a:off x="2349658" y="2355705"/>
        <a:ext cx="2682594" cy="384092"/>
      </dsp:txXfrm>
    </dsp:sp>
    <dsp:sp modelId="{8E524086-1A4E-40DB-B3CE-85BE82583BE8}">
      <dsp:nvSpPr>
        <dsp:cNvPr id="0" name=""/>
        <dsp:cNvSpPr/>
      </dsp:nvSpPr>
      <dsp:spPr>
        <a:xfrm>
          <a:off x="2328880" y="2813781"/>
          <a:ext cx="2724150" cy="425648"/>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rgbClr val="0070C0"/>
              </a:solidFill>
            </a:rPr>
            <a:t>Logical</a:t>
          </a:r>
        </a:p>
      </dsp:txBody>
      <dsp:txXfrm>
        <a:off x="2349658" y="2834559"/>
        <a:ext cx="2682594" cy="384092"/>
      </dsp:txXfrm>
    </dsp:sp>
    <dsp:sp modelId="{007BE5DC-E7AF-4F08-888A-C7F5F426C238}">
      <dsp:nvSpPr>
        <dsp:cNvPr id="0" name=""/>
        <dsp:cNvSpPr/>
      </dsp:nvSpPr>
      <dsp:spPr>
        <a:xfrm>
          <a:off x="2328880" y="3292636"/>
          <a:ext cx="2724150" cy="425648"/>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rgbClr val="0070C0"/>
              </a:solidFill>
            </a:rPr>
            <a:t>Coincidental</a:t>
          </a:r>
        </a:p>
      </dsp:txBody>
      <dsp:txXfrm>
        <a:off x="2349658" y="3313414"/>
        <a:ext cx="2682594" cy="38409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5B43AA-4062-4E1E-8C2A-886FF1DF10A4}">
      <dsp:nvSpPr>
        <dsp:cNvPr id="0" name=""/>
        <dsp:cNvSpPr/>
      </dsp:nvSpPr>
      <dsp:spPr>
        <a:xfrm>
          <a:off x="233380" y="0"/>
          <a:ext cx="4191000" cy="4191000"/>
        </a:xfrm>
        <a:prstGeom prst="triangle">
          <a:avLst/>
        </a:prstGeom>
        <a:solidFill>
          <a:schemeClr val="accent6">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4E6CF848-75D7-4CEE-B653-6433D772DFE6}">
      <dsp:nvSpPr>
        <dsp:cNvPr id="0" name=""/>
        <dsp:cNvSpPr/>
      </dsp:nvSpPr>
      <dsp:spPr>
        <a:xfrm>
          <a:off x="2328880" y="421351"/>
          <a:ext cx="2724150" cy="496044"/>
        </a:xfrm>
        <a:prstGeom prst="roundRect">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Content</a:t>
          </a:r>
          <a:endParaRPr lang="en-US" sz="2100" kern="1200" dirty="0"/>
        </a:p>
      </dsp:txBody>
      <dsp:txXfrm>
        <a:off x="2353095" y="445566"/>
        <a:ext cx="2675720" cy="447614"/>
      </dsp:txXfrm>
    </dsp:sp>
    <dsp:sp modelId="{FB68EE9F-DEF4-406F-8F00-B2761780AE98}">
      <dsp:nvSpPr>
        <dsp:cNvPr id="0" name=""/>
        <dsp:cNvSpPr/>
      </dsp:nvSpPr>
      <dsp:spPr>
        <a:xfrm>
          <a:off x="2328880" y="979400"/>
          <a:ext cx="2724150" cy="496044"/>
        </a:xfrm>
        <a:prstGeom prst="roundRect">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Common</a:t>
          </a:r>
          <a:endParaRPr lang="en-US" sz="2100" kern="1200" dirty="0"/>
        </a:p>
      </dsp:txBody>
      <dsp:txXfrm>
        <a:off x="2353095" y="1003615"/>
        <a:ext cx="2675720" cy="447614"/>
      </dsp:txXfrm>
    </dsp:sp>
    <dsp:sp modelId="{F080D983-A4B3-4A90-8F06-9F92582B123A}">
      <dsp:nvSpPr>
        <dsp:cNvPr id="0" name=""/>
        <dsp:cNvSpPr/>
      </dsp:nvSpPr>
      <dsp:spPr>
        <a:xfrm>
          <a:off x="2328880" y="1537450"/>
          <a:ext cx="2724150" cy="496044"/>
        </a:xfrm>
        <a:prstGeom prst="roundRect">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Control</a:t>
          </a:r>
          <a:endParaRPr lang="en-US" sz="2100" kern="1200" dirty="0"/>
        </a:p>
      </dsp:txBody>
      <dsp:txXfrm>
        <a:off x="2353095" y="1561665"/>
        <a:ext cx="2675720" cy="447614"/>
      </dsp:txXfrm>
    </dsp:sp>
    <dsp:sp modelId="{9A571A94-1381-4B31-ACF9-CBAF7A61FCF7}">
      <dsp:nvSpPr>
        <dsp:cNvPr id="0" name=""/>
        <dsp:cNvSpPr/>
      </dsp:nvSpPr>
      <dsp:spPr>
        <a:xfrm>
          <a:off x="2328880" y="2095499"/>
          <a:ext cx="2724150" cy="496044"/>
        </a:xfrm>
        <a:prstGeom prst="roundRect">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Stamp</a:t>
          </a:r>
          <a:endParaRPr lang="en-US" sz="2100" kern="1200" dirty="0"/>
        </a:p>
      </dsp:txBody>
      <dsp:txXfrm>
        <a:off x="2353095" y="2119714"/>
        <a:ext cx="2675720" cy="447614"/>
      </dsp:txXfrm>
    </dsp:sp>
    <dsp:sp modelId="{8E524086-1A4E-40DB-B3CE-85BE82583BE8}">
      <dsp:nvSpPr>
        <dsp:cNvPr id="0" name=""/>
        <dsp:cNvSpPr/>
      </dsp:nvSpPr>
      <dsp:spPr>
        <a:xfrm>
          <a:off x="2328880" y="2653549"/>
          <a:ext cx="2724150" cy="496044"/>
        </a:xfrm>
        <a:prstGeom prst="roundRect">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Data</a:t>
          </a:r>
          <a:endParaRPr lang="en-US" sz="2100" kern="1200" dirty="0"/>
        </a:p>
      </dsp:txBody>
      <dsp:txXfrm>
        <a:off x="2353095" y="2677764"/>
        <a:ext cx="2675720" cy="447614"/>
      </dsp:txXfrm>
    </dsp:sp>
    <dsp:sp modelId="{007BE5DC-E7AF-4F08-888A-C7F5F426C238}">
      <dsp:nvSpPr>
        <dsp:cNvPr id="0" name=""/>
        <dsp:cNvSpPr/>
      </dsp:nvSpPr>
      <dsp:spPr>
        <a:xfrm>
          <a:off x="2328880" y="3211599"/>
          <a:ext cx="2724150" cy="496044"/>
        </a:xfrm>
        <a:prstGeom prst="roundRect">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Uncoupled</a:t>
          </a:r>
        </a:p>
      </dsp:txBody>
      <dsp:txXfrm>
        <a:off x="2353095" y="3235814"/>
        <a:ext cx="2675720" cy="44761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076AA3-531E-4533-B5E0-1EA822D70A8B}">
      <dsp:nvSpPr>
        <dsp:cNvPr id="0" name=""/>
        <dsp:cNvSpPr/>
      </dsp:nvSpPr>
      <dsp:spPr>
        <a:xfrm>
          <a:off x="0" y="0"/>
          <a:ext cx="6277519" cy="1241216"/>
        </a:xfrm>
        <a:prstGeom prst="rect">
          <a:avLst/>
        </a:prstGeom>
        <a:solidFill>
          <a:schemeClr val="accent4">
            <a:lumMod val="75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28600" tIns="228600" rIns="228600" bIns="228600" numCol="1" spcCol="1270" anchor="ctr" anchorCtr="0">
          <a:noAutofit/>
        </a:bodyPr>
        <a:lstStyle/>
        <a:p>
          <a:pPr marL="0" lvl="0" indent="0" algn="ctr" defTabSz="2667000">
            <a:lnSpc>
              <a:spcPct val="90000"/>
            </a:lnSpc>
            <a:spcBef>
              <a:spcPct val="0"/>
            </a:spcBef>
            <a:spcAft>
              <a:spcPct val="35000"/>
            </a:spcAft>
            <a:buNone/>
          </a:pPr>
          <a:r>
            <a:rPr lang="en-US" sz="6000" kern="1200" dirty="0"/>
            <a:t>Good Design</a:t>
          </a:r>
        </a:p>
      </dsp:txBody>
      <dsp:txXfrm>
        <a:off x="0" y="0"/>
        <a:ext cx="6277519" cy="1241216"/>
      </dsp:txXfrm>
    </dsp:sp>
    <dsp:sp modelId="{E082A38C-EDCD-4F35-9F83-71DAA2F56781}">
      <dsp:nvSpPr>
        <dsp:cNvPr id="0" name=""/>
        <dsp:cNvSpPr/>
      </dsp:nvSpPr>
      <dsp:spPr>
        <a:xfrm>
          <a:off x="0" y="1241216"/>
          <a:ext cx="3138759" cy="2606554"/>
        </a:xfrm>
        <a:prstGeom prst="rect">
          <a:avLst/>
        </a:prstGeom>
        <a:solidFill>
          <a:schemeClr val="accent4">
            <a:lumMod val="50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r>
            <a:rPr lang="en-US" sz="5400" kern="1200" dirty="0"/>
            <a:t>Loose Coupling</a:t>
          </a:r>
        </a:p>
      </dsp:txBody>
      <dsp:txXfrm>
        <a:off x="0" y="1241216"/>
        <a:ext cx="3138759" cy="2606554"/>
      </dsp:txXfrm>
    </dsp:sp>
    <dsp:sp modelId="{567A83A3-9CB7-4295-8672-BEB66769702D}">
      <dsp:nvSpPr>
        <dsp:cNvPr id="0" name=""/>
        <dsp:cNvSpPr/>
      </dsp:nvSpPr>
      <dsp:spPr>
        <a:xfrm>
          <a:off x="3138759" y="1241216"/>
          <a:ext cx="3138759" cy="2606554"/>
        </a:xfrm>
        <a:prstGeom prst="rect">
          <a:avLst/>
        </a:prstGeom>
        <a:solidFill>
          <a:schemeClr val="accent4">
            <a:lumMod val="50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r>
            <a:rPr lang="en-US" sz="5400" kern="1200" dirty="0"/>
            <a:t>High Cohesion</a:t>
          </a:r>
        </a:p>
      </dsp:txBody>
      <dsp:txXfrm>
        <a:off x="3138759" y="1241216"/>
        <a:ext cx="3138759" cy="2606554"/>
      </dsp:txXfrm>
    </dsp:sp>
    <dsp:sp modelId="{E57B0AE0-EFBC-455D-8811-CD43669E3C64}">
      <dsp:nvSpPr>
        <dsp:cNvPr id="0" name=""/>
        <dsp:cNvSpPr/>
      </dsp:nvSpPr>
      <dsp:spPr>
        <a:xfrm>
          <a:off x="0" y="3847770"/>
          <a:ext cx="6277519" cy="289617"/>
        </a:xfrm>
        <a:prstGeom prst="rect">
          <a:avLst/>
        </a:prstGeom>
        <a:solidFill>
          <a:schemeClr val="accent4">
            <a:lumMod val="75000"/>
          </a:schemeClr>
        </a:solidFill>
        <a:ln>
          <a:noFill/>
        </a:ln>
        <a:effectLst/>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pPr/>
              <a:t>9/4/19</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pPr/>
              <a:t>‹#›</a:t>
            </a:fld>
            <a:endParaRPr/>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pPr/>
              <a:t>9/4/19</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pPr/>
              <a:t>‹#›</a:t>
            </a:fld>
            <a:endParaRPr/>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B98AFB-CB0D-4DFE-87B9-B4B0D0DE73CD}" type="slidenum">
              <a:rPr lang="en-US"/>
              <a:pPr/>
              <a:t>1</a:t>
            </a:fld>
            <a:endParaRPr lang="en-US"/>
          </a:p>
        </p:txBody>
      </p:sp>
    </p:spTree>
    <p:extLst>
      <p:ext uri="{BB962C8B-B14F-4D97-AF65-F5344CB8AC3E}">
        <p14:creationId xmlns:p14="http://schemas.microsoft.com/office/powerpoint/2010/main" val="28337410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533400"/>
            <a:ext cx="5029200" cy="2514601"/>
          </a:xfrm>
        </p:spPr>
        <p:txBody>
          <a:bodyPr>
            <a:normAutofit/>
          </a:bodyPr>
          <a:lstStyle>
            <a:lvl1pPr>
              <a:defRPr sz="5400"/>
            </a:lvl1pPr>
          </a:lstStyle>
          <a:p>
            <a:r>
              <a:t>Click to edit Master title style</a:t>
            </a:r>
          </a:p>
        </p:txBody>
      </p:sp>
      <p:sp>
        <p:nvSpPr>
          <p:cNvPr id="3" name="Subtitle 2"/>
          <p:cNvSpPr>
            <a:spLocks noGrp="1"/>
          </p:cNvSpPr>
          <p:nvPr>
            <p:ph type="subTitle" idx="1"/>
          </p:nvPr>
        </p:nvSpPr>
        <p:spPr>
          <a:xfrm>
            <a:off x="1065212" y="3403600"/>
            <a:ext cx="5029201" cy="1397000"/>
          </a:xfrm>
        </p:spPr>
        <p:txBody>
          <a:bodyPr>
            <a:normAutofit/>
          </a:bodyPr>
          <a:lstStyle>
            <a:lvl1pPr marL="0" indent="0" algn="l">
              <a:spcBef>
                <a:spcPts val="600"/>
              </a:spcBef>
              <a:buNone/>
              <a:defRPr sz="240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Click to edit Master subtitle style</a:t>
            </a:r>
          </a:p>
        </p:txBody>
      </p:sp>
      <p:sp>
        <p:nvSpPr>
          <p:cNvPr id="4" name="Date Placeholder 3"/>
          <p:cNvSpPr>
            <a:spLocks noGrp="1"/>
          </p:cNvSpPr>
          <p:nvPr>
            <p:ph type="dt" sz="half" idx="10"/>
          </p:nvPr>
        </p:nvSpPr>
        <p:spPr/>
        <p:txBody>
          <a:bodyPr/>
          <a:lstStyle/>
          <a:p>
            <a:fld id="{3E0FA9E5-6744-4841-888F-9E7CC0C2B7EC}" type="datetimeFigureOut">
              <a:rPr lang="en-US"/>
              <a:pPr/>
              <a:t>9/4/19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AEAE4A8-A6E5-453E-B946-FB774B73F48C}" type="slidenum">
              <a:rPr/>
              <a:pPr/>
              <a:t>‹#›</a:t>
            </a:fld>
            <a:endParaRPr/>
          </a:p>
        </p:txBody>
      </p:sp>
    </p:spTree>
    <p:extLst>
      <p:ext uri="{BB962C8B-B14F-4D97-AF65-F5344CB8AC3E}">
        <p14:creationId xmlns:p14="http://schemas.microsoft.com/office/powerpoint/2010/main" val="66475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Vertical Text Placeholder 2"/>
          <p:cNvSpPr>
            <a:spLocks noGrp="1"/>
          </p:cNvSpPr>
          <p:nvPr>
            <p:ph type="body" orient="vert" idx="1"/>
          </p:nvPr>
        </p:nvSpPr>
        <p:spPr/>
        <p:txBody>
          <a:bodyPr vert="eaVert"/>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3E0FA9E5-6744-4841-888F-9E7CC0C2B7EC}" type="datetimeFigureOut">
              <a:rPr lang="en-US"/>
              <a:pPr/>
              <a:t>9/4/19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AEAE4A8-A6E5-453E-B946-FB774B73F48C}" type="slidenum">
              <a:rPr/>
              <a:pPr/>
              <a:t>‹#›</a:t>
            </a:fld>
            <a:endParaRPr/>
          </a:p>
        </p:txBody>
      </p:sp>
    </p:spTree>
    <p:extLst>
      <p:ext uri="{BB962C8B-B14F-4D97-AF65-F5344CB8AC3E}">
        <p14:creationId xmlns:p14="http://schemas.microsoft.com/office/powerpoint/2010/main" val="2668093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1412" y="533400"/>
            <a:ext cx="2362201" cy="5486400"/>
          </a:xfrm>
        </p:spPr>
        <p:txBody>
          <a:bodyPr vert="eaVert"/>
          <a:lstStyle/>
          <a:p>
            <a:r>
              <a:t>Click to edit Master title style</a:t>
            </a:r>
          </a:p>
        </p:txBody>
      </p:sp>
      <p:sp>
        <p:nvSpPr>
          <p:cNvPr id="3" name="Vertical Text Placeholder 2"/>
          <p:cNvSpPr>
            <a:spLocks noGrp="1"/>
          </p:cNvSpPr>
          <p:nvPr>
            <p:ph type="body" orient="vert" idx="1"/>
          </p:nvPr>
        </p:nvSpPr>
        <p:spPr>
          <a:xfrm>
            <a:off x="1065213" y="533400"/>
            <a:ext cx="7467599" cy="5486400"/>
          </a:xfrm>
        </p:spPr>
        <p:txBody>
          <a:bodyPr vert="eaVert"/>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3E0FA9E5-6744-4841-888F-9E7CC0C2B7EC}" type="datetimeFigureOut">
              <a:rPr lang="en-US"/>
              <a:pPr/>
              <a:t>9/4/19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AEAE4A8-A6E5-453E-B946-FB774B73F48C}" type="slidenum">
              <a:rPr/>
              <a:pPr/>
              <a:t>‹#›</a:t>
            </a:fld>
            <a:endParaRPr/>
          </a:p>
        </p:txBody>
      </p:sp>
    </p:spTree>
    <p:extLst>
      <p:ext uri="{BB962C8B-B14F-4D97-AF65-F5344CB8AC3E}">
        <p14:creationId xmlns:p14="http://schemas.microsoft.com/office/powerpoint/2010/main" val="188244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Content Placeholder 2"/>
          <p:cNvSpPr>
            <a:spLocks noGrp="1"/>
          </p:cNvSpPr>
          <p:nvPr>
            <p:ph idx="1"/>
          </p:nvPr>
        </p:nvSpPr>
        <p:spPr/>
        <p:txBody>
          <a:body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3E0FA9E5-6744-4841-888F-9E7CC0C2B7EC}" type="datetimeFigureOut">
              <a:rPr lang="en-US"/>
              <a:pPr/>
              <a:t>9/4/19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AEAE4A8-A6E5-453E-B946-FB774B73F48C}" type="slidenum">
              <a:rPr/>
              <a:pPr/>
              <a:t>‹#›</a:t>
            </a:fld>
            <a:endParaRPr/>
          </a:p>
        </p:txBody>
      </p:sp>
    </p:spTree>
    <p:extLst>
      <p:ext uri="{BB962C8B-B14F-4D97-AF65-F5344CB8AC3E}">
        <p14:creationId xmlns:p14="http://schemas.microsoft.com/office/powerpoint/2010/main" val="2429153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4" y="533400"/>
            <a:ext cx="8686800" cy="2286000"/>
          </a:xfrm>
        </p:spPr>
        <p:txBody>
          <a:bodyPr anchor="b">
            <a:normAutofit/>
          </a:bodyPr>
          <a:lstStyle>
            <a:lvl1pPr algn="l">
              <a:defRPr sz="5400" b="1" cap="none" baseline="0"/>
            </a:lvl1pPr>
          </a:lstStyle>
          <a:p>
            <a:r>
              <a:t>Click to edit Master title style</a:t>
            </a:r>
          </a:p>
        </p:txBody>
      </p:sp>
      <p:sp>
        <p:nvSpPr>
          <p:cNvPr id="3" name="Text Placeholder 2"/>
          <p:cNvSpPr>
            <a:spLocks noGrp="1"/>
          </p:cNvSpPr>
          <p:nvPr>
            <p:ph type="body" idx="1"/>
          </p:nvPr>
        </p:nvSpPr>
        <p:spPr>
          <a:xfrm>
            <a:off x="1065214" y="3124200"/>
            <a:ext cx="8686800" cy="1371600"/>
          </a:xfrm>
        </p:spPr>
        <p:txBody>
          <a:bodyPr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t>Click to edit Master text styles</a:t>
            </a:r>
          </a:p>
        </p:txBody>
      </p:sp>
      <p:sp>
        <p:nvSpPr>
          <p:cNvPr id="4" name="Date Placeholder 3"/>
          <p:cNvSpPr>
            <a:spLocks noGrp="1"/>
          </p:cNvSpPr>
          <p:nvPr>
            <p:ph type="dt" sz="half" idx="10"/>
          </p:nvPr>
        </p:nvSpPr>
        <p:spPr/>
        <p:txBody>
          <a:bodyPr/>
          <a:lstStyle/>
          <a:p>
            <a:fld id="{3E0FA9E5-6744-4841-888F-9E7CC0C2B7EC}" type="datetimeFigureOut">
              <a:rPr lang="en-US"/>
              <a:pPr/>
              <a:t>9/4/19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AEAE4A8-A6E5-453E-B946-FB774B73F48C}" type="slidenum">
              <a:rPr/>
              <a:pPr/>
              <a:t>‹#›</a:t>
            </a:fld>
            <a:endParaRPr/>
          </a:p>
        </p:txBody>
      </p:sp>
    </p:spTree>
    <p:extLst>
      <p:ext uri="{BB962C8B-B14F-4D97-AF65-F5344CB8AC3E}">
        <p14:creationId xmlns:p14="http://schemas.microsoft.com/office/powerpoint/2010/main" val="3701331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Content Placeholder 2"/>
          <p:cNvSpPr>
            <a:spLocks noGrp="1"/>
          </p:cNvSpPr>
          <p:nvPr>
            <p:ph sz="half" idx="1"/>
          </p:nvPr>
        </p:nvSpPr>
        <p:spPr>
          <a:xfrm>
            <a:off x="1065212"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t>Click to edit Master text styles</a:t>
            </a:r>
          </a:p>
          <a:p>
            <a:pPr lvl="1"/>
            <a:r>
              <a:t>Second level</a:t>
            </a:r>
          </a:p>
          <a:p>
            <a:pPr lvl="2"/>
            <a:r>
              <a:t>Third level</a:t>
            </a:r>
          </a:p>
          <a:p>
            <a:pPr lvl="3"/>
            <a:r>
              <a:t>Fourth level</a:t>
            </a:r>
          </a:p>
          <a:p>
            <a:pPr lvl="4"/>
            <a:r>
              <a:t>Fifth level</a:t>
            </a:r>
          </a:p>
        </p:txBody>
      </p:sp>
      <p:sp>
        <p:nvSpPr>
          <p:cNvPr id="4" name="Content Placeholder 3"/>
          <p:cNvSpPr>
            <a:spLocks noGrp="1"/>
          </p:cNvSpPr>
          <p:nvPr>
            <p:ph sz="half" idx="2"/>
          </p:nvPr>
        </p:nvSpPr>
        <p:spPr>
          <a:xfrm>
            <a:off x="5464598"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t>Click to edit Master text styles</a:t>
            </a:r>
          </a:p>
          <a:p>
            <a:pPr lvl="1"/>
            <a:r>
              <a:t>Second level</a:t>
            </a:r>
          </a:p>
          <a:p>
            <a:pPr lvl="2"/>
            <a:r>
              <a:t>Third level</a:t>
            </a:r>
          </a:p>
          <a:p>
            <a:pPr lvl="3"/>
            <a:r>
              <a:t>Fourth level</a:t>
            </a:r>
          </a:p>
          <a:p>
            <a:pPr lvl="4"/>
            <a:r>
              <a:t>Fifth level</a:t>
            </a:r>
          </a:p>
        </p:txBody>
      </p:sp>
      <p:sp>
        <p:nvSpPr>
          <p:cNvPr id="5" name="Date Placeholder 4"/>
          <p:cNvSpPr>
            <a:spLocks noGrp="1"/>
          </p:cNvSpPr>
          <p:nvPr>
            <p:ph type="dt" sz="half" idx="10"/>
          </p:nvPr>
        </p:nvSpPr>
        <p:spPr/>
        <p:txBody>
          <a:bodyPr/>
          <a:lstStyle/>
          <a:p>
            <a:fld id="{3E0FA9E5-6744-4841-888F-9E7CC0C2B7EC}" type="datetimeFigureOut">
              <a:rPr lang="en-US"/>
              <a:pPr/>
              <a:t>9/4/19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AAEAE4A8-A6E5-453E-B946-FB774B73F48C}" type="slidenum">
              <a:rPr/>
              <a:pPr/>
              <a:t>‹#›</a:t>
            </a:fld>
            <a:endParaRPr/>
          </a:p>
        </p:txBody>
      </p:sp>
    </p:spTree>
    <p:extLst>
      <p:ext uri="{BB962C8B-B14F-4D97-AF65-F5344CB8AC3E}">
        <p14:creationId xmlns:p14="http://schemas.microsoft.com/office/powerpoint/2010/main" val="3413709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t>Click to edit Master title style</a:t>
            </a:r>
          </a:p>
        </p:txBody>
      </p:sp>
      <p:sp>
        <p:nvSpPr>
          <p:cNvPr id="3" name="Text Placeholder 2"/>
          <p:cNvSpPr>
            <a:spLocks noGrp="1"/>
          </p:cNvSpPr>
          <p:nvPr>
            <p:ph type="body" idx="1"/>
          </p:nvPr>
        </p:nvSpPr>
        <p:spPr>
          <a:xfrm>
            <a:off x="106521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4" name="Content Placeholder 3"/>
          <p:cNvSpPr>
            <a:spLocks noGrp="1"/>
          </p:cNvSpPr>
          <p:nvPr>
            <p:ph sz="half" idx="2"/>
          </p:nvPr>
        </p:nvSpPr>
        <p:spPr>
          <a:xfrm>
            <a:off x="106521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t>Click to edit Master text styles</a:t>
            </a:r>
          </a:p>
          <a:p>
            <a:pPr lvl="1"/>
            <a:r>
              <a:t>Second level</a:t>
            </a:r>
          </a:p>
          <a:p>
            <a:pPr lvl="2"/>
            <a:r>
              <a:t>Third level</a:t>
            </a:r>
          </a:p>
          <a:p>
            <a:pPr lvl="3"/>
            <a:r>
              <a:t>Fourth level</a:t>
            </a:r>
          </a:p>
          <a:p>
            <a:pPr lvl="4"/>
            <a:r>
              <a:t>Fifth level</a:t>
            </a:r>
          </a:p>
        </p:txBody>
      </p:sp>
      <p:sp>
        <p:nvSpPr>
          <p:cNvPr id="5" name="Text Placeholder 4"/>
          <p:cNvSpPr>
            <a:spLocks noGrp="1"/>
          </p:cNvSpPr>
          <p:nvPr>
            <p:ph type="body" sz="quarter" idx="3"/>
          </p:nvPr>
        </p:nvSpPr>
        <p:spPr>
          <a:xfrm>
            <a:off x="550005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6" name="Content Placeholder 5"/>
          <p:cNvSpPr>
            <a:spLocks noGrp="1"/>
          </p:cNvSpPr>
          <p:nvPr>
            <p:ph sz="quarter" idx="4"/>
          </p:nvPr>
        </p:nvSpPr>
        <p:spPr>
          <a:xfrm>
            <a:off x="550005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t>Click to edit Master text styles</a:t>
            </a:r>
          </a:p>
          <a:p>
            <a:pPr lvl="1"/>
            <a:r>
              <a:t>Second level</a:t>
            </a:r>
          </a:p>
          <a:p>
            <a:pPr lvl="2"/>
            <a:r>
              <a:t>Third level</a:t>
            </a:r>
          </a:p>
          <a:p>
            <a:pPr lvl="3"/>
            <a:r>
              <a:t>Fourth level</a:t>
            </a:r>
          </a:p>
          <a:p>
            <a:pPr lvl="4"/>
            <a:r>
              <a:t>Fifth level</a:t>
            </a:r>
          </a:p>
        </p:txBody>
      </p:sp>
      <p:sp>
        <p:nvSpPr>
          <p:cNvPr id="7" name="Date Placeholder 6"/>
          <p:cNvSpPr>
            <a:spLocks noGrp="1"/>
          </p:cNvSpPr>
          <p:nvPr>
            <p:ph type="dt" sz="half" idx="10"/>
          </p:nvPr>
        </p:nvSpPr>
        <p:spPr/>
        <p:txBody>
          <a:bodyPr/>
          <a:lstStyle/>
          <a:p>
            <a:fld id="{3E0FA9E5-6744-4841-888F-9E7CC0C2B7EC}" type="datetimeFigureOut">
              <a:rPr lang="en-US"/>
              <a:pPr/>
              <a:t>9/4/19</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AAEAE4A8-A6E5-453E-B946-FB774B73F48C}" type="slidenum">
              <a:rPr/>
              <a:pPr/>
              <a:t>‹#›</a:t>
            </a:fld>
            <a:endParaRPr/>
          </a:p>
        </p:txBody>
      </p:sp>
    </p:spTree>
    <p:extLst>
      <p:ext uri="{BB962C8B-B14F-4D97-AF65-F5344CB8AC3E}">
        <p14:creationId xmlns:p14="http://schemas.microsoft.com/office/powerpoint/2010/main" val="2000784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Date Placeholder 2"/>
          <p:cNvSpPr>
            <a:spLocks noGrp="1"/>
          </p:cNvSpPr>
          <p:nvPr>
            <p:ph type="dt" sz="half" idx="10"/>
          </p:nvPr>
        </p:nvSpPr>
        <p:spPr/>
        <p:txBody>
          <a:bodyPr/>
          <a:lstStyle/>
          <a:p>
            <a:fld id="{3E0FA9E5-6744-4841-888F-9E7CC0C2B7EC}" type="datetimeFigureOut">
              <a:rPr lang="en-US"/>
              <a:pPr/>
              <a:t>9/4/19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AAEAE4A8-A6E5-453E-B946-FB774B73F48C}" type="slidenum">
              <a:rPr/>
              <a:pPr/>
              <a:t>‹#›</a:t>
            </a:fld>
            <a:endParaRPr/>
          </a:p>
        </p:txBody>
      </p:sp>
    </p:spTree>
    <p:extLst>
      <p:ext uri="{BB962C8B-B14F-4D97-AF65-F5344CB8AC3E}">
        <p14:creationId xmlns:p14="http://schemas.microsoft.com/office/powerpoint/2010/main" val="907158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0FA9E5-6744-4841-888F-9E7CC0C2B7EC}" type="datetimeFigureOut">
              <a:rPr lang="en-US"/>
              <a:pPr/>
              <a:t>9/4/19</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AAEAE4A8-A6E5-453E-B946-FB774B73F48C}" type="slidenum">
              <a:rPr/>
              <a:pPr/>
              <a:t>‹#›</a:t>
            </a:fld>
            <a:endParaRPr/>
          </a:p>
        </p:txBody>
      </p:sp>
    </p:spTree>
    <p:extLst>
      <p:ext uri="{BB962C8B-B14F-4D97-AF65-F5344CB8AC3E}">
        <p14:creationId xmlns:p14="http://schemas.microsoft.com/office/powerpoint/2010/main" val="2441531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rmAutofit/>
          </a:bodyPr>
          <a:lstStyle>
            <a:lvl1pPr algn="l">
              <a:defRPr sz="3600" b="1"/>
            </a:lvl1pPr>
          </a:lstStyle>
          <a:p>
            <a:r>
              <a:t>Click to edit Master title style</a:t>
            </a:r>
          </a:p>
        </p:txBody>
      </p:sp>
      <p:sp>
        <p:nvSpPr>
          <p:cNvPr id="3" name="Content Placeholder 2"/>
          <p:cNvSpPr>
            <a:spLocks noGrp="1"/>
          </p:cNvSpPr>
          <p:nvPr>
            <p:ph idx="1"/>
          </p:nvPr>
        </p:nvSpPr>
        <p:spPr>
          <a:xfrm>
            <a:off x="5865813" y="533400"/>
            <a:ext cx="58674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t>Click to edit Master text styles</a:t>
            </a:r>
          </a:p>
          <a:p>
            <a:pPr lvl="1"/>
            <a:r>
              <a:t>Second level</a:t>
            </a:r>
          </a:p>
          <a:p>
            <a:pPr lvl="2"/>
            <a:r>
              <a:t>Third level</a:t>
            </a:r>
          </a:p>
          <a:p>
            <a:pPr lvl="3"/>
            <a:r>
              <a:t>Fourth level</a:t>
            </a:r>
          </a:p>
          <a:p>
            <a:pPr lvl="4"/>
            <a:r>
              <a:t>Fifth level</a:t>
            </a: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edit Master text styles</a:t>
            </a:r>
          </a:p>
        </p:txBody>
      </p:sp>
      <p:sp>
        <p:nvSpPr>
          <p:cNvPr id="5" name="Date Placeholder 4"/>
          <p:cNvSpPr>
            <a:spLocks noGrp="1"/>
          </p:cNvSpPr>
          <p:nvPr>
            <p:ph type="dt" sz="half" idx="10"/>
          </p:nvPr>
        </p:nvSpPr>
        <p:spPr/>
        <p:txBody>
          <a:bodyPr/>
          <a:lstStyle/>
          <a:p>
            <a:fld id="{3E0FA9E5-6744-4841-888F-9E7CC0C2B7EC}" type="datetimeFigureOut">
              <a:rPr lang="en-US"/>
              <a:pPr/>
              <a:t>9/4/19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AAEAE4A8-A6E5-453E-B946-FB774B73F48C}" type="slidenum">
              <a:rPr/>
              <a:pPr/>
              <a:t>‹#›</a:t>
            </a:fld>
            <a:endParaRPr/>
          </a:p>
        </p:txBody>
      </p:sp>
    </p:spTree>
    <p:extLst>
      <p:ext uri="{BB962C8B-B14F-4D97-AF65-F5344CB8AC3E}">
        <p14:creationId xmlns:p14="http://schemas.microsoft.com/office/powerpoint/2010/main" val="2101711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Autofit/>
          </a:bodyPr>
          <a:lstStyle>
            <a:lvl1pPr algn="l">
              <a:defRPr sz="3600" b="1"/>
            </a:lvl1pPr>
          </a:lstStyle>
          <a:p>
            <a:r>
              <a:t>Click to edit Master title style</a:t>
            </a:r>
          </a:p>
        </p:txBody>
      </p:sp>
      <p:sp>
        <p:nvSpPr>
          <p:cNvPr id="3" name="Picture Placeholder 2"/>
          <p:cNvSpPr>
            <a:spLocks noGrp="1"/>
          </p:cNvSpPr>
          <p:nvPr>
            <p:ph type="pic" idx="1"/>
          </p:nvPr>
        </p:nvSpPr>
        <p:spPr>
          <a:xfrm>
            <a:off x="5865812" y="533400"/>
            <a:ext cx="5780173" cy="5791200"/>
          </a:xfrm>
          <a:ln w="50800">
            <a:solidFill>
              <a:schemeClr val="tx1">
                <a:lumMod val="65000"/>
                <a:lumOff val="35000"/>
              </a:schemeClr>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edit Master text styles</a:t>
            </a:r>
          </a:p>
        </p:txBody>
      </p:sp>
    </p:spTree>
    <p:extLst>
      <p:ext uri="{BB962C8B-B14F-4D97-AF65-F5344CB8AC3E}">
        <p14:creationId xmlns:p14="http://schemas.microsoft.com/office/powerpoint/2010/main" val="1419608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5212" y="533400"/>
            <a:ext cx="8686801" cy="1066800"/>
          </a:xfrm>
          <a:prstGeom prst="rect">
            <a:avLst/>
          </a:prstGeom>
        </p:spPr>
        <p:txBody>
          <a:bodyPr vert="horz" lIns="91440" tIns="45720" rIns="91440" bIns="45720" rtlCol="0" anchor="b">
            <a:normAutofit/>
          </a:bodyPr>
          <a:lstStyle/>
          <a:p>
            <a:r>
              <a:t>Click to edit Master title style</a:t>
            </a:r>
          </a:p>
        </p:txBody>
      </p:sp>
      <p:sp>
        <p:nvSpPr>
          <p:cNvPr id="3" name="Text Placeholder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4" name="Date Placeholder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3E0FA9E5-6744-4841-888F-9E7CC0C2B7EC}" type="datetimeFigureOut">
              <a:rPr lang="en-US"/>
              <a:pPr/>
              <a:t>9/4/19</a:t>
            </a:fld>
            <a:endParaRPr/>
          </a:p>
        </p:txBody>
      </p:sp>
      <p:sp>
        <p:nvSpPr>
          <p:cNvPr id="5" name="Footer Placeholder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AAEAE4A8-A6E5-453E-B946-FB774B73F48C}" type="slidenum">
              <a:rPr/>
              <a:pPr/>
              <a:t>‹#›</a:t>
            </a:fld>
            <a:endParaRPr/>
          </a:p>
        </p:txBody>
      </p:sp>
    </p:spTree>
    <p:extLst>
      <p:ext uri="{BB962C8B-B14F-4D97-AF65-F5344CB8AC3E}">
        <p14:creationId xmlns:p14="http://schemas.microsoft.com/office/powerpoint/2010/main" val="1597054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slide" Target="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slide" Target="slide4.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6.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_OVWjMkGsNY" TargetMode="External"/><Relationship Id="rId2" Type="http://schemas.openxmlformats.org/officeDocument/2006/relationships/slide" Target="slide6.xml"/><Relationship Id="rId1" Type="http://schemas.openxmlformats.org/officeDocument/2006/relationships/slideLayout" Target="../slideLayouts/slideLayout3.xml"/><Relationship Id="rId4" Type="http://schemas.openxmlformats.org/officeDocument/2006/relationships/hyperlink" Target="https://www.youtube.com/watch?v=PMxvyts_YSc" TargetMode="Externa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Software Design Principles</a:t>
            </a:r>
          </a:p>
        </p:txBody>
      </p:sp>
      <p:sp>
        <p:nvSpPr>
          <p:cNvPr id="3" name="Subtitle 2"/>
          <p:cNvSpPr>
            <a:spLocks noGrp="1"/>
          </p:cNvSpPr>
          <p:nvPr>
            <p:ph type="subTitle" idx="1"/>
          </p:nvPr>
        </p:nvSpPr>
        <p:spPr>
          <a:xfrm>
            <a:off x="1065212" y="3403600"/>
            <a:ext cx="5672142" cy="2617688"/>
          </a:xfrm>
        </p:spPr>
        <p:txBody>
          <a:bodyPr>
            <a:normAutofit/>
          </a:bodyPr>
          <a:lstStyle/>
          <a:p>
            <a:r>
              <a:rPr lang="en-US" dirty="0" err="1"/>
              <a:t>Prinsip</a:t>
            </a:r>
            <a:r>
              <a:rPr lang="en-US" dirty="0"/>
              <a:t> </a:t>
            </a:r>
            <a:r>
              <a:rPr lang="en-US" dirty="0" err="1"/>
              <a:t>Perancangan</a:t>
            </a:r>
            <a:r>
              <a:rPr lang="en-US" dirty="0"/>
              <a:t> </a:t>
            </a:r>
            <a:r>
              <a:rPr lang="en-US" dirty="0" err="1"/>
              <a:t>Perangkat</a:t>
            </a:r>
            <a:r>
              <a:rPr lang="en-US" dirty="0"/>
              <a:t> </a:t>
            </a:r>
            <a:r>
              <a:rPr lang="en-US" dirty="0" err="1"/>
              <a:t>Lunak</a:t>
            </a:r>
            <a:endParaRPr lang="en-US" dirty="0"/>
          </a:p>
          <a:p>
            <a:endParaRPr lang="en-US" dirty="0"/>
          </a:p>
          <a:p>
            <a:endParaRPr lang="en-US" dirty="0"/>
          </a:p>
          <a:p>
            <a:r>
              <a:rPr lang="en-US" dirty="0"/>
              <a:t>PERANCANGAN PERANGKAT LUNAK</a:t>
            </a:r>
          </a:p>
          <a:p>
            <a:r>
              <a:rPr lang="en-US" dirty="0" err="1"/>
              <a:t>Jurusan</a:t>
            </a:r>
            <a:r>
              <a:rPr lang="en-US" dirty="0"/>
              <a:t> </a:t>
            </a:r>
            <a:r>
              <a:rPr lang="en-US" dirty="0" err="1"/>
              <a:t>Teknik</a:t>
            </a:r>
            <a:r>
              <a:rPr lang="en-US" dirty="0"/>
              <a:t> </a:t>
            </a:r>
            <a:r>
              <a:rPr lang="en-US" dirty="0" err="1"/>
              <a:t>Informatika</a:t>
            </a:r>
            <a:r>
              <a:rPr lang="en-US" dirty="0"/>
              <a:t> ITS</a:t>
            </a:r>
          </a:p>
          <a:p>
            <a:r>
              <a:rPr lang="en-US" dirty="0"/>
              <a:t>Semester </a:t>
            </a:r>
            <a:r>
              <a:rPr lang="en-US" dirty="0" err="1"/>
              <a:t>Gasal</a:t>
            </a:r>
            <a:r>
              <a:rPr lang="en-US" dirty="0"/>
              <a:t> 201</a:t>
            </a:r>
            <a:r>
              <a:rPr lang="id-ID" dirty="0"/>
              <a:t>6</a:t>
            </a:r>
            <a:r>
              <a:rPr lang="en-US" dirty="0"/>
              <a:t>/201</a:t>
            </a:r>
            <a:r>
              <a:rPr lang="id-ID" dirty="0"/>
              <a:t>7</a:t>
            </a:r>
            <a:endParaRPr lang="en-US" dirty="0"/>
          </a:p>
          <a:p>
            <a:endParaRPr lang="en-US" dirty="0"/>
          </a:p>
        </p:txBody>
      </p:sp>
    </p:spTree>
    <p:extLst>
      <p:ext uri="{BB962C8B-B14F-4D97-AF65-F5344CB8AC3E}">
        <p14:creationId xmlns:p14="http://schemas.microsoft.com/office/powerpoint/2010/main" val="149325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Control Abstraction</a:t>
            </a:r>
          </a:p>
        </p:txBody>
      </p:sp>
      <p:sp>
        <p:nvSpPr>
          <p:cNvPr id="5" name="Left Arrow 4">
            <a:hlinkClick r:id="rId2" action="ppaction://hlinksldjump"/>
          </p:cNvPr>
          <p:cNvSpPr/>
          <p:nvPr/>
        </p:nvSpPr>
        <p:spPr>
          <a:xfrm>
            <a:off x="11134972" y="6093296"/>
            <a:ext cx="576064" cy="43204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TextBox 2"/>
          <p:cNvSpPr txBox="1"/>
          <p:nvPr/>
        </p:nvSpPr>
        <p:spPr>
          <a:xfrm>
            <a:off x="909836" y="1877851"/>
            <a:ext cx="8714886" cy="1785104"/>
          </a:xfrm>
          <a:prstGeom prst="rect">
            <a:avLst/>
          </a:prstGeom>
          <a:noFill/>
        </p:spPr>
        <p:txBody>
          <a:bodyPr wrap="none" rtlCol="0">
            <a:spAutoFit/>
          </a:bodyPr>
          <a:lstStyle/>
          <a:p>
            <a:r>
              <a:rPr lang="id-ID" sz="2200" dirty="0"/>
              <a:t>Abstraksi dari sekumpulan aksi-aksi, meliputi penggunaan </a:t>
            </a:r>
          </a:p>
          <a:p>
            <a:r>
              <a:rPr lang="id-ID" sz="2200" dirty="0"/>
              <a:t>abstraksi </a:t>
            </a:r>
            <a:r>
              <a:rPr lang="id-ID" sz="2200" i="1" dirty="0"/>
              <a:t>subroutine </a:t>
            </a:r>
            <a:r>
              <a:rPr lang="id-ID" sz="2200" dirty="0"/>
              <a:t>dan </a:t>
            </a:r>
            <a:r>
              <a:rPr lang="id-ID" sz="2200" i="1" dirty="0"/>
              <a:t>control flow.</a:t>
            </a:r>
          </a:p>
          <a:p>
            <a:endParaRPr lang="id-ID" sz="2200" i="1" dirty="0"/>
          </a:p>
          <a:p>
            <a:r>
              <a:rPr lang="id-ID" sz="2200" i="1" dirty="0"/>
              <a:t>Contoh: </a:t>
            </a:r>
            <a:r>
              <a:rPr lang="id-ID" sz="2200" dirty="0"/>
              <a:t>sinkronisasi semaphore digunakan untuk mengkoordinasikan </a:t>
            </a:r>
          </a:p>
          <a:p>
            <a:r>
              <a:rPr lang="id-ID" sz="2200" dirty="0"/>
              <a:t>              aktivitas-aktivitas dalam sebuah sistem operasi.</a:t>
            </a:r>
          </a:p>
        </p:txBody>
      </p:sp>
      <p:pic>
        <p:nvPicPr>
          <p:cNvPr id="7" name="Content Placeholder 6" descr="software-design-10-638.jpg (JPEG Image, 638 × 359 pixels) - Mozilla Firefox"/>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37455" t="57082" r="36480" b="17146"/>
          <a:stretch/>
        </p:blipFill>
        <p:spPr>
          <a:xfrm>
            <a:off x="3385468" y="4290176"/>
            <a:ext cx="3763622" cy="2016225"/>
          </a:xfrm>
        </p:spPr>
      </p:pic>
    </p:spTree>
    <p:extLst>
      <p:ext uri="{BB962C8B-B14F-4D97-AF65-F5344CB8AC3E}">
        <p14:creationId xmlns:p14="http://schemas.microsoft.com/office/powerpoint/2010/main" val="3877208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4" y="71430"/>
            <a:ext cx="8686800" cy="2286000"/>
          </a:xfrm>
        </p:spPr>
        <p:txBody>
          <a:bodyPr/>
          <a:lstStyle/>
          <a:p>
            <a:r>
              <a:rPr lang="en-US" dirty="0" err="1"/>
              <a:t>Prinsip</a:t>
            </a:r>
            <a:r>
              <a:rPr lang="en-US" dirty="0"/>
              <a:t> </a:t>
            </a:r>
            <a:r>
              <a:rPr lang="en-US" dirty="0" err="1"/>
              <a:t>Perancangan</a:t>
            </a:r>
            <a:r>
              <a:rPr lang="en-US" dirty="0"/>
              <a:t> </a:t>
            </a:r>
            <a:r>
              <a:rPr lang="en-US" dirty="0" err="1"/>
              <a:t>Perangkat</a:t>
            </a:r>
            <a:r>
              <a:rPr lang="en-US" dirty="0"/>
              <a:t> </a:t>
            </a:r>
            <a:r>
              <a:rPr lang="en-US" dirty="0" err="1"/>
              <a:t>Lunak</a:t>
            </a:r>
            <a:endParaRPr lang="en-US" dirty="0"/>
          </a:p>
        </p:txBody>
      </p:sp>
      <p:sp>
        <p:nvSpPr>
          <p:cNvPr id="5" name="Flowchart: Preparation 4">
            <a:hlinkClick r:id="rId2" action="ppaction://hlinksldjump"/>
          </p:cNvPr>
          <p:cNvSpPr/>
          <p:nvPr/>
        </p:nvSpPr>
        <p:spPr>
          <a:xfrm>
            <a:off x="265094" y="4556421"/>
            <a:ext cx="3429000" cy="1929384"/>
          </a:xfrm>
          <a:prstGeom prst="flowChartPreparation">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2400" i="1"/>
              <a:t>Cohesion</a:t>
            </a:r>
            <a:r>
              <a:rPr lang="en-US" sz="2400"/>
              <a:t> and </a:t>
            </a:r>
            <a:r>
              <a:rPr lang="en-US" sz="2400" i="1"/>
              <a:t>Coupling</a:t>
            </a:r>
            <a:endParaRPr lang="en-US" i="1" dirty="0"/>
          </a:p>
        </p:txBody>
      </p:sp>
    </p:spTree>
    <p:extLst>
      <p:ext uri="{BB962C8B-B14F-4D97-AF65-F5344CB8AC3E}">
        <p14:creationId xmlns:p14="http://schemas.microsoft.com/office/powerpoint/2010/main" val="2994819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065212" y="933440"/>
            <a:ext cx="8686801" cy="1066800"/>
          </a:xfrm>
          <a:prstGeom prst="rect">
            <a:avLst/>
          </a:prstGeom>
        </p:spPr>
        <p:txBody>
          <a:body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sz="3600" b="1" i="0" u="none" strike="noStrike" kern="1200" cap="none" spc="0" normalizeH="0" baseline="0" noProof="0" dirty="0">
                <a:ln>
                  <a:noFill/>
                </a:ln>
                <a:solidFill>
                  <a:schemeClr val="accent1"/>
                </a:solidFill>
                <a:effectLst/>
                <a:uLnTx/>
                <a:uFillTx/>
                <a:latin typeface="+mj-lt"/>
                <a:ea typeface="+mj-ea"/>
                <a:cs typeface="+mj-cs"/>
              </a:rPr>
              <a:t>Cohesion</a:t>
            </a:r>
          </a:p>
        </p:txBody>
      </p:sp>
      <p:sp>
        <p:nvSpPr>
          <p:cNvPr id="4" name="Rectangle 3"/>
          <p:cNvSpPr/>
          <p:nvPr/>
        </p:nvSpPr>
        <p:spPr>
          <a:xfrm>
            <a:off x="5330777" y="6581001"/>
            <a:ext cx="6858048" cy="276999"/>
          </a:xfrm>
          <a:prstGeom prst="rect">
            <a:avLst/>
          </a:prstGeom>
        </p:spPr>
        <p:txBody>
          <a:bodyPr wrap="square">
            <a:spAutoFit/>
          </a:bodyPr>
          <a:lstStyle/>
          <a:p>
            <a:pPr algn="r"/>
            <a:r>
              <a:rPr lang="en-US" sz="1200" dirty="0"/>
              <a:t>Courtesy: http://infomgmt.wordpress.com/2010/02/18/a-visual-respresentation-of-coupling/</a:t>
            </a:r>
          </a:p>
        </p:txBody>
      </p:sp>
      <p:pic>
        <p:nvPicPr>
          <p:cNvPr id="1028" name="Picture 4" descr="C:\Users\user\Pictures\Picture1.png"/>
          <p:cNvPicPr>
            <a:picLocks noChangeAspect="1" noChangeArrowheads="1"/>
          </p:cNvPicPr>
          <p:nvPr/>
        </p:nvPicPr>
        <p:blipFill>
          <a:blip r:embed="rId2"/>
          <a:srcRect l="23145" t="23724" r="11628"/>
          <a:stretch>
            <a:fillRect/>
          </a:stretch>
        </p:blipFill>
        <p:spPr bwMode="auto">
          <a:xfrm>
            <a:off x="1522380" y="1857364"/>
            <a:ext cx="2214578" cy="2296795"/>
          </a:xfrm>
          <a:prstGeom prst="rect">
            <a:avLst/>
          </a:prstGeom>
          <a:noFill/>
        </p:spPr>
      </p:pic>
      <p:sp>
        <p:nvSpPr>
          <p:cNvPr id="16" name="Content Placeholder 15"/>
          <p:cNvSpPr>
            <a:spLocks noGrp="1"/>
          </p:cNvSpPr>
          <p:nvPr>
            <p:ph idx="1"/>
          </p:nvPr>
        </p:nvSpPr>
        <p:spPr>
          <a:xfrm>
            <a:off x="3808396" y="1828800"/>
            <a:ext cx="5943617" cy="4191000"/>
          </a:xfrm>
        </p:spPr>
        <p:txBody>
          <a:bodyPr/>
          <a:lstStyle/>
          <a:p>
            <a:pPr algn="just">
              <a:lnSpc>
                <a:spcPct val="150000"/>
              </a:lnSpc>
            </a:pPr>
            <a:r>
              <a:rPr lang="en-US" dirty="0"/>
              <a:t>Kimia: Gaya </a:t>
            </a:r>
            <a:r>
              <a:rPr lang="en-US" dirty="0" err="1"/>
              <a:t>tarik-menarik</a:t>
            </a:r>
            <a:r>
              <a:rPr lang="en-US" dirty="0"/>
              <a:t> </a:t>
            </a:r>
            <a:r>
              <a:rPr lang="en-US" dirty="0" err="1"/>
              <a:t>antara</a:t>
            </a:r>
            <a:r>
              <a:rPr lang="en-US" dirty="0"/>
              <a:t> </a:t>
            </a:r>
            <a:r>
              <a:rPr lang="en-US" dirty="0" err="1"/>
              <a:t>molekul</a:t>
            </a:r>
            <a:r>
              <a:rPr lang="en-US" dirty="0"/>
              <a:t> </a:t>
            </a:r>
            <a:r>
              <a:rPr lang="en-US" dirty="0" err="1"/>
              <a:t>sejenis</a:t>
            </a:r>
            <a:r>
              <a:rPr lang="en-US" dirty="0"/>
              <a:t>.</a:t>
            </a:r>
          </a:p>
          <a:p>
            <a:pPr lvl="0">
              <a:lnSpc>
                <a:spcPct val="150000"/>
              </a:lnSpc>
            </a:pPr>
            <a:r>
              <a:rPr lang="en-US" dirty="0"/>
              <a:t>Cohesion </a:t>
            </a:r>
            <a:r>
              <a:rPr lang="en-US" dirty="0" err="1"/>
              <a:t>adalah</a:t>
            </a:r>
            <a:r>
              <a:rPr lang="en-US" dirty="0"/>
              <a:t> </a:t>
            </a:r>
            <a:r>
              <a:rPr lang="en-US" dirty="0" err="1"/>
              <a:t>ukuran</a:t>
            </a:r>
            <a:r>
              <a:rPr lang="en-US" dirty="0"/>
              <a:t> </a:t>
            </a:r>
            <a:r>
              <a:rPr lang="en-US" dirty="0" err="1"/>
              <a:t>kekuatan</a:t>
            </a:r>
            <a:r>
              <a:rPr lang="en-US" dirty="0"/>
              <a:t> </a:t>
            </a:r>
            <a:r>
              <a:rPr lang="en-US" dirty="0" err="1"/>
              <a:t>asosiasi</a:t>
            </a:r>
            <a:r>
              <a:rPr lang="en-US" dirty="0"/>
              <a:t> </a:t>
            </a:r>
            <a:r>
              <a:rPr lang="en-US" dirty="0" err="1"/>
              <a:t>antar</a:t>
            </a:r>
            <a:r>
              <a:rPr lang="en-US" dirty="0"/>
              <a:t> </a:t>
            </a:r>
            <a:r>
              <a:rPr lang="en-US" dirty="0" err="1"/>
              <a:t>elemen</a:t>
            </a:r>
            <a:r>
              <a:rPr lang="en-US" dirty="0"/>
              <a:t> </a:t>
            </a:r>
            <a:r>
              <a:rPr lang="en-US" dirty="0" err="1"/>
              <a:t>di</a:t>
            </a:r>
            <a:r>
              <a:rPr lang="en-US" dirty="0"/>
              <a:t> </a:t>
            </a:r>
            <a:r>
              <a:rPr lang="en-US" dirty="0" err="1"/>
              <a:t>dalam</a:t>
            </a:r>
            <a:r>
              <a:rPr lang="en-US" dirty="0"/>
              <a:t> </a:t>
            </a:r>
            <a:r>
              <a:rPr lang="en-US" dirty="0" err="1"/>
              <a:t>sebuah</a:t>
            </a:r>
            <a:r>
              <a:rPr lang="en-US" dirty="0"/>
              <a:t> </a:t>
            </a:r>
            <a:r>
              <a:rPr lang="en-US" dirty="0" err="1"/>
              <a:t>modul</a:t>
            </a:r>
            <a:endParaRPr lang="en-US" dirty="0"/>
          </a:p>
          <a:p>
            <a:pPr algn="just">
              <a:lnSpc>
                <a:spcPct val="150000"/>
              </a:lnSpc>
            </a:pPr>
            <a:r>
              <a:rPr lang="en-US" dirty="0" err="1"/>
              <a:t>Semua</a:t>
            </a:r>
            <a:r>
              <a:rPr lang="en-US" dirty="0"/>
              <a:t> </a:t>
            </a:r>
            <a:r>
              <a:rPr lang="en-US" dirty="0" err="1"/>
              <a:t>elemen</a:t>
            </a:r>
            <a:r>
              <a:rPr lang="en-US" dirty="0"/>
              <a:t> </a:t>
            </a:r>
            <a:r>
              <a:rPr lang="en-US" dirty="0" err="1"/>
              <a:t>dari</a:t>
            </a:r>
            <a:r>
              <a:rPr lang="en-US" dirty="0"/>
              <a:t> </a:t>
            </a:r>
            <a:r>
              <a:rPr lang="en-US" dirty="0" err="1"/>
              <a:t>sebuah</a:t>
            </a:r>
            <a:r>
              <a:rPr lang="en-US" dirty="0"/>
              <a:t> </a:t>
            </a:r>
            <a:r>
              <a:rPr lang="en-US" dirty="0" err="1"/>
              <a:t>komponen</a:t>
            </a:r>
            <a:r>
              <a:rPr lang="en-US" dirty="0"/>
              <a:t> </a:t>
            </a:r>
            <a:r>
              <a:rPr lang="en-US" dirty="0" err="1"/>
              <a:t>mengarah</a:t>
            </a:r>
            <a:r>
              <a:rPr lang="en-US" dirty="0"/>
              <a:t> </a:t>
            </a:r>
            <a:r>
              <a:rPr lang="en-US" dirty="0" err="1"/>
              <a:t>pada</a:t>
            </a:r>
            <a:r>
              <a:rPr lang="en-US" dirty="0"/>
              <a:t> </a:t>
            </a:r>
            <a:r>
              <a:rPr lang="en-US" dirty="0" err="1"/>
              <a:t>dan</a:t>
            </a:r>
            <a:r>
              <a:rPr lang="en-US" dirty="0"/>
              <a:t> </a:t>
            </a:r>
            <a:r>
              <a:rPr lang="en-US" dirty="0" err="1"/>
              <a:t>dibutuhkan</a:t>
            </a:r>
            <a:r>
              <a:rPr lang="en-US" dirty="0"/>
              <a:t> </a:t>
            </a:r>
            <a:r>
              <a:rPr lang="en-US" dirty="0" err="1"/>
              <a:t>untuk</a:t>
            </a:r>
            <a:r>
              <a:rPr lang="en-US" dirty="0"/>
              <a:t> </a:t>
            </a:r>
            <a:r>
              <a:rPr lang="en-US" dirty="0" err="1"/>
              <a:t>melakukan</a:t>
            </a:r>
            <a:r>
              <a:rPr lang="en-US" dirty="0"/>
              <a:t> </a:t>
            </a:r>
            <a:r>
              <a:rPr lang="en-US" dirty="0" err="1"/>
              <a:t>pekerjaan</a:t>
            </a:r>
            <a:r>
              <a:rPr lang="en-US" dirty="0"/>
              <a:t> yang </a:t>
            </a:r>
            <a:r>
              <a:rPr lang="en-US" dirty="0" err="1"/>
              <a:t>sama</a:t>
            </a:r>
            <a:r>
              <a:rPr lang="en-US" dirty="0"/>
              <a:t>. </a:t>
            </a:r>
          </a:p>
        </p:txBody>
      </p:sp>
    </p:spTree>
    <p:extLst>
      <p:ext uri="{BB962C8B-B14F-4D97-AF65-F5344CB8AC3E}">
        <p14:creationId xmlns:p14="http://schemas.microsoft.com/office/powerpoint/2010/main" val="1641407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Rentang</a:t>
            </a:r>
            <a:r>
              <a:rPr lang="en-US" dirty="0"/>
              <a:t> Cohesion</a:t>
            </a:r>
          </a:p>
        </p:txBody>
      </p:sp>
      <p:graphicFrame>
        <p:nvGraphicFramePr>
          <p:cNvPr id="7" name="Content Placeholder 6"/>
          <p:cNvGraphicFramePr>
            <a:graphicFrameLocks noGrp="1"/>
          </p:cNvGraphicFramePr>
          <p:nvPr>
            <p:ph idx="1"/>
          </p:nvPr>
        </p:nvGraphicFramePr>
        <p:xfrm>
          <a:off x="3665520" y="1928802"/>
          <a:ext cx="5286412" cy="419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p:cNvSpPr txBox="1"/>
          <p:nvPr/>
        </p:nvSpPr>
        <p:spPr>
          <a:xfrm>
            <a:off x="3808396" y="5286388"/>
            <a:ext cx="1546770" cy="369332"/>
          </a:xfrm>
          <a:prstGeom prst="rect">
            <a:avLst/>
          </a:prstGeom>
          <a:noFill/>
        </p:spPr>
        <p:txBody>
          <a:bodyPr wrap="none" rtlCol="0">
            <a:spAutoFit/>
          </a:bodyPr>
          <a:lstStyle/>
          <a:p>
            <a:r>
              <a:rPr lang="en-US" dirty="0"/>
              <a:t>Low Cohesion</a:t>
            </a:r>
          </a:p>
        </p:txBody>
      </p:sp>
      <p:sp>
        <p:nvSpPr>
          <p:cNvPr id="9" name="TextBox 8"/>
          <p:cNvSpPr txBox="1"/>
          <p:nvPr/>
        </p:nvSpPr>
        <p:spPr>
          <a:xfrm>
            <a:off x="3808396" y="2345288"/>
            <a:ext cx="1600118" cy="369332"/>
          </a:xfrm>
          <a:prstGeom prst="rect">
            <a:avLst/>
          </a:prstGeom>
          <a:noFill/>
        </p:spPr>
        <p:txBody>
          <a:bodyPr wrap="none" rtlCol="0">
            <a:spAutoFit/>
          </a:bodyPr>
          <a:lstStyle/>
          <a:p>
            <a:r>
              <a:rPr lang="en-US" dirty="0"/>
              <a:t>High Cohesion</a:t>
            </a:r>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Rentang</a:t>
            </a:r>
            <a:r>
              <a:rPr lang="en-US" dirty="0"/>
              <a:t> Cohesion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47131411"/>
              </p:ext>
            </p:extLst>
          </p:nvPr>
        </p:nvGraphicFramePr>
        <p:xfrm>
          <a:off x="1065212" y="1828800"/>
          <a:ext cx="10141767" cy="4480560"/>
        </p:xfrm>
        <a:graphic>
          <a:graphicData uri="http://schemas.openxmlformats.org/drawingml/2006/table">
            <a:tbl>
              <a:tblPr bandRow="1">
                <a:tableStyleId>{5C22544A-7EE6-4342-B048-85BDC9FD1C3A}</a:tableStyleId>
              </a:tblPr>
              <a:tblGrid>
                <a:gridCol w="2508798">
                  <a:extLst>
                    <a:ext uri="{9D8B030D-6E8A-4147-A177-3AD203B41FA5}">
                      <a16:colId xmlns:a16="http://schemas.microsoft.com/office/drawing/2014/main" val="20000"/>
                    </a:ext>
                  </a:extLst>
                </a:gridCol>
                <a:gridCol w="7632969">
                  <a:extLst>
                    <a:ext uri="{9D8B030D-6E8A-4147-A177-3AD203B41FA5}">
                      <a16:colId xmlns:a16="http://schemas.microsoft.com/office/drawing/2014/main" val="20001"/>
                    </a:ext>
                  </a:extLst>
                </a:gridCol>
              </a:tblGrid>
              <a:tr h="370840">
                <a:tc>
                  <a:txBody>
                    <a:bodyPr/>
                    <a:lstStyle/>
                    <a:p>
                      <a:pPr lvl="0"/>
                      <a:r>
                        <a:rPr lang="en-US" dirty="0">
                          <a:solidFill>
                            <a:schemeClr val="tx2"/>
                          </a:solidFill>
                        </a:rPr>
                        <a:t>Functional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solidFill>
                            <a:schemeClr val="tx2"/>
                          </a:solidFill>
                        </a:rPr>
                        <a:t>Tiap bagian</a:t>
                      </a:r>
                      <a:r>
                        <a:rPr lang="en-US" baseline="0">
                          <a:solidFill>
                            <a:schemeClr val="tx2"/>
                          </a:solidFill>
                        </a:rPr>
                        <a:t> dibutuhkan untuk mengeksekusi sebuah fungsi tunggal, misal: menghitung akar atau mengurutkan array. Biasanya </a:t>
                      </a:r>
                      <a:r>
                        <a:rPr lang="en-US" i="1" baseline="0">
                          <a:solidFill>
                            <a:schemeClr val="tx2"/>
                          </a:solidFill>
                        </a:rPr>
                        <a:t>reusable</a:t>
                      </a:r>
                      <a:r>
                        <a:rPr lang="en-US" baseline="0">
                          <a:solidFill>
                            <a:schemeClr val="tx2"/>
                          </a:solidFill>
                        </a:rPr>
                        <a:t> (dapat digunakan kembali) dalam konteks yang lain. Perawatannya lebih mudah.</a:t>
                      </a:r>
                      <a:endParaRPr lang="en-US" dirty="0">
                        <a:solidFill>
                          <a:schemeClr val="tx2"/>
                        </a:solidFill>
                      </a:endParaRPr>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2"/>
                          </a:solidFill>
                        </a:rPr>
                        <a:t>Sequential</a:t>
                      </a:r>
                    </a:p>
                  </a:txBody>
                  <a:tcPr/>
                </a:tc>
                <a:tc>
                  <a:txBody>
                    <a:bodyPr/>
                    <a:lstStyle/>
                    <a:p>
                      <a:r>
                        <a:rPr lang="en-US">
                          <a:solidFill>
                            <a:schemeClr val="tx2"/>
                          </a:solidFill>
                        </a:rPr>
                        <a:t>Output dari satu bagian menjadi</a:t>
                      </a:r>
                      <a:r>
                        <a:rPr lang="en-US" baseline="0">
                          <a:solidFill>
                            <a:schemeClr val="tx2"/>
                          </a:solidFill>
                        </a:rPr>
                        <a:t> input untuk bagian yang lain. Bisa memuat beberapa fungsi atau bagian dari fungsi-fungsi yang berbeda.</a:t>
                      </a:r>
                      <a:endParaRPr lang="en-US" dirty="0">
                        <a:solidFill>
                          <a:schemeClr val="tx2"/>
                        </a:solidFill>
                      </a:endParaRPr>
                    </a:p>
                  </a:txBody>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2"/>
                          </a:solidFill>
                        </a:rPr>
                        <a:t>Communicational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solidFill>
                            <a:schemeClr val="tx2"/>
                          </a:solidFill>
                        </a:rPr>
                        <a:t>Beroperasi</a:t>
                      </a:r>
                      <a:r>
                        <a:rPr lang="en-US" baseline="0">
                          <a:solidFill>
                            <a:schemeClr val="tx2"/>
                          </a:solidFill>
                        </a:rPr>
                        <a:t> pada input data yang sama atau menghasilkan output data yang sama. Bisa menjalankan lebih dari satu fungsi. Secara umum dapat diterima bila struktur alternatif lain dengan kohesi yang lebih tinggi tidak bisa diidentifikasikan dengan mudah. Masih memiliki masalah dengan </a:t>
                      </a:r>
                      <a:r>
                        <a:rPr lang="en-US" i="1" baseline="0">
                          <a:solidFill>
                            <a:schemeClr val="tx2"/>
                          </a:solidFill>
                        </a:rPr>
                        <a:t>reusability</a:t>
                      </a:r>
                      <a:r>
                        <a:rPr lang="en-US" baseline="0">
                          <a:solidFill>
                            <a:schemeClr val="tx2"/>
                          </a:solidFill>
                        </a:rPr>
                        <a:t>.</a:t>
                      </a:r>
                      <a:endParaRPr lang="en-US" dirty="0">
                        <a:solidFill>
                          <a:schemeClr val="tx2"/>
                        </a:solidFill>
                      </a:endParaRPr>
                    </a:p>
                  </a:txBody>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2"/>
                          </a:solidFill>
                        </a:rPr>
                        <a:t>Procedural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solidFill>
                            <a:schemeClr val="tx2"/>
                          </a:solidFill>
                        </a:rPr>
                        <a:t>Sebuah urutan</a:t>
                      </a:r>
                      <a:r>
                        <a:rPr lang="en-US" baseline="0">
                          <a:solidFill>
                            <a:schemeClr val="tx2"/>
                          </a:solidFill>
                        </a:rPr>
                        <a:t> </a:t>
                      </a:r>
                      <a:r>
                        <a:rPr lang="en-US">
                          <a:solidFill>
                            <a:schemeClr val="tx2"/>
                          </a:solidFill>
                        </a:rPr>
                        <a:t>control yang</a:t>
                      </a:r>
                      <a:r>
                        <a:rPr lang="en-US" baseline="0">
                          <a:solidFill>
                            <a:schemeClr val="tx2"/>
                          </a:solidFill>
                        </a:rPr>
                        <a:t> tunggal, contoh: sebuah </a:t>
                      </a:r>
                      <a:r>
                        <a:rPr lang="en-US" i="1" baseline="0">
                          <a:solidFill>
                            <a:schemeClr val="tx2"/>
                          </a:solidFill>
                        </a:rPr>
                        <a:t>loop</a:t>
                      </a:r>
                      <a:r>
                        <a:rPr lang="en-US" i="0" baseline="0">
                          <a:solidFill>
                            <a:schemeClr val="tx2"/>
                          </a:solidFill>
                        </a:rPr>
                        <a:t> atau urutan dalam statemen keputusan. Seringkali memotong antar garis fungsional. Mungkin memuat sebagian dari fungsi yang komplit atau bagian-bagian dari beberapa fungsi. Fungsi-fungsi masih terhubung dengan lemah, dan sangat jarang digunakan kembali di produk yang lain.</a:t>
                      </a:r>
                      <a:endParaRPr lang="en-US" dirty="0">
                        <a:solidFill>
                          <a:schemeClr val="tx2"/>
                        </a:solidFill>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28530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Rentang</a:t>
            </a:r>
            <a:r>
              <a:rPr lang="en-US" dirty="0"/>
              <a:t> Cohesion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01684920"/>
              </p:ext>
            </p:extLst>
          </p:nvPr>
        </p:nvGraphicFramePr>
        <p:xfrm>
          <a:off x="1065212" y="1828800"/>
          <a:ext cx="10141767" cy="3840480"/>
        </p:xfrm>
        <a:graphic>
          <a:graphicData uri="http://schemas.openxmlformats.org/drawingml/2006/table">
            <a:tbl>
              <a:tblPr bandRow="1">
                <a:tableStyleId>{5C22544A-7EE6-4342-B048-85BDC9FD1C3A}</a:tableStyleId>
              </a:tblPr>
              <a:tblGrid>
                <a:gridCol w="2508798">
                  <a:extLst>
                    <a:ext uri="{9D8B030D-6E8A-4147-A177-3AD203B41FA5}">
                      <a16:colId xmlns:a16="http://schemas.microsoft.com/office/drawing/2014/main" val="20000"/>
                    </a:ext>
                  </a:extLst>
                </a:gridCol>
                <a:gridCol w="7632969">
                  <a:extLst>
                    <a:ext uri="{9D8B030D-6E8A-4147-A177-3AD203B41FA5}">
                      <a16:colId xmlns:a16="http://schemas.microsoft.com/office/drawing/2014/main" val="2000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70C0"/>
                          </a:solidFill>
                        </a:rPr>
                        <a:t>Temporal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Semua statement yang diaktifkan pada satu waktu dibawa</a:t>
                      </a:r>
                      <a:r>
                        <a:rPr lang="en-US" baseline="0"/>
                        <a:t> secara bersamaan</a:t>
                      </a:r>
                      <a:r>
                        <a:rPr lang="en-US"/>
                        <a:t>, seperti </a:t>
                      </a:r>
                      <a:r>
                        <a:rPr lang="en-US" i="1"/>
                        <a:t>shut up </a:t>
                      </a:r>
                      <a:r>
                        <a:rPr lang="en-US"/>
                        <a:t>or </a:t>
                      </a:r>
                      <a:r>
                        <a:rPr lang="en-US" i="1"/>
                        <a:t>shut down</a:t>
                      </a:r>
                      <a:r>
                        <a:rPr lang="en-US"/>
                        <a:t>,</a:t>
                      </a:r>
                      <a:r>
                        <a:rPr lang="en-US" baseline="0"/>
                        <a:t> </a:t>
                      </a:r>
                      <a:r>
                        <a:rPr lang="en-US" i="1" baseline="0"/>
                        <a:t>initialization</a:t>
                      </a:r>
                      <a:r>
                        <a:rPr lang="en-US" baseline="0"/>
                        <a:t>, dan </a:t>
                      </a:r>
                      <a:r>
                        <a:rPr lang="en-US" i="1" baseline="0"/>
                        <a:t>clean up</a:t>
                      </a:r>
                      <a:r>
                        <a:rPr lang="en-US" baseline="0"/>
                        <a:t>. Fungsi-fungsi secara lemah terhubung dengan fungsi yang lain, tetapi terhubung lebih kuat dengan fungsi di modul yang lain (butuh untuk mengubah banyak modul ketika perawatan).</a:t>
                      </a:r>
                      <a:endParaRPr lang="en-US" dirty="0"/>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70C0"/>
                          </a:solidFill>
                        </a:rPr>
                        <a:t>Logical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Fungsi-fungsi yang mirip seperti</a:t>
                      </a:r>
                      <a:r>
                        <a:rPr lang="en-US" baseline="0"/>
                        <a:t> </a:t>
                      </a:r>
                      <a:r>
                        <a:rPr lang="en-US" i="1" baseline="0"/>
                        <a:t>input</a:t>
                      </a:r>
                      <a:r>
                        <a:rPr lang="en-US" i="0" baseline="0"/>
                        <a:t>, </a:t>
                      </a:r>
                      <a:r>
                        <a:rPr lang="en-US" i="1" baseline="0"/>
                        <a:t>error handling</a:t>
                      </a:r>
                      <a:r>
                        <a:rPr lang="en-US" i="0" baseline="0"/>
                        <a:t>, dan lainnya, diletakkan bersamaan di satu tempat. Fungsi-fungsi berada di kelas logis yang sama. Meneruskan </a:t>
                      </a:r>
                      <a:r>
                        <a:rPr lang="en-US" i="1" baseline="0"/>
                        <a:t>flag </a:t>
                      </a:r>
                      <a:r>
                        <a:rPr lang="en-US" i="0" baseline="0"/>
                        <a:t>untuk menentukan mana yang akan dieksekusi. </a:t>
                      </a:r>
                      <a:r>
                        <a:rPr lang="en-US" i="1" baseline="0"/>
                        <a:t>Interface</a:t>
                      </a:r>
                      <a:r>
                        <a:rPr lang="en-US" i="0" baseline="0"/>
                        <a:t> sulit untuk dipahami. Kode untuk lebih dari satu fungsi kemungkinan akan digabung, menyebabkan masalah yang serius dalam perawatan. Sulit untuk di-</a:t>
                      </a:r>
                      <a:r>
                        <a:rPr lang="en-US" i="1" baseline="0"/>
                        <a:t>reuse</a:t>
                      </a:r>
                      <a:r>
                        <a:rPr lang="en-US" i="0" baseline="0"/>
                        <a:t>.</a:t>
                      </a:r>
                      <a:endParaRPr lang="en-US" dirty="0"/>
                    </a:p>
                  </a:txBody>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70C0"/>
                          </a:solidFill>
                        </a:rPr>
                        <a:t>Coincidental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Bagian-bagian</a:t>
                      </a:r>
                      <a:r>
                        <a:rPr lang="en-US" baseline="0"/>
                        <a:t> dari komponen tidak berhubungan tetapi tergabung dalam komponen tunggal. Sulit untuk dipahami dan tidak </a:t>
                      </a:r>
                      <a:r>
                        <a:rPr lang="en-US" i="1" baseline="0"/>
                        <a:t>reusable</a:t>
                      </a:r>
                      <a:r>
                        <a:rPr lang="en-US" i="0" baseline="0"/>
                        <a:t>.</a:t>
                      </a:r>
                      <a:endParaRPr 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70150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065212" y="933440"/>
            <a:ext cx="8686801" cy="1066800"/>
          </a:xfrm>
          <a:prstGeom prst="rect">
            <a:avLst/>
          </a:prstGeom>
        </p:spPr>
        <p:txBody>
          <a:body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sz="3600" b="1" i="0" u="none" strike="noStrike" kern="1200" cap="none" spc="0" normalizeH="0" baseline="0" noProof="0" dirty="0">
                <a:ln>
                  <a:noFill/>
                </a:ln>
                <a:solidFill>
                  <a:schemeClr val="accent1"/>
                </a:solidFill>
                <a:effectLst/>
                <a:uLnTx/>
                <a:uFillTx/>
                <a:latin typeface="+mj-lt"/>
                <a:ea typeface="+mj-ea"/>
                <a:cs typeface="+mj-cs"/>
              </a:rPr>
              <a:t>Coupling</a:t>
            </a:r>
          </a:p>
        </p:txBody>
      </p:sp>
      <p:sp>
        <p:nvSpPr>
          <p:cNvPr id="4" name="Rectangle 3"/>
          <p:cNvSpPr/>
          <p:nvPr/>
        </p:nvSpPr>
        <p:spPr>
          <a:xfrm>
            <a:off x="5330777" y="6581001"/>
            <a:ext cx="6858048" cy="276999"/>
          </a:xfrm>
          <a:prstGeom prst="rect">
            <a:avLst/>
          </a:prstGeom>
        </p:spPr>
        <p:txBody>
          <a:bodyPr wrap="square">
            <a:spAutoFit/>
          </a:bodyPr>
          <a:lstStyle/>
          <a:p>
            <a:pPr algn="r"/>
            <a:r>
              <a:rPr lang="en-US" sz="1200" dirty="0"/>
              <a:t>Courtesy: http://infomgmt.wordpress.com/2010/02/18/a-visual-respresentation-of-coupling/</a:t>
            </a:r>
          </a:p>
        </p:txBody>
      </p:sp>
      <p:sp>
        <p:nvSpPr>
          <p:cNvPr id="7" name="Content Placeholder 15"/>
          <p:cNvSpPr txBox="1">
            <a:spLocks/>
          </p:cNvSpPr>
          <p:nvPr/>
        </p:nvSpPr>
        <p:spPr>
          <a:xfrm>
            <a:off x="522249" y="1785926"/>
            <a:ext cx="3571899" cy="1928826"/>
          </a:xfrm>
          <a:prstGeom prst="rect">
            <a:avLst/>
          </a:prstGeom>
        </p:spPr>
        <p:txBody>
          <a:bodyPr/>
          <a:lstStyle/>
          <a:p>
            <a:pPr marL="274320" marR="0" lvl="0" indent="-228600" defTabSz="914400" rtl="0" eaLnBrk="1" fontAlgn="auto" latinLnBrk="0" hangingPunct="1">
              <a:lnSpc>
                <a:spcPct val="150000"/>
              </a:lnSpc>
              <a:spcBef>
                <a:spcPts val="1800"/>
              </a:spcBef>
              <a:spcAft>
                <a:spcPts val="0"/>
              </a:spcAft>
              <a:buClr>
                <a:schemeClr val="tx1">
                  <a:lumMod val="65000"/>
                  <a:lumOff val="35000"/>
                </a:schemeClr>
              </a:buClr>
              <a:buSzPct val="80000"/>
              <a:buFont typeface="Arial" pitchFamily="34" charset="0"/>
              <a:buChar char="•"/>
              <a:tabLst/>
              <a:defRPr/>
            </a:pPr>
            <a:r>
              <a:rPr kumimoji="0" lang="en-US" sz="2400" b="0" i="0" u="none" strike="noStrike" kern="1200" cap="none" spc="0" normalizeH="0" baseline="0" noProof="0" dirty="0">
                <a:ln>
                  <a:noFill/>
                </a:ln>
                <a:solidFill>
                  <a:schemeClr val="tx1">
                    <a:lumMod val="65000"/>
                    <a:lumOff val="35000"/>
                  </a:schemeClr>
                </a:solidFill>
                <a:effectLst/>
                <a:uLnTx/>
                <a:uFillTx/>
                <a:latin typeface="+mn-lt"/>
                <a:ea typeface="+mn-ea"/>
                <a:cs typeface="+mn-cs"/>
              </a:rPr>
              <a:t>Coupling </a:t>
            </a:r>
            <a:r>
              <a:rPr kumimoji="0" lang="en-US" sz="2400" b="0" i="0" u="none" strike="noStrike" kern="1200" cap="none" spc="0" normalizeH="0" baseline="0" noProof="0" dirty="0" err="1">
                <a:ln>
                  <a:noFill/>
                </a:ln>
                <a:solidFill>
                  <a:schemeClr val="tx1">
                    <a:lumMod val="65000"/>
                    <a:lumOff val="35000"/>
                  </a:schemeClr>
                </a:solidFill>
                <a:effectLst/>
                <a:uLnTx/>
                <a:uFillTx/>
                <a:latin typeface="+mn-lt"/>
                <a:ea typeface="+mn-ea"/>
                <a:cs typeface="+mn-cs"/>
              </a:rPr>
              <a:t>adalah</a:t>
            </a:r>
            <a:r>
              <a:rPr kumimoji="0" lang="en-US" sz="2400" b="0" i="0" u="none" strike="noStrike" kern="1200" cap="none" spc="0" normalizeH="0" noProof="0" dirty="0">
                <a:ln>
                  <a:noFill/>
                </a:ln>
                <a:solidFill>
                  <a:schemeClr val="tx1">
                    <a:lumMod val="65000"/>
                    <a:lumOff val="35000"/>
                  </a:schemeClr>
                </a:solidFill>
                <a:effectLst/>
                <a:uLnTx/>
                <a:uFillTx/>
                <a:latin typeface="+mn-lt"/>
                <a:ea typeface="+mn-ea"/>
                <a:cs typeface="+mn-cs"/>
              </a:rPr>
              <a:t> </a:t>
            </a:r>
            <a:r>
              <a:rPr kumimoji="0" lang="en-US" sz="2400" b="0" i="0" u="none" strike="noStrike" kern="1200" cap="none" spc="0" normalizeH="0" noProof="0" dirty="0" err="1">
                <a:ln>
                  <a:noFill/>
                </a:ln>
                <a:solidFill>
                  <a:schemeClr val="tx1">
                    <a:lumMod val="65000"/>
                    <a:lumOff val="35000"/>
                  </a:schemeClr>
                </a:solidFill>
                <a:effectLst/>
                <a:uLnTx/>
                <a:uFillTx/>
                <a:latin typeface="+mn-lt"/>
                <a:ea typeface="+mn-ea"/>
                <a:cs typeface="+mn-cs"/>
              </a:rPr>
              <a:t>ukuran</a:t>
            </a:r>
            <a:r>
              <a:rPr kumimoji="0" lang="en-US" sz="2400" b="0" i="0" u="none" strike="noStrike" kern="1200" cap="none" spc="0" normalizeH="0" noProof="0" dirty="0">
                <a:ln>
                  <a:noFill/>
                </a:ln>
                <a:solidFill>
                  <a:schemeClr val="tx1">
                    <a:lumMod val="65000"/>
                    <a:lumOff val="35000"/>
                  </a:schemeClr>
                </a:solidFill>
                <a:effectLst/>
                <a:uLnTx/>
                <a:uFillTx/>
                <a:latin typeface="+mn-lt"/>
                <a:ea typeface="+mn-ea"/>
                <a:cs typeface="+mn-cs"/>
              </a:rPr>
              <a:t> </a:t>
            </a:r>
            <a:r>
              <a:rPr kumimoji="0" lang="en-US" sz="2400" b="0" i="0" u="none" strike="noStrike" kern="1200" cap="none" spc="0" normalizeH="0" noProof="0" dirty="0" err="1">
                <a:ln>
                  <a:noFill/>
                </a:ln>
                <a:solidFill>
                  <a:schemeClr val="tx1">
                    <a:lumMod val="65000"/>
                    <a:lumOff val="35000"/>
                  </a:schemeClr>
                </a:solidFill>
                <a:effectLst/>
                <a:uLnTx/>
                <a:uFillTx/>
                <a:latin typeface="+mn-lt"/>
                <a:ea typeface="+mn-ea"/>
                <a:cs typeface="+mn-cs"/>
              </a:rPr>
              <a:t>ketergantungan</a:t>
            </a:r>
            <a:r>
              <a:rPr kumimoji="0" lang="en-US" sz="2400" b="0" i="0" u="none" strike="noStrike" kern="1200" cap="none" spc="0" normalizeH="0" noProof="0" dirty="0">
                <a:ln>
                  <a:noFill/>
                </a:ln>
                <a:solidFill>
                  <a:schemeClr val="tx1">
                    <a:lumMod val="65000"/>
                    <a:lumOff val="35000"/>
                  </a:schemeClr>
                </a:solidFill>
                <a:effectLst/>
                <a:uLnTx/>
                <a:uFillTx/>
                <a:latin typeface="+mn-lt"/>
                <a:ea typeface="+mn-ea"/>
                <a:cs typeface="+mn-cs"/>
              </a:rPr>
              <a:t> </a:t>
            </a:r>
            <a:r>
              <a:rPr kumimoji="0" lang="en-US" sz="2400" b="0" i="0" u="none" strike="noStrike" kern="1200" cap="none" spc="0" normalizeH="0" noProof="0" dirty="0" err="1">
                <a:ln>
                  <a:noFill/>
                </a:ln>
                <a:solidFill>
                  <a:schemeClr val="tx1">
                    <a:lumMod val="65000"/>
                    <a:lumOff val="35000"/>
                  </a:schemeClr>
                </a:solidFill>
                <a:effectLst/>
                <a:uLnTx/>
                <a:uFillTx/>
                <a:latin typeface="+mn-lt"/>
                <a:ea typeface="+mn-ea"/>
                <a:cs typeface="+mn-cs"/>
              </a:rPr>
              <a:t>antar</a:t>
            </a:r>
            <a:r>
              <a:rPr kumimoji="0" lang="en-US" sz="2400" b="0" i="0" u="none" strike="noStrike" kern="1200" cap="none" spc="0" normalizeH="0" noProof="0" dirty="0">
                <a:ln>
                  <a:noFill/>
                </a:ln>
                <a:solidFill>
                  <a:schemeClr val="tx1">
                    <a:lumMod val="65000"/>
                    <a:lumOff val="35000"/>
                  </a:schemeClr>
                </a:solidFill>
                <a:effectLst/>
                <a:uLnTx/>
                <a:uFillTx/>
                <a:latin typeface="+mn-lt"/>
                <a:ea typeface="+mn-ea"/>
                <a:cs typeface="+mn-cs"/>
              </a:rPr>
              <a:t> </a:t>
            </a:r>
            <a:r>
              <a:rPr kumimoji="0" lang="en-US" sz="2400" b="0" i="0" u="none" strike="noStrike" kern="1200" cap="none" spc="0" normalizeH="0" noProof="0" dirty="0" err="1">
                <a:ln>
                  <a:noFill/>
                </a:ln>
                <a:solidFill>
                  <a:schemeClr val="tx1">
                    <a:lumMod val="65000"/>
                    <a:lumOff val="35000"/>
                  </a:schemeClr>
                </a:solidFill>
                <a:effectLst/>
                <a:uLnTx/>
                <a:uFillTx/>
                <a:latin typeface="+mn-lt"/>
                <a:ea typeface="+mn-ea"/>
                <a:cs typeface="+mn-cs"/>
              </a:rPr>
              <a:t>modul</a:t>
            </a:r>
            <a:r>
              <a:rPr kumimoji="0" lang="en-US" sz="2400" b="0" i="0" u="none" strike="noStrike" kern="1200" cap="none" spc="0" normalizeH="0" noProof="0" dirty="0">
                <a:ln>
                  <a:noFill/>
                </a:ln>
                <a:solidFill>
                  <a:schemeClr val="tx1">
                    <a:lumMod val="65000"/>
                    <a:lumOff val="35000"/>
                  </a:schemeClr>
                </a:solidFill>
                <a:effectLst/>
                <a:uLnTx/>
                <a:uFillTx/>
                <a:latin typeface="+mn-lt"/>
                <a:ea typeface="+mn-ea"/>
                <a:cs typeface="+mn-cs"/>
              </a:rPr>
              <a:t>.</a:t>
            </a:r>
            <a:endParaRPr kumimoji="0" lang="en-US" sz="2400" b="0" i="0" u="none" strike="noStrike" kern="1200" cap="none" spc="0" normalizeH="0" baseline="0" noProof="0" dirty="0">
              <a:ln>
                <a:noFill/>
              </a:ln>
              <a:solidFill>
                <a:schemeClr val="tx1">
                  <a:lumMod val="65000"/>
                  <a:lumOff val="35000"/>
                </a:schemeClr>
              </a:solidFill>
              <a:effectLst/>
              <a:uLnTx/>
              <a:uFillTx/>
              <a:latin typeface="+mn-lt"/>
              <a:ea typeface="+mn-ea"/>
              <a:cs typeface="+mn-cs"/>
            </a:endParaRPr>
          </a:p>
        </p:txBody>
      </p:sp>
      <p:grpSp>
        <p:nvGrpSpPr>
          <p:cNvPr id="3" name="Group 2"/>
          <p:cNvGrpSpPr/>
          <p:nvPr/>
        </p:nvGrpSpPr>
        <p:grpSpPr>
          <a:xfrm>
            <a:off x="4022710" y="1142984"/>
            <a:ext cx="7545847" cy="5055870"/>
            <a:chOff x="4022710" y="1142984"/>
            <a:chExt cx="7545847" cy="5055870"/>
          </a:xfrm>
        </p:grpSpPr>
        <p:pic>
          <p:nvPicPr>
            <p:cNvPr id="6" name="Content Placeholder 3" descr="coupling-sketches-cropped-1.png"/>
            <p:cNvPicPr>
              <a:picLocks noChangeAspect="1"/>
            </p:cNvPicPr>
            <p:nvPr/>
          </p:nvPicPr>
          <p:blipFill>
            <a:blip r:embed="rId2"/>
            <a:stretch>
              <a:fillRect/>
            </a:stretch>
          </p:blipFill>
          <p:spPr>
            <a:xfrm>
              <a:off x="4022710" y="1142984"/>
              <a:ext cx="7545847" cy="5055870"/>
            </a:xfrm>
            <a:prstGeom prst="rect">
              <a:avLst/>
            </a:prstGeom>
          </p:spPr>
        </p:pic>
        <p:sp>
          <p:nvSpPr>
            <p:cNvPr id="2" name="Rectangle 1"/>
            <p:cNvSpPr/>
            <p:nvPr/>
          </p:nvSpPr>
          <p:spPr>
            <a:xfrm>
              <a:off x="5330777" y="5373216"/>
              <a:ext cx="763635"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478788" y="5481228"/>
              <a:ext cx="763635"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41407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Rentang</a:t>
            </a:r>
            <a:r>
              <a:rPr lang="en-US" dirty="0"/>
              <a:t> Coupling</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288873936"/>
              </p:ext>
            </p:extLst>
          </p:nvPr>
        </p:nvGraphicFramePr>
        <p:xfrm>
          <a:off x="3665520" y="1928802"/>
          <a:ext cx="5286412" cy="419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p:cNvSpPr txBox="1"/>
          <p:nvPr/>
        </p:nvSpPr>
        <p:spPr>
          <a:xfrm>
            <a:off x="3665520" y="5157192"/>
            <a:ext cx="1500283" cy="369332"/>
          </a:xfrm>
          <a:prstGeom prst="rect">
            <a:avLst/>
          </a:prstGeom>
          <a:noFill/>
        </p:spPr>
        <p:txBody>
          <a:bodyPr wrap="none" rtlCol="0">
            <a:spAutoFit/>
          </a:bodyPr>
          <a:lstStyle/>
          <a:p>
            <a:r>
              <a:rPr lang="en-US" dirty="0"/>
              <a:t>Low Coupling</a:t>
            </a:r>
          </a:p>
        </p:txBody>
      </p:sp>
      <p:sp>
        <p:nvSpPr>
          <p:cNvPr id="9" name="TextBox 8"/>
          <p:cNvSpPr txBox="1"/>
          <p:nvPr/>
        </p:nvSpPr>
        <p:spPr>
          <a:xfrm>
            <a:off x="3665520" y="2345288"/>
            <a:ext cx="1553630" cy="369332"/>
          </a:xfrm>
          <a:prstGeom prst="rect">
            <a:avLst/>
          </a:prstGeom>
          <a:noFill/>
        </p:spPr>
        <p:txBody>
          <a:bodyPr wrap="none" rtlCol="0">
            <a:spAutoFit/>
          </a:bodyPr>
          <a:lstStyle/>
          <a:p>
            <a:r>
              <a:rPr lang="en-US" dirty="0"/>
              <a:t>High Coupling</a:t>
            </a:r>
          </a:p>
        </p:txBody>
      </p:sp>
      <p:sp>
        <p:nvSpPr>
          <p:cNvPr id="6" name="TextBox 5"/>
          <p:cNvSpPr txBox="1"/>
          <p:nvPr/>
        </p:nvSpPr>
        <p:spPr>
          <a:xfrm>
            <a:off x="3665520" y="4653136"/>
            <a:ext cx="1689886" cy="369332"/>
          </a:xfrm>
          <a:prstGeom prst="rect">
            <a:avLst/>
          </a:prstGeom>
          <a:noFill/>
        </p:spPr>
        <p:txBody>
          <a:bodyPr wrap="none" rtlCol="0">
            <a:spAutoFit/>
          </a:bodyPr>
          <a:lstStyle/>
          <a:p>
            <a:r>
              <a:rPr lang="en-US" dirty="0"/>
              <a:t>Loose Coupling</a:t>
            </a:r>
          </a:p>
        </p:txBody>
      </p: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Rentang</a:t>
            </a:r>
            <a:r>
              <a:rPr lang="en-US" dirty="0"/>
              <a:t> Coupling</a:t>
            </a:r>
          </a:p>
        </p:txBody>
      </p:sp>
      <p:graphicFrame>
        <p:nvGraphicFramePr>
          <p:cNvPr id="3" name="Table 2"/>
          <p:cNvGraphicFramePr>
            <a:graphicFrameLocks noGrp="1"/>
          </p:cNvGraphicFramePr>
          <p:nvPr>
            <p:extLst>
              <p:ext uri="{D42A27DB-BD31-4B8C-83A1-F6EECF244321}">
                <p14:modId xmlns:p14="http://schemas.microsoft.com/office/powerpoint/2010/main" val="1836061943"/>
              </p:ext>
            </p:extLst>
          </p:nvPr>
        </p:nvGraphicFramePr>
        <p:xfrm>
          <a:off x="1053852" y="1600200"/>
          <a:ext cx="10081119" cy="4678680"/>
        </p:xfrm>
        <a:graphic>
          <a:graphicData uri="http://schemas.openxmlformats.org/drawingml/2006/table">
            <a:tbl>
              <a:tblPr bandRow="1">
                <a:tableStyleId>{5C22544A-7EE6-4342-B048-85BDC9FD1C3A}</a:tableStyleId>
              </a:tblPr>
              <a:tblGrid>
                <a:gridCol w="1730340">
                  <a:extLst>
                    <a:ext uri="{9D8B030D-6E8A-4147-A177-3AD203B41FA5}">
                      <a16:colId xmlns:a16="http://schemas.microsoft.com/office/drawing/2014/main" val="20000"/>
                    </a:ext>
                  </a:extLst>
                </a:gridCol>
                <a:gridCol w="8350779">
                  <a:extLst>
                    <a:ext uri="{9D8B030D-6E8A-4147-A177-3AD203B41FA5}">
                      <a16:colId xmlns:a16="http://schemas.microsoft.com/office/drawing/2014/main" val="20001"/>
                    </a:ext>
                  </a:extLst>
                </a:gridCol>
              </a:tblGrid>
              <a:tr h="370840">
                <a:tc>
                  <a:txBody>
                    <a:bodyPr/>
                    <a:lstStyle/>
                    <a:p>
                      <a:pPr lvl="0"/>
                      <a:r>
                        <a:rPr lang="en-US" dirty="0"/>
                        <a:t>Content</a:t>
                      </a:r>
                    </a:p>
                  </a:txBody>
                  <a:tcPr/>
                </a:tc>
                <a:tc>
                  <a:txBody>
                    <a:bodyPr/>
                    <a:lstStyle/>
                    <a:p>
                      <a:r>
                        <a:rPr lang="en-US"/>
                        <a:t>Jika satu bagian secara langsung merujuk konten</a:t>
                      </a:r>
                      <a:r>
                        <a:rPr lang="en-US" baseline="0"/>
                        <a:t> dari bagian yang lain. Bila satu modul memodifikasi nilai </a:t>
                      </a:r>
                      <a:r>
                        <a:rPr lang="en-US" i="1" baseline="0"/>
                        <a:t>local data </a:t>
                      </a:r>
                      <a:r>
                        <a:rPr lang="en-US" i="0" u="none" baseline="0"/>
                        <a:t>atau instruksi di modul yang lain (dapat terjadi di bahasa </a:t>
                      </a:r>
                      <a:r>
                        <a:rPr lang="en-US" i="1" u="none" baseline="0"/>
                        <a:t>assembly</a:t>
                      </a:r>
                      <a:r>
                        <a:rPr lang="en-US" i="0" u="none" baseline="0"/>
                        <a:t>).</a:t>
                      </a:r>
                    </a:p>
                    <a:p>
                      <a:r>
                        <a:rPr lang="en-US" i="0" u="none" baseline="0"/>
                        <a:t>Jika satu bagian merujuk pada </a:t>
                      </a:r>
                      <a:r>
                        <a:rPr lang="en-US" i="1" u="none" baseline="0"/>
                        <a:t>local data </a:t>
                      </a:r>
                      <a:r>
                        <a:rPr lang="en-US" i="0" u="none" baseline="0"/>
                        <a:t>di modul lain.</a:t>
                      </a:r>
                    </a:p>
                    <a:p>
                      <a:r>
                        <a:rPr lang="en-US" i="0" u="none" baseline="0"/>
                        <a:t>Bila satu bagian bercabang ke sebuah </a:t>
                      </a:r>
                      <a:r>
                        <a:rPr lang="en-US" i="1" u="none" baseline="0"/>
                        <a:t>local label </a:t>
                      </a:r>
                      <a:r>
                        <a:rPr lang="en-US" i="0" u="none" baseline="0"/>
                        <a:t>di bagian lain.</a:t>
                      </a:r>
                      <a:endParaRPr lang="en-US" dirty="0"/>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Common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Akses ke </a:t>
                      </a:r>
                      <a:r>
                        <a:rPr lang="en-US" i="1"/>
                        <a:t>global data</a:t>
                      </a:r>
                      <a:r>
                        <a:rPr lang="en-US" i="0"/>
                        <a:t>. Modul-modul tergabung oleh struktur </a:t>
                      </a:r>
                      <a:r>
                        <a:rPr lang="en-US" i="1"/>
                        <a:t>global data</a:t>
                      </a:r>
                      <a:r>
                        <a:rPr lang="en-US" i="0"/>
                        <a:t>.</a:t>
                      </a:r>
                      <a:endParaRPr lang="en-US" dirty="0"/>
                    </a:p>
                  </a:txBody>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Control</a:t>
                      </a:r>
                    </a:p>
                  </a:txBody>
                  <a:tcPr/>
                </a:tc>
                <a:tc>
                  <a:txBody>
                    <a:bodyPr/>
                    <a:lstStyle/>
                    <a:p>
                      <a:r>
                        <a:rPr lang="en-US"/>
                        <a:t>Meneruskan </a:t>
                      </a:r>
                      <a:r>
                        <a:rPr lang="en-US" i="1"/>
                        <a:t>control flag </a:t>
                      </a:r>
                      <a:r>
                        <a:rPr lang="en-US" i="0"/>
                        <a:t>(sebagai parameter atau global) sehingga</a:t>
                      </a:r>
                      <a:r>
                        <a:rPr lang="en-US" i="0" baseline="0"/>
                        <a:t> sebuah modul dapat menontrol urutan proses dari modul yang lain.</a:t>
                      </a:r>
                      <a:endParaRPr lang="en-US" dirty="0"/>
                    </a:p>
                  </a:txBody>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Stamp</a:t>
                      </a:r>
                    </a:p>
                  </a:txBody>
                  <a:tcPr/>
                </a:tc>
                <a:tc>
                  <a:txBody>
                    <a:bodyPr/>
                    <a:lstStyle/>
                    <a:p>
                      <a:r>
                        <a:rPr lang="en-US"/>
                        <a:t>Mirip dengan </a:t>
                      </a:r>
                      <a:r>
                        <a:rPr lang="en-US" i="1"/>
                        <a:t>coupling </a:t>
                      </a:r>
                      <a:r>
                        <a:rPr lang="en-US" i="0"/>
                        <a:t>pada umumnya</a:t>
                      </a:r>
                      <a:r>
                        <a:rPr lang="en-US" i="0" baseline="0"/>
                        <a:t>, kecuali bahwa variable global dibagi secara selektif antar </a:t>
                      </a:r>
                      <a:r>
                        <a:rPr lang="en-US" i="1" baseline="0"/>
                        <a:t>routine</a:t>
                      </a:r>
                      <a:r>
                        <a:rPr lang="en-US" i="0" baseline="0"/>
                        <a:t> yang memerlukan data.</a:t>
                      </a:r>
                      <a:r>
                        <a:rPr lang="id-ID"/>
                        <a:t> Misalnya, paket di Ada. Lebih diinginkan daripada kopling umum karena </a:t>
                      </a:r>
                      <a:r>
                        <a:rPr lang="en-US"/>
                        <a:t>modul yang harus dimodifikasi ketika struktur data dimodifikasi, jumlahnya lebih sedikit.</a:t>
                      </a:r>
                      <a:r>
                        <a:rPr lang="id-ID"/>
                        <a:t> </a:t>
                      </a:r>
                      <a:r>
                        <a:rPr lang="en-US"/>
                        <a:t>Meneruskan</a:t>
                      </a:r>
                      <a:r>
                        <a:rPr lang="en-US" baseline="0"/>
                        <a:t> </a:t>
                      </a:r>
                      <a:r>
                        <a:rPr lang="id-ID"/>
                        <a:t>seluruh struktur data tetapi hanya perlu bagian itu.</a:t>
                      </a:r>
                      <a:endParaRPr lang="en-US" dirty="0"/>
                    </a:p>
                  </a:txBody>
                  <a:tcPr/>
                </a:tc>
                <a:extLst>
                  <a:ext uri="{0D108BD9-81ED-4DB2-BD59-A6C34878D82A}">
                    <a16:rowId xmlns:a16="http://schemas.microsoft.com/office/drawing/2014/main" val="100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a:t>
                      </a:r>
                    </a:p>
                  </a:txBody>
                  <a:tcPr/>
                </a:tc>
                <a:tc>
                  <a:txBody>
                    <a:bodyPr/>
                    <a:lstStyle/>
                    <a:p>
                      <a:r>
                        <a:rPr lang="en-US"/>
                        <a:t>Menggunakan parameter</a:t>
                      </a:r>
                      <a:r>
                        <a:rPr lang="en-US" baseline="0"/>
                        <a:t> untuk meneruskan item data di antara routine.</a:t>
                      </a:r>
                      <a:endParaRPr lang="en-US" dirty="0"/>
                    </a:p>
                  </a:txBody>
                  <a:tcPr/>
                </a:tc>
                <a:extLst>
                  <a:ext uri="{0D108BD9-81ED-4DB2-BD59-A6C34878D82A}">
                    <a16:rowId xmlns:a16="http://schemas.microsoft.com/office/drawing/2014/main" val="10004"/>
                  </a:ext>
                </a:extLst>
              </a:tr>
              <a:tr h="370840">
                <a:tc>
                  <a:txBody>
                    <a:bodyPr/>
                    <a:lstStyle/>
                    <a:p>
                      <a:pPr lvl="0"/>
                      <a:r>
                        <a:rPr lang="en-US" dirty="0"/>
                        <a:t>Uncoupled</a:t>
                      </a:r>
                    </a:p>
                  </a:txBody>
                  <a:tcPr/>
                </a:tc>
                <a:tc>
                  <a:txBody>
                    <a:bodyPr/>
                    <a:lstStyle/>
                    <a:p>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903840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Cohesion</a:t>
            </a:r>
            <a:r>
              <a:rPr lang="en-US" dirty="0"/>
              <a:t> &amp; </a:t>
            </a:r>
            <a:r>
              <a:rPr lang="en-US" i="1" dirty="0"/>
              <a:t>Coupling</a:t>
            </a:r>
          </a:p>
        </p:txBody>
      </p:sp>
      <p:graphicFrame>
        <p:nvGraphicFramePr>
          <p:cNvPr id="4" name="Diagram 3"/>
          <p:cNvGraphicFramePr/>
          <p:nvPr/>
        </p:nvGraphicFramePr>
        <p:xfrm>
          <a:off x="2602975" y="1863380"/>
          <a:ext cx="6277519" cy="41373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Left Arrow 4">
            <a:hlinkClick r:id="rId7" action="ppaction://hlinksldjump"/>
          </p:cNvPr>
          <p:cNvSpPr/>
          <p:nvPr/>
        </p:nvSpPr>
        <p:spPr>
          <a:xfrm>
            <a:off x="11134972" y="6093296"/>
            <a:ext cx="576064" cy="43204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1689064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err="1"/>
              <a:t>Prinsip</a:t>
            </a:r>
            <a:endParaRPr lang="en-US" dirty="0"/>
          </a:p>
        </p:txBody>
      </p:sp>
      <p:grpSp>
        <p:nvGrpSpPr>
          <p:cNvPr id="8" name="Group 7"/>
          <p:cNvGrpSpPr/>
          <p:nvPr/>
        </p:nvGrpSpPr>
        <p:grpSpPr>
          <a:xfrm>
            <a:off x="1522380" y="1857364"/>
            <a:ext cx="8715436" cy="1155708"/>
            <a:chOff x="1522380" y="3063872"/>
            <a:chExt cx="8715436" cy="1155708"/>
          </a:xfrm>
        </p:grpSpPr>
        <p:sp>
          <p:nvSpPr>
            <p:cNvPr id="5" name="Pentagon 4"/>
            <p:cNvSpPr/>
            <p:nvPr/>
          </p:nvSpPr>
          <p:spPr>
            <a:xfrm flipH="1">
              <a:off x="6821492" y="3063872"/>
              <a:ext cx="3416324" cy="1155708"/>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t>KBBI</a:t>
              </a:r>
              <a:endParaRPr lang="en-US" dirty="0"/>
            </a:p>
          </p:txBody>
        </p:sp>
        <p:sp>
          <p:nvSpPr>
            <p:cNvPr id="6" name="Chevron 5"/>
            <p:cNvSpPr/>
            <p:nvPr/>
          </p:nvSpPr>
          <p:spPr>
            <a:xfrm flipH="1">
              <a:off x="1522380" y="3071810"/>
              <a:ext cx="5715040" cy="1143008"/>
            </a:xfrm>
            <a:prstGeom prst="chevron">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2400" dirty="0" err="1"/>
                <a:t>Prinsip</a:t>
              </a:r>
              <a:r>
                <a:rPr lang="en-US" sz="2400" dirty="0"/>
                <a:t> </a:t>
              </a:r>
              <a:r>
                <a:rPr lang="en-US" sz="2400" dirty="0" err="1"/>
                <a:t>adalah</a:t>
              </a:r>
              <a:r>
                <a:rPr lang="en-US" sz="2400" dirty="0"/>
                <a:t> </a:t>
              </a:r>
              <a:r>
                <a:rPr lang="en-US" sz="2400" u="sng" dirty="0" err="1"/>
                <a:t>asas</a:t>
              </a:r>
              <a:r>
                <a:rPr lang="en-US" sz="2400" dirty="0"/>
                <a:t> (</a:t>
              </a:r>
              <a:r>
                <a:rPr lang="en-US" sz="2400" dirty="0" err="1"/>
                <a:t>kebenaran</a:t>
              </a:r>
              <a:r>
                <a:rPr lang="en-US" sz="2400" dirty="0"/>
                <a:t> yang </a:t>
              </a:r>
              <a:r>
                <a:rPr lang="en-US" sz="2400" dirty="0" err="1"/>
                <a:t>menjadi</a:t>
              </a:r>
              <a:r>
                <a:rPr lang="en-US" sz="2400" dirty="0"/>
                <a:t> </a:t>
              </a:r>
              <a:r>
                <a:rPr lang="en-US" sz="2400" dirty="0" err="1"/>
                <a:t>pokok</a:t>
              </a:r>
              <a:r>
                <a:rPr lang="en-US" sz="2400" dirty="0"/>
                <a:t> </a:t>
              </a:r>
              <a:r>
                <a:rPr lang="en-US" sz="2400" dirty="0" err="1"/>
                <a:t>dasar</a:t>
              </a:r>
              <a:r>
                <a:rPr lang="en-US" sz="2400" dirty="0"/>
                <a:t> </a:t>
              </a:r>
              <a:r>
                <a:rPr lang="en-US" sz="2400" dirty="0" err="1"/>
                <a:t>berpikir</a:t>
              </a:r>
              <a:r>
                <a:rPr lang="en-US" sz="2400" dirty="0"/>
                <a:t>, </a:t>
              </a:r>
              <a:r>
                <a:rPr lang="en-US" sz="2400" dirty="0" err="1"/>
                <a:t>bertindak</a:t>
              </a:r>
              <a:r>
                <a:rPr lang="en-US" sz="2400" dirty="0"/>
                <a:t>, </a:t>
              </a:r>
              <a:r>
                <a:rPr lang="en-US" sz="2400" dirty="0" err="1"/>
                <a:t>dsb</a:t>
              </a:r>
              <a:r>
                <a:rPr lang="en-US" sz="2400" dirty="0"/>
                <a:t>); </a:t>
              </a:r>
              <a:r>
                <a:rPr lang="en-US" sz="2400" u="sng" dirty="0" err="1"/>
                <a:t>dasar</a:t>
              </a:r>
              <a:endParaRPr lang="en-US" sz="2400" u="sng" dirty="0"/>
            </a:p>
          </p:txBody>
        </p:sp>
      </p:grpSp>
      <p:grpSp>
        <p:nvGrpSpPr>
          <p:cNvPr id="9" name="Group 8"/>
          <p:cNvGrpSpPr/>
          <p:nvPr/>
        </p:nvGrpSpPr>
        <p:grpSpPr>
          <a:xfrm>
            <a:off x="1522380" y="3286124"/>
            <a:ext cx="8715436" cy="1143008"/>
            <a:chOff x="1522380" y="4298956"/>
            <a:chExt cx="8715436" cy="1143008"/>
          </a:xfrm>
        </p:grpSpPr>
        <p:sp>
          <p:nvSpPr>
            <p:cNvPr id="4" name="Chevron 3"/>
            <p:cNvSpPr/>
            <p:nvPr/>
          </p:nvSpPr>
          <p:spPr>
            <a:xfrm flipH="1">
              <a:off x="1522380" y="4298956"/>
              <a:ext cx="5715040" cy="1143008"/>
            </a:xfrm>
            <a:prstGeom prst="chevron">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2400" i="1" dirty="0"/>
                <a:t>A principle is “a comprehensive and fundamental law, doctrine, or assumption”</a:t>
              </a:r>
            </a:p>
          </p:txBody>
        </p:sp>
        <p:sp>
          <p:nvSpPr>
            <p:cNvPr id="7" name="Pentagon 6"/>
            <p:cNvSpPr/>
            <p:nvPr/>
          </p:nvSpPr>
          <p:spPr>
            <a:xfrm flipH="1">
              <a:off x="6808792" y="4298956"/>
              <a:ext cx="3429024" cy="1143008"/>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t>Merriam-Webster’s Collegiate Dictionary, 11th ed., 2003.</a:t>
              </a:r>
            </a:p>
          </p:txBody>
        </p:sp>
      </p:grpSp>
    </p:spTree>
    <p:extLst>
      <p:ext uri="{BB962C8B-B14F-4D97-AF65-F5344CB8AC3E}">
        <p14:creationId xmlns:p14="http://schemas.microsoft.com/office/powerpoint/2010/main" val="1437231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4" y="71430"/>
            <a:ext cx="8686800" cy="2286000"/>
          </a:xfrm>
        </p:spPr>
        <p:txBody>
          <a:bodyPr/>
          <a:lstStyle/>
          <a:p>
            <a:r>
              <a:rPr lang="en-US" dirty="0" err="1"/>
              <a:t>Prinsip</a:t>
            </a:r>
            <a:r>
              <a:rPr lang="en-US" dirty="0"/>
              <a:t> </a:t>
            </a:r>
            <a:r>
              <a:rPr lang="en-US" dirty="0" err="1"/>
              <a:t>Perancangan</a:t>
            </a:r>
            <a:r>
              <a:rPr lang="en-US" dirty="0"/>
              <a:t> </a:t>
            </a:r>
            <a:r>
              <a:rPr lang="en-US" dirty="0" err="1"/>
              <a:t>Perangkat</a:t>
            </a:r>
            <a:r>
              <a:rPr lang="en-US" dirty="0"/>
              <a:t> </a:t>
            </a:r>
            <a:r>
              <a:rPr lang="en-US" dirty="0" err="1"/>
              <a:t>Lunak</a:t>
            </a:r>
            <a:endParaRPr lang="en-US" dirty="0"/>
          </a:p>
        </p:txBody>
      </p:sp>
      <p:sp>
        <p:nvSpPr>
          <p:cNvPr id="6" name="Flowchart: Preparation 5"/>
          <p:cNvSpPr/>
          <p:nvPr/>
        </p:nvSpPr>
        <p:spPr>
          <a:xfrm>
            <a:off x="3066306" y="3555858"/>
            <a:ext cx="3429024" cy="1928826"/>
          </a:xfrm>
          <a:prstGeom prst="flowChartPreparation">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t>Dekomposis &amp; Modularisasi (</a:t>
            </a:r>
            <a:r>
              <a:rPr lang="en-US" i="1"/>
              <a:t>Decomposition &amp; Modularization)</a:t>
            </a:r>
            <a:endParaRPr lang="en-US" dirty="0"/>
          </a:p>
        </p:txBody>
      </p:sp>
    </p:spTree>
    <p:extLst>
      <p:ext uri="{BB962C8B-B14F-4D97-AF65-F5344CB8AC3E}">
        <p14:creationId xmlns:p14="http://schemas.microsoft.com/office/powerpoint/2010/main" val="2266320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Dekomposisi</a:t>
            </a:r>
            <a:r>
              <a:rPr lang="en-US" dirty="0"/>
              <a:t> </a:t>
            </a:r>
            <a:r>
              <a:rPr lang="en-US" dirty="0" err="1"/>
              <a:t>dan</a:t>
            </a:r>
            <a:r>
              <a:rPr lang="en-US" dirty="0"/>
              <a:t> </a:t>
            </a:r>
            <a:r>
              <a:rPr lang="en-US" dirty="0" err="1"/>
              <a:t>Modularisasi</a:t>
            </a:r>
            <a:endParaRPr lang="en-US" dirty="0"/>
          </a:p>
        </p:txBody>
      </p:sp>
      <p:sp>
        <p:nvSpPr>
          <p:cNvPr id="3" name="Content Placeholder 2"/>
          <p:cNvSpPr>
            <a:spLocks noGrp="1"/>
          </p:cNvSpPr>
          <p:nvPr>
            <p:ph idx="1"/>
          </p:nvPr>
        </p:nvSpPr>
        <p:spPr/>
        <p:txBody>
          <a:bodyPr>
            <a:normAutofit/>
          </a:bodyPr>
          <a:lstStyle/>
          <a:p>
            <a:r>
              <a:rPr lang="en-US" sz="2400" dirty="0" err="1"/>
              <a:t>Memecah</a:t>
            </a:r>
            <a:r>
              <a:rPr lang="en-US" sz="2400" dirty="0"/>
              <a:t> PL </a:t>
            </a:r>
            <a:r>
              <a:rPr lang="en-US" sz="2400" dirty="0" err="1"/>
              <a:t>besar</a:t>
            </a:r>
            <a:r>
              <a:rPr lang="en-US" sz="2400" dirty="0"/>
              <a:t> </a:t>
            </a:r>
            <a:r>
              <a:rPr lang="en-US" sz="2400" dirty="0" err="1"/>
              <a:t>menjadi</a:t>
            </a:r>
            <a:r>
              <a:rPr lang="en-US" sz="2400" dirty="0"/>
              <a:t> </a:t>
            </a:r>
            <a:r>
              <a:rPr lang="en-US" sz="2400" dirty="0" err="1"/>
              <a:t>beberapa</a:t>
            </a:r>
            <a:r>
              <a:rPr lang="en-US" sz="2400" dirty="0"/>
              <a:t> </a:t>
            </a:r>
            <a:r>
              <a:rPr lang="en-US" sz="2400" dirty="0" err="1"/>
              <a:t>komponen</a:t>
            </a:r>
            <a:r>
              <a:rPr lang="en-US" sz="2400" dirty="0"/>
              <a:t> yang </a:t>
            </a:r>
            <a:r>
              <a:rPr lang="en-US" sz="2400" dirty="0" err="1"/>
              <a:t>lebih</a:t>
            </a:r>
            <a:r>
              <a:rPr lang="en-US" sz="2400" dirty="0"/>
              <a:t> </a:t>
            </a:r>
            <a:r>
              <a:rPr lang="en-US" sz="2400" dirty="0" err="1"/>
              <a:t>kecil</a:t>
            </a:r>
            <a:r>
              <a:rPr lang="en-US" sz="2400" dirty="0"/>
              <a:t> </a:t>
            </a:r>
            <a:r>
              <a:rPr lang="en-US" sz="2400" dirty="0" err="1"/>
              <a:t>dengan</a:t>
            </a:r>
            <a:r>
              <a:rPr lang="en-US" sz="2400" dirty="0"/>
              <a:t> </a:t>
            </a:r>
            <a:r>
              <a:rPr lang="en-US" sz="2400" dirty="0" err="1"/>
              <a:t>antarmuka</a:t>
            </a:r>
            <a:r>
              <a:rPr lang="en-US" sz="2400" dirty="0"/>
              <a:t> yang </a:t>
            </a:r>
            <a:r>
              <a:rPr lang="en-US" sz="2400" dirty="0" err="1"/>
              <a:t>mendefinisikan</a:t>
            </a:r>
            <a:r>
              <a:rPr lang="en-US" sz="2400" dirty="0"/>
              <a:t> </a:t>
            </a:r>
            <a:r>
              <a:rPr lang="en-US" sz="2400" dirty="0" err="1"/>
              <a:t>interaksi</a:t>
            </a:r>
            <a:r>
              <a:rPr lang="en-US" sz="2400" dirty="0"/>
              <a:t> yang </a:t>
            </a:r>
            <a:r>
              <a:rPr lang="en-US" sz="2400" dirty="0" err="1"/>
              <a:t>baik</a:t>
            </a:r>
            <a:r>
              <a:rPr lang="en-US" sz="2400" dirty="0"/>
              <a:t> </a:t>
            </a:r>
            <a:r>
              <a:rPr lang="en-US" sz="2400" dirty="0" err="1"/>
              <a:t>antar</a:t>
            </a:r>
            <a:r>
              <a:rPr lang="en-US" sz="2400" dirty="0"/>
              <a:t> </a:t>
            </a:r>
            <a:r>
              <a:rPr lang="en-US" sz="2400" dirty="0" err="1"/>
              <a:t>komponen</a:t>
            </a:r>
            <a:endParaRPr lang="en-US" sz="2400" dirty="0">
              <a:solidFill>
                <a:srgbClr val="FF0000"/>
              </a:solidFill>
            </a:endParaRPr>
          </a:p>
          <a:p>
            <a:r>
              <a:rPr lang="en-US" sz="2400" dirty="0" err="1"/>
              <a:t>Tujuannya</a:t>
            </a:r>
            <a:r>
              <a:rPr lang="en-US" sz="2400" dirty="0"/>
              <a:t> </a:t>
            </a:r>
            <a:r>
              <a:rPr lang="en-US" sz="2400" dirty="0" err="1"/>
              <a:t>untuk</a:t>
            </a:r>
            <a:r>
              <a:rPr lang="en-US" sz="2400" dirty="0"/>
              <a:t> </a:t>
            </a:r>
            <a:r>
              <a:rPr lang="en-US" sz="2400" b="1" dirty="0" err="1">
                <a:solidFill>
                  <a:srgbClr val="FF0000"/>
                </a:solidFill>
              </a:rPr>
              <a:t>menempatkan</a:t>
            </a:r>
            <a:r>
              <a:rPr lang="en-US" sz="2400" dirty="0">
                <a:solidFill>
                  <a:srgbClr val="FF0000"/>
                </a:solidFill>
              </a:rPr>
              <a:t> </a:t>
            </a:r>
            <a:r>
              <a:rPr lang="en-US" sz="2400" b="1" dirty="0" err="1">
                <a:solidFill>
                  <a:srgbClr val="FF0000"/>
                </a:solidFill>
              </a:rPr>
              <a:t>fungsional</a:t>
            </a:r>
            <a:r>
              <a:rPr lang="en-US" sz="2400" b="1" dirty="0">
                <a:solidFill>
                  <a:srgbClr val="FF0000"/>
                </a:solidFill>
              </a:rPr>
              <a:t> </a:t>
            </a:r>
            <a:r>
              <a:rPr lang="en-US" sz="2400" b="1" dirty="0" err="1">
                <a:solidFill>
                  <a:srgbClr val="FF0000"/>
                </a:solidFill>
              </a:rPr>
              <a:t>dan</a:t>
            </a:r>
            <a:r>
              <a:rPr lang="en-US" sz="2400" b="1" dirty="0">
                <a:solidFill>
                  <a:srgbClr val="FF0000"/>
                </a:solidFill>
              </a:rPr>
              <a:t> </a:t>
            </a:r>
            <a:r>
              <a:rPr lang="en-US" sz="2400" b="1" dirty="0" err="1">
                <a:solidFill>
                  <a:srgbClr val="FF0000"/>
                </a:solidFill>
              </a:rPr>
              <a:t>tanggung</a:t>
            </a:r>
            <a:r>
              <a:rPr lang="en-US" sz="2400" b="1" dirty="0">
                <a:solidFill>
                  <a:srgbClr val="FF0000"/>
                </a:solidFill>
              </a:rPr>
              <a:t> </a:t>
            </a:r>
            <a:r>
              <a:rPr lang="en-US" sz="2400" b="1" dirty="0" err="1">
                <a:solidFill>
                  <a:srgbClr val="FF0000"/>
                </a:solidFill>
              </a:rPr>
              <a:t>jawab</a:t>
            </a:r>
            <a:r>
              <a:rPr lang="en-US" sz="2400" dirty="0">
                <a:solidFill>
                  <a:srgbClr val="FF0000"/>
                </a:solidFill>
              </a:rPr>
              <a:t> </a:t>
            </a:r>
            <a:r>
              <a:rPr lang="en-US" sz="2400" dirty="0"/>
              <a:t>yang </a:t>
            </a:r>
            <a:r>
              <a:rPr lang="en-US" sz="2400" dirty="0" err="1"/>
              <a:t>berbeda</a:t>
            </a:r>
            <a:r>
              <a:rPr lang="en-US" sz="2400" dirty="0"/>
              <a:t> </a:t>
            </a:r>
            <a:r>
              <a:rPr lang="en-US" sz="2400" dirty="0" err="1"/>
              <a:t>ke</a:t>
            </a:r>
            <a:r>
              <a:rPr lang="en-US" sz="2400" dirty="0"/>
              <a:t> </a:t>
            </a:r>
            <a:r>
              <a:rPr lang="en-US" sz="2400" dirty="0" err="1"/>
              <a:t>dalam</a:t>
            </a:r>
            <a:r>
              <a:rPr lang="en-US" sz="2400" dirty="0"/>
              <a:t> </a:t>
            </a:r>
            <a:r>
              <a:rPr lang="en-US" sz="2400" dirty="0" err="1"/>
              <a:t>komponen</a:t>
            </a:r>
            <a:r>
              <a:rPr lang="en-US" sz="2400" dirty="0"/>
              <a:t> yang </a:t>
            </a:r>
            <a:r>
              <a:rPr lang="en-US" sz="2400" dirty="0" err="1"/>
              <a:t>berbeda</a:t>
            </a:r>
            <a:endParaRPr lang="en-US" sz="2400" dirty="0"/>
          </a:p>
        </p:txBody>
      </p:sp>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Contoh: Modularisasi </a:t>
            </a:r>
            <a:r>
              <a:rPr lang="id-ID" i="1" dirty="0"/>
              <a:t>Package Diagram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4483" y="1828800"/>
            <a:ext cx="6988260" cy="4191000"/>
          </a:xfrm>
        </p:spPr>
      </p:pic>
    </p:spTree>
    <p:extLst>
      <p:ext uri="{BB962C8B-B14F-4D97-AF65-F5344CB8AC3E}">
        <p14:creationId xmlns:p14="http://schemas.microsoft.com/office/powerpoint/2010/main" val="3619532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4" y="71430"/>
            <a:ext cx="8686800" cy="2286000"/>
          </a:xfrm>
        </p:spPr>
        <p:txBody>
          <a:bodyPr/>
          <a:lstStyle/>
          <a:p>
            <a:r>
              <a:rPr lang="en-US" dirty="0" err="1"/>
              <a:t>Prinsip</a:t>
            </a:r>
            <a:r>
              <a:rPr lang="en-US" dirty="0"/>
              <a:t> </a:t>
            </a:r>
            <a:r>
              <a:rPr lang="en-US" dirty="0" err="1"/>
              <a:t>Perancangan</a:t>
            </a:r>
            <a:r>
              <a:rPr lang="en-US" dirty="0"/>
              <a:t> </a:t>
            </a:r>
            <a:r>
              <a:rPr lang="en-US" dirty="0" err="1"/>
              <a:t>Perangkat</a:t>
            </a:r>
            <a:r>
              <a:rPr lang="en-US" dirty="0"/>
              <a:t> </a:t>
            </a:r>
            <a:r>
              <a:rPr lang="en-US" dirty="0" err="1"/>
              <a:t>Lunak</a:t>
            </a:r>
            <a:endParaRPr lang="en-US" dirty="0"/>
          </a:p>
        </p:txBody>
      </p:sp>
      <p:sp>
        <p:nvSpPr>
          <p:cNvPr id="7" name="Flowchart: Preparation 6"/>
          <p:cNvSpPr/>
          <p:nvPr/>
        </p:nvSpPr>
        <p:spPr>
          <a:xfrm>
            <a:off x="5852388" y="2541871"/>
            <a:ext cx="3429024" cy="1928826"/>
          </a:xfrm>
          <a:prstGeom prst="flowChartPreparati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000"/>
              <a:t>Penyembunyian informasi </a:t>
            </a:r>
            <a:r>
              <a:rPr lang="en-US" sz="2000" i="1"/>
              <a:t>(Encapsulation)</a:t>
            </a:r>
            <a:endParaRPr lang="en-US" sz="2000" dirty="0"/>
          </a:p>
        </p:txBody>
      </p:sp>
    </p:spTree>
    <p:extLst>
      <p:ext uri="{BB962C8B-B14F-4D97-AF65-F5344CB8AC3E}">
        <p14:creationId xmlns:p14="http://schemas.microsoft.com/office/powerpoint/2010/main" val="1186528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Enkapsulasi</a:t>
            </a:r>
            <a:r>
              <a:rPr lang="en-US" dirty="0"/>
              <a:t>/</a:t>
            </a:r>
            <a:r>
              <a:rPr lang="en-US" dirty="0" err="1"/>
              <a:t>Penyembunyian</a:t>
            </a:r>
            <a:r>
              <a:rPr lang="en-US" dirty="0"/>
              <a:t> </a:t>
            </a:r>
            <a:r>
              <a:rPr lang="en-US" dirty="0" err="1"/>
              <a:t>Informasi</a:t>
            </a:r>
            <a:endParaRPr lang="en-US" dirty="0"/>
          </a:p>
        </p:txBody>
      </p:sp>
      <p:sp>
        <p:nvSpPr>
          <p:cNvPr id="3" name="Content Placeholder 2"/>
          <p:cNvSpPr>
            <a:spLocks noGrp="1"/>
          </p:cNvSpPr>
          <p:nvPr>
            <p:ph idx="1"/>
          </p:nvPr>
        </p:nvSpPr>
        <p:spPr/>
        <p:txBody>
          <a:bodyPr>
            <a:normAutofit/>
          </a:bodyPr>
          <a:lstStyle/>
          <a:p>
            <a:pPr>
              <a:lnSpc>
                <a:spcPct val="150000"/>
              </a:lnSpc>
            </a:pPr>
            <a:r>
              <a:rPr lang="en-US" sz="2400" dirty="0" err="1"/>
              <a:t>Mengelompokkan</a:t>
            </a:r>
            <a:r>
              <a:rPr lang="en-US" sz="2400" dirty="0"/>
              <a:t>  </a:t>
            </a:r>
            <a:r>
              <a:rPr lang="en-US" sz="2400" dirty="0" err="1"/>
              <a:t>dan</a:t>
            </a:r>
            <a:r>
              <a:rPr lang="en-US" sz="2400" dirty="0"/>
              <a:t> </a:t>
            </a:r>
            <a:r>
              <a:rPr lang="en-US" sz="2400" b="1" dirty="0" err="1">
                <a:solidFill>
                  <a:srgbClr val="FF0000"/>
                </a:solidFill>
              </a:rPr>
              <a:t>membungkus</a:t>
            </a:r>
            <a:r>
              <a:rPr lang="en-US" sz="2400" b="1" dirty="0">
                <a:solidFill>
                  <a:srgbClr val="FF0000"/>
                </a:solidFill>
              </a:rPr>
              <a:t> detail internal </a:t>
            </a:r>
            <a:r>
              <a:rPr lang="en-US" sz="2400" dirty="0" err="1"/>
              <a:t>abstraksi</a:t>
            </a:r>
            <a:r>
              <a:rPr lang="en-US" sz="2400" b="1" dirty="0">
                <a:solidFill>
                  <a:srgbClr val="FF0000"/>
                </a:solidFill>
              </a:rPr>
              <a:t> </a:t>
            </a:r>
            <a:r>
              <a:rPr lang="en-US" sz="2400" dirty="0" err="1"/>
              <a:t>sehingga</a:t>
            </a:r>
            <a:r>
              <a:rPr lang="en-US" sz="2400" dirty="0"/>
              <a:t> </a:t>
            </a:r>
            <a:r>
              <a:rPr lang="en-US" sz="2400" b="1" dirty="0" err="1">
                <a:solidFill>
                  <a:srgbClr val="FF0000"/>
                </a:solidFill>
              </a:rPr>
              <a:t>tidak</a:t>
            </a:r>
            <a:r>
              <a:rPr lang="en-US" sz="2400" b="1" dirty="0">
                <a:solidFill>
                  <a:srgbClr val="FF0000"/>
                </a:solidFill>
              </a:rPr>
              <a:t> </a:t>
            </a:r>
            <a:r>
              <a:rPr lang="en-US" sz="2400" b="1" dirty="0" err="1">
                <a:solidFill>
                  <a:srgbClr val="FF0000"/>
                </a:solidFill>
              </a:rPr>
              <a:t>dapat</a:t>
            </a:r>
            <a:r>
              <a:rPr lang="en-US" sz="2400" b="1" dirty="0">
                <a:solidFill>
                  <a:srgbClr val="FF0000"/>
                </a:solidFill>
              </a:rPr>
              <a:t> </a:t>
            </a:r>
            <a:r>
              <a:rPr lang="en-US" sz="2400" b="1" dirty="0" err="1">
                <a:solidFill>
                  <a:srgbClr val="FF0000"/>
                </a:solidFill>
              </a:rPr>
              <a:t>diakses</a:t>
            </a:r>
            <a:r>
              <a:rPr lang="en-US" sz="2400" b="1" dirty="0">
                <a:solidFill>
                  <a:srgbClr val="FF0000"/>
                </a:solidFill>
              </a:rPr>
              <a:t> </a:t>
            </a:r>
            <a:r>
              <a:rPr lang="en-US" sz="2400" dirty="0" err="1"/>
              <a:t>oleh</a:t>
            </a:r>
            <a:r>
              <a:rPr lang="en-US" sz="2400" dirty="0"/>
              <a:t> </a:t>
            </a:r>
            <a:r>
              <a:rPr lang="en-US" sz="2400" b="1" dirty="0" err="1">
                <a:solidFill>
                  <a:srgbClr val="FF0000"/>
                </a:solidFill>
              </a:rPr>
              <a:t>entitas</a:t>
            </a:r>
            <a:r>
              <a:rPr lang="en-US" sz="2400" b="1" dirty="0">
                <a:solidFill>
                  <a:srgbClr val="FF0000"/>
                </a:solidFill>
              </a:rPr>
              <a:t> </a:t>
            </a:r>
            <a:r>
              <a:rPr lang="en-US" sz="2400" b="1" dirty="0" err="1">
                <a:solidFill>
                  <a:srgbClr val="FF0000"/>
                </a:solidFill>
              </a:rPr>
              <a:t>eksternal</a:t>
            </a:r>
            <a:endParaRPr lang="en-US" sz="2400" b="1" dirty="0">
              <a:solidFill>
                <a:srgbClr val="FF0000"/>
              </a:solidFill>
            </a:endParaRPr>
          </a:p>
        </p:txBody>
      </p:sp>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ncapsulation-inheritance-overriding-overloading-10-638.jpg (JPEG Image, 638 × 479 pixels) - Mozilla Firefox"/>
          <p:cNvPicPr>
            <a:picLocks noChangeAspect="1"/>
          </p:cNvPicPr>
          <p:nvPr/>
        </p:nvPicPr>
        <p:blipFill rotWithShape="1">
          <a:blip r:embed="rId2">
            <a:extLst>
              <a:ext uri="{28A0092B-C50C-407E-A947-70E740481C1C}">
                <a14:useLocalDpi xmlns:a14="http://schemas.microsoft.com/office/drawing/2010/main" val="0"/>
              </a:ext>
            </a:extLst>
          </a:blip>
          <a:srcRect l="29914" t="26010" r="29914" b="18379"/>
          <a:stretch/>
        </p:blipFill>
        <p:spPr>
          <a:xfrm>
            <a:off x="2638028" y="764704"/>
            <a:ext cx="6624736" cy="4968552"/>
          </a:xfrm>
          <a:prstGeom prst="rect">
            <a:avLst/>
          </a:prstGeom>
        </p:spPr>
      </p:pic>
    </p:spTree>
    <p:extLst>
      <p:ext uri="{BB962C8B-B14F-4D97-AF65-F5344CB8AC3E}">
        <p14:creationId xmlns:p14="http://schemas.microsoft.com/office/powerpoint/2010/main" val="3061687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4" y="71430"/>
            <a:ext cx="8686800" cy="2286000"/>
          </a:xfrm>
        </p:spPr>
        <p:txBody>
          <a:bodyPr/>
          <a:lstStyle/>
          <a:p>
            <a:r>
              <a:rPr lang="en-US" dirty="0" err="1"/>
              <a:t>Prinsip</a:t>
            </a:r>
            <a:r>
              <a:rPr lang="en-US" dirty="0"/>
              <a:t> </a:t>
            </a:r>
            <a:r>
              <a:rPr lang="en-US" dirty="0" err="1"/>
              <a:t>Perancangan</a:t>
            </a:r>
            <a:r>
              <a:rPr lang="en-US" dirty="0"/>
              <a:t> </a:t>
            </a:r>
            <a:r>
              <a:rPr lang="en-US" dirty="0" err="1"/>
              <a:t>Perangkat</a:t>
            </a:r>
            <a:r>
              <a:rPr lang="en-US" dirty="0"/>
              <a:t> </a:t>
            </a:r>
            <a:r>
              <a:rPr lang="en-US" dirty="0" err="1"/>
              <a:t>Lunak</a:t>
            </a:r>
            <a:endParaRPr lang="en-US" dirty="0"/>
          </a:p>
        </p:txBody>
      </p:sp>
      <p:sp>
        <p:nvSpPr>
          <p:cNvPr id="8" name="Flowchart: Preparation 7"/>
          <p:cNvSpPr/>
          <p:nvPr/>
        </p:nvSpPr>
        <p:spPr>
          <a:xfrm>
            <a:off x="8666180" y="3514293"/>
            <a:ext cx="3429024" cy="1928826"/>
          </a:xfrm>
          <a:prstGeom prst="flowChartPreparatio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000" i="1"/>
              <a:t>Separation of interface and implementation</a:t>
            </a:r>
            <a:endParaRPr lang="en-US" sz="2000" i="1" dirty="0"/>
          </a:p>
        </p:txBody>
      </p:sp>
    </p:spTree>
    <p:extLst>
      <p:ext uri="{BB962C8B-B14F-4D97-AF65-F5344CB8AC3E}">
        <p14:creationId xmlns:p14="http://schemas.microsoft.com/office/powerpoint/2010/main" val="3680636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Pemisahan</a:t>
            </a:r>
            <a:r>
              <a:rPr lang="en-US" dirty="0"/>
              <a:t> </a:t>
            </a:r>
            <a:r>
              <a:rPr lang="en-US" dirty="0" err="1"/>
              <a:t>Antarmuka</a:t>
            </a:r>
            <a:r>
              <a:rPr lang="en-US" dirty="0"/>
              <a:t> </a:t>
            </a:r>
            <a:r>
              <a:rPr lang="en-US" dirty="0" err="1"/>
              <a:t>dan</a:t>
            </a:r>
            <a:r>
              <a:rPr lang="en-US" dirty="0"/>
              <a:t> </a:t>
            </a:r>
            <a:r>
              <a:rPr lang="en-US" dirty="0" err="1"/>
              <a:t>Implementasi</a:t>
            </a:r>
            <a:endParaRPr lang="en-US" dirty="0"/>
          </a:p>
        </p:txBody>
      </p:sp>
      <p:sp>
        <p:nvSpPr>
          <p:cNvPr id="3" name="Content Placeholder 2"/>
          <p:cNvSpPr>
            <a:spLocks noGrp="1"/>
          </p:cNvSpPr>
          <p:nvPr>
            <p:ph idx="1"/>
          </p:nvPr>
        </p:nvSpPr>
        <p:spPr>
          <a:xfrm>
            <a:off x="1065212" y="1828800"/>
            <a:ext cx="8686801" cy="2464296"/>
          </a:xfrm>
        </p:spPr>
        <p:txBody>
          <a:bodyPr>
            <a:normAutofit/>
          </a:bodyPr>
          <a:lstStyle/>
          <a:p>
            <a:pPr>
              <a:lnSpc>
                <a:spcPct val="150000"/>
              </a:lnSpc>
            </a:pPr>
            <a:r>
              <a:rPr lang="id-ID" sz="2400" dirty="0"/>
              <a:t>Membangun komponen dengan menspesifikasikan sebuah </a:t>
            </a:r>
            <a:r>
              <a:rPr lang="id-ID" sz="2400" b="1" i="1" dirty="0">
                <a:solidFill>
                  <a:srgbClr val="FF0000"/>
                </a:solidFill>
              </a:rPr>
              <a:t>public interface </a:t>
            </a:r>
            <a:r>
              <a:rPr lang="id-ID" sz="2400" dirty="0"/>
              <a:t>(dapat dilihat dan dikenali oleh klien) yang </a:t>
            </a:r>
            <a:r>
              <a:rPr lang="id-ID" sz="2400" b="1" dirty="0"/>
              <a:t>terpisah</a:t>
            </a:r>
            <a:r>
              <a:rPr lang="id-ID" sz="2400" dirty="0"/>
              <a:t> dari detail bagaimana komponen tersebut direalisasikan</a:t>
            </a:r>
            <a:r>
              <a:rPr lang="en-US" sz="2400" dirty="0"/>
              <a:t>.</a:t>
            </a:r>
          </a:p>
        </p:txBody>
      </p:sp>
      <p:pic>
        <p:nvPicPr>
          <p:cNvPr id="4" name="Picture 3" descr="separation of interface and implementation - Google Search - Mozilla Firefox"/>
          <p:cNvPicPr>
            <a:picLocks noChangeAspect="1"/>
          </p:cNvPicPr>
          <p:nvPr/>
        </p:nvPicPr>
        <p:blipFill rotWithShape="1">
          <a:blip r:embed="rId2">
            <a:extLst>
              <a:ext uri="{28A0092B-C50C-407E-A947-70E740481C1C}">
                <a14:useLocalDpi xmlns:a14="http://schemas.microsoft.com/office/drawing/2010/main" val="0"/>
              </a:ext>
            </a:extLst>
          </a:blip>
          <a:srcRect l="30504" t="52181" r="54726" b="28192"/>
          <a:stretch/>
        </p:blipFill>
        <p:spPr>
          <a:xfrm>
            <a:off x="3790156" y="3717032"/>
            <a:ext cx="3816425" cy="2747824"/>
          </a:xfrm>
          <a:prstGeom prst="rect">
            <a:avLst/>
          </a:prstGeom>
        </p:spPr>
      </p:pic>
    </p:spTree>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Pemisahan Antarmuka dan Implementasi</a:t>
            </a: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743075" y="1905000"/>
            <a:ext cx="2895600" cy="4038600"/>
          </a:xfrm>
        </p:spPr>
      </p:pic>
      <p:sp>
        <p:nvSpPr>
          <p:cNvPr id="4" name="Content Placeholder 3"/>
          <p:cNvSpPr>
            <a:spLocks noGrp="1"/>
          </p:cNvSpPr>
          <p:nvPr>
            <p:ph sz="half" idx="2"/>
          </p:nvPr>
        </p:nvSpPr>
        <p:spPr/>
        <p:txBody>
          <a:bodyPr/>
          <a:lstStyle/>
          <a:p>
            <a:r>
              <a:rPr lang="id-ID" dirty="0"/>
              <a:t>Menetapkan sebuah </a:t>
            </a:r>
            <a:r>
              <a:rPr lang="id-ID" i="1" dirty="0"/>
              <a:t>interface </a:t>
            </a:r>
            <a:r>
              <a:rPr lang="id-ID" dirty="0"/>
              <a:t>di paket yang terpisah dari implementasinya</a:t>
            </a:r>
          </a:p>
          <a:p>
            <a:r>
              <a:rPr lang="id-ID" dirty="0"/>
              <a:t>Sangat sederhana untuk dibangun</a:t>
            </a:r>
          </a:p>
          <a:p>
            <a:r>
              <a:rPr lang="id-ID" dirty="0"/>
              <a:t>Letakkan </a:t>
            </a:r>
            <a:r>
              <a:rPr lang="id-ID" i="1" dirty="0"/>
              <a:t>interface </a:t>
            </a:r>
            <a:r>
              <a:rPr lang="id-ID" dirty="0"/>
              <a:t>di paket klien atau paket yang terpisah dengan implementasinya</a:t>
            </a:r>
          </a:p>
        </p:txBody>
      </p:sp>
    </p:spTree>
    <p:extLst>
      <p:ext uri="{BB962C8B-B14F-4D97-AF65-F5344CB8AC3E}">
        <p14:creationId xmlns:p14="http://schemas.microsoft.com/office/powerpoint/2010/main" val="1396463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4" y="71430"/>
            <a:ext cx="8686800" cy="2286000"/>
          </a:xfrm>
        </p:spPr>
        <p:txBody>
          <a:bodyPr/>
          <a:lstStyle/>
          <a:p>
            <a:r>
              <a:rPr lang="en-US" dirty="0" err="1"/>
              <a:t>Prinsip</a:t>
            </a:r>
            <a:r>
              <a:rPr lang="en-US" dirty="0"/>
              <a:t> </a:t>
            </a:r>
            <a:r>
              <a:rPr lang="en-US" dirty="0" err="1"/>
              <a:t>Perancangan</a:t>
            </a:r>
            <a:r>
              <a:rPr lang="en-US" dirty="0"/>
              <a:t> </a:t>
            </a:r>
            <a:r>
              <a:rPr lang="en-US" dirty="0" err="1"/>
              <a:t>Perangkat</a:t>
            </a:r>
            <a:r>
              <a:rPr lang="en-US" dirty="0"/>
              <a:t> </a:t>
            </a:r>
            <a:r>
              <a:rPr lang="en-US" dirty="0" err="1"/>
              <a:t>Lunak</a:t>
            </a:r>
            <a:endParaRPr lang="en-US" dirty="0"/>
          </a:p>
        </p:txBody>
      </p:sp>
      <p:sp>
        <p:nvSpPr>
          <p:cNvPr id="9" name="Flowchart: Preparation 8"/>
          <p:cNvSpPr/>
          <p:nvPr/>
        </p:nvSpPr>
        <p:spPr>
          <a:xfrm>
            <a:off x="5880098" y="4542135"/>
            <a:ext cx="3429024" cy="1928826"/>
          </a:xfrm>
          <a:prstGeom prst="flowChartPreparatio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2000" i="1"/>
              <a:t>Sufficiency, completeness, and primitiveness</a:t>
            </a:r>
            <a:endParaRPr lang="en-US" sz="2000" i="1" dirty="0"/>
          </a:p>
        </p:txBody>
      </p:sp>
    </p:spTree>
    <p:extLst>
      <p:ext uri="{BB962C8B-B14F-4D97-AF65-F5344CB8AC3E}">
        <p14:creationId xmlns:p14="http://schemas.microsoft.com/office/powerpoint/2010/main" val="1009369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Prinsip</a:t>
            </a:r>
            <a:r>
              <a:rPr lang="en-US" dirty="0"/>
              <a:t> </a:t>
            </a:r>
            <a:r>
              <a:rPr lang="en-US" dirty="0" err="1"/>
              <a:t>Perancangan</a:t>
            </a:r>
            <a:r>
              <a:rPr lang="en-US" dirty="0"/>
              <a:t> </a:t>
            </a:r>
            <a:r>
              <a:rPr lang="en-US" dirty="0" err="1"/>
              <a:t>Perangkat</a:t>
            </a:r>
            <a:r>
              <a:rPr lang="en-US" dirty="0"/>
              <a:t> </a:t>
            </a:r>
            <a:r>
              <a:rPr lang="en-US" dirty="0" err="1"/>
              <a:t>Lunak</a:t>
            </a:r>
            <a:endParaRPr lang="en-US" dirty="0"/>
          </a:p>
        </p:txBody>
      </p:sp>
      <p:sp>
        <p:nvSpPr>
          <p:cNvPr id="3" name="Content Placeholder 2"/>
          <p:cNvSpPr>
            <a:spLocks noGrp="1"/>
          </p:cNvSpPr>
          <p:nvPr>
            <p:ph idx="1"/>
          </p:nvPr>
        </p:nvSpPr>
        <p:spPr>
          <a:xfrm>
            <a:off x="1065212" y="1828800"/>
            <a:ext cx="8686801" cy="1100134"/>
          </a:xfrm>
        </p:spPr>
        <p:txBody>
          <a:bodyPr>
            <a:noAutofit/>
          </a:bodyPr>
          <a:lstStyle/>
          <a:p>
            <a:pPr>
              <a:lnSpc>
                <a:spcPct val="150000"/>
              </a:lnSpc>
              <a:buNone/>
            </a:pPr>
            <a:r>
              <a:rPr lang="en-US" sz="2800" dirty="0" err="1"/>
              <a:t>Merupakan</a:t>
            </a:r>
            <a:r>
              <a:rPr lang="en-US" sz="2800" dirty="0"/>
              <a:t> </a:t>
            </a:r>
            <a:r>
              <a:rPr lang="en-US" sz="2800" b="1" dirty="0" err="1">
                <a:solidFill>
                  <a:srgbClr val="FF0000"/>
                </a:solidFill>
              </a:rPr>
              <a:t>Filosofi</a:t>
            </a:r>
            <a:r>
              <a:rPr lang="en-US" sz="2800" b="1" dirty="0">
                <a:solidFill>
                  <a:srgbClr val="FF0000"/>
                </a:solidFill>
              </a:rPr>
              <a:t> </a:t>
            </a:r>
            <a:r>
              <a:rPr lang="en-US" sz="2800" b="1" dirty="0" err="1">
                <a:solidFill>
                  <a:srgbClr val="FF0000"/>
                </a:solidFill>
              </a:rPr>
              <a:t>kunci</a:t>
            </a:r>
            <a:r>
              <a:rPr lang="en-US" sz="2800" b="1" dirty="0">
                <a:solidFill>
                  <a:srgbClr val="FF0000"/>
                </a:solidFill>
              </a:rPr>
              <a:t> </a:t>
            </a:r>
            <a:r>
              <a:rPr lang="en-US" sz="2800" dirty="0"/>
              <a:t>yang </a:t>
            </a:r>
            <a:r>
              <a:rPr lang="en-US" sz="2800" dirty="0" err="1"/>
              <a:t>memberikan</a:t>
            </a:r>
            <a:r>
              <a:rPr lang="en-US" sz="2800" dirty="0"/>
              <a:t> </a:t>
            </a:r>
            <a:r>
              <a:rPr lang="en-US" sz="2800" b="1" dirty="0" err="1">
                <a:solidFill>
                  <a:srgbClr val="FF0000"/>
                </a:solidFill>
              </a:rPr>
              <a:t>dasar</a:t>
            </a:r>
            <a:r>
              <a:rPr lang="en-US" sz="2800" dirty="0"/>
              <a:t> </a:t>
            </a:r>
            <a:r>
              <a:rPr lang="en-US" sz="2800" dirty="0" err="1"/>
              <a:t>untuk</a:t>
            </a:r>
            <a:r>
              <a:rPr lang="en-US" sz="2800" dirty="0"/>
              <a:t> </a:t>
            </a:r>
            <a:r>
              <a:rPr lang="en-US" sz="2800" b="1" dirty="0" err="1">
                <a:solidFill>
                  <a:srgbClr val="FF0000"/>
                </a:solidFill>
              </a:rPr>
              <a:t>pendekatan</a:t>
            </a:r>
            <a:r>
              <a:rPr lang="en-US" sz="2800" b="1" dirty="0">
                <a:solidFill>
                  <a:srgbClr val="FF0000"/>
                </a:solidFill>
              </a:rPr>
              <a:t> </a:t>
            </a:r>
            <a:r>
              <a:rPr lang="en-US" sz="2800" b="1" dirty="0" err="1">
                <a:solidFill>
                  <a:srgbClr val="FF0000"/>
                </a:solidFill>
              </a:rPr>
              <a:t>dan</a:t>
            </a:r>
            <a:r>
              <a:rPr lang="en-US" sz="2800" b="1" dirty="0">
                <a:solidFill>
                  <a:srgbClr val="FF0000"/>
                </a:solidFill>
              </a:rPr>
              <a:t> </a:t>
            </a:r>
            <a:r>
              <a:rPr lang="en-US" sz="2800" b="1" dirty="0" err="1">
                <a:solidFill>
                  <a:srgbClr val="FF0000"/>
                </a:solidFill>
              </a:rPr>
              <a:t>konsep</a:t>
            </a:r>
            <a:r>
              <a:rPr lang="en-US" sz="2800" b="1" dirty="0">
                <a:solidFill>
                  <a:srgbClr val="FF0000"/>
                </a:solidFill>
              </a:rPr>
              <a:t> </a:t>
            </a:r>
            <a:r>
              <a:rPr lang="en-US" sz="2800" b="1" dirty="0" err="1">
                <a:solidFill>
                  <a:srgbClr val="FF0000"/>
                </a:solidFill>
              </a:rPr>
              <a:t>perancangan</a:t>
            </a:r>
            <a:r>
              <a:rPr lang="en-US" sz="2800" dirty="0"/>
              <a:t> </a:t>
            </a:r>
            <a:r>
              <a:rPr lang="en-US" sz="2800" dirty="0" err="1"/>
              <a:t>perangkat</a:t>
            </a:r>
            <a:r>
              <a:rPr lang="en-US" sz="2800" dirty="0"/>
              <a:t> </a:t>
            </a:r>
            <a:r>
              <a:rPr lang="en-US" sz="2800" dirty="0" err="1"/>
              <a:t>lunak</a:t>
            </a:r>
            <a:r>
              <a:rPr lang="en-US" sz="2800" dirty="0"/>
              <a:t> yang </a:t>
            </a:r>
            <a:r>
              <a:rPr lang="en-US" sz="2800" b="1" dirty="0" err="1">
                <a:solidFill>
                  <a:srgbClr val="FF0000"/>
                </a:solidFill>
              </a:rPr>
              <a:t>berbeda-beda</a:t>
            </a:r>
            <a:r>
              <a:rPr lang="en-US" sz="2800" dirty="0"/>
              <a:t>.</a:t>
            </a:r>
          </a:p>
        </p:txBody>
      </p:sp>
    </p:spTree>
    <p:extLst>
      <p:ext uri="{BB962C8B-B14F-4D97-AF65-F5344CB8AC3E}">
        <p14:creationId xmlns:p14="http://schemas.microsoft.com/office/powerpoint/2010/main" val="1689064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Kecukupan</a:t>
            </a:r>
            <a:r>
              <a:rPr lang="en-US" dirty="0"/>
              <a:t>, </a:t>
            </a:r>
            <a:r>
              <a:rPr lang="en-US" dirty="0" err="1"/>
              <a:t>Kelengkapan</a:t>
            </a:r>
            <a:r>
              <a:rPr lang="en-US" dirty="0"/>
              <a:t> </a:t>
            </a:r>
            <a:r>
              <a:rPr lang="en-US" dirty="0" err="1"/>
              <a:t>dan</a:t>
            </a:r>
            <a:r>
              <a:rPr lang="en-US" dirty="0"/>
              <a:t> </a:t>
            </a:r>
            <a:r>
              <a:rPr lang="en-US" dirty="0" err="1"/>
              <a:t>Keprimitifan</a:t>
            </a:r>
            <a:endParaRPr lang="en-US" dirty="0"/>
          </a:p>
        </p:txBody>
      </p:sp>
      <p:sp>
        <p:nvSpPr>
          <p:cNvPr id="3" name="Content Placeholder 2"/>
          <p:cNvSpPr>
            <a:spLocks noGrp="1"/>
          </p:cNvSpPr>
          <p:nvPr>
            <p:ph idx="1"/>
          </p:nvPr>
        </p:nvSpPr>
        <p:spPr>
          <a:xfrm>
            <a:off x="1065212" y="1828800"/>
            <a:ext cx="9244042" cy="4191000"/>
          </a:xfrm>
        </p:spPr>
        <p:txBody>
          <a:bodyPr>
            <a:normAutofit/>
          </a:bodyPr>
          <a:lstStyle/>
          <a:p>
            <a:pPr>
              <a:lnSpc>
                <a:spcPct val="150000"/>
              </a:lnSpc>
            </a:pPr>
            <a:r>
              <a:rPr lang="en-US" sz="2400" b="1" dirty="0" err="1"/>
              <a:t>Kecukupan</a:t>
            </a:r>
            <a:r>
              <a:rPr lang="en-US" sz="2400" b="1" dirty="0"/>
              <a:t> </a:t>
            </a:r>
            <a:r>
              <a:rPr lang="en-US" sz="2400" b="1" dirty="0" err="1"/>
              <a:t>dan</a:t>
            </a:r>
            <a:r>
              <a:rPr lang="en-US" sz="2400" b="1" dirty="0"/>
              <a:t> </a:t>
            </a:r>
            <a:r>
              <a:rPr lang="en-US" sz="2400" b="1" dirty="0" err="1"/>
              <a:t>kelengkapan</a:t>
            </a:r>
            <a:r>
              <a:rPr lang="en-US" sz="2400" b="1" dirty="0"/>
              <a:t> </a:t>
            </a:r>
            <a:r>
              <a:rPr lang="en-US" sz="2400" dirty="0" err="1"/>
              <a:t>dapat</a:t>
            </a:r>
            <a:r>
              <a:rPr lang="en-US" sz="2400" dirty="0"/>
              <a:t> </a:t>
            </a:r>
            <a:r>
              <a:rPr lang="en-US" sz="2400" dirty="0" err="1"/>
              <a:t>dicapai</a:t>
            </a:r>
            <a:r>
              <a:rPr lang="en-US" sz="2400" dirty="0"/>
              <a:t> </a:t>
            </a:r>
            <a:r>
              <a:rPr lang="en-US" sz="2400" dirty="0" err="1"/>
              <a:t>dengan</a:t>
            </a:r>
            <a:r>
              <a:rPr lang="en-US" sz="2400" dirty="0"/>
              <a:t> </a:t>
            </a:r>
            <a:r>
              <a:rPr lang="en-US" sz="2400" b="1" dirty="0" err="1">
                <a:solidFill>
                  <a:srgbClr val="FF0000"/>
                </a:solidFill>
              </a:rPr>
              <a:t>memastikan</a:t>
            </a:r>
            <a:r>
              <a:rPr lang="en-US" sz="2400" dirty="0"/>
              <a:t> </a:t>
            </a:r>
            <a:r>
              <a:rPr lang="en-US" sz="2400" dirty="0" err="1"/>
              <a:t>bahwa</a:t>
            </a:r>
            <a:r>
              <a:rPr lang="en-US" sz="2400" dirty="0"/>
              <a:t> </a:t>
            </a:r>
            <a:r>
              <a:rPr lang="en-US" sz="2400" dirty="0" err="1"/>
              <a:t>komponen</a:t>
            </a:r>
            <a:r>
              <a:rPr lang="en-US" sz="2400" dirty="0"/>
              <a:t> PL </a:t>
            </a:r>
            <a:r>
              <a:rPr lang="en-US" sz="2400" dirty="0" err="1"/>
              <a:t>telah</a:t>
            </a:r>
            <a:r>
              <a:rPr lang="en-US" sz="2400" dirty="0"/>
              <a:t> </a:t>
            </a:r>
            <a:r>
              <a:rPr lang="en-US" sz="2400" b="1" dirty="0" err="1">
                <a:solidFill>
                  <a:srgbClr val="FF0000"/>
                </a:solidFill>
              </a:rPr>
              <a:t>menangkap</a:t>
            </a:r>
            <a:r>
              <a:rPr lang="en-US" sz="2400" b="1" dirty="0">
                <a:solidFill>
                  <a:srgbClr val="FF0000"/>
                </a:solidFill>
              </a:rPr>
              <a:t> </a:t>
            </a:r>
            <a:r>
              <a:rPr lang="en-US" sz="2400" b="1" dirty="0" err="1">
                <a:solidFill>
                  <a:srgbClr val="FF0000"/>
                </a:solidFill>
              </a:rPr>
              <a:t>semua</a:t>
            </a:r>
            <a:r>
              <a:rPr lang="en-US" sz="2400" b="1" dirty="0">
                <a:solidFill>
                  <a:srgbClr val="FF0000"/>
                </a:solidFill>
              </a:rPr>
              <a:t> </a:t>
            </a:r>
            <a:r>
              <a:rPr lang="en-US" sz="2400" b="1" dirty="0" err="1">
                <a:solidFill>
                  <a:srgbClr val="FF0000"/>
                </a:solidFill>
              </a:rPr>
              <a:t>karakteristik</a:t>
            </a:r>
            <a:r>
              <a:rPr lang="en-US" sz="2400" b="1" dirty="0">
                <a:solidFill>
                  <a:srgbClr val="FF0000"/>
                </a:solidFill>
              </a:rPr>
              <a:t> </a:t>
            </a:r>
            <a:r>
              <a:rPr lang="en-US" sz="2400" b="1" dirty="0" err="1">
                <a:solidFill>
                  <a:srgbClr val="FF0000"/>
                </a:solidFill>
              </a:rPr>
              <a:t>penting</a:t>
            </a:r>
            <a:r>
              <a:rPr lang="en-US" sz="2400" b="1" dirty="0">
                <a:solidFill>
                  <a:srgbClr val="FF0000"/>
                </a:solidFill>
              </a:rPr>
              <a:t> </a:t>
            </a:r>
            <a:r>
              <a:rPr lang="en-US" sz="2400" dirty="0" err="1"/>
              <a:t>dari</a:t>
            </a:r>
            <a:r>
              <a:rPr lang="en-US" sz="2400" dirty="0"/>
              <a:t> </a:t>
            </a:r>
            <a:r>
              <a:rPr lang="en-US" sz="2400" dirty="0" err="1"/>
              <a:t>abstraksi</a:t>
            </a:r>
            <a:r>
              <a:rPr lang="en-US" sz="2400" dirty="0"/>
              <a:t>, </a:t>
            </a:r>
            <a:r>
              <a:rPr lang="en-US" sz="2400" dirty="0" err="1"/>
              <a:t>tidak</a:t>
            </a:r>
            <a:r>
              <a:rPr lang="en-US" sz="2400" dirty="0"/>
              <a:t> </a:t>
            </a:r>
            <a:r>
              <a:rPr lang="en-US" sz="2400" dirty="0" err="1"/>
              <a:t>kurang</a:t>
            </a:r>
            <a:r>
              <a:rPr lang="en-US" sz="2400" dirty="0"/>
              <a:t> </a:t>
            </a:r>
            <a:r>
              <a:rPr lang="en-US" sz="2400" dirty="0" err="1"/>
              <a:t>dan</a:t>
            </a:r>
            <a:r>
              <a:rPr lang="en-US" sz="2400" dirty="0"/>
              <a:t> </a:t>
            </a:r>
            <a:r>
              <a:rPr lang="en-US" sz="2400" dirty="0" err="1"/>
              <a:t>tidak</a:t>
            </a:r>
            <a:r>
              <a:rPr lang="en-US" sz="2400" dirty="0"/>
              <a:t> </a:t>
            </a:r>
            <a:r>
              <a:rPr lang="en-US" sz="2400" dirty="0" err="1"/>
              <a:t>lebih</a:t>
            </a:r>
            <a:r>
              <a:rPr lang="en-US" sz="2400" dirty="0"/>
              <a:t>.</a:t>
            </a:r>
          </a:p>
          <a:p>
            <a:pPr>
              <a:lnSpc>
                <a:spcPct val="150000"/>
              </a:lnSpc>
            </a:pPr>
            <a:endParaRPr lang="en-US" sz="2400" dirty="0"/>
          </a:p>
          <a:p>
            <a:pPr>
              <a:lnSpc>
                <a:spcPct val="150000"/>
              </a:lnSpc>
            </a:pPr>
            <a:r>
              <a:rPr lang="en-US" sz="2400" b="1" dirty="0" err="1"/>
              <a:t>Keprimitifan</a:t>
            </a:r>
            <a:r>
              <a:rPr lang="en-US" sz="2400" dirty="0"/>
              <a:t> </a:t>
            </a:r>
            <a:r>
              <a:rPr lang="en-US" sz="2400" dirty="0" err="1"/>
              <a:t>berarti</a:t>
            </a:r>
            <a:r>
              <a:rPr lang="en-US" sz="2400" dirty="0"/>
              <a:t> </a:t>
            </a:r>
            <a:r>
              <a:rPr lang="en-US" sz="2400" dirty="0" err="1"/>
              <a:t>rancangan</a:t>
            </a:r>
            <a:r>
              <a:rPr lang="en-US" sz="2400" dirty="0"/>
              <a:t> </a:t>
            </a:r>
            <a:r>
              <a:rPr lang="en-US" sz="2400" dirty="0" err="1"/>
              <a:t>seharusnya</a:t>
            </a:r>
            <a:r>
              <a:rPr lang="en-US" sz="2400" dirty="0"/>
              <a:t> </a:t>
            </a:r>
            <a:r>
              <a:rPr lang="en-US" sz="2400" dirty="0" err="1"/>
              <a:t>sesuai</a:t>
            </a:r>
            <a:r>
              <a:rPr lang="en-US" sz="2400" dirty="0"/>
              <a:t> </a:t>
            </a:r>
            <a:r>
              <a:rPr lang="en-US" sz="2400" b="1" dirty="0" err="1">
                <a:solidFill>
                  <a:srgbClr val="FF0000"/>
                </a:solidFill>
              </a:rPr>
              <a:t>pola</a:t>
            </a:r>
            <a:r>
              <a:rPr lang="en-US" sz="2400" dirty="0"/>
              <a:t> </a:t>
            </a:r>
            <a:r>
              <a:rPr lang="en-US" sz="2400" b="1" dirty="0">
                <a:solidFill>
                  <a:srgbClr val="FF0000"/>
                </a:solidFill>
              </a:rPr>
              <a:t>yang </a:t>
            </a:r>
            <a:r>
              <a:rPr lang="en-US" sz="2400" b="1" dirty="0" err="1">
                <a:solidFill>
                  <a:srgbClr val="FF0000"/>
                </a:solidFill>
              </a:rPr>
              <a:t>mudah</a:t>
            </a:r>
            <a:r>
              <a:rPr lang="en-US" sz="2400" b="1" dirty="0">
                <a:solidFill>
                  <a:srgbClr val="FF0000"/>
                </a:solidFill>
              </a:rPr>
              <a:t> </a:t>
            </a:r>
            <a:r>
              <a:rPr lang="en-US" sz="2400" b="1" dirty="0" err="1">
                <a:solidFill>
                  <a:srgbClr val="FF0000"/>
                </a:solidFill>
              </a:rPr>
              <a:t>diterapkan</a:t>
            </a:r>
            <a:r>
              <a:rPr lang="en-US" sz="2400" dirty="0"/>
              <a:t>.</a:t>
            </a:r>
          </a:p>
        </p:txBody>
      </p:sp>
    </p:spTree>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4" y="71430"/>
            <a:ext cx="8686800" cy="2286000"/>
          </a:xfrm>
        </p:spPr>
        <p:txBody>
          <a:bodyPr/>
          <a:lstStyle/>
          <a:p>
            <a:r>
              <a:rPr lang="en-US" dirty="0" err="1"/>
              <a:t>Prinsip</a:t>
            </a:r>
            <a:r>
              <a:rPr lang="en-US" dirty="0"/>
              <a:t> </a:t>
            </a:r>
            <a:r>
              <a:rPr lang="en-US" dirty="0" err="1"/>
              <a:t>Perancangan</a:t>
            </a:r>
            <a:r>
              <a:rPr lang="en-US" dirty="0"/>
              <a:t> </a:t>
            </a:r>
            <a:r>
              <a:rPr lang="en-US" dirty="0" err="1"/>
              <a:t>Perangkat</a:t>
            </a:r>
            <a:r>
              <a:rPr lang="en-US" dirty="0"/>
              <a:t> </a:t>
            </a:r>
            <a:r>
              <a:rPr lang="en-US" dirty="0" err="1"/>
              <a:t>Lunak</a:t>
            </a:r>
            <a:endParaRPr lang="en-US" dirty="0"/>
          </a:p>
        </p:txBody>
      </p:sp>
      <p:sp>
        <p:nvSpPr>
          <p:cNvPr id="10" name="Flowchart: Preparation 9"/>
          <p:cNvSpPr/>
          <p:nvPr/>
        </p:nvSpPr>
        <p:spPr>
          <a:xfrm>
            <a:off x="8610784" y="1500174"/>
            <a:ext cx="3429000" cy="1929384"/>
          </a:xfrm>
          <a:prstGeom prst="flowChartPreparation">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400" i="1"/>
              <a:t>Separation of Concerns</a:t>
            </a:r>
            <a:endParaRPr lang="en-US" i="1" dirty="0"/>
          </a:p>
        </p:txBody>
      </p:sp>
    </p:spTree>
    <p:extLst>
      <p:ext uri="{BB962C8B-B14F-4D97-AF65-F5344CB8AC3E}">
        <p14:creationId xmlns:p14="http://schemas.microsoft.com/office/powerpoint/2010/main" val="3244631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Separation of Concern</a:t>
            </a:r>
            <a:endParaRPr lang="en-US" dirty="0"/>
          </a:p>
        </p:txBody>
      </p:sp>
      <p:sp>
        <p:nvSpPr>
          <p:cNvPr id="3" name="Content Placeholder 2"/>
          <p:cNvSpPr>
            <a:spLocks noGrp="1"/>
          </p:cNvSpPr>
          <p:nvPr>
            <p:ph idx="1"/>
          </p:nvPr>
        </p:nvSpPr>
        <p:spPr/>
        <p:txBody>
          <a:bodyPr>
            <a:normAutofit/>
          </a:bodyPr>
          <a:lstStyle/>
          <a:p>
            <a:pPr>
              <a:lnSpc>
                <a:spcPct val="150000"/>
              </a:lnSpc>
            </a:pPr>
            <a:r>
              <a:rPr lang="en-US" i="1" dirty="0"/>
              <a:t>A </a:t>
            </a:r>
            <a:r>
              <a:rPr lang="en-US" b="1" i="1" dirty="0">
                <a:solidFill>
                  <a:srgbClr val="FF0000"/>
                </a:solidFill>
              </a:rPr>
              <a:t>concern</a:t>
            </a:r>
            <a:r>
              <a:rPr lang="en-US" i="1" dirty="0"/>
              <a:t> is an “</a:t>
            </a:r>
            <a:r>
              <a:rPr lang="en-US" b="1" i="1" dirty="0">
                <a:solidFill>
                  <a:srgbClr val="FF0000"/>
                </a:solidFill>
              </a:rPr>
              <a:t>area of interest </a:t>
            </a:r>
            <a:r>
              <a:rPr lang="en-US" i="1" dirty="0"/>
              <a:t>with respect to a software design”.</a:t>
            </a:r>
          </a:p>
          <a:p>
            <a:pPr>
              <a:lnSpc>
                <a:spcPct val="150000"/>
              </a:lnSpc>
            </a:pPr>
            <a:r>
              <a:rPr lang="en-US" dirty="0" err="1"/>
              <a:t>Memisahkan</a:t>
            </a:r>
            <a:r>
              <a:rPr lang="en-US" dirty="0"/>
              <a:t> PL </a:t>
            </a:r>
            <a:r>
              <a:rPr lang="en-US" dirty="0" err="1"/>
              <a:t>ke</a:t>
            </a:r>
            <a:r>
              <a:rPr lang="en-US" dirty="0"/>
              <a:t> </a:t>
            </a:r>
            <a:r>
              <a:rPr lang="en-US" dirty="0" err="1"/>
              <a:t>dalam</a:t>
            </a:r>
            <a:r>
              <a:rPr lang="en-US" dirty="0"/>
              <a:t> </a:t>
            </a:r>
            <a:r>
              <a:rPr lang="en-US" dirty="0" err="1"/>
              <a:t>fitur</a:t>
            </a:r>
            <a:r>
              <a:rPr lang="en-US" dirty="0"/>
              <a:t> yang </a:t>
            </a:r>
            <a:r>
              <a:rPr lang="en-US" dirty="0" err="1"/>
              <a:t>berbeda</a:t>
            </a:r>
            <a:r>
              <a:rPr lang="en-US" dirty="0"/>
              <a:t> </a:t>
            </a:r>
            <a:r>
              <a:rPr lang="en-US" dirty="0" err="1"/>
              <a:t>dengan</a:t>
            </a:r>
            <a:r>
              <a:rPr lang="en-US" dirty="0"/>
              <a:t> </a:t>
            </a:r>
            <a:r>
              <a:rPr lang="en-US" dirty="0" err="1"/>
              <a:t>sesedikit</a:t>
            </a:r>
            <a:r>
              <a:rPr lang="en-US" dirty="0"/>
              <a:t> </a:t>
            </a:r>
            <a:r>
              <a:rPr lang="en-US" dirty="0" err="1"/>
              <a:t>mungkin</a:t>
            </a:r>
            <a:r>
              <a:rPr lang="en-US" dirty="0"/>
              <a:t> overlap </a:t>
            </a:r>
            <a:r>
              <a:rPr lang="en-US" dirty="0" err="1"/>
              <a:t>dalam</a:t>
            </a:r>
            <a:r>
              <a:rPr lang="en-US" dirty="0"/>
              <a:t> </a:t>
            </a:r>
            <a:r>
              <a:rPr lang="en-US" dirty="0" err="1"/>
              <a:t>fungsionalitasnya</a:t>
            </a:r>
            <a:endParaRPr lang="en-US" dirty="0"/>
          </a:p>
          <a:p>
            <a:pPr>
              <a:lnSpc>
                <a:spcPct val="150000"/>
              </a:lnSpc>
            </a:pPr>
            <a:r>
              <a:rPr lang="en-US" err="1"/>
              <a:t>Dengan</a:t>
            </a:r>
            <a:r>
              <a:rPr lang="en-US"/>
              <a:t> </a:t>
            </a:r>
            <a:r>
              <a:rPr lang="en-US" i="1"/>
              <a:t>separation of concerns</a:t>
            </a:r>
            <a:r>
              <a:rPr lang="en-US"/>
              <a:t>, </a:t>
            </a:r>
            <a:r>
              <a:rPr lang="en-US" dirty="0"/>
              <a:t>stakeholder </a:t>
            </a:r>
            <a:r>
              <a:rPr lang="en-US" dirty="0" err="1"/>
              <a:t>dapat</a:t>
            </a:r>
            <a:r>
              <a:rPr lang="en-US" dirty="0"/>
              <a:t> </a:t>
            </a:r>
            <a:r>
              <a:rPr lang="en-US" dirty="0" err="1"/>
              <a:t>lebih</a:t>
            </a:r>
            <a:r>
              <a:rPr lang="en-US" dirty="0"/>
              <a:t> </a:t>
            </a:r>
            <a:r>
              <a:rPr lang="en-US" dirty="0" err="1"/>
              <a:t>fokus</a:t>
            </a:r>
            <a:r>
              <a:rPr lang="en-US" dirty="0"/>
              <a:t> </a:t>
            </a:r>
            <a:r>
              <a:rPr lang="en-US" dirty="0" err="1"/>
              <a:t>pada</a:t>
            </a:r>
            <a:r>
              <a:rPr lang="en-US" dirty="0"/>
              <a:t> </a:t>
            </a:r>
            <a:r>
              <a:rPr lang="en-US" dirty="0" err="1"/>
              <a:t>suatu</a:t>
            </a:r>
            <a:r>
              <a:rPr lang="en-US" dirty="0"/>
              <a:t> </a:t>
            </a:r>
            <a:r>
              <a:rPr lang="en-US" dirty="0" err="1"/>
              <a:t>masalah</a:t>
            </a:r>
            <a:endParaRPr lang="en-US" dirty="0"/>
          </a:p>
          <a:p>
            <a:pPr>
              <a:lnSpc>
                <a:spcPct val="150000"/>
              </a:lnSpc>
            </a:pPr>
            <a:r>
              <a:rPr lang="en-US" err="1"/>
              <a:t>Saat</a:t>
            </a:r>
            <a:r>
              <a:rPr lang="en-US"/>
              <a:t> </a:t>
            </a:r>
            <a:r>
              <a:rPr lang="en-US" i="1"/>
              <a:t>concerns </a:t>
            </a:r>
            <a:r>
              <a:rPr lang="en-US"/>
              <a:t>dipisahkan </a:t>
            </a:r>
            <a:r>
              <a:rPr lang="en-US" dirty="0" err="1"/>
              <a:t>dengan</a:t>
            </a:r>
            <a:r>
              <a:rPr lang="en-US" dirty="0"/>
              <a:t> </a:t>
            </a:r>
            <a:r>
              <a:rPr lang="en-US" dirty="0" err="1"/>
              <a:t>baik</a:t>
            </a:r>
            <a:r>
              <a:rPr lang="en-US" dirty="0"/>
              <a:t>, </a:t>
            </a:r>
            <a:r>
              <a:rPr lang="en-US" dirty="0" err="1"/>
              <a:t>setiap</a:t>
            </a:r>
            <a:r>
              <a:rPr lang="en-US" dirty="0"/>
              <a:t> </a:t>
            </a:r>
            <a:r>
              <a:rPr lang="en-US" dirty="0" err="1"/>
              <a:t>fitur</a:t>
            </a:r>
            <a:r>
              <a:rPr lang="en-US" dirty="0"/>
              <a:t> </a:t>
            </a:r>
            <a:r>
              <a:rPr lang="en-US" dirty="0" err="1"/>
              <a:t>dapat</a:t>
            </a:r>
            <a:r>
              <a:rPr lang="en-US" dirty="0"/>
              <a:t> </a:t>
            </a:r>
            <a:r>
              <a:rPr lang="en-US" dirty="0" err="1"/>
              <a:t>di</a:t>
            </a:r>
            <a:r>
              <a:rPr lang="en-US" dirty="0"/>
              <a:t>-</a:t>
            </a:r>
            <a:r>
              <a:rPr lang="en-US" i="1" dirty="0"/>
              <a:t>reuse</a:t>
            </a:r>
            <a:r>
              <a:rPr lang="en-US" dirty="0"/>
              <a:t>, </a:t>
            </a:r>
            <a:r>
              <a:rPr lang="en-US" dirty="0" err="1"/>
              <a:t>dikembangkan</a:t>
            </a:r>
            <a:r>
              <a:rPr lang="en-US" dirty="0"/>
              <a:t> </a:t>
            </a:r>
            <a:r>
              <a:rPr lang="en-US" dirty="0" err="1"/>
              <a:t>dan</a:t>
            </a:r>
            <a:r>
              <a:rPr lang="en-US" dirty="0"/>
              <a:t> </a:t>
            </a:r>
            <a:r>
              <a:rPr lang="en-US" dirty="0" err="1"/>
              <a:t>diperbarui</a:t>
            </a:r>
            <a:r>
              <a:rPr lang="en-US" dirty="0"/>
              <a:t> </a:t>
            </a:r>
            <a:r>
              <a:rPr lang="en-US" dirty="0" err="1"/>
              <a:t>secara</a:t>
            </a:r>
            <a:r>
              <a:rPr lang="en-US" dirty="0"/>
              <a:t> </a:t>
            </a:r>
            <a:r>
              <a:rPr lang="en-US" dirty="0" err="1"/>
              <a:t>independen</a:t>
            </a:r>
            <a:endParaRPr lang="en-US" dirty="0"/>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4" y="71430"/>
            <a:ext cx="8686800" cy="2286000"/>
          </a:xfrm>
        </p:spPr>
        <p:txBody>
          <a:bodyPr/>
          <a:lstStyle/>
          <a:p>
            <a:r>
              <a:rPr lang="en-US" dirty="0" err="1"/>
              <a:t>Prinsip</a:t>
            </a:r>
            <a:r>
              <a:rPr lang="en-US" dirty="0"/>
              <a:t> </a:t>
            </a:r>
            <a:r>
              <a:rPr lang="en-US" dirty="0" err="1"/>
              <a:t>Perancangan</a:t>
            </a:r>
            <a:r>
              <a:rPr lang="en-US" dirty="0"/>
              <a:t> </a:t>
            </a:r>
            <a:r>
              <a:rPr lang="en-US" dirty="0" err="1"/>
              <a:t>Perangkat</a:t>
            </a:r>
            <a:r>
              <a:rPr lang="en-US" dirty="0"/>
              <a:t> </a:t>
            </a:r>
            <a:r>
              <a:rPr lang="en-US" dirty="0" err="1"/>
              <a:t>Lunak</a:t>
            </a:r>
            <a:endParaRPr lang="en-US" dirty="0"/>
          </a:p>
        </p:txBody>
      </p:sp>
      <p:sp>
        <p:nvSpPr>
          <p:cNvPr id="4" name="Flowchart: Preparation 3">
            <a:hlinkClick r:id="rId2" action="ppaction://hlinksldjump"/>
          </p:cNvPr>
          <p:cNvSpPr/>
          <p:nvPr/>
        </p:nvSpPr>
        <p:spPr>
          <a:xfrm>
            <a:off x="265094" y="2541313"/>
            <a:ext cx="3429000" cy="1929384"/>
          </a:xfrm>
          <a:prstGeom prst="flowChartPreparatio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400" dirty="0" err="1"/>
              <a:t>Abstraksi</a:t>
            </a:r>
            <a:r>
              <a:rPr lang="en-US" sz="2400" dirty="0"/>
              <a:t> </a:t>
            </a:r>
            <a:r>
              <a:rPr lang="en-US" sz="2400" i="1" dirty="0"/>
              <a:t>(Abstraction)</a:t>
            </a:r>
            <a:endParaRPr lang="en-US" dirty="0"/>
          </a:p>
        </p:txBody>
      </p:sp>
      <p:sp>
        <p:nvSpPr>
          <p:cNvPr id="5" name="Flowchart: Preparation 4">
            <a:hlinkClick r:id="rId3" action="ppaction://hlinksldjump"/>
          </p:cNvPr>
          <p:cNvSpPr/>
          <p:nvPr/>
        </p:nvSpPr>
        <p:spPr>
          <a:xfrm>
            <a:off x="265094" y="4556421"/>
            <a:ext cx="3429000" cy="1929384"/>
          </a:xfrm>
          <a:prstGeom prst="flowChartPreparation">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2400" i="1"/>
              <a:t>Cohesion</a:t>
            </a:r>
            <a:r>
              <a:rPr lang="en-US" sz="2400"/>
              <a:t> and </a:t>
            </a:r>
            <a:r>
              <a:rPr lang="en-US" sz="2400" i="1"/>
              <a:t>Coupling</a:t>
            </a:r>
            <a:endParaRPr lang="en-US" i="1" dirty="0"/>
          </a:p>
        </p:txBody>
      </p:sp>
      <p:sp>
        <p:nvSpPr>
          <p:cNvPr id="6" name="Flowchart: Preparation 5"/>
          <p:cNvSpPr/>
          <p:nvPr/>
        </p:nvSpPr>
        <p:spPr>
          <a:xfrm>
            <a:off x="3066306" y="3555858"/>
            <a:ext cx="3429024" cy="1928826"/>
          </a:xfrm>
          <a:prstGeom prst="flowChartPreparation">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t>Dekomposis &amp; Modularisasi (</a:t>
            </a:r>
            <a:r>
              <a:rPr lang="en-US" i="1"/>
              <a:t>Decomposition &amp; Modularization)</a:t>
            </a:r>
            <a:endParaRPr lang="en-US" dirty="0"/>
          </a:p>
        </p:txBody>
      </p:sp>
      <p:sp>
        <p:nvSpPr>
          <p:cNvPr id="8" name="Flowchart: Preparation 7"/>
          <p:cNvSpPr/>
          <p:nvPr/>
        </p:nvSpPr>
        <p:spPr>
          <a:xfrm>
            <a:off x="8666180" y="3514293"/>
            <a:ext cx="3429024" cy="1928826"/>
          </a:xfrm>
          <a:prstGeom prst="flowChartPreparatio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000" i="1"/>
              <a:t>Separation of interface and implementation</a:t>
            </a:r>
            <a:endParaRPr lang="en-US" sz="2000" i="1" dirty="0"/>
          </a:p>
        </p:txBody>
      </p:sp>
      <p:sp>
        <p:nvSpPr>
          <p:cNvPr id="9" name="Flowchart: Preparation 8"/>
          <p:cNvSpPr/>
          <p:nvPr/>
        </p:nvSpPr>
        <p:spPr>
          <a:xfrm>
            <a:off x="5880098" y="4542135"/>
            <a:ext cx="3429024" cy="1928826"/>
          </a:xfrm>
          <a:prstGeom prst="flowChartPreparatio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2000" i="1"/>
              <a:t>Sufficiency, completeness, and primitiveness</a:t>
            </a:r>
            <a:endParaRPr lang="en-US" sz="2000" i="1" dirty="0"/>
          </a:p>
        </p:txBody>
      </p:sp>
      <p:sp>
        <p:nvSpPr>
          <p:cNvPr id="10" name="Flowchart: Preparation 9"/>
          <p:cNvSpPr/>
          <p:nvPr/>
        </p:nvSpPr>
        <p:spPr>
          <a:xfrm>
            <a:off x="8610784" y="1500174"/>
            <a:ext cx="3429000" cy="1929384"/>
          </a:xfrm>
          <a:prstGeom prst="flowChartPreparation">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400" i="1"/>
              <a:t>Separation of Concerns</a:t>
            </a:r>
            <a:endParaRPr lang="en-US" i="1" dirty="0"/>
          </a:p>
        </p:txBody>
      </p:sp>
      <p:sp>
        <p:nvSpPr>
          <p:cNvPr id="7" name="Flowchart: Preparation 6"/>
          <p:cNvSpPr/>
          <p:nvPr/>
        </p:nvSpPr>
        <p:spPr>
          <a:xfrm>
            <a:off x="5852388" y="2541871"/>
            <a:ext cx="3429024" cy="1928826"/>
          </a:xfrm>
          <a:prstGeom prst="flowChartPreparati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000"/>
              <a:t>Penyembunyian informasi </a:t>
            </a:r>
            <a:r>
              <a:rPr lang="en-US" sz="2000" i="1"/>
              <a:t>(Encapsulation)</a:t>
            </a:r>
            <a:endParaRPr lang="en-US" sz="2000" dirty="0"/>
          </a:p>
        </p:txBody>
      </p:sp>
    </p:spTree>
    <p:extLst>
      <p:ext uri="{BB962C8B-B14F-4D97-AF65-F5344CB8AC3E}">
        <p14:creationId xmlns:p14="http://schemas.microsoft.com/office/powerpoint/2010/main" val="413117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down)">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P spid="9" grpId="0" animBg="1"/>
      <p:bldP spid="10"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4" y="71430"/>
            <a:ext cx="8686800" cy="2286000"/>
          </a:xfrm>
        </p:spPr>
        <p:txBody>
          <a:bodyPr/>
          <a:lstStyle/>
          <a:p>
            <a:r>
              <a:rPr lang="en-US" dirty="0" err="1"/>
              <a:t>Prinsip</a:t>
            </a:r>
            <a:r>
              <a:rPr lang="en-US" dirty="0"/>
              <a:t> </a:t>
            </a:r>
            <a:r>
              <a:rPr lang="en-US" dirty="0" err="1"/>
              <a:t>Perancangan</a:t>
            </a:r>
            <a:r>
              <a:rPr lang="en-US" dirty="0"/>
              <a:t> </a:t>
            </a:r>
            <a:r>
              <a:rPr lang="en-US" dirty="0" err="1"/>
              <a:t>Perangkat</a:t>
            </a:r>
            <a:r>
              <a:rPr lang="en-US" dirty="0"/>
              <a:t> </a:t>
            </a:r>
            <a:r>
              <a:rPr lang="en-US" dirty="0" err="1"/>
              <a:t>Lunak</a:t>
            </a:r>
            <a:endParaRPr lang="en-US" dirty="0"/>
          </a:p>
        </p:txBody>
      </p:sp>
      <p:sp>
        <p:nvSpPr>
          <p:cNvPr id="4" name="Flowchart: Preparation 3">
            <a:hlinkClick r:id="rId2" action="ppaction://hlinksldjump"/>
          </p:cNvPr>
          <p:cNvSpPr/>
          <p:nvPr/>
        </p:nvSpPr>
        <p:spPr>
          <a:xfrm>
            <a:off x="265094" y="2541313"/>
            <a:ext cx="3429000" cy="1929384"/>
          </a:xfrm>
          <a:prstGeom prst="flowChartPreparatio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400" dirty="0" err="1"/>
              <a:t>Abstraksi</a:t>
            </a:r>
            <a:r>
              <a:rPr lang="en-US" sz="2400" dirty="0"/>
              <a:t> </a:t>
            </a:r>
            <a:r>
              <a:rPr lang="en-US" sz="2400" i="1" dirty="0"/>
              <a:t>(Abstraction)</a:t>
            </a:r>
            <a:endParaRPr lang="en-US" dirty="0"/>
          </a:p>
        </p:txBody>
      </p:sp>
      <p:sp>
        <p:nvSpPr>
          <p:cNvPr id="3" name="TextBox 2">
            <a:extLst>
              <a:ext uri="{FF2B5EF4-FFF2-40B4-BE49-F238E27FC236}">
                <a16:creationId xmlns:a16="http://schemas.microsoft.com/office/drawing/2014/main" id="{96749D8C-DC34-2941-886B-FAA0E624365A}"/>
              </a:ext>
            </a:extLst>
          </p:cNvPr>
          <p:cNvSpPr txBox="1"/>
          <p:nvPr/>
        </p:nvSpPr>
        <p:spPr>
          <a:xfrm>
            <a:off x="5363605" y="3979764"/>
            <a:ext cx="5306133" cy="646331"/>
          </a:xfrm>
          <a:prstGeom prst="rect">
            <a:avLst/>
          </a:prstGeom>
          <a:noFill/>
        </p:spPr>
        <p:txBody>
          <a:bodyPr wrap="none" rtlCol="0">
            <a:spAutoFit/>
          </a:bodyPr>
          <a:lstStyle/>
          <a:p>
            <a:r>
              <a:rPr lang="en-US" dirty="0"/>
              <a:t>What is an abstraction?</a:t>
            </a:r>
          </a:p>
          <a:p>
            <a:r>
              <a:rPr lang="en-ID" dirty="0">
                <a:hlinkClick r:id="rId3"/>
              </a:rPr>
              <a:t>https://www.youtube.com/watch?v=_OVWjMkGsNY</a:t>
            </a:r>
            <a:endParaRPr lang="en-US" dirty="0"/>
          </a:p>
        </p:txBody>
      </p:sp>
      <p:sp>
        <p:nvSpPr>
          <p:cNvPr id="5" name="TextBox 4">
            <a:extLst>
              <a:ext uri="{FF2B5EF4-FFF2-40B4-BE49-F238E27FC236}">
                <a16:creationId xmlns:a16="http://schemas.microsoft.com/office/drawing/2014/main" id="{38CDD7B2-7A57-6749-B283-92E30D0DB085}"/>
              </a:ext>
            </a:extLst>
          </p:cNvPr>
          <p:cNvSpPr txBox="1"/>
          <p:nvPr/>
        </p:nvSpPr>
        <p:spPr>
          <a:xfrm>
            <a:off x="5363605" y="4797152"/>
            <a:ext cx="5110694" cy="646331"/>
          </a:xfrm>
          <a:prstGeom prst="rect">
            <a:avLst/>
          </a:prstGeom>
          <a:noFill/>
        </p:spPr>
        <p:txBody>
          <a:bodyPr wrap="none" rtlCol="0">
            <a:spAutoFit/>
          </a:bodyPr>
          <a:lstStyle/>
          <a:p>
            <a:r>
              <a:rPr lang="en-US" dirty="0"/>
              <a:t>The level of abstraction?</a:t>
            </a:r>
          </a:p>
          <a:p>
            <a:r>
              <a:rPr lang="en-ID" dirty="0">
                <a:hlinkClick r:id="rId4"/>
              </a:rPr>
              <a:t>https://www.youtube.com/watch?v=PMxvyts_YSc</a:t>
            </a:r>
            <a:endParaRPr lang="en-US" dirty="0"/>
          </a:p>
        </p:txBody>
      </p:sp>
    </p:spTree>
    <p:extLst>
      <p:ext uri="{BB962C8B-B14F-4D97-AF65-F5344CB8AC3E}">
        <p14:creationId xmlns:p14="http://schemas.microsoft.com/office/powerpoint/2010/main" val="2062302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Abstraksi</a:t>
            </a:r>
            <a:endParaRPr lang="en-US" dirty="0"/>
          </a:p>
        </p:txBody>
      </p:sp>
      <p:sp>
        <p:nvSpPr>
          <p:cNvPr id="4" name="Content Placeholder 3"/>
          <p:cNvSpPr>
            <a:spLocks noGrp="1"/>
          </p:cNvSpPr>
          <p:nvPr>
            <p:ph idx="1"/>
          </p:nvPr>
        </p:nvSpPr>
        <p:spPr/>
        <p:txBody>
          <a:bodyPr>
            <a:normAutofit/>
          </a:bodyPr>
          <a:lstStyle/>
          <a:p>
            <a:pPr>
              <a:lnSpc>
                <a:spcPct val="150000"/>
              </a:lnSpc>
            </a:pPr>
            <a:r>
              <a:rPr lang="en-US" sz="2400" b="1" dirty="0" err="1">
                <a:solidFill>
                  <a:srgbClr val="FF0000"/>
                </a:solidFill>
              </a:rPr>
              <a:t>Melihat</a:t>
            </a:r>
            <a:r>
              <a:rPr lang="en-US" sz="2400" b="1" dirty="0">
                <a:solidFill>
                  <a:srgbClr val="FF0000"/>
                </a:solidFill>
              </a:rPr>
              <a:t>/</a:t>
            </a:r>
            <a:r>
              <a:rPr lang="en-US" sz="2400" b="1" dirty="0" err="1">
                <a:solidFill>
                  <a:srgbClr val="FF0000"/>
                </a:solidFill>
              </a:rPr>
              <a:t>mengobservasi</a:t>
            </a:r>
            <a:r>
              <a:rPr lang="en-US" sz="2400" dirty="0"/>
              <a:t> </a:t>
            </a:r>
            <a:r>
              <a:rPr lang="en-US" sz="2400" dirty="0" err="1"/>
              <a:t>sebuah</a:t>
            </a:r>
            <a:r>
              <a:rPr lang="en-US" sz="2400" dirty="0"/>
              <a:t> </a:t>
            </a:r>
            <a:r>
              <a:rPr lang="en-US" sz="2400" b="1" dirty="0" err="1">
                <a:solidFill>
                  <a:srgbClr val="FF0000"/>
                </a:solidFill>
              </a:rPr>
              <a:t>objek</a:t>
            </a:r>
            <a:r>
              <a:rPr lang="en-US" sz="2400" dirty="0"/>
              <a:t> </a:t>
            </a:r>
            <a:r>
              <a:rPr lang="en-US" sz="2400" dirty="0" err="1"/>
              <a:t>dengan</a:t>
            </a:r>
            <a:r>
              <a:rPr lang="en-US" sz="2400" dirty="0"/>
              <a:t> </a:t>
            </a:r>
            <a:r>
              <a:rPr lang="en-US" sz="2400" dirty="0" err="1"/>
              <a:t>berfokus</a:t>
            </a:r>
            <a:r>
              <a:rPr lang="en-US" sz="2400" dirty="0"/>
              <a:t> </a:t>
            </a:r>
            <a:r>
              <a:rPr lang="en-US" sz="2400" dirty="0" err="1"/>
              <a:t>untuk</a:t>
            </a:r>
            <a:r>
              <a:rPr lang="en-US" sz="2400" dirty="0"/>
              <a:t> </a:t>
            </a:r>
            <a:r>
              <a:rPr lang="en-US" sz="2400" dirty="0" err="1"/>
              <a:t>mendapatkan</a:t>
            </a:r>
            <a:r>
              <a:rPr lang="en-US" sz="2400" dirty="0"/>
              <a:t> </a:t>
            </a:r>
            <a:r>
              <a:rPr lang="en-US" sz="2400" b="1" dirty="0" err="1">
                <a:solidFill>
                  <a:srgbClr val="FF0000"/>
                </a:solidFill>
              </a:rPr>
              <a:t>informasi</a:t>
            </a:r>
            <a:r>
              <a:rPr lang="en-US" sz="2400" b="1" dirty="0">
                <a:solidFill>
                  <a:srgbClr val="FF0000"/>
                </a:solidFill>
              </a:rPr>
              <a:t> </a:t>
            </a:r>
            <a:r>
              <a:rPr lang="en-US" sz="2400" b="1" dirty="0" err="1">
                <a:solidFill>
                  <a:srgbClr val="FF0000"/>
                </a:solidFill>
              </a:rPr>
              <a:t>penting</a:t>
            </a:r>
            <a:r>
              <a:rPr lang="en-US" sz="2400" b="1" dirty="0">
                <a:solidFill>
                  <a:srgbClr val="FF0000"/>
                </a:solidFill>
              </a:rPr>
              <a:t> </a:t>
            </a:r>
            <a:r>
              <a:rPr lang="en-US" sz="2400" dirty="0" err="1"/>
              <a:t>untuk</a:t>
            </a:r>
            <a:r>
              <a:rPr lang="en-US" sz="2400" b="1" dirty="0">
                <a:solidFill>
                  <a:srgbClr val="FF0000"/>
                </a:solidFill>
              </a:rPr>
              <a:t> </a:t>
            </a:r>
            <a:r>
              <a:rPr lang="en-US" sz="2400" b="1" dirty="0" err="1">
                <a:solidFill>
                  <a:srgbClr val="FF0000"/>
                </a:solidFill>
              </a:rPr>
              <a:t>tujuan</a:t>
            </a:r>
            <a:r>
              <a:rPr lang="en-US" sz="2400" b="1" dirty="0">
                <a:solidFill>
                  <a:srgbClr val="FF0000"/>
                </a:solidFill>
              </a:rPr>
              <a:t> </a:t>
            </a:r>
            <a:r>
              <a:rPr lang="en-US" sz="2400" b="1" dirty="0" err="1">
                <a:solidFill>
                  <a:srgbClr val="FF0000"/>
                </a:solidFill>
              </a:rPr>
              <a:t>tertentu</a:t>
            </a:r>
            <a:r>
              <a:rPr lang="en-US" sz="2400" dirty="0"/>
              <a:t> </a:t>
            </a:r>
            <a:r>
              <a:rPr lang="en-US" sz="2400" dirty="0" err="1"/>
              <a:t>tanpa</a:t>
            </a:r>
            <a:r>
              <a:rPr lang="en-US" sz="2400" dirty="0"/>
              <a:t> </a:t>
            </a:r>
            <a:r>
              <a:rPr lang="en-US" sz="2400" dirty="0" err="1"/>
              <a:t>memikirkan</a:t>
            </a:r>
            <a:r>
              <a:rPr lang="en-US" sz="2400" dirty="0"/>
              <a:t>/</a:t>
            </a:r>
            <a:r>
              <a:rPr lang="en-US" sz="2400" dirty="0" err="1"/>
              <a:t>memperhatikan</a:t>
            </a:r>
            <a:r>
              <a:rPr lang="en-US" sz="2400" dirty="0"/>
              <a:t> </a:t>
            </a:r>
            <a:r>
              <a:rPr lang="en-US" sz="2400" dirty="0" err="1"/>
              <a:t>detil</a:t>
            </a:r>
            <a:r>
              <a:rPr lang="en-US" sz="2400" dirty="0"/>
              <a:t> lower level yang </a:t>
            </a:r>
            <a:r>
              <a:rPr lang="en-US" sz="2400" dirty="0" err="1"/>
              <a:t>tidak</a:t>
            </a:r>
            <a:r>
              <a:rPr lang="en-US" sz="2400" dirty="0"/>
              <a:t> </a:t>
            </a:r>
            <a:r>
              <a:rPr lang="en-US" sz="2400" dirty="0" err="1"/>
              <a:t>perlu</a:t>
            </a:r>
            <a:r>
              <a:rPr lang="en-US" sz="2400" dirty="0"/>
              <a:t>.</a:t>
            </a:r>
          </a:p>
        </p:txBody>
      </p:sp>
      <p:graphicFrame>
        <p:nvGraphicFramePr>
          <p:cNvPr id="7" name="Diagram 6"/>
          <p:cNvGraphicFramePr/>
          <p:nvPr/>
        </p:nvGraphicFramePr>
        <p:xfrm>
          <a:off x="1379504" y="3643314"/>
          <a:ext cx="8920725" cy="23514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89064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65212" y="1076316"/>
            <a:ext cx="8686801" cy="1066800"/>
          </a:xfrm>
          <a:prstGeom prst="rect">
            <a:avLst/>
          </a:prstGeom>
        </p:spPr>
        <p:txBody>
          <a:body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sz="3600" b="1" i="0" u="none" strike="noStrike" kern="1200" cap="none" spc="0" normalizeH="0" baseline="0" noProof="0" dirty="0" err="1">
                <a:ln>
                  <a:noFill/>
                </a:ln>
                <a:solidFill>
                  <a:schemeClr val="accent1"/>
                </a:solidFill>
                <a:effectLst/>
                <a:uLnTx/>
                <a:uFillTx/>
                <a:latin typeface="+mj-lt"/>
                <a:ea typeface="+mj-ea"/>
                <a:cs typeface="+mj-cs"/>
              </a:rPr>
              <a:t>Abstraksi</a:t>
            </a:r>
            <a:endParaRPr kumimoji="0" lang="en-US" sz="3600" b="1" i="0" u="none" strike="noStrike" kern="1200" cap="none" spc="0" normalizeH="0" baseline="0" noProof="0" dirty="0">
              <a:ln>
                <a:noFill/>
              </a:ln>
              <a:solidFill>
                <a:schemeClr val="accent1"/>
              </a:solidFill>
              <a:effectLst/>
              <a:uLnTx/>
              <a:uFillTx/>
              <a:latin typeface="+mj-lt"/>
              <a:ea typeface="+mj-ea"/>
              <a:cs typeface="+mj-cs"/>
            </a:endParaRPr>
          </a:p>
        </p:txBody>
      </p:sp>
      <p:sp>
        <p:nvSpPr>
          <p:cNvPr id="3" name="Content Placeholder 3"/>
          <p:cNvSpPr txBox="1">
            <a:spLocks/>
          </p:cNvSpPr>
          <p:nvPr/>
        </p:nvSpPr>
        <p:spPr>
          <a:xfrm>
            <a:off x="1065212" y="1828800"/>
            <a:ext cx="8686801" cy="957258"/>
          </a:xfrm>
          <a:prstGeom prst="rect">
            <a:avLst/>
          </a:prstGeom>
        </p:spPr>
        <p:txBody>
          <a:bodyPr>
            <a:normAutofit/>
          </a:bodyPr>
          <a:lstStyle/>
          <a:p>
            <a:pPr marL="274320" marR="0" lvl="0" indent="-228600" algn="l" defTabSz="914400" rtl="0" eaLnBrk="1" fontAlgn="auto" latinLnBrk="0" hangingPunct="1">
              <a:lnSpc>
                <a:spcPct val="150000"/>
              </a:lnSpc>
              <a:spcBef>
                <a:spcPts val="1800"/>
              </a:spcBef>
              <a:spcAft>
                <a:spcPts val="0"/>
              </a:spcAft>
              <a:buClr>
                <a:schemeClr val="tx1">
                  <a:lumMod val="65000"/>
                  <a:lumOff val="35000"/>
                </a:schemeClr>
              </a:buClr>
              <a:buSzPct val="80000"/>
              <a:buFont typeface="Arial" pitchFamily="34" charset="0"/>
              <a:buNone/>
              <a:tabLst/>
              <a:defRPr/>
            </a:pPr>
            <a:r>
              <a:rPr kumimoji="0" lang="en-US" sz="2400" b="0" i="0" u="none" strike="noStrike" kern="1200" cap="none" spc="0" normalizeH="0" baseline="0" noProof="0">
                <a:ln>
                  <a:noFill/>
                </a:ln>
                <a:solidFill>
                  <a:schemeClr val="tx1">
                    <a:lumMod val="65000"/>
                    <a:lumOff val="35000"/>
                  </a:schemeClr>
                </a:solidFill>
                <a:effectLst/>
                <a:uLnTx/>
                <a:uFillTx/>
                <a:latin typeface="+mn-lt"/>
                <a:ea typeface="+mn-ea"/>
                <a:cs typeface="+mn-cs"/>
              </a:rPr>
              <a:t>Mekanisme Abstraksi:</a:t>
            </a:r>
            <a:endParaRPr kumimoji="0" lang="en-US" sz="2400" b="0" i="0" u="none" strike="noStrike" kern="1200" cap="none" spc="0" normalizeH="0" baseline="0" noProof="0" dirty="0">
              <a:ln>
                <a:noFill/>
              </a:ln>
              <a:solidFill>
                <a:schemeClr val="tx1">
                  <a:lumMod val="65000"/>
                  <a:lumOff val="35000"/>
                </a:schemeClr>
              </a:solidFill>
              <a:effectLst/>
              <a:uLnTx/>
              <a:uFillTx/>
              <a:latin typeface="+mn-lt"/>
              <a:ea typeface="+mn-ea"/>
              <a:cs typeface="+mn-cs"/>
            </a:endParaRPr>
          </a:p>
        </p:txBody>
      </p:sp>
      <p:graphicFrame>
        <p:nvGraphicFramePr>
          <p:cNvPr id="4" name="Diagram 3"/>
          <p:cNvGraphicFramePr/>
          <p:nvPr>
            <p:extLst>
              <p:ext uri="{D42A27DB-BD31-4B8C-83A1-F6EECF244321}">
                <p14:modId xmlns:p14="http://schemas.microsoft.com/office/powerpoint/2010/main" val="3792170522"/>
              </p:ext>
            </p:extLst>
          </p:nvPr>
        </p:nvGraphicFramePr>
        <p:xfrm>
          <a:off x="1736694" y="2500306"/>
          <a:ext cx="8125883" cy="33515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41407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Procedural Abstraction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74132" y="1844824"/>
            <a:ext cx="4157626" cy="4394934"/>
          </a:xfrm>
        </p:spPr>
      </p:pic>
    </p:spTree>
    <p:extLst>
      <p:ext uri="{BB962C8B-B14F-4D97-AF65-F5344CB8AC3E}">
        <p14:creationId xmlns:p14="http://schemas.microsoft.com/office/powerpoint/2010/main" val="2706401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Data Abstraction (Struktur Data)</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59178" y="2924944"/>
            <a:ext cx="4391638" cy="2896004"/>
          </a:xfrm>
        </p:spPr>
      </p:pic>
      <p:sp>
        <p:nvSpPr>
          <p:cNvPr id="5" name="Left Arrow 4">
            <a:hlinkClick r:id="rId3" action="ppaction://hlinksldjump"/>
          </p:cNvPr>
          <p:cNvSpPr/>
          <p:nvPr/>
        </p:nvSpPr>
        <p:spPr>
          <a:xfrm>
            <a:off x="11134972" y="6093296"/>
            <a:ext cx="576064" cy="43204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TextBox 2"/>
          <p:cNvSpPr txBox="1"/>
          <p:nvPr/>
        </p:nvSpPr>
        <p:spPr>
          <a:xfrm>
            <a:off x="909836" y="1877851"/>
            <a:ext cx="7145161" cy="769441"/>
          </a:xfrm>
          <a:prstGeom prst="rect">
            <a:avLst/>
          </a:prstGeom>
          <a:noFill/>
        </p:spPr>
        <p:txBody>
          <a:bodyPr wrap="none" rtlCol="0">
            <a:spAutoFit/>
          </a:bodyPr>
          <a:lstStyle/>
          <a:p>
            <a:r>
              <a:rPr lang="id-ID" sz="2200" dirty="0"/>
              <a:t>Mereduksi beberapa bagian tertentu dari data untuk </a:t>
            </a:r>
          </a:p>
          <a:p>
            <a:r>
              <a:rPr lang="id-ID" sz="2200" dirty="0"/>
              <a:t>menyederhanakan representasi data secara keseluruhan.</a:t>
            </a:r>
          </a:p>
        </p:txBody>
      </p:sp>
    </p:spTree>
    <p:extLst>
      <p:ext uri="{BB962C8B-B14F-4D97-AF65-F5344CB8AC3E}">
        <p14:creationId xmlns:p14="http://schemas.microsoft.com/office/powerpoint/2010/main" val="3271116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usiness Contrast 16x9">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756</TotalTime>
  <Words>1107</Words>
  <Application>Microsoft Macintosh PowerPoint</Application>
  <PresentationFormat>Custom</PresentationFormat>
  <Paragraphs>150</Paragraphs>
  <Slides>32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32</vt:i4>
      </vt:variant>
    </vt:vector>
  </HeadingPairs>
  <TitlesOfParts>
    <vt:vector size="35" baseType="lpstr">
      <vt:lpstr>Arial</vt:lpstr>
      <vt:lpstr>Franklin Gothic Medium</vt:lpstr>
      <vt:lpstr>Business Contrast 16x9</vt:lpstr>
      <vt:lpstr>Software Design Principles</vt:lpstr>
      <vt:lpstr>Prinsip</vt:lpstr>
      <vt:lpstr>Prinsip Perancangan Perangkat Lunak</vt:lpstr>
      <vt:lpstr>Prinsip Perancangan Perangkat Lunak</vt:lpstr>
      <vt:lpstr>Prinsip Perancangan Perangkat Lunak</vt:lpstr>
      <vt:lpstr>Abstraksi</vt:lpstr>
      <vt:lpstr>PowerPoint Presentation</vt:lpstr>
      <vt:lpstr>Procedural Abstraction</vt:lpstr>
      <vt:lpstr>Data Abstraction (Struktur Data)</vt:lpstr>
      <vt:lpstr>Control Abstraction</vt:lpstr>
      <vt:lpstr>Prinsip Perancangan Perangkat Lunak</vt:lpstr>
      <vt:lpstr>PowerPoint Presentation</vt:lpstr>
      <vt:lpstr>Rentang Cohesion</vt:lpstr>
      <vt:lpstr>Rentang Cohesion</vt:lpstr>
      <vt:lpstr>Rentang Cohesion</vt:lpstr>
      <vt:lpstr>PowerPoint Presentation</vt:lpstr>
      <vt:lpstr>Rentang Coupling</vt:lpstr>
      <vt:lpstr>Rentang Coupling</vt:lpstr>
      <vt:lpstr>Cohesion &amp; Coupling</vt:lpstr>
      <vt:lpstr>Prinsip Perancangan Perangkat Lunak</vt:lpstr>
      <vt:lpstr>Dekomposisi dan Modularisasi</vt:lpstr>
      <vt:lpstr>Contoh: Modularisasi Package Diagram</vt:lpstr>
      <vt:lpstr>Prinsip Perancangan Perangkat Lunak</vt:lpstr>
      <vt:lpstr>Enkapsulasi/Penyembunyian Informasi</vt:lpstr>
      <vt:lpstr>PowerPoint Presentation</vt:lpstr>
      <vt:lpstr>Prinsip Perancangan Perangkat Lunak</vt:lpstr>
      <vt:lpstr>Pemisahan Antarmuka dan Implementasi</vt:lpstr>
      <vt:lpstr>Pemisahan Antarmuka dan Implementasi</vt:lpstr>
      <vt:lpstr>Prinsip Perancangan Perangkat Lunak</vt:lpstr>
      <vt:lpstr>Kecukupan, Kelengkapan dan Keprimitifan</vt:lpstr>
      <vt:lpstr>Prinsip Perancangan Perangkat Lunak</vt:lpstr>
      <vt:lpstr>Separation of Concern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licha</dc:creator>
  <cp:lastModifiedBy>Nurul Fajrin Ariyani, S.Kom., M.Sc.(2410)</cp:lastModifiedBy>
  <cp:revision>111</cp:revision>
  <dcterms:created xsi:type="dcterms:W3CDTF">2013-12-03T00:46:34Z</dcterms:created>
  <dcterms:modified xsi:type="dcterms:W3CDTF">2019-09-04T00:43:14Z</dcterms:modified>
</cp:coreProperties>
</file>