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8144-16B0-494F-9E6E-E3DB329A65F3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7B58-7A4B-4317-9897-412589C7B8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Pegawai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melihat data pegawai per unit yang dapat akses ke aplikasi lab</a:t>
            </a:r>
          </a:p>
          <a:p>
            <a:r>
              <a:rPr lang="en-US" smtClean="0"/>
              <a:t> melihat dan menambah user yang dapat mengakses aplikasi</a:t>
            </a:r>
          </a:p>
          <a:p>
            <a:endParaRPr lang="en-US" smtClean="0"/>
          </a:p>
          <a:p>
            <a:pPr>
              <a:buFontTx/>
              <a:buChar char="-"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/>
              <a:t>M</a:t>
            </a:r>
            <a:r>
              <a:rPr lang="en-US" sz="2800" smtClean="0"/>
              <a:t>elakukan custom harga setiap pemeriksaan sesuai dengan penjamin yang bekerjasama dengan cabangnya.</a:t>
            </a:r>
          </a:p>
          <a:p>
            <a:r>
              <a:rPr lang="en-US" sz="2800" smtClean="0"/>
              <a:t>Membuat Event MCU sesuai penjamin</a:t>
            </a:r>
          </a:p>
          <a:p>
            <a:r>
              <a:rPr lang="en-US" sz="2800" smtClean="0"/>
              <a:t>Mengimport data pasien yang akan melakukan event mcu dari penjamin dengan format excel.</a:t>
            </a:r>
          </a:p>
          <a:p>
            <a:r>
              <a:rPr lang="en-US" sz="2800" smtClean="0"/>
              <a:t>Melihat hasil resume pasien yang melakukan event mcu</a:t>
            </a:r>
          </a:p>
          <a:p>
            <a:r>
              <a:rPr lang="en-US" sz="2800" smtClean="0"/>
              <a:t>Melihat laporan pasien yang melakukan event mcu</a:t>
            </a:r>
          </a:p>
          <a:p>
            <a:r>
              <a:rPr lang="en-US" sz="2800" smtClean="0"/>
              <a:t>Mengexport data pasien yang melakukan event mcu</a:t>
            </a:r>
          </a:p>
          <a:p>
            <a:r>
              <a:rPr lang="en-US" sz="2800" smtClean="0"/>
              <a:t>Mengexport resume pasien yang melakukan event mcu</a:t>
            </a:r>
          </a:p>
          <a:p>
            <a:endParaRPr lang="en-US" sz="2800" smtClean="0"/>
          </a:p>
          <a:p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Inventori - Supplier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Melakukan permintaan penawaran harga kepada supllier</a:t>
            </a:r>
          </a:p>
          <a:p>
            <a:r>
              <a:rPr lang="en-US" smtClean="0"/>
              <a:t>Melakukan penawaran harga kepada Supplier</a:t>
            </a:r>
          </a:p>
          <a:p>
            <a:r>
              <a:rPr lang="en-US" smtClean="0"/>
              <a:t>Melakukan Purchase Order (PO ) kepada Supllier</a:t>
            </a:r>
          </a:p>
          <a:p>
            <a:r>
              <a:rPr lang="en-US" smtClean="0"/>
              <a:t>Menerima barang dari supllier dan membuat stok</a:t>
            </a:r>
          </a:p>
          <a:p>
            <a:r>
              <a:rPr lang="en-US" smtClean="0"/>
              <a:t>Melakukan pengembalian barang kepada suppler apabila terjadi kerusakan atau lain-lain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Inventori - stok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Melakukan penyesuian stok apabila ada stok yang rusak atau hadiah dan lain-lain.</a:t>
            </a:r>
          </a:p>
          <a:p>
            <a:r>
              <a:rPr lang="en-US" smtClean="0"/>
              <a:t>Melihat stok saat ini, berdasarkan departemen dan nama obat</a:t>
            </a:r>
          </a:p>
          <a:p>
            <a:r>
              <a:rPr lang="en-US" smtClean="0"/>
              <a:t>Melihat pergerakan stok, dari departemen dalam satu Cabang.</a:t>
            </a:r>
          </a:p>
          <a:p>
            <a:r>
              <a:rPr lang="en-US" smtClean="0"/>
              <a:t>Melakukan perpindahan stok dari unit yang berbeda dan departemen yang berbeda, atau unit yang sama dan departemen yang beda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Melakukan sinkronisasi data apabila, pemeriksaan yang dilakukan offline.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Pegawai</vt:lpstr>
      <vt:lpstr>MCU</vt:lpstr>
      <vt:lpstr>Inventori - Supplier</vt:lpstr>
      <vt:lpstr>Inventori - stok</vt:lpstr>
      <vt:lpstr>Sync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Pegawai</dc:title>
  <dc:creator>Erwin</dc:creator>
  <cp:lastModifiedBy>Erwin</cp:lastModifiedBy>
  <cp:revision>8</cp:revision>
  <dcterms:created xsi:type="dcterms:W3CDTF">2017-12-07T15:10:32Z</dcterms:created>
  <dcterms:modified xsi:type="dcterms:W3CDTF">2017-12-07T16:15:35Z</dcterms:modified>
</cp:coreProperties>
</file>