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Sanlam Technical Test – Shopping Cart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Candidate: Fanelesibonge Mbuyazi</a:t>
            </a:r>
          </a:p>
          <a:p>
            <a:r>
              <a:t>Role: Software Engineer 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Task: Improve a basic shopping cart implementation</a:t>
            </a:r>
          </a:p>
          <a:p>
            <a:r>
              <a:t>• Focus: Readability, maintainability, correctness</a:t>
            </a:r>
          </a:p>
          <a:p>
            <a:r>
              <a:t>• Out of scope: Database, testing, security</a:t>
            </a:r>
          </a:p>
          <a:p>
            <a:r>
              <a:t>• Approach: Refactor into clean layered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Separated code into Controller, Service, Model, DTO layers</a:t>
            </a:r>
          </a:p>
          <a:p>
            <a:r>
              <a:t>2. Introduced strong typing with Cart &amp; CartItem classes</a:t>
            </a:r>
          </a:p>
          <a:p>
            <a:r>
              <a:t>3. Replaced doubles with BigDecimal for monetary accuracy</a:t>
            </a:r>
          </a:p>
          <a:p>
            <a:r>
              <a:t>4. Added validation and structured error handling</a:t>
            </a:r>
          </a:p>
          <a:p>
            <a:r>
              <a:t>5. Designed RESTful APIs with proper HTTP responses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Controller Layer – Handles HTTP requests</a:t>
            </a:r>
          </a:p>
          <a:p>
            <a:r>
              <a:t>• Service Layer – Core business logic</a:t>
            </a:r>
          </a:p>
          <a:p>
            <a:r>
              <a:t>• Model Layer – Domain objects (Cart, CartItem)</a:t>
            </a:r>
          </a:p>
          <a:p>
            <a:r>
              <a:t>• DTO Layer – API responses (CartResponse)</a:t>
            </a:r>
          </a:p>
          <a:p>
            <a:r>
              <a:t>• Exception Layer – Centralized error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separation of concerns</a:t>
            </a:r>
          </a:p>
          <a:p>
            <a:r>
              <a:t>• Immutability with Java records</a:t>
            </a:r>
          </a:p>
          <a:p>
            <a:r>
              <a:t>• RESTful API design with proper HTTP codes</a:t>
            </a:r>
          </a:p>
          <a:p>
            <a:r>
              <a:t>• Centralized exception handling</a:t>
            </a:r>
          </a:p>
          <a:p>
            <a:r>
              <a:t>• Extensible for future features (e.g., remove items, discounts)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persistence (database integration)</a:t>
            </a:r>
          </a:p>
          <a:p>
            <a:r>
              <a:t>• Introduce unit and integration testing</a:t>
            </a:r>
          </a:p>
          <a:p>
            <a:r>
              <a:t>• Add Swagger/OpenAPI documentation</a:t>
            </a:r>
          </a:p>
          <a:p>
            <a:r>
              <a:t>• Implement discount/promotion engine</a:t>
            </a:r>
          </a:p>
          <a:p>
            <a:r>
              <a:t>• Improve concurrency handling further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Controller</a:t>
            </a:r>
          </a:p>
          <a:p>
            <a:r>
              <a:t>(ShoppingCartController)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2286000" cy="914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Service</a:t>
            </a:r>
          </a:p>
          <a:p>
            <a:r>
              <a:t>(ShoppingCartService)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2286000" cy="914400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Model</a:t>
            </a:r>
          </a:p>
          <a:p>
            <a:r>
              <a:t>(Cart, CartItem)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3657600"/>
            <a:ext cx="2286000" cy="9144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DTO</a:t>
            </a:r>
          </a:p>
          <a:p>
            <a:r>
              <a:t>(CartResponse)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3657600"/>
            <a:ext cx="2286000" cy="914400"/>
          </a:xfrm>
          <a:prstGeom prst="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Exception</a:t>
            </a:r>
          </a:p>
          <a:p>
            <a:r>
              <a:t>(CartNotFoundException)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