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2" r:id="rId4"/>
    <p:sldId id="263" r:id="rId5"/>
    <p:sldId id="264" r:id="rId6"/>
    <p:sldId id="265" r:id="rId7"/>
    <p:sldId id="267" r:id="rId8"/>
    <p:sldId id="266" r:id="rId9"/>
    <p:sldId id="268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>
      <p:cViewPr varScale="1">
        <p:scale>
          <a:sx n="57" d="100"/>
          <a:sy n="57" d="100"/>
        </p:scale>
        <p:origin x="72" y="13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1/5/2016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2016/1/5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3094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413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298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3186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364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473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操作系统实验</a:t>
            </a:r>
            <a: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4000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4000" cap="none" dirty="0" smtClean="0">
                <a:latin typeface="微软雅黑" pitchFamily="34" charset="-122"/>
                <a:ea typeface="微软雅黑" pitchFamily="34" charset="-122"/>
              </a:rPr>
              <a:t>操作系统的引导</a:t>
            </a:r>
            <a:endParaRPr lang="zh-CN" sz="4000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7130310111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　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7130310106	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王雪晴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实验要求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改写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bootsect.s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主要完成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bootsect.s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在屏幕打印一段提示信息“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XXX is booting...”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是你给自己的操作系统起的名字，例如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LZJos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Sunix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等（可以上论坛上秀秀谁的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名字最帅，也可以显示一个特色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，以表示自己操作系统的与众不同。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改写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setup.s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主要完成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bootsect.s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能完成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setup.s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的载入，并跳转到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setup.s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开始地址执行。而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setup.s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向屏幕输出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“Now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 are in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SETUP“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setup.s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能获取至少一个基本的硬件参数（如内存参数、显卡参数、硬盘参数等），将其存放在内存的特定地址，并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到屏幕上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setup.s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不再加载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内核，保持上述信息显示在屏幕上即可。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5" y="1932806"/>
            <a:ext cx="5772150" cy="200025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bootsect.s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670476" y="1932806"/>
            <a:ext cx="5290396" cy="1733550"/>
            <a:chOff x="601538" y="4745151"/>
            <a:chExt cx="5290396" cy="17335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084" y="4745151"/>
              <a:ext cx="5276850" cy="1733550"/>
            </a:xfrm>
            <a:prstGeom prst="rect">
              <a:avLst/>
            </a:prstGeom>
          </p:spPr>
        </p:pic>
        <p:sp>
          <p:nvSpPr>
            <p:cNvPr id="10" name="线形标注 1 9"/>
            <p:cNvSpPr/>
            <p:nvPr/>
          </p:nvSpPr>
          <p:spPr>
            <a:xfrm>
              <a:off x="601538" y="4745151"/>
              <a:ext cx="5276850" cy="1733550"/>
            </a:xfrm>
            <a:prstGeom prst="borderCallout1">
              <a:avLst>
                <a:gd name="adj1" fmla="val 13550"/>
                <a:gd name="adj2" fmla="val 8944"/>
                <a:gd name="adj3" fmla="val 84530"/>
                <a:gd name="adj4" fmla="val -75011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00" y="4317158"/>
            <a:ext cx="6400800" cy="1219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10561" y="4437112"/>
            <a:ext cx="523252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输出信息共三行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通过设</a:t>
            </a:r>
            <a:r>
              <a:rPr lang="en-US" altLang="zh-CN" sz="2400" dirty="0" err="1" smtClean="0"/>
              <a:t>bx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0x0004</a:t>
            </a:r>
            <a:r>
              <a:rPr lang="zh-CN" altLang="en-US" sz="2400" dirty="0" smtClean="0"/>
              <a:t>将颜色设置为红色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共</a:t>
            </a:r>
            <a:r>
              <a:rPr lang="en-US" altLang="zh-CN" sz="2400" dirty="0" smtClean="0"/>
              <a:t>84</a:t>
            </a:r>
            <a:r>
              <a:rPr lang="zh-CN" altLang="en-US" sz="2400" dirty="0" smtClean="0"/>
              <a:t>字符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包含换行和回车</a:t>
            </a:r>
            <a:r>
              <a:rPr lang="en-US" altLang="zh-CN" sz="2400" dirty="0" smtClean="0"/>
              <a:t>0Dh, 0Ah)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82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setup.s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修改 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(Now we are in SETUP)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64" y="1839118"/>
            <a:ext cx="8886825" cy="41576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113" y="5085183"/>
            <a:ext cx="5857875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setup.s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修改 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(Size of Extended Memory)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1772816"/>
            <a:ext cx="3100388" cy="460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236" y="1772816"/>
            <a:ext cx="2636044" cy="4600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292" y="1748543"/>
            <a:ext cx="310515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292" y="3068960"/>
            <a:ext cx="2924175" cy="1228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46292" y="4941168"/>
            <a:ext cx="435568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使用函数的时候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需要注意保护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现场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将使用到的寄存器压栈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我的输出是 扩展内存的容量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2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cap="none" dirty="0" err="1" smtClean="0">
                <a:latin typeface="微软雅黑" pitchFamily="34" charset="-122"/>
                <a:ea typeface="微软雅黑" pitchFamily="34" charset="-122"/>
              </a:rPr>
              <a:t>uild.c</a:t>
            </a:r>
            <a:r>
              <a:rPr lang="en-US" altLang="zh-CN" cap="none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3501008"/>
            <a:ext cx="5848350" cy="308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64" y="1602904"/>
            <a:ext cx="7505700" cy="1371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66620" y="3645024"/>
            <a:ext cx="3570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根据教程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将关于</a:t>
            </a:r>
            <a:r>
              <a:rPr lang="en-US" altLang="zh-CN" sz="2400" dirty="0" smtClean="0"/>
              <a:t>system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的部分放在一个</a:t>
            </a:r>
            <a:r>
              <a:rPr lang="zh-CN" altLang="en-US" sz="2400" dirty="0"/>
              <a:t>判定</a:t>
            </a:r>
            <a:r>
              <a:rPr lang="zh-CN" altLang="en-US" sz="2400" dirty="0" smtClean="0"/>
              <a:t>条件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里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如果传进来的参数是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“none”, </a:t>
            </a:r>
            <a:r>
              <a:rPr lang="zh-CN" altLang="en-US" sz="2400" dirty="0" smtClean="0"/>
              <a:t>就忽略所有与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system</a:t>
            </a:r>
            <a:r>
              <a:rPr lang="zh-CN" altLang="en-US" sz="2400" dirty="0" smtClean="0"/>
              <a:t>有关的工作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01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cap="none" dirty="0" smtClean="0">
                <a:latin typeface="微软雅黑" pitchFamily="34" charset="-122"/>
                <a:ea typeface="微软雅黑" pitchFamily="34" charset="-122"/>
              </a:rPr>
              <a:t>结果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1" y="1844824"/>
            <a:ext cx="6867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cap="none" dirty="0">
                <a:latin typeface="微软雅黑" pitchFamily="34" charset="-122"/>
                <a:ea typeface="微软雅黑" pitchFamily="34" charset="-122"/>
              </a:rPr>
              <a:t>彩蛋</a:t>
            </a:r>
            <a:endParaRPr lang="zh-CN" cap="none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1916832"/>
            <a:ext cx="2790825" cy="1133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86" y="1916832"/>
            <a:ext cx="1447800" cy="2562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4172" y="3717032"/>
            <a:ext cx="7335663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每次</a:t>
            </a:r>
            <a:r>
              <a:rPr lang="en-US" altLang="zh-CN" sz="2400" dirty="0" smtClean="0"/>
              <a:t>make </a:t>
            </a:r>
            <a:r>
              <a:rPr lang="en-US" altLang="zh-CN" sz="2400" dirty="0" err="1" smtClean="0"/>
              <a:t>BootImage</a:t>
            </a:r>
            <a:r>
              <a:rPr lang="zh-CN" altLang="en-US" sz="2400" dirty="0" smtClean="0"/>
              <a:t>后切换到上层目录然后再</a:t>
            </a:r>
            <a:r>
              <a:rPr lang="en-US" altLang="zh-CN" sz="2400" dirty="0" smtClean="0"/>
              <a:t>run,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再进</a:t>
            </a:r>
            <a:r>
              <a:rPr lang="en-US" altLang="zh-CN" sz="2400" dirty="0" smtClean="0"/>
              <a:t>linux-0.11</a:t>
            </a:r>
            <a:r>
              <a:rPr lang="zh-CN" altLang="en-US" sz="2400" dirty="0" smtClean="0"/>
              <a:t>目录</a:t>
            </a:r>
            <a:r>
              <a:rPr lang="en-US" altLang="zh-CN" sz="2400" dirty="0" smtClean="0"/>
              <a:t>make, </a:t>
            </a:r>
            <a:r>
              <a:rPr lang="zh-CN" altLang="en-US" sz="2400" dirty="0" smtClean="0"/>
              <a:t>很麻烦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所以写了个批处理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linux-0.11</a:t>
            </a:r>
            <a:r>
              <a:rPr lang="zh-CN" altLang="en-US" sz="2400" dirty="0" smtClean="0"/>
              <a:t>目录下运行</a:t>
            </a:r>
            <a:r>
              <a:rPr lang="en-US" altLang="zh-CN" sz="2400" dirty="0" smtClean="0"/>
              <a:t>”bash e”</a:t>
            </a:r>
            <a:r>
              <a:rPr lang="zh-CN" altLang="en-US" sz="2400" dirty="0" smtClean="0"/>
              <a:t>就可以自动实现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/>
              <a:t>m</a:t>
            </a:r>
            <a:r>
              <a:rPr lang="en-US" altLang="zh-CN" sz="2400" dirty="0" smtClean="0"/>
              <a:t>ake -&gt; 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Image</a:t>
            </a:r>
            <a:r>
              <a:rPr lang="zh-CN" altLang="en-US" sz="2400" dirty="0" smtClean="0"/>
              <a:t>文件拷到上层目录</a:t>
            </a:r>
            <a:r>
              <a:rPr lang="en-US" altLang="zh-CN" sz="2400" dirty="0" smtClean="0"/>
              <a:t> -&gt; </a:t>
            </a:r>
            <a:r>
              <a:rPr lang="zh-CN" altLang="en-US" sz="2400" dirty="0" smtClean="0"/>
              <a:t>运行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文件命名为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是打着方便</a:t>
            </a:r>
            <a:r>
              <a:rPr lang="en-US" altLang="zh-CN" sz="2400" dirty="0" smtClean="0"/>
              <a:t>….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47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335</Words>
  <Application>Microsoft Office PowerPoint</Application>
  <PresentationFormat>自定义</PresentationFormat>
  <Paragraphs>42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Century Gothic</vt:lpstr>
      <vt:lpstr>Continental_Asia_16x9</vt:lpstr>
      <vt:lpstr>操作系统实验  实验1.1 操作系统的引导</vt:lpstr>
      <vt:lpstr>实验要求</vt:lpstr>
      <vt:lpstr>bootsect.s 修改</vt:lpstr>
      <vt:lpstr>setup.s 修改 (Now we are in SETUP)</vt:lpstr>
      <vt:lpstr>setup.s 修改 (Size of Extended Memory)</vt:lpstr>
      <vt:lpstr>build.c 修改</vt:lpstr>
      <vt:lpstr>结果</vt:lpstr>
      <vt:lpstr>彩蛋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2015-06-12T23:48:16Z</dcterms:created>
  <dcterms:modified xsi:type="dcterms:W3CDTF">2016-01-04T16:29:40Z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