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113" userDrawn="1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9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>
      <p:cViewPr varScale="1">
        <p:scale>
          <a:sx n="39" d="100"/>
          <a:sy n="39" d="100"/>
        </p:scale>
        <p:origin x="72" y="1758"/>
      </p:cViewPr>
      <p:guideLst>
        <p:guide orient="horz" pos="2160"/>
        <p:guide orient="horz" pos="1008"/>
        <p:guide orient="horz" pos="1152"/>
        <p:guide orient="horz" pos="3888"/>
        <p:guide orient="horz" pos="3113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1/5/2016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2016/1/5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407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3094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8075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983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227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0114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8400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0919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pPr/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操作系统实验</a:t>
            </a:r>
            <a: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000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4000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4000" cap="none" dirty="0" smtClean="0">
                <a:latin typeface="微软雅黑" pitchFamily="34" charset="-122"/>
                <a:ea typeface="微软雅黑" pitchFamily="34" charset="-122"/>
              </a:rPr>
              <a:t>系统调用</a:t>
            </a:r>
            <a:endParaRPr lang="zh-CN" sz="4000" cap="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Report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7130310111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　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7130310106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王雪晴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测试脚本运行结果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71" y="1972394"/>
            <a:ext cx="68675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7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实验要求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Linux 0.11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上添加两个系统调用，并编写两个简单的应用程序测试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它们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/>
              <a:t>第一个系统调用是</a:t>
            </a:r>
            <a:r>
              <a:rPr lang="en-US" altLang="zh-CN" dirty="0" err="1"/>
              <a:t>iam</a:t>
            </a:r>
            <a:r>
              <a:rPr lang="en-US" altLang="zh-CN" dirty="0"/>
              <a:t>()</a:t>
            </a:r>
            <a:r>
              <a:rPr lang="zh-CN" altLang="en-US" dirty="0"/>
              <a:t>，其原型</a:t>
            </a:r>
            <a:r>
              <a:rPr lang="zh-CN" altLang="en-US" dirty="0" smtClean="0"/>
              <a:t>为</a:t>
            </a:r>
            <a:r>
              <a:rPr lang="zh-CN" altLang="en-US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iam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 name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的功能是将字符串参数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的内容拷贝到内核中保存下来。要求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的长度不能超过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个字符。返回值是拷贝的字符数。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的字符个数超过了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，则返回“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­1”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，并置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errno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EINVAL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个是</a:t>
            </a:r>
            <a:r>
              <a:rPr lang="en-US" altLang="zh-CN" dirty="0" err="1"/>
              <a:t>whoami</a:t>
            </a:r>
            <a:r>
              <a:rPr lang="en-US" altLang="zh-CN" dirty="0"/>
              <a:t>()</a:t>
            </a:r>
            <a:r>
              <a:rPr lang="zh-CN" altLang="en-US" dirty="0"/>
              <a:t>，其原型</a:t>
            </a:r>
            <a:r>
              <a:rPr lang="zh-CN" altLang="en-US" dirty="0" smtClean="0"/>
              <a:t>为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whoami</a:t>
            </a:r>
            <a:r>
              <a:rPr lang="en-US" altLang="zh-CN" dirty="0"/>
              <a:t>(char* name, unsigned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  <a:br>
              <a:rPr lang="en-US" altLang="zh-CN" dirty="0"/>
            </a:br>
            <a:r>
              <a:rPr lang="zh-CN" altLang="en-US" dirty="0"/>
              <a:t>它将内核中由</a:t>
            </a:r>
            <a:r>
              <a:rPr lang="en-US" altLang="zh-CN" dirty="0" err="1"/>
              <a:t>iam</a:t>
            </a:r>
            <a:r>
              <a:rPr lang="en-US" altLang="zh-CN" dirty="0"/>
              <a:t>()</a:t>
            </a:r>
            <a:r>
              <a:rPr lang="zh-CN" altLang="en-US" dirty="0"/>
              <a:t>保存的名字拷贝到</a:t>
            </a:r>
            <a:r>
              <a:rPr lang="en-US" altLang="zh-CN" dirty="0"/>
              <a:t>name</a:t>
            </a:r>
            <a:r>
              <a:rPr lang="zh-CN" altLang="en-US" dirty="0"/>
              <a:t>指向的用户地址空间中，同时确保不会对</a:t>
            </a:r>
            <a:r>
              <a:rPr lang="en-US" altLang="zh-CN" dirty="0"/>
              <a:t>name</a:t>
            </a:r>
            <a:r>
              <a:rPr lang="zh-CN" altLang="en-US" dirty="0"/>
              <a:t>越界访存（</a:t>
            </a:r>
            <a:r>
              <a:rPr lang="en-US" altLang="zh-CN" dirty="0"/>
              <a:t>name</a:t>
            </a:r>
            <a:r>
              <a:rPr lang="zh-CN" altLang="en-US" dirty="0"/>
              <a:t>的大小由</a:t>
            </a:r>
            <a:r>
              <a:rPr lang="en-US" altLang="zh-CN" dirty="0"/>
              <a:t>size</a:t>
            </a:r>
            <a:r>
              <a:rPr lang="zh-CN" altLang="en-US" dirty="0"/>
              <a:t>说明）。</a:t>
            </a:r>
            <a:r>
              <a:rPr lang="zh-CN" altLang="en-US" dirty="0" smtClean="0"/>
              <a:t>返回值</a:t>
            </a:r>
            <a:r>
              <a:rPr lang="zh-CN" altLang="en-US" dirty="0"/>
              <a:t>是拷贝的字符数。如果</a:t>
            </a:r>
            <a:r>
              <a:rPr lang="en-US" altLang="zh-CN" dirty="0"/>
              <a:t>size</a:t>
            </a:r>
            <a:r>
              <a:rPr lang="zh-CN" altLang="en-US" dirty="0"/>
              <a:t>小于需要的空间，则返回“</a:t>
            </a:r>
            <a:r>
              <a:rPr lang="en-US" altLang="zh-CN" dirty="0"/>
              <a:t>­1”</a:t>
            </a:r>
            <a:r>
              <a:rPr lang="zh-CN" altLang="en-US" dirty="0"/>
              <a:t>，并置</a:t>
            </a:r>
            <a:r>
              <a:rPr lang="en-US" altLang="zh-CN" dirty="0" err="1"/>
              <a:t>errno</a:t>
            </a:r>
            <a:r>
              <a:rPr lang="zh-CN" altLang="en-US" dirty="0"/>
              <a:t>为</a:t>
            </a:r>
            <a:r>
              <a:rPr lang="en-US" altLang="zh-CN" dirty="0"/>
              <a:t>EINVAL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kernal</a:t>
            </a:r>
            <a:r>
              <a:rPr lang="en-US" altLang="zh-CN" dirty="0"/>
              <a:t>/</a:t>
            </a:r>
            <a:r>
              <a:rPr lang="en-US" altLang="zh-CN" dirty="0" err="1"/>
              <a:t>who.c</a:t>
            </a:r>
            <a:r>
              <a:rPr lang="zh-CN" altLang="en-US" dirty="0"/>
              <a:t>中</a:t>
            </a:r>
            <a:r>
              <a:rPr lang="zh-CN" altLang="en-US" dirty="0" smtClean="0"/>
              <a:t>实现以上两个系统</a:t>
            </a:r>
            <a:r>
              <a:rPr lang="zh-CN" altLang="en-US" dirty="0"/>
              <a:t>调用</a:t>
            </a:r>
            <a:r>
              <a:rPr lang="zh-CN" altLang="en-US" dirty="0" smtClean="0"/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include/</a:t>
            </a:r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unistd.h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修改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69" y="2686050"/>
            <a:ext cx="6877050" cy="3105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70033" y="1996156"/>
            <a:ext cx="66207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添加系统调用编号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并将文件复制到</a:t>
            </a:r>
            <a:r>
              <a:rPr lang="en-US" altLang="zh-CN" sz="2400" dirty="0" smtClean="0"/>
              <a:t>linux-0.11</a:t>
            </a:r>
            <a:r>
              <a:rPr lang="zh-CN" altLang="en-US" sz="2400" dirty="0" smtClean="0"/>
              <a:t>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82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kernel/</a:t>
            </a:r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system_call.s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修改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02124" y="1924148"/>
            <a:ext cx="49712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增加系统调用时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此处必须相应增加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2543522"/>
            <a:ext cx="98488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include/</a:t>
            </a:r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sys.h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修改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1844" y="1628800"/>
            <a:ext cx="102467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unistd.h</a:t>
            </a:r>
            <a:r>
              <a:rPr lang="zh-CN" altLang="en-US" sz="2400" dirty="0" smtClean="0"/>
              <a:t>中位置对应</a:t>
            </a:r>
            <a:r>
              <a:rPr lang="en-US" altLang="zh-CN" sz="2400" dirty="0" smtClean="0"/>
              <a:t>,  </a:t>
            </a:r>
            <a:r>
              <a:rPr lang="zh-CN" altLang="en-US" sz="2400" dirty="0" smtClean="0"/>
              <a:t>增加两个系统调用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并在</a:t>
            </a:r>
            <a:r>
              <a:rPr lang="en-US" altLang="zh-CN" sz="2400" dirty="0" err="1" smtClean="0"/>
              <a:t>sys_call_table</a:t>
            </a:r>
            <a:r>
              <a:rPr lang="zh-CN" altLang="en-US" sz="2400" dirty="0" smtClean="0"/>
              <a:t>数组中加上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485" y="2060848"/>
            <a:ext cx="83343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kernel/</a:t>
            </a:r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who.c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cap="none" dirty="0">
                <a:latin typeface="微软雅黑" pitchFamily="34" charset="-122"/>
                <a:ea typeface="微软雅黑" pitchFamily="34" charset="-122"/>
              </a:rPr>
              <a:t>实现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554692"/>
            <a:ext cx="4495800" cy="6042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6482" y="1628800"/>
            <a:ext cx="469391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根据实验指导书提供的函数原型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及具体实现要求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完成</a:t>
            </a:r>
            <a:r>
              <a:rPr lang="en-US" altLang="zh-CN" sz="2400" dirty="0" err="1" smtClean="0"/>
              <a:t>who.c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根据</a:t>
            </a:r>
            <a:r>
              <a:rPr lang="en-US" altLang="zh-CN" sz="2400" dirty="0" smtClean="0"/>
              <a:t>include/</a:t>
            </a:r>
            <a:r>
              <a:rPr lang="en-US" altLang="zh-CN" sz="2400" dirty="0" err="1" smtClean="0"/>
              <a:t>unistd.h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_</a:t>
            </a:r>
            <a:r>
              <a:rPr lang="en-US" altLang="zh-CN" sz="2400" dirty="0" err="1" smtClean="0"/>
              <a:t>syscall</a:t>
            </a:r>
            <a:r>
              <a:rPr lang="zh-CN" altLang="en-US" sz="2400" dirty="0" smtClean="0"/>
              <a:t>的宏定义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发现</a:t>
            </a:r>
            <a:endParaRPr lang="en-US" altLang="zh-CN" sz="2400" dirty="0" smtClean="0"/>
          </a:p>
          <a:p>
            <a:pPr algn="ctr">
              <a:lnSpc>
                <a:spcPct val="90000"/>
              </a:lnSpc>
            </a:pPr>
            <a:r>
              <a:rPr lang="en-US" altLang="zh-CN" sz="2400" dirty="0" err="1" smtClean="0"/>
              <a:t>errno</a:t>
            </a:r>
            <a:r>
              <a:rPr lang="en-US" altLang="zh-CN" sz="2400" dirty="0" smtClean="0"/>
              <a:t> = -__res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故此得知</a:t>
            </a:r>
            <a:r>
              <a:rPr lang="en-US" altLang="zh-CN" sz="2400" dirty="0" err="1" smtClean="0"/>
              <a:t>sys_iam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sys_whoami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的返回值应该是 </a:t>
            </a:r>
            <a:r>
              <a:rPr lang="en-US" altLang="zh-CN" sz="2400" dirty="0" smtClean="0"/>
              <a:t>-EINVAL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另外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此处用到了</a:t>
            </a:r>
            <a:r>
              <a:rPr lang="en-US" altLang="zh-CN" sz="2400" dirty="0" err="1" smtClean="0"/>
              <a:t>get_fs_byte</a:t>
            </a:r>
            <a:r>
              <a:rPr lang="zh-CN" altLang="en-US" sz="2400" dirty="0" smtClean="0"/>
              <a:t>和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err="1" smtClean="0"/>
              <a:t>put_fs_byte</a:t>
            </a:r>
            <a:r>
              <a:rPr lang="zh-CN" altLang="en-US" sz="2400" dirty="0" smtClean="0"/>
              <a:t>函数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查</a:t>
            </a:r>
            <a:r>
              <a:rPr lang="zh-CN" altLang="en-US" sz="2400" dirty="0" smtClean="0"/>
              <a:t>资料知道</a:t>
            </a:r>
            <a:r>
              <a:rPr lang="en-US" altLang="zh-CN" sz="2400" dirty="0" err="1" smtClean="0"/>
              <a:t>put_fs_byte</a:t>
            </a:r>
            <a:r>
              <a:rPr lang="zh-CN" altLang="en-US" sz="2400" dirty="0" smtClean="0"/>
              <a:t>居然是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源地址在前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目的地址在后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put/</a:t>
            </a:r>
            <a:r>
              <a:rPr lang="en-US" altLang="zh-CN" sz="2400" dirty="0" err="1" smtClean="0"/>
              <a:t>get_fs_XX</a:t>
            </a:r>
            <a:r>
              <a:rPr lang="zh-CN" altLang="en-US" sz="2400" dirty="0" smtClean="0"/>
              <a:t>是用户空间和内核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空间之间数据交互的桥梁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669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kernel/</a:t>
            </a:r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makefile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修改 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无脑照指导书改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3" y="1828800"/>
            <a:ext cx="1022985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55" y="4033836"/>
            <a:ext cx="10329863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2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iam.c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编写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66213" y="3187562"/>
            <a:ext cx="2716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 smtClean="0"/>
              <a:t>iam.c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实现的功能就是</a:t>
            </a:r>
            <a:r>
              <a:rPr lang="en-US" altLang="zh-CN" sz="24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判断有参数的情况下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将第一个参数传递给</a:t>
            </a:r>
            <a:r>
              <a:rPr lang="en-US" altLang="zh-CN" sz="2400" dirty="0" err="1" smtClean="0"/>
              <a:t>sys_iam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80" y="1844824"/>
            <a:ext cx="675798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2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whoami.c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编写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82506" y="2708920"/>
            <a:ext cx="2716562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 smtClean="0"/>
              <a:t>whoami.c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实现的功能就是</a:t>
            </a:r>
            <a:r>
              <a:rPr lang="en-US" altLang="zh-CN" sz="24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的长度传递给</a:t>
            </a:r>
            <a:r>
              <a:rPr lang="en-US" altLang="zh-CN" sz="2400" dirty="0" err="1" smtClean="0"/>
              <a:t>sys_whoami</a:t>
            </a:r>
            <a:r>
              <a:rPr lang="en-US" altLang="zh-CN" sz="2400" dirty="0" smtClean="0"/>
              <a:t>(), </a:t>
            </a:r>
            <a:r>
              <a:rPr lang="zh-CN" altLang="en-US" sz="2400" dirty="0" smtClean="0"/>
              <a:t>然后根据其返回值判断是否成功获取到</a:t>
            </a:r>
            <a:r>
              <a:rPr lang="en-US" altLang="zh-CN" sz="2400" dirty="0" smtClean="0"/>
              <a:t>name, </a:t>
            </a:r>
            <a:r>
              <a:rPr lang="zh-CN" altLang="en-US" sz="2400" dirty="0" smtClean="0"/>
              <a:t>从而采取相应的行动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3" y="1828800"/>
            <a:ext cx="7843838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246</Words>
  <Application>Microsoft Office PowerPoint</Application>
  <PresentationFormat>自定义</PresentationFormat>
  <Paragraphs>48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Century Gothic</vt:lpstr>
      <vt:lpstr>Continental_Asia_16x9</vt:lpstr>
      <vt:lpstr>操作系统实验  实验1.2 系统调用</vt:lpstr>
      <vt:lpstr>实验要求</vt:lpstr>
      <vt:lpstr>include/unistd.h 修改</vt:lpstr>
      <vt:lpstr>kernel/system_call.s 修改</vt:lpstr>
      <vt:lpstr>include/linux/sys.h 修改</vt:lpstr>
      <vt:lpstr>kernel/who.c 实现</vt:lpstr>
      <vt:lpstr>kernel/makefile 修改 (无脑照指导书改)</vt:lpstr>
      <vt:lpstr>iam.c 编写</vt:lpstr>
      <vt:lpstr>whoami.c 编写</vt:lpstr>
      <vt:lpstr>测试脚本运行结果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2015-06-12T23:48:16Z</dcterms:created>
  <dcterms:modified xsi:type="dcterms:W3CDTF">2016-01-04T18:12:43Z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