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2" r:id="rId4"/>
    <p:sldId id="263" r:id="rId5"/>
    <p:sldId id="265" r:id="rId6"/>
    <p:sldId id="264" r:id="rId7"/>
    <p:sldId id="266" r:id="rId8"/>
    <p:sldId id="267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794" userDrawn="1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703" userDrawn="1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>
      <p:cViewPr varScale="1">
        <p:scale>
          <a:sx n="57" d="100"/>
          <a:sy n="57" d="100"/>
        </p:scale>
        <p:origin x="72" y="1380"/>
      </p:cViewPr>
      <p:guideLst>
        <p:guide orient="horz" pos="2160"/>
        <p:guide orient="horz" pos="1008"/>
        <p:guide orient="horz" pos="1152"/>
        <p:guide orient="horz" pos="3888"/>
        <p:guide orient="horz" pos="3067"/>
        <p:guide orient="horz" pos="432"/>
        <p:guide orient="horz" pos="3648"/>
        <p:guide pos="3794"/>
        <p:guide pos="767"/>
        <p:guide pos="6911"/>
        <p:guide pos="5711"/>
        <p:guide pos="7247"/>
        <p:guide pos="3703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1/5/2016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t>2016/1/5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31981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08185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6305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03544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749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pPr/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操作系统实验</a:t>
            </a:r>
            <a:r>
              <a:rPr lang="en-US" altLang="zh-CN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000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en-US" altLang="zh-CN" sz="4000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4000" cap="none" dirty="0" smtClean="0">
                <a:latin typeface="微软雅黑" pitchFamily="34" charset="-122"/>
                <a:ea typeface="微软雅黑" pitchFamily="34" charset="-122"/>
              </a:rPr>
              <a:t>信号量的实现和应用</a:t>
            </a:r>
            <a:endParaRPr lang="zh-CN" sz="4000" cap="none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Report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7130310111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刘　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7130310106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王雪晴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实验要求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Ubuntu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下编写程序，用信号量解决生产者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消费者问题；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0.11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中实现信号量，用生产者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消费者程序检验之。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POISX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信号量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部分内容参考实验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1.2)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个系统调用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sem_open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sem_wait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sem_post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sem_unlink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kernel/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sem.c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修改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include/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unistd.h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kernel/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system_call.s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include/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sys.h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kernel/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Makefile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完成以上步骤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并将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unistd.h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放入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linux-0.11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/include/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完成系统调用的添加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49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POISX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信号量</a:t>
            </a:r>
            <a:endParaRPr lang="zh-CN" cap="none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55" y="2348880"/>
            <a:ext cx="5343525" cy="373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914" y="169671"/>
            <a:ext cx="4557299" cy="19738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r="4086"/>
          <a:stretch/>
        </p:blipFill>
        <p:spPr>
          <a:xfrm>
            <a:off x="6413915" y="2321446"/>
            <a:ext cx="4577042" cy="1733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264" y="4330193"/>
            <a:ext cx="45529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POISX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信号量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2125163"/>
            <a:ext cx="3190875" cy="1152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3" y="3802651"/>
            <a:ext cx="4133850" cy="657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4213" y="1628800"/>
            <a:ext cx="25715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include/</a:t>
            </a:r>
            <a:r>
              <a:rPr lang="en-US" altLang="zh-CN" sz="2400" dirty="0" err="1" smtClean="0"/>
              <a:t>unistd.h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93812" y="3284984"/>
            <a:ext cx="31037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kernel/</a:t>
            </a:r>
            <a:r>
              <a:rPr lang="en-US" altLang="zh-CN" sz="2400" dirty="0" err="1" smtClean="0"/>
              <a:t>system_call.s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3" y="4902730"/>
            <a:ext cx="3143250" cy="11715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3812" y="4437112"/>
            <a:ext cx="288412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include/</a:t>
            </a:r>
            <a:r>
              <a:rPr lang="en-US" altLang="zh-CN" sz="2400" dirty="0" err="1" smtClean="0"/>
              <a:t>linux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sys.h</a:t>
            </a:r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812" y="6150504"/>
            <a:ext cx="6562725" cy="5810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4860" y="2215916"/>
            <a:ext cx="5067300" cy="10096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62317" y="1654914"/>
            <a:ext cx="248016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kernel/</a:t>
            </a:r>
            <a:r>
              <a:rPr lang="en-US" altLang="zh-CN" sz="2400" dirty="0" err="1" smtClean="0"/>
              <a:t>Makefile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5075" y="3380634"/>
            <a:ext cx="6848475" cy="11144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462317" y="4977543"/>
            <a:ext cx="491833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建立系统调用的过程和实验</a:t>
            </a:r>
            <a:r>
              <a:rPr lang="en-US" altLang="zh-CN" sz="2400" dirty="0" smtClean="0"/>
              <a:t>1.2</a:t>
            </a:r>
            <a:r>
              <a:rPr lang="zh-CN" altLang="en-US" sz="2400" dirty="0" smtClean="0"/>
              <a:t>类似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在此不再赘述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201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 err="1" smtClean="0">
                <a:latin typeface="微软雅黑" pitchFamily="34" charset="-122"/>
                <a:ea typeface="微软雅黑" pitchFamily="34" charset="-122"/>
              </a:rPr>
              <a:t>pc.c</a:t>
            </a:r>
            <a:endParaRPr lang="zh-CN" cap="none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04" y="2491705"/>
            <a:ext cx="5133975" cy="34575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14" y="1833323"/>
            <a:ext cx="3886200" cy="25241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17613" y="4590571"/>
            <a:ext cx="3575018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produce 500</a:t>
            </a:r>
            <a:r>
              <a:rPr lang="zh-CN" altLang="en-US" sz="2400" dirty="0" smtClean="0"/>
              <a:t>个数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独立子进程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通过</a:t>
            </a:r>
            <a:r>
              <a:rPr lang="en-US" altLang="zh-CN" sz="2400" dirty="0" err="1" smtClean="0"/>
              <a:t>mutex</a:t>
            </a:r>
            <a:r>
              <a:rPr lang="zh-CN" altLang="en-US" sz="2400" dirty="0" smtClean="0"/>
              <a:t>保证文件独占</a:t>
            </a:r>
            <a:endParaRPr lang="en-US" altLang="zh-CN" sz="2400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6838880" y="1812614"/>
            <a:ext cx="141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排队取数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301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cap="none" dirty="0" smtClean="0">
                <a:latin typeface="微软雅黑" pitchFamily="34" charset="-122"/>
                <a:ea typeface="微软雅黑" pitchFamily="34" charset="-122"/>
              </a:rPr>
              <a:t>运行结果</a:t>
            </a:r>
            <a:endParaRPr lang="zh-CN" cap="none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64" y="1828800"/>
            <a:ext cx="6867525" cy="4562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b="10124"/>
          <a:stretch/>
        </p:blipFill>
        <p:spPr>
          <a:xfrm>
            <a:off x="9478788" y="274638"/>
            <a:ext cx="2371725" cy="6369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2557" y="2628085"/>
            <a:ext cx="14763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131</Words>
  <Application>Microsoft Office PowerPoint</Application>
  <PresentationFormat>自定义</PresentationFormat>
  <Paragraphs>36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微软雅黑</vt:lpstr>
      <vt:lpstr>Arial</vt:lpstr>
      <vt:lpstr>Century Gothic</vt:lpstr>
      <vt:lpstr>Continental_Asia_16x9</vt:lpstr>
      <vt:lpstr>操作系统实验  实验3.1 信号量的实现和应用</vt:lpstr>
      <vt:lpstr>实验要求</vt:lpstr>
      <vt:lpstr>类POISX信号量(部分内容参考实验1.2)</vt:lpstr>
      <vt:lpstr>类POISX信号量</vt:lpstr>
      <vt:lpstr>类POISX信号量</vt:lpstr>
      <vt:lpstr>pc.c</vt:lpstr>
      <vt:lpstr>运行结果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2015-06-12T23:48:16Z</dcterms:created>
  <dcterms:modified xsi:type="dcterms:W3CDTF">2016-01-05T02:48:33Z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