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56" r:id="rId3"/>
    <p:sldId id="262" r:id="rId4"/>
    <p:sldId id="263" r:id="rId5"/>
    <p:sldId id="264" r:id="rId6"/>
    <p:sldId id="265" r:id="rId7"/>
    <p:sldId id="266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391" userDrawn="1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23" userDrawn="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7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>
      <p:cViewPr varScale="1">
        <p:scale>
          <a:sx n="74" d="100"/>
          <a:sy n="74" d="100"/>
        </p:scale>
        <p:origin x="378" y="66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391"/>
        <p:guide orient="horz" pos="3648"/>
        <p:guide pos="3839"/>
        <p:guide pos="767"/>
        <p:guide pos="6923"/>
        <p:guide pos="5711"/>
        <p:guide pos="7247"/>
        <p:guide pos="3695"/>
        <p:guide pos="431"/>
        <p:guide pos="27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19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28FCA9C-FF92-4024-BDEC-A6D3B663DC09}" type="datetimeFigureOut">
              <a:rPr lang="en-US" altLang="zh-CN"/>
              <a:t>1/5/2016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446DCAE-1661-43FF-8A44-43DAFDC1FD90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72AB877-E7B1-4681-847E-D0918612832B}" type="datetimeFigureOut">
              <a:t>2016/1/5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9C971FF-EF28-4195-A575-329446EFAA5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8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zh-CN" smtClean="0"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15858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79431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63210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46400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 latinLnBrk="0">
              <a:defRPr lang="zh-CN"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 latinLnBrk="0">
              <a:defRPr lang="zh-CN" sz="4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 baseline="0"/>
            </a:lvl8pPr>
            <a:lvl9pPr latinLnBrk="0">
              <a:defRPr lang="zh-CN" sz="14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pPr/>
              <a:t>2016/1/5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 cap="all" baseline="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cap="none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操作系统实验</a:t>
            </a:r>
            <a:r>
              <a:rPr lang="en-US" altLang="zh-CN" cap="none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cap="none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cap="none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cap="none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4000" cap="none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en-US" altLang="zh-CN" sz="4000" cap="none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4000" cap="none" dirty="0" smtClean="0">
                <a:latin typeface="微软雅黑" pitchFamily="34" charset="-122"/>
                <a:ea typeface="微软雅黑" pitchFamily="34" charset="-122"/>
              </a:rPr>
              <a:t>字符显示的控制</a:t>
            </a:r>
            <a:endParaRPr lang="zh-CN" sz="4000" cap="none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Report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7130310111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刘　铭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7130310106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王雪晴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实验要求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本实验的基本内容是修改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Linux 0.11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的终端设备处理代码，对键盘输入和字符显示进行非常规的控制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在初始状态，一切如常。用户按一次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F12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后，把应用程序向终端输出所有字母都替换为“*”。用户再按一次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F12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，又恢复正常。第三次按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F12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，再进行输出替换。依此类推。</a:t>
            </a:r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cap="none" dirty="0" smtClean="0">
                <a:latin typeface="微软雅黑" pitchFamily="34" charset="-122"/>
                <a:ea typeface="微软雅黑" pitchFamily="34" charset="-122"/>
              </a:rPr>
              <a:t>kernel/</a:t>
            </a:r>
            <a:r>
              <a:rPr lang="en-US" altLang="zh-CN" cap="none" dirty="0" err="1" smtClean="0">
                <a:latin typeface="微软雅黑" pitchFamily="34" charset="-122"/>
                <a:ea typeface="微软雅黑" pitchFamily="34" charset="-122"/>
              </a:rPr>
              <a:t>chr_drv</a:t>
            </a:r>
            <a:r>
              <a:rPr lang="en-US" altLang="zh-CN" cap="none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cap="none" dirty="0" err="1" smtClean="0">
                <a:latin typeface="微软雅黑" pitchFamily="34" charset="-122"/>
                <a:ea typeface="微软雅黑" pitchFamily="34" charset="-122"/>
              </a:rPr>
              <a:t>keyboard.S</a:t>
            </a:r>
            <a:endParaRPr lang="zh-CN" cap="none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350" y="1828800"/>
            <a:ext cx="7096125" cy="381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98721" y="2943176"/>
            <a:ext cx="2954655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kernel/</a:t>
            </a:r>
            <a:r>
              <a:rPr lang="en-US" altLang="zh-CN" sz="2400" dirty="0" err="1" smtClean="0"/>
              <a:t>sched.c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打印所有任务的信息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/>
              <a:t>注释</a:t>
            </a:r>
            <a:r>
              <a:rPr lang="zh-CN" altLang="en-US" sz="2400" dirty="0" smtClean="0"/>
              <a:t>掉可以避免输出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大量任务信息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472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cap="none" dirty="0" smtClean="0">
                <a:latin typeface="微软雅黑" pitchFamily="34" charset="-122"/>
                <a:ea typeface="微软雅黑" pitchFamily="34" charset="-122"/>
              </a:rPr>
              <a:t>kernel/</a:t>
            </a:r>
            <a:r>
              <a:rPr lang="en-US" altLang="zh-CN" cap="none" dirty="0" err="1" smtClean="0">
                <a:latin typeface="微软雅黑" pitchFamily="34" charset="-122"/>
                <a:ea typeface="微软雅黑" pitchFamily="34" charset="-122"/>
              </a:rPr>
              <a:t>chr_drv</a:t>
            </a:r>
            <a:r>
              <a:rPr lang="en-US" altLang="zh-CN" cap="none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cap="none" dirty="0" err="1" smtClean="0">
                <a:latin typeface="微软雅黑" pitchFamily="34" charset="-122"/>
                <a:ea typeface="微软雅黑" pitchFamily="34" charset="-122"/>
              </a:rPr>
              <a:t>tty_io.c</a:t>
            </a:r>
            <a:endParaRPr lang="zh-CN" cap="none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3" y="2141368"/>
            <a:ext cx="5295900" cy="1962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37878" y="3122443"/>
            <a:ext cx="4501553" cy="2086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L </a:t>
            </a:r>
            <a:r>
              <a:rPr lang="zh-CN" altLang="en-US" sz="2400" dirty="0" smtClean="0"/>
              <a:t>代表</a:t>
            </a:r>
            <a:r>
              <a:rPr lang="en-US" altLang="zh-CN" sz="2400" dirty="0" smtClean="0"/>
              <a:t>F12, </a:t>
            </a:r>
            <a:r>
              <a:rPr lang="zh-CN" altLang="en-US" sz="2400" dirty="0" smtClean="0"/>
              <a:t>此处可以换成其他键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, </a:t>
            </a:r>
            <a:r>
              <a:rPr lang="zh-CN" altLang="en-US" sz="2400" dirty="0" smtClean="0"/>
              <a:t>如</a:t>
            </a:r>
            <a:r>
              <a:rPr lang="en-US" altLang="zh-CN" sz="2400" dirty="0" smtClean="0"/>
              <a:t>A-F1, B-F2</a:t>
            </a:r>
            <a:r>
              <a:rPr lang="zh-CN" altLang="en-US" sz="2400" dirty="0" smtClean="0"/>
              <a:t>等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以此类推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 err="1" smtClean="0"/>
              <a:t>keyboard.S</a:t>
            </a:r>
            <a:r>
              <a:rPr lang="zh-CN" altLang="en-US" sz="2400" dirty="0" smtClean="0"/>
              <a:t>中关于键位的描述</a:t>
            </a:r>
            <a:r>
              <a:rPr lang="en-US" altLang="zh-CN" sz="2400" dirty="0" smtClean="0"/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98" y="4876800"/>
            <a:ext cx="55721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4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cap="none" dirty="0" smtClean="0">
                <a:latin typeface="微软雅黑" pitchFamily="34" charset="-122"/>
                <a:ea typeface="微软雅黑" pitchFamily="34" charset="-122"/>
              </a:rPr>
              <a:t>kernel/</a:t>
            </a:r>
            <a:r>
              <a:rPr lang="en-US" altLang="zh-CN" cap="none" dirty="0" err="1" smtClean="0">
                <a:latin typeface="微软雅黑" pitchFamily="34" charset="-122"/>
                <a:ea typeface="微软雅黑" pitchFamily="34" charset="-122"/>
              </a:rPr>
              <a:t>chr_drv</a:t>
            </a:r>
            <a:r>
              <a:rPr lang="en-US" altLang="zh-CN" cap="none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cap="none" dirty="0" err="1" smtClean="0">
                <a:latin typeface="微软雅黑" pitchFamily="34" charset="-122"/>
                <a:ea typeface="微软雅黑" pitchFamily="34" charset="-122"/>
              </a:rPr>
              <a:t>console.c</a:t>
            </a:r>
            <a:endParaRPr lang="zh-CN" cap="none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32183" y="2060848"/>
            <a:ext cx="941475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与</a:t>
            </a:r>
            <a:r>
              <a:rPr lang="en-US" altLang="zh-CN" sz="2400" dirty="0" err="1" smtClean="0"/>
              <a:t>tty_io.c</a:t>
            </a:r>
            <a:r>
              <a:rPr lang="zh-CN" altLang="en-US" sz="2400" dirty="0" smtClean="0"/>
              <a:t>中的</a:t>
            </a:r>
            <a:r>
              <a:rPr lang="en-US" altLang="zh-CN" sz="2400" dirty="0" smtClean="0"/>
              <a:t>judge</a:t>
            </a:r>
            <a:r>
              <a:rPr lang="zh-CN" altLang="en-US" sz="2400" dirty="0" smtClean="0"/>
              <a:t>改变配合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在此处将所有字母和数字都转变为</a:t>
            </a:r>
            <a:r>
              <a:rPr lang="en-US" altLang="zh-CN" sz="2400" dirty="0" smtClean="0"/>
              <a:t>’*’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j</a:t>
            </a:r>
            <a:r>
              <a:rPr lang="en-US" altLang="zh-CN" sz="2400" dirty="0" smtClean="0"/>
              <a:t>udge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include/</a:t>
            </a:r>
            <a:r>
              <a:rPr lang="en-US" altLang="zh-CN" sz="2400" dirty="0" err="1" smtClean="0"/>
              <a:t>asm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system.h</a:t>
            </a:r>
            <a:r>
              <a:rPr lang="zh-CN" altLang="en-US" sz="2400" dirty="0" smtClean="0"/>
              <a:t>中</a:t>
            </a:r>
            <a:r>
              <a:rPr lang="zh-CN" altLang="en-US" sz="2400" dirty="0"/>
              <a:t>声明</a:t>
            </a:r>
            <a:r>
              <a:rPr lang="zh-CN" altLang="en-US" sz="2400" dirty="0" smtClean="0"/>
              <a:t>为</a:t>
            </a:r>
            <a:r>
              <a:rPr lang="zh-CN" altLang="en-US" sz="2400" dirty="0" smtClean="0"/>
              <a:t>全局变量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974" y="3060625"/>
            <a:ext cx="5619750" cy="346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1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cap="none" dirty="0" smtClean="0">
                <a:latin typeface="微软雅黑" pitchFamily="34" charset="-122"/>
                <a:ea typeface="微软雅黑" pitchFamily="34" charset="-122"/>
              </a:rPr>
              <a:t>效果展示</a:t>
            </a:r>
            <a:endParaRPr lang="zh-CN" cap="none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888" y="1928961"/>
            <a:ext cx="68770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6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9C8696-0FC9-4CE5-B92E-6DB3A3C9E6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世界地图系列、亚洲大陆演示（宽屏）</Template>
  <TotalTime>0</TotalTime>
  <Words>154</Words>
  <Application>Microsoft Office PowerPoint</Application>
  <PresentationFormat>自定义</PresentationFormat>
  <Paragraphs>28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微软雅黑</vt:lpstr>
      <vt:lpstr>Arial</vt:lpstr>
      <vt:lpstr>Century Gothic</vt:lpstr>
      <vt:lpstr>Continental_Asia_16x9</vt:lpstr>
      <vt:lpstr>操作系统实验  实验3.2 字符显示的控制</vt:lpstr>
      <vt:lpstr>实验要求</vt:lpstr>
      <vt:lpstr>kernel/chr_drv/keyboard.S</vt:lpstr>
      <vt:lpstr>kernel/chr_drv/tty_io.c</vt:lpstr>
      <vt:lpstr>kernel/chr_drv/console.c</vt:lpstr>
      <vt:lpstr>效果展示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2015-06-12T23:48:16Z</dcterms:created>
  <dcterms:modified xsi:type="dcterms:W3CDTF">2016-01-05T05:06:27Z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