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2" r:id="rId4"/>
    <p:sldId id="263" r:id="rId5"/>
    <p:sldId id="265" r:id="rId6"/>
    <p:sldId id="26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74" d="100"/>
          <a:sy n="74" d="100"/>
        </p:scale>
        <p:origin x="378" y="66"/>
      </p:cViewPr>
      <p:guideLst>
        <p:guide orient="horz" pos="2160"/>
        <p:guide orient="horz" pos="1008"/>
        <p:guide orient="horz" pos="116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6445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716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597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操作系统实验</a:t>
            </a: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4000" cap="none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4000" cap="none" dirty="0" smtClean="0">
                <a:latin typeface="微软雅黑" pitchFamily="34" charset="-122"/>
                <a:ea typeface="微软雅黑" pitchFamily="34" charset="-122"/>
              </a:rPr>
              <a:t>地址映射与共享</a:t>
            </a:r>
            <a:endParaRPr lang="zh-CN" sz="4000" cap="none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7130310111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　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7130310106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王雪晴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实验要求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Bochs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调试工具跟踪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的地址翻译（地址映射）过程，了解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的内存管理机制；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上编写多进程的生产者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消费者程序，用共享内存做缓冲区；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在信号量实验的基础上，为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增加共享内存功能，并将生产者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消费者程序移植到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 0.11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跟踪地址翻译过程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772816"/>
            <a:ext cx="4391025" cy="28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2282949"/>
            <a:ext cx="6486525" cy="136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3981797"/>
            <a:ext cx="4029075" cy="1571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348" y="3981797"/>
            <a:ext cx="6391275" cy="1895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96" y="6097860"/>
            <a:ext cx="6276975" cy="571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86300" y="1780132"/>
            <a:ext cx="28680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调试模式下运行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74532" y="2644228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查看反汇编代码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79938" y="3580332"/>
            <a:ext cx="3275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GDT</a:t>
            </a:r>
            <a:r>
              <a:rPr lang="zh-CN" altLang="en-US" sz="2400" dirty="0" smtClean="0"/>
              <a:t>表及待查找项位置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2520" y="3652340"/>
            <a:ext cx="22268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段表及</a:t>
            </a:r>
            <a:r>
              <a:rPr lang="en-US" altLang="zh-CN" sz="2400" dirty="0" smtClean="0"/>
              <a:t>LDT</a:t>
            </a:r>
            <a:r>
              <a:rPr lang="zh-CN" altLang="en-US" sz="2400" dirty="0" smtClean="0"/>
              <a:t>位置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20" y="5596556"/>
            <a:ext cx="25346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LDT</a:t>
            </a:r>
            <a:r>
              <a:rPr lang="zh-CN" altLang="en-US" sz="2400" dirty="0" smtClean="0"/>
              <a:t>表前四项内容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5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跟踪地址翻译过程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042889"/>
            <a:ext cx="6115050" cy="3762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796" y="1556792"/>
            <a:ext cx="29546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页目录表位置及内容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2132856"/>
            <a:ext cx="4844630" cy="2449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3072" y="1686590"/>
            <a:ext cx="33039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最终结果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703115"/>
            <a:ext cx="3133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跟踪地址翻译过程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64" y="1844824"/>
            <a:ext cx="6896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126</Words>
  <Application>Microsoft Office PowerPoint</Application>
  <PresentationFormat>自定义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Century Gothic</vt:lpstr>
      <vt:lpstr>Continental_Asia_16x9</vt:lpstr>
      <vt:lpstr>操作系统实验  实验4 地址映射与共享</vt:lpstr>
      <vt:lpstr>实验要求</vt:lpstr>
      <vt:lpstr>跟踪地址翻译过程</vt:lpstr>
      <vt:lpstr>跟踪地址翻译过程</vt:lpstr>
      <vt:lpstr>跟踪地址翻译过程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2015-06-12T23:48:16Z</dcterms:created>
  <dcterms:modified xsi:type="dcterms:W3CDTF">2016-01-05T05:27:42Z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