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83" r:id="rId3"/>
    <p:sldId id="281" r:id="rId4"/>
    <p:sldId id="284" r:id="rId5"/>
    <p:sldId id="302" r:id="rId6"/>
    <p:sldId id="282" r:id="rId7"/>
    <p:sldId id="288" r:id="rId8"/>
    <p:sldId id="304" r:id="rId9"/>
    <p:sldId id="287" r:id="rId10"/>
    <p:sldId id="271" r:id="rId11"/>
    <p:sldId id="291" r:id="rId12"/>
    <p:sldId id="297" r:id="rId13"/>
    <p:sldId id="299" r:id="rId14"/>
    <p:sldId id="303" r:id="rId15"/>
    <p:sldId id="294" r:id="rId16"/>
    <p:sldId id="295" r:id="rId17"/>
    <p:sldId id="292" r:id="rId18"/>
    <p:sldId id="293" r:id="rId19"/>
    <p:sldId id="272" r:id="rId20"/>
    <p:sldId id="301" r:id="rId21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818" y="-3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9C9A82-1C35-48B6-A6FC-4A09C261B762}" type="datetimeFigureOut">
              <a:rPr lang="sv-SE" smtClean="0"/>
              <a:pPr/>
              <a:t>2015-01-02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16801C-EAEE-472E-9674-432585CC9DD0}" type="slidenum">
              <a:rPr lang="sv-SE" smtClean="0"/>
              <a:pPr/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372F9-B91E-4A54-85B1-EF95D44BAA88}" type="slidenum">
              <a:rPr lang="sv-SE" smtClean="0"/>
              <a:pPr/>
              <a:t>2</a:t>
            </a:fld>
            <a:endParaRPr lang="sv-S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 more traffic: How to get more web visitors at a lower cost</a:t>
            </a:r>
          </a:p>
          <a:p>
            <a:endParaRPr lang="en-US" dirty="0" smtClean="0"/>
          </a:p>
          <a:p>
            <a:r>
              <a:rPr lang="en-US" dirty="0" smtClean="0"/>
              <a:t>How  can you implement more lead-generating market initiatives, despite running out of time, money &amp; resources</a:t>
            </a:r>
          </a:p>
          <a:p>
            <a:endParaRPr lang="en-US" dirty="0" smtClean="0"/>
          </a:p>
          <a:p>
            <a:r>
              <a:rPr lang="en-US" dirty="0" smtClean="0"/>
              <a:t>Find new leads through company listings or partners</a:t>
            </a:r>
          </a:p>
          <a:p>
            <a:r>
              <a:rPr lang="en-US" dirty="0" smtClean="0"/>
              <a:t>Convert more websites visitors into leads</a:t>
            </a:r>
          </a:p>
          <a:p>
            <a:endParaRPr lang="en-US" dirty="0" smtClean="0"/>
          </a:p>
          <a:p>
            <a:r>
              <a:rPr lang="en-US" dirty="0" smtClean="0"/>
              <a:t>Get warmer / better sales qualified leads</a:t>
            </a:r>
          </a:p>
          <a:p>
            <a:r>
              <a:rPr lang="en-US" dirty="0" smtClean="0"/>
              <a:t>Follow up more existing leads and customers</a:t>
            </a:r>
          </a:p>
          <a:p>
            <a:endParaRPr lang="en-US" dirty="0" smtClean="0"/>
          </a:p>
          <a:p>
            <a:r>
              <a:rPr lang="en-US" dirty="0" smtClean="0"/>
              <a:t>Reduce  the time of prospecting for sales</a:t>
            </a:r>
          </a:p>
          <a:p>
            <a:r>
              <a:rPr lang="en-US" dirty="0" smtClean="0"/>
              <a:t>Get better track of customers' decision / buying process</a:t>
            </a:r>
          </a:p>
          <a:p>
            <a:endParaRPr lang="en-US" dirty="0" smtClean="0"/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6801C-EAEE-472E-9674-432585CC9DD0}" type="slidenum">
              <a:rPr lang="sv-SE" smtClean="0"/>
              <a:pPr/>
              <a:t>9</a:t>
            </a:fld>
            <a:endParaRPr lang="sv-S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80749-25E3-44BD-8B71-95DA73CEC068}" type="datetimeFigureOut">
              <a:rPr lang="sv-SE" smtClean="0"/>
              <a:pPr/>
              <a:t>2015-01-02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243D5-2953-4A9F-9B48-FD4ECEFF5C6C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xmlns="" val="1211832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80749-25E3-44BD-8B71-95DA73CEC068}" type="datetimeFigureOut">
              <a:rPr lang="sv-SE" smtClean="0"/>
              <a:pPr/>
              <a:t>2015-01-02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243D5-2953-4A9F-9B48-FD4ECEFF5C6C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xmlns="" val="3483818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80749-25E3-44BD-8B71-95DA73CEC068}" type="datetimeFigureOut">
              <a:rPr lang="sv-SE" smtClean="0"/>
              <a:pPr/>
              <a:t>2015-01-02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243D5-2953-4A9F-9B48-FD4ECEFF5C6C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xmlns="" val="2837881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Courier New" pitchFamily="49" charset="0"/>
              <a:buChar char="o"/>
              <a:defRPr/>
            </a:lvl1pPr>
          </a:lstStyle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80749-25E3-44BD-8B71-95DA73CEC068}" type="datetimeFigureOut">
              <a:rPr lang="sv-SE" smtClean="0"/>
              <a:pPr/>
              <a:t>2015-01-02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243D5-2953-4A9F-9B48-FD4ECEFF5C6C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xmlns="" val="1542758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80749-25E3-44BD-8B71-95DA73CEC068}" type="datetimeFigureOut">
              <a:rPr lang="sv-SE" smtClean="0"/>
              <a:pPr/>
              <a:t>2015-01-02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243D5-2953-4A9F-9B48-FD4ECEFF5C6C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xmlns="" val="3113184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80749-25E3-44BD-8B71-95DA73CEC068}" type="datetimeFigureOut">
              <a:rPr lang="sv-SE" smtClean="0"/>
              <a:pPr/>
              <a:t>2015-01-02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243D5-2953-4A9F-9B48-FD4ECEFF5C6C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xmlns="" val="3363418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80749-25E3-44BD-8B71-95DA73CEC068}" type="datetimeFigureOut">
              <a:rPr lang="sv-SE" smtClean="0"/>
              <a:pPr/>
              <a:t>2015-01-02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243D5-2953-4A9F-9B48-FD4ECEFF5C6C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xmlns="" val="1655872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80749-25E3-44BD-8B71-95DA73CEC068}" type="datetimeFigureOut">
              <a:rPr lang="sv-SE" smtClean="0"/>
              <a:pPr/>
              <a:t>2015-01-02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243D5-2953-4A9F-9B48-FD4ECEFF5C6C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xmlns="" val="2956822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80749-25E3-44BD-8B71-95DA73CEC068}" type="datetimeFigureOut">
              <a:rPr lang="sv-SE" smtClean="0"/>
              <a:pPr/>
              <a:t>2015-01-02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243D5-2953-4A9F-9B48-FD4ECEFF5C6C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xmlns="" val="2353336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80749-25E3-44BD-8B71-95DA73CEC068}" type="datetimeFigureOut">
              <a:rPr lang="sv-SE" smtClean="0"/>
              <a:pPr/>
              <a:t>2015-01-02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243D5-2953-4A9F-9B48-FD4ECEFF5C6C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xmlns="" val="1823299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80749-25E3-44BD-8B71-95DA73CEC068}" type="datetimeFigureOut">
              <a:rPr lang="sv-SE" smtClean="0"/>
              <a:pPr/>
              <a:t>2015-01-02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243D5-2953-4A9F-9B48-FD4ECEFF5C6C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xmlns="" val="1428575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80749-25E3-44BD-8B71-95DA73CEC068}" type="datetimeFigureOut">
              <a:rPr lang="sv-SE" smtClean="0"/>
              <a:pPr/>
              <a:t>2015-01-02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243D5-2953-4A9F-9B48-FD4ECEFF5C6C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xmlns="" val="2663471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Are you </a:t>
            </a:r>
            <a:r>
              <a:rPr lang="sv-SE" dirty="0" err="1" smtClean="0"/>
              <a:t>primarily</a:t>
            </a:r>
            <a:r>
              <a:rPr lang="sv-SE" dirty="0" smtClean="0"/>
              <a:t> </a:t>
            </a:r>
            <a:r>
              <a:rPr lang="sv-SE" dirty="0" err="1" smtClean="0"/>
              <a:t>targeting</a:t>
            </a:r>
            <a:endParaRPr lang="sv-SE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279104"/>
          </a:xfrm>
        </p:spPr>
        <p:txBody>
          <a:bodyPr/>
          <a:lstStyle/>
          <a:p>
            <a:pPr algn="l"/>
            <a:r>
              <a:rPr lang="sv-SE" dirty="0" smtClean="0"/>
              <a:t>o B2B (</a:t>
            </a:r>
            <a:r>
              <a:rPr lang="sv-SE" dirty="0" err="1" smtClean="0"/>
              <a:t>Business-to-Business</a:t>
            </a:r>
            <a:r>
              <a:rPr lang="sv-SE" dirty="0" smtClean="0"/>
              <a:t>)</a:t>
            </a:r>
          </a:p>
          <a:p>
            <a:pPr algn="l"/>
            <a:r>
              <a:rPr lang="sv-SE" dirty="0" smtClean="0"/>
              <a:t>o B2C (</a:t>
            </a:r>
            <a:r>
              <a:rPr lang="sv-SE" dirty="0" err="1" smtClean="0"/>
              <a:t>Business-to-Consumer</a:t>
            </a:r>
            <a:r>
              <a:rPr lang="sv-SE" dirty="0" smtClean="0"/>
              <a:t>)</a:t>
            </a:r>
          </a:p>
          <a:p>
            <a:endParaRPr lang="sv-SE" dirty="0"/>
          </a:p>
        </p:txBody>
      </p:sp>
      <p:sp>
        <p:nvSpPr>
          <p:cNvPr id="4" name="Rektangel med rundade hörn 3"/>
          <p:cNvSpPr/>
          <p:nvPr/>
        </p:nvSpPr>
        <p:spPr>
          <a:xfrm>
            <a:off x="3491880" y="5517232"/>
            <a:ext cx="2232248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textruta 5"/>
          <p:cNvSpPr txBox="1"/>
          <p:nvPr/>
        </p:nvSpPr>
        <p:spPr>
          <a:xfrm>
            <a:off x="3491880" y="5517232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 smtClean="0"/>
              <a:t>START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xmlns="" val="414869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err="1" smtClean="0"/>
              <a:t>How</a:t>
            </a:r>
            <a:r>
              <a:rPr lang="sv-SE" dirty="0" smtClean="0"/>
              <a:t> </a:t>
            </a:r>
            <a:r>
              <a:rPr lang="sv-SE" dirty="0" err="1" smtClean="0"/>
              <a:t>well</a:t>
            </a:r>
            <a:r>
              <a:rPr lang="sv-SE" dirty="0" smtClean="0"/>
              <a:t> </a:t>
            </a:r>
            <a:r>
              <a:rPr lang="sv-SE" dirty="0" err="1" smtClean="0"/>
              <a:t>do</a:t>
            </a:r>
            <a:r>
              <a:rPr lang="sv-SE" dirty="0" smtClean="0"/>
              <a:t> you </a:t>
            </a:r>
            <a:r>
              <a:rPr lang="sv-SE" dirty="0" err="1" smtClean="0"/>
              <a:t>know</a:t>
            </a:r>
            <a:r>
              <a:rPr lang="sv-SE" dirty="0" smtClean="0"/>
              <a:t> Marketing Automation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v-SE" dirty="0" err="1" smtClean="0"/>
              <a:t>Don’t</a:t>
            </a:r>
            <a:r>
              <a:rPr lang="sv-SE" dirty="0" smtClean="0"/>
              <a:t> </a:t>
            </a:r>
            <a:r>
              <a:rPr lang="sv-SE" dirty="0" err="1" smtClean="0"/>
              <a:t>know</a:t>
            </a:r>
            <a:r>
              <a:rPr lang="sv-SE" dirty="0" smtClean="0"/>
              <a:t> </a:t>
            </a:r>
            <a:r>
              <a:rPr lang="sv-SE" dirty="0" err="1" smtClean="0"/>
              <a:t>much</a:t>
            </a:r>
            <a:r>
              <a:rPr lang="sv-SE" dirty="0" smtClean="0"/>
              <a:t>, </a:t>
            </a:r>
            <a:r>
              <a:rPr lang="sv-SE" dirty="0" err="1" smtClean="0"/>
              <a:t>but</a:t>
            </a:r>
            <a:r>
              <a:rPr lang="sv-SE" dirty="0" smtClean="0"/>
              <a:t> </a:t>
            </a:r>
            <a:r>
              <a:rPr lang="sv-SE" dirty="0" err="1" smtClean="0"/>
              <a:t>would</a:t>
            </a:r>
            <a:r>
              <a:rPr lang="sv-SE" dirty="0" smtClean="0"/>
              <a:t> like to </a:t>
            </a:r>
            <a:r>
              <a:rPr lang="sv-SE" dirty="0" err="1" smtClean="0"/>
              <a:t>know</a:t>
            </a:r>
            <a:r>
              <a:rPr lang="sv-SE" dirty="0" smtClean="0"/>
              <a:t> </a:t>
            </a:r>
            <a:r>
              <a:rPr lang="sv-SE" dirty="0" err="1" smtClean="0"/>
              <a:t>more</a:t>
            </a:r>
            <a:r>
              <a:rPr lang="sv-SE" dirty="0" smtClean="0"/>
              <a:t> </a:t>
            </a:r>
            <a:r>
              <a:rPr lang="sv-SE" dirty="0" err="1" smtClean="0"/>
              <a:t>about</a:t>
            </a:r>
            <a:r>
              <a:rPr lang="sv-SE" dirty="0" smtClean="0"/>
              <a:t> it.</a:t>
            </a:r>
          </a:p>
          <a:p>
            <a:r>
              <a:rPr lang="sv-SE" dirty="0" err="1" smtClean="0"/>
              <a:t>Have</a:t>
            </a:r>
            <a:r>
              <a:rPr lang="sv-SE" dirty="0" smtClean="0"/>
              <a:t> </a:t>
            </a:r>
            <a:r>
              <a:rPr lang="sv-SE" dirty="0" err="1" smtClean="0"/>
              <a:t>heard</a:t>
            </a:r>
            <a:r>
              <a:rPr lang="sv-SE" dirty="0" smtClean="0"/>
              <a:t> </a:t>
            </a:r>
            <a:r>
              <a:rPr lang="sv-SE" dirty="0" err="1" smtClean="0"/>
              <a:t>about</a:t>
            </a:r>
            <a:r>
              <a:rPr lang="sv-SE" dirty="0" smtClean="0"/>
              <a:t> it, and </a:t>
            </a:r>
            <a:r>
              <a:rPr lang="sv-SE" dirty="0" err="1" smtClean="0"/>
              <a:t>would</a:t>
            </a:r>
            <a:r>
              <a:rPr lang="sv-SE" dirty="0" smtClean="0"/>
              <a:t> like to </a:t>
            </a:r>
            <a:r>
              <a:rPr lang="sv-SE" dirty="0" err="1" smtClean="0"/>
              <a:t>know</a:t>
            </a:r>
            <a:r>
              <a:rPr lang="sv-SE" dirty="0" smtClean="0"/>
              <a:t> </a:t>
            </a:r>
            <a:r>
              <a:rPr lang="sv-SE" dirty="0" err="1" smtClean="0"/>
              <a:t>more</a:t>
            </a:r>
            <a:r>
              <a:rPr lang="sv-SE" dirty="0" smtClean="0"/>
              <a:t> </a:t>
            </a:r>
            <a:r>
              <a:rPr lang="sv-SE" dirty="0" err="1" smtClean="0"/>
              <a:t>about</a:t>
            </a:r>
            <a:r>
              <a:rPr lang="sv-SE" dirty="0" smtClean="0"/>
              <a:t> </a:t>
            </a:r>
            <a:r>
              <a:rPr lang="sv-SE" dirty="0" err="1" smtClean="0"/>
              <a:t>how</a:t>
            </a:r>
            <a:r>
              <a:rPr lang="sv-SE" dirty="0" smtClean="0"/>
              <a:t> it </a:t>
            </a:r>
            <a:r>
              <a:rPr lang="sv-SE" dirty="0" err="1" smtClean="0"/>
              <a:t>could</a:t>
            </a:r>
            <a:r>
              <a:rPr lang="sv-SE" dirty="0" smtClean="0"/>
              <a:t> work for </a:t>
            </a:r>
            <a:r>
              <a:rPr lang="sv-SE" dirty="0" err="1" smtClean="0"/>
              <a:t>us</a:t>
            </a:r>
            <a:r>
              <a:rPr lang="sv-SE" dirty="0" smtClean="0"/>
              <a:t>.</a:t>
            </a:r>
            <a:endParaRPr lang="sv-SE" dirty="0" smtClean="0"/>
          </a:p>
          <a:p>
            <a:r>
              <a:rPr lang="sv-SE" dirty="0" smtClean="0"/>
              <a:t>I </a:t>
            </a:r>
            <a:r>
              <a:rPr lang="sv-SE" dirty="0" err="1" smtClean="0"/>
              <a:t>understand</a:t>
            </a:r>
            <a:r>
              <a:rPr lang="sv-SE" dirty="0" smtClean="0"/>
              <a:t> the </a:t>
            </a:r>
            <a:r>
              <a:rPr lang="sv-SE" dirty="0" err="1" smtClean="0"/>
              <a:t>principle</a:t>
            </a:r>
            <a:r>
              <a:rPr lang="sv-SE" dirty="0" smtClean="0"/>
              <a:t> </a:t>
            </a:r>
            <a:r>
              <a:rPr lang="sv-SE" dirty="0" err="1" smtClean="0"/>
              <a:t>behind</a:t>
            </a:r>
            <a:r>
              <a:rPr lang="sv-SE" dirty="0" smtClean="0"/>
              <a:t> the process or systems, and </a:t>
            </a:r>
            <a:r>
              <a:rPr lang="sv-SE" dirty="0" err="1" smtClean="0"/>
              <a:t>have</a:t>
            </a:r>
            <a:r>
              <a:rPr lang="sv-SE" dirty="0" smtClean="0"/>
              <a:t> </a:t>
            </a:r>
            <a:r>
              <a:rPr lang="sv-SE" dirty="0" err="1" smtClean="0"/>
              <a:t>some</a:t>
            </a:r>
            <a:r>
              <a:rPr lang="sv-SE" dirty="0" smtClean="0"/>
              <a:t> </a:t>
            </a:r>
            <a:r>
              <a:rPr lang="sv-SE" dirty="0" err="1" smtClean="0"/>
              <a:t>ideas</a:t>
            </a:r>
            <a:r>
              <a:rPr lang="sv-SE" dirty="0" smtClean="0"/>
              <a:t> </a:t>
            </a:r>
            <a:r>
              <a:rPr lang="sv-SE" dirty="0" err="1" smtClean="0"/>
              <a:t>about</a:t>
            </a:r>
            <a:r>
              <a:rPr lang="sv-SE" dirty="0" smtClean="0"/>
              <a:t> </a:t>
            </a:r>
            <a:r>
              <a:rPr lang="sv-SE" dirty="0" err="1" smtClean="0"/>
              <a:t>how</a:t>
            </a:r>
            <a:r>
              <a:rPr lang="sv-SE" dirty="0" smtClean="0"/>
              <a:t> to </a:t>
            </a:r>
            <a:r>
              <a:rPr lang="sv-SE" dirty="0" err="1" smtClean="0"/>
              <a:t>use</a:t>
            </a:r>
            <a:r>
              <a:rPr lang="sv-SE" dirty="0" smtClean="0"/>
              <a:t> </a:t>
            </a:r>
            <a:r>
              <a:rPr lang="sv-SE" dirty="0" smtClean="0"/>
              <a:t>it, </a:t>
            </a:r>
            <a:r>
              <a:rPr lang="sv-SE" dirty="0" err="1" smtClean="0"/>
              <a:t>but</a:t>
            </a:r>
            <a:r>
              <a:rPr lang="sv-SE" dirty="0" smtClean="0"/>
              <a:t> </a:t>
            </a:r>
            <a:r>
              <a:rPr lang="sv-SE" dirty="0" err="1" smtClean="0"/>
              <a:t>haven’t</a:t>
            </a:r>
            <a:r>
              <a:rPr lang="sv-SE" dirty="0" smtClean="0"/>
              <a:t> </a:t>
            </a:r>
            <a:r>
              <a:rPr lang="sv-SE" dirty="0" err="1" smtClean="0"/>
              <a:t>started</a:t>
            </a:r>
            <a:r>
              <a:rPr lang="sv-SE" dirty="0" smtClean="0"/>
              <a:t> </a:t>
            </a:r>
            <a:r>
              <a:rPr lang="sv-SE" dirty="0" err="1" smtClean="0"/>
              <a:t>yet</a:t>
            </a:r>
            <a:r>
              <a:rPr lang="sv-SE" dirty="0" smtClean="0"/>
              <a:t>.</a:t>
            </a:r>
            <a:endParaRPr lang="sv-SE" dirty="0" smtClean="0"/>
          </a:p>
          <a:p>
            <a:r>
              <a:rPr lang="sv-SE" dirty="0" smtClean="0"/>
              <a:t>I </a:t>
            </a:r>
            <a:r>
              <a:rPr lang="sv-SE" dirty="0" err="1" smtClean="0"/>
              <a:t>use</a:t>
            </a:r>
            <a:r>
              <a:rPr lang="sv-SE" dirty="0" smtClean="0"/>
              <a:t> it, </a:t>
            </a:r>
            <a:r>
              <a:rPr lang="sv-SE" dirty="0" err="1" smtClean="0"/>
              <a:t>but</a:t>
            </a:r>
            <a:r>
              <a:rPr lang="sv-SE" dirty="0" smtClean="0"/>
              <a:t> </a:t>
            </a:r>
            <a:r>
              <a:rPr lang="sv-SE" dirty="0" err="1" smtClean="0"/>
              <a:t>would</a:t>
            </a:r>
            <a:r>
              <a:rPr lang="sv-SE" dirty="0" smtClean="0"/>
              <a:t> like to get </a:t>
            </a:r>
            <a:r>
              <a:rPr lang="sv-SE" dirty="0" err="1" smtClean="0"/>
              <a:t>more</a:t>
            </a:r>
            <a:r>
              <a:rPr lang="sv-SE" dirty="0" smtClean="0"/>
              <a:t> </a:t>
            </a:r>
            <a:r>
              <a:rPr lang="sv-SE" dirty="0" err="1" smtClean="0"/>
              <a:t>out</a:t>
            </a:r>
            <a:r>
              <a:rPr lang="sv-SE" dirty="0" smtClean="0"/>
              <a:t> of </a:t>
            </a:r>
            <a:r>
              <a:rPr lang="sv-SE" dirty="0" smtClean="0"/>
              <a:t>it.</a:t>
            </a:r>
            <a:endParaRPr lang="sv-SE" dirty="0" smtClean="0"/>
          </a:p>
          <a:p>
            <a:r>
              <a:rPr lang="sv-SE" dirty="0" smtClean="0"/>
              <a:t>I </a:t>
            </a:r>
            <a:r>
              <a:rPr lang="sv-SE" dirty="0" err="1" smtClean="0"/>
              <a:t>know</a:t>
            </a:r>
            <a:r>
              <a:rPr lang="sv-SE" dirty="0" smtClean="0"/>
              <a:t> it </a:t>
            </a:r>
            <a:r>
              <a:rPr lang="sv-SE" dirty="0" err="1" smtClean="0"/>
              <a:t>fairly</a:t>
            </a:r>
            <a:r>
              <a:rPr lang="sv-SE" dirty="0" smtClean="0"/>
              <a:t> </a:t>
            </a:r>
            <a:r>
              <a:rPr lang="sv-SE" dirty="0" err="1" smtClean="0"/>
              <a:t>well</a:t>
            </a:r>
            <a:r>
              <a:rPr lang="sv-SE" dirty="0" smtClean="0"/>
              <a:t>, </a:t>
            </a:r>
            <a:r>
              <a:rPr lang="sv-SE" dirty="0" smtClean="0"/>
              <a:t>and </a:t>
            </a:r>
            <a:r>
              <a:rPr lang="sv-SE" dirty="0" err="1" smtClean="0"/>
              <a:t>use</a:t>
            </a:r>
            <a:r>
              <a:rPr lang="sv-SE" dirty="0" smtClean="0"/>
              <a:t> it </a:t>
            </a:r>
            <a:r>
              <a:rPr lang="sv-SE" dirty="0" err="1" smtClean="0"/>
              <a:t>regularly</a:t>
            </a:r>
            <a:r>
              <a:rPr lang="sv-SE" dirty="0" smtClean="0"/>
              <a:t>.</a:t>
            </a:r>
            <a:endParaRPr lang="sv-SE" dirty="0" smtClean="0"/>
          </a:p>
          <a:p>
            <a:endParaRPr lang="sv-SE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smtClean="0"/>
              <a:t>Do you </a:t>
            </a:r>
            <a:r>
              <a:rPr lang="sv-SE" dirty="0" err="1" smtClean="0"/>
              <a:t>have</a:t>
            </a:r>
            <a:r>
              <a:rPr lang="sv-SE" dirty="0" smtClean="0"/>
              <a:t> an </a:t>
            </a:r>
            <a:r>
              <a:rPr lang="sv-SE" dirty="0" err="1" smtClean="0"/>
              <a:t>IP-tracker</a:t>
            </a:r>
            <a:r>
              <a:rPr lang="sv-SE" dirty="0" smtClean="0"/>
              <a:t> </a:t>
            </a:r>
            <a:r>
              <a:rPr lang="sv-SE" dirty="0" smtClean="0"/>
              <a:t>solution</a:t>
            </a:r>
            <a:r>
              <a:rPr lang="sv-SE" dirty="0" smtClean="0"/>
              <a:t> </a:t>
            </a:r>
            <a:r>
              <a:rPr lang="sv-SE" dirty="0" smtClean="0"/>
              <a:t>to </a:t>
            </a:r>
            <a:r>
              <a:rPr lang="sv-SE" dirty="0" err="1" smtClean="0"/>
              <a:t>find</a:t>
            </a:r>
            <a:r>
              <a:rPr lang="sv-SE" dirty="0" smtClean="0"/>
              <a:t> </a:t>
            </a:r>
            <a:r>
              <a:rPr lang="sv-SE" dirty="0" err="1" smtClean="0"/>
              <a:t>out</a:t>
            </a:r>
            <a:r>
              <a:rPr lang="sv-SE" dirty="0" smtClean="0"/>
              <a:t> </a:t>
            </a:r>
            <a:r>
              <a:rPr lang="sv-SE" dirty="0" err="1" smtClean="0"/>
              <a:t>which</a:t>
            </a:r>
            <a:r>
              <a:rPr lang="sv-SE" dirty="0" smtClean="0"/>
              <a:t> are the </a:t>
            </a:r>
            <a:r>
              <a:rPr lang="sv-SE" dirty="0" err="1" smtClean="0"/>
              <a:t>businesses</a:t>
            </a:r>
            <a:r>
              <a:rPr lang="sv-SE" dirty="0" smtClean="0"/>
              <a:t> </a:t>
            </a:r>
            <a:r>
              <a:rPr lang="sv-SE" dirty="0" err="1" smtClean="0"/>
              <a:t>behind</a:t>
            </a:r>
            <a:r>
              <a:rPr lang="sv-SE" dirty="0" smtClean="0"/>
              <a:t> your </a:t>
            </a:r>
            <a:r>
              <a:rPr lang="sv-SE" dirty="0" err="1" smtClean="0"/>
              <a:t>web-site</a:t>
            </a:r>
            <a:r>
              <a:rPr lang="sv-SE" dirty="0" smtClean="0"/>
              <a:t> </a:t>
            </a:r>
            <a:r>
              <a:rPr lang="sv-SE" dirty="0" err="1" smtClean="0"/>
              <a:t>visitors</a:t>
            </a:r>
            <a:r>
              <a:rPr lang="sv-SE" dirty="0" smtClean="0"/>
              <a:t>’ </a:t>
            </a:r>
            <a:r>
              <a:rPr lang="sv-SE" dirty="0" err="1" smtClean="0"/>
              <a:t>IP-addresses</a:t>
            </a:r>
            <a:r>
              <a:rPr lang="sv-SE" dirty="0" smtClean="0"/>
              <a:t>, </a:t>
            </a:r>
            <a:r>
              <a:rPr lang="sv-SE" dirty="0" err="1" smtClean="0"/>
              <a:t>now</a:t>
            </a:r>
            <a:r>
              <a:rPr lang="sv-SE" dirty="0" smtClean="0"/>
              <a:t> </a:t>
            </a:r>
            <a:r>
              <a:rPr lang="sv-SE" dirty="0" err="1" smtClean="0"/>
              <a:t>when</a:t>
            </a:r>
            <a:r>
              <a:rPr lang="sv-SE" dirty="0" smtClean="0"/>
              <a:t> Google </a:t>
            </a:r>
            <a:r>
              <a:rPr lang="sv-SE" dirty="0" err="1" smtClean="0"/>
              <a:t>Analytics</a:t>
            </a:r>
            <a:r>
              <a:rPr lang="sv-SE" dirty="0" smtClean="0"/>
              <a:t> is not </a:t>
            </a:r>
            <a:r>
              <a:rPr lang="sv-SE" dirty="0" err="1" smtClean="0"/>
              <a:t>providing</a:t>
            </a:r>
            <a:r>
              <a:rPr lang="sv-SE" dirty="0" smtClean="0"/>
              <a:t> the info </a:t>
            </a:r>
            <a:r>
              <a:rPr lang="sv-SE" dirty="0" err="1" smtClean="0"/>
              <a:t>anymore</a:t>
            </a:r>
            <a:r>
              <a:rPr lang="sv-SE" dirty="0" smtClean="0"/>
              <a:t>?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3921299"/>
          </a:xfrm>
        </p:spPr>
        <p:txBody>
          <a:bodyPr>
            <a:normAutofit fontScale="92500" lnSpcReduction="10000"/>
          </a:bodyPr>
          <a:lstStyle/>
          <a:p>
            <a:r>
              <a:rPr lang="sv-SE" dirty="0" smtClean="0"/>
              <a:t>No, and </a:t>
            </a:r>
            <a:r>
              <a:rPr lang="sv-SE" dirty="0" err="1" smtClean="0"/>
              <a:t>since</a:t>
            </a:r>
            <a:r>
              <a:rPr lang="sv-SE" dirty="0" smtClean="0"/>
              <a:t> </a:t>
            </a:r>
            <a:r>
              <a:rPr lang="sv-SE" dirty="0" err="1" smtClean="0"/>
              <a:t>we</a:t>
            </a:r>
            <a:r>
              <a:rPr lang="sv-SE" dirty="0" smtClean="0"/>
              <a:t> </a:t>
            </a:r>
            <a:r>
              <a:rPr lang="sv-SE" dirty="0" err="1" smtClean="0"/>
              <a:t>mainly</a:t>
            </a:r>
            <a:r>
              <a:rPr lang="sv-SE" dirty="0" smtClean="0"/>
              <a:t> </a:t>
            </a:r>
            <a:r>
              <a:rPr lang="sv-SE" dirty="0" err="1" smtClean="0"/>
              <a:t>have</a:t>
            </a:r>
            <a:r>
              <a:rPr lang="sv-SE" dirty="0" smtClean="0"/>
              <a:t> </a:t>
            </a:r>
            <a:r>
              <a:rPr lang="sv-SE" dirty="0" err="1" smtClean="0"/>
              <a:t>consumers</a:t>
            </a:r>
            <a:r>
              <a:rPr lang="sv-SE" dirty="0" smtClean="0"/>
              <a:t> </a:t>
            </a:r>
            <a:r>
              <a:rPr lang="sv-SE" dirty="0" smtClean="0"/>
              <a:t>or small </a:t>
            </a:r>
            <a:r>
              <a:rPr lang="sv-SE" dirty="0" err="1" smtClean="0"/>
              <a:t>businesses</a:t>
            </a:r>
            <a:r>
              <a:rPr lang="sv-SE" dirty="0" smtClean="0"/>
              <a:t>, I </a:t>
            </a:r>
            <a:r>
              <a:rPr lang="sv-SE" dirty="0" err="1" smtClean="0"/>
              <a:t>don’t</a:t>
            </a:r>
            <a:r>
              <a:rPr lang="sv-SE" dirty="0" smtClean="0"/>
              <a:t> </a:t>
            </a:r>
            <a:r>
              <a:rPr lang="sv-SE" dirty="0" err="1" smtClean="0"/>
              <a:t>think</a:t>
            </a:r>
            <a:r>
              <a:rPr lang="sv-SE" dirty="0" smtClean="0"/>
              <a:t> </a:t>
            </a:r>
            <a:r>
              <a:rPr lang="sv-SE" dirty="0" err="1" smtClean="0"/>
              <a:t>it’s</a:t>
            </a:r>
            <a:r>
              <a:rPr lang="sv-SE" dirty="0" smtClean="0"/>
              <a:t> </a:t>
            </a:r>
            <a:r>
              <a:rPr lang="sv-SE" dirty="0" err="1" smtClean="0"/>
              <a:t>applicable</a:t>
            </a:r>
            <a:r>
              <a:rPr lang="sv-SE" dirty="0" smtClean="0"/>
              <a:t> for </a:t>
            </a:r>
            <a:r>
              <a:rPr lang="sv-SE" dirty="0" err="1" smtClean="0"/>
              <a:t>me</a:t>
            </a:r>
            <a:r>
              <a:rPr lang="sv-SE" dirty="0" smtClean="0"/>
              <a:t>.</a:t>
            </a:r>
          </a:p>
          <a:p>
            <a:r>
              <a:rPr lang="sv-SE" dirty="0" smtClean="0"/>
              <a:t>No, </a:t>
            </a:r>
            <a:r>
              <a:rPr lang="sv-SE" dirty="0" err="1" smtClean="0"/>
              <a:t>but</a:t>
            </a:r>
            <a:r>
              <a:rPr lang="sv-SE" dirty="0" smtClean="0"/>
              <a:t> it </a:t>
            </a:r>
            <a:r>
              <a:rPr lang="sv-SE" dirty="0" err="1" smtClean="0"/>
              <a:t>might</a:t>
            </a:r>
            <a:r>
              <a:rPr lang="sv-SE" dirty="0" smtClean="0"/>
              <a:t> be </a:t>
            </a:r>
            <a:r>
              <a:rPr lang="sv-SE" dirty="0" err="1" smtClean="0"/>
              <a:t>useful</a:t>
            </a:r>
            <a:r>
              <a:rPr lang="sv-SE" dirty="0" smtClean="0"/>
              <a:t> for </a:t>
            </a:r>
            <a:r>
              <a:rPr lang="sv-SE" dirty="0" err="1" smtClean="0"/>
              <a:t>us</a:t>
            </a:r>
            <a:r>
              <a:rPr lang="sv-SE" dirty="0" smtClean="0"/>
              <a:t> </a:t>
            </a:r>
            <a:r>
              <a:rPr lang="sv-SE" dirty="0" smtClean="0"/>
              <a:t>to get </a:t>
            </a:r>
            <a:r>
              <a:rPr lang="sv-SE" dirty="0" err="1" smtClean="0"/>
              <a:t>more</a:t>
            </a:r>
            <a:r>
              <a:rPr lang="sv-SE" dirty="0" smtClean="0"/>
              <a:t> </a:t>
            </a:r>
            <a:r>
              <a:rPr lang="sv-SE" dirty="0" err="1" smtClean="0"/>
              <a:t>leads</a:t>
            </a:r>
            <a:r>
              <a:rPr lang="sv-SE" dirty="0" smtClean="0"/>
              <a:t>.</a:t>
            </a:r>
            <a:endParaRPr lang="sv-SE" dirty="0" smtClean="0"/>
          </a:p>
          <a:p>
            <a:r>
              <a:rPr lang="sv-SE" dirty="0" err="1" smtClean="0"/>
              <a:t>Yes</a:t>
            </a:r>
            <a:r>
              <a:rPr lang="sv-SE" dirty="0" smtClean="0"/>
              <a:t>, </a:t>
            </a:r>
            <a:r>
              <a:rPr lang="sv-SE" dirty="0" err="1" smtClean="0"/>
              <a:t>Jajja</a:t>
            </a:r>
            <a:endParaRPr lang="sv-SE" dirty="0" smtClean="0"/>
          </a:p>
          <a:p>
            <a:r>
              <a:rPr lang="sv-SE" dirty="0" err="1" smtClean="0"/>
              <a:t>Yes</a:t>
            </a:r>
            <a:r>
              <a:rPr lang="sv-SE" dirty="0" smtClean="0"/>
              <a:t>, </a:t>
            </a:r>
            <a:r>
              <a:rPr lang="sv-SE" dirty="0" err="1" smtClean="0"/>
              <a:t>Enecto</a:t>
            </a:r>
            <a:r>
              <a:rPr lang="sv-SE" dirty="0" smtClean="0"/>
              <a:t> </a:t>
            </a:r>
            <a:r>
              <a:rPr lang="sv-SE" dirty="0" err="1" smtClean="0"/>
              <a:t>ProspectFinder</a:t>
            </a:r>
            <a:endParaRPr lang="sv-SE" dirty="0" smtClean="0"/>
          </a:p>
          <a:p>
            <a:r>
              <a:rPr lang="sv-SE" dirty="0" err="1" smtClean="0"/>
              <a:t>Yes</a:t>
            </a:r>
            <a:r>
              <a:rPr lang="sv-SE" dirty="0" smtClean="0"/>
              <a:t>, </a:t>
            </a:r>
            <a:r>
              <a:rPr lang="sv-SE" dirty="0" err="1" smtClean="0"/>
              <a:t>Apsis/ProspectEye</a:t>
            </a:r>
            <a:endParaRPr lang="sv-SE" dirty="0" smtClean="0"/>
          </a:p>
          <a:p>
            <a:r>
              <a:rPr lang="sv-SE" dirty="0" err="1" smtClean="0"/>
              <a:t>Yes</a:t>
            </a:r>
            <a:r>
              <a:rPr lang="sv-SE" dirty="0" smtClean="0"/>
              <a:t>, </a:t>
            </a:r>
            <a:r>
              <a:rPr lang="sv-SE" dirty="0" err="1" smtClean="0"/>
              <a:t>other</a:t>
            </a:r>
            <a:r>
              <a:rPr lang="sv-SE" dirty="0" smtClean="0"/>
              <a:t>: [                     ]</a:t>
            </a:r>
            <a:endParaRPr lang="sv-SE" dirty="0" smtClean="0"/>
          </a:p>
          <a:p>
            <a:endParaRPr lang="sv-SE" dirty="0" smtClean="0"/>
          </a:p>
          <a:p>
            <a:endParaRPr lang="sv-SE" dirty="0" smtClean="0"/>
          </a:p>
          <a:p>
            <a:endParaRPr lang="sv-SE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Do you </a:t>
            </a:r>
            <a:r>
              <a:rPr lang="sv-SE" dirty="0" err="1" smtClean="0"/>
              <a:t>send</a:t>
            </a:r>
            <a:r>
              <a:rPr lang="sv-SE" dirty="0" smtClean="0"/>
              <a:t> </a:t>
            </a:r>
            <a:r>
              <a:rPr lang="sv-SE" dirty="0" err="1" smtClean="0"/>
              <a:t>newsletters</a:t>
            </a:r>
            <a:r>
              <a:rPr lang="sv-SE" dirty="0" smtClean="0"/>
              <a:t>?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</a:t>
            </a:r>
            <a:r>
              <a:rPr lang="en-US" dirty="0" smtClean="0"/>
              <a:t>, </a:t>
            </a:r>
            <a:r>
              <a:rPr lang="en-US" dirty="0" smtClean="0"/>
              <a:t>and we don’t need to.</a:t>
            </a:r>
          </a:p>
          <a:p>
            <a:r>
              <a:rPr lang="en-US" dirty="0" smtClean="0"/>
              <a:t>No, but we may start to.</a:t>
            </a:r>
          </a:p>
          <a:p>
            <a:r>
              <a:rPr lang="en-US" dirty="0" smtClean="0"/>
              <a:t>Yes, we use Outlook to do it.</a:t>
            </a:r>
          </a:p>
          <a:p>
            <a:r>
              <a:rPr lang="en-US" dirty="0" smtClean="0"/>
              <a:t>Yes, we use our CRM-system to do it.</a:t>
            </a:r>
          </a:p>
          <a:p>
            <a:r>
              <a:rPr lang="en-US" dirty="0" smtClean="0"/>
              <a:t>Yes, we use </a:t>
            </a:r>
            <a:r>
              <a:rPr lang="en-US" dirty="0" err="1" smtClean="0"/>
              <a:t>Apsis</a:t>
            </a:r>
            <a:r>
              <a:rPr lang="en-US" dirty="0" smtClean="0"/>
              <a:t> to do it.</a:t>
            </a:r>
          </a:p>
          <a:p>
            <a:r>
              <a:rPr lang="en-US" dirty="0" smtClean="0"/>
              <a:t>Yes, we use </a:t>
            </a:r>
            <a:r>
              <a:rPr lang="en-US" dirty="0" err="1" smtClean="0"/>
              <a:t>Mailchimp</a:t>
            </a:r>
            <a:r>
              <a:rPr lang="en-US" dirty="0" smtClean="0"/>
              <a:t> to do it.</a:t>
            </a:r>
            <a:endParaRPr lang="en-US" dirty="0" smtClean="0"/>
          </a:p>
          <a:p>
            <a:r>
              <a:rPr lang="en-US" dirty="0" smtClean="0"/>
              <a:t>Yes, we use another system: [              ] to do it.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smtClean="0"/>
              <a:t>Do you </a:t>
            </a:r>
            <a:r>
              <a:rPr lang="sv-SE" dirty="0" err="1" smtClean="0"/>
              <a:t>h</a:t>
            </a:r>
            <a:r>
              <a:rPr lang="sv-SE" dirty="0" err="1" smtClean="0"/>
              <a:t>ave</a:t>
            </a:r>
            <a:r>
              <a:rPr lang="sv-SE" dirty="0" smtClean="0"/>
              <a:t> </a:t>
            </a:r>
            <a:r>
              <a:rPr lang="sv-SE" dirty="0" smtClean="0"/>
              <a:t>a CRM </a:t>
            </a:r>
            <a:r>
              <a:rPr lang="sv-SE" dirty="0" smtClean="0"/>
              <a:t>(</a:t>
            </a:r>
            <a:r>
              <a:rPr lang="sv-SE" dirty="0" err="1" smtClean="0"/>
              <a:t>Customer</a:t>
            </a:r>
            <a:r>
              <a:rPr lang="sv-SE" dirty="0" smtClean="0"/>
              <a:t> </a:t>
            </a:r>
            <a:r>
              <a:rPr lang="sv-SE" dirty="0" err="1" smtClean="0"/>
              <a:t>Relationship</a:t>
            </a:r>
            <a:r>
              <a:rPr lang="sv-SE" dirty="0" smtClean="0"/>
              <a:t> </a:t>
            </a:r>
            <a:r>
              <a:rPr lang="sv-SE" dirty="0" smtClean="0"/>
              <a:t>Management) </a:t>
            </a:r>
            <a:r>
              <a:rPr lang="sv-SE" dirty="0" smtClean="0"/>
              <a:t>system?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v-SE" dirty="0" smtClean="0"/>
              <a:t>No, and </a:t>
            </a:r>
            <a:r>
              <a:rPr lang="sv-SE" dirty="0" err="1" smtClean="0"/>
              <a:t>we</a:t>
            </a:r>
            <a:r>
              <a:rPr lang="sv-SE" dirty="0" smtClean="0"/>
              <a:t> </a:t>
            </a:r>
            <a:r>
              <a:rPr lang="sv-SE" dirty="0" err="1" smtClean="0"/>
              <a:t>don’t</a:t>
            </a:r>
            <a:r>
              <a:rPr lang="sv-SE" dirty="0" smtClean="0"/>
              <a:t> </a:t>
            </a:r>
            <a:r>
              <a:rPr lang="sv-SE" dirty="0" err="1" smtClean="0"/>
              <a:t>need</a:t>
            </a:r>
            <a:r>
              <a:rPr lang="sv-SE" dirty="0" smtClean="0"/>
              <a:t> </a:t>
            </a:r>
            <a:r>
              <a:rPr lang="sv-SE" dirty="0" err="1" smtClean="0"/>
              <a:t>one</a:t>
            </a:r>
            <a:r>
              <a:rPr lang="sv-SE" dirty="0" smtClean="0"/>
              <a:t>.</a:t>
            </a:r>
            <a:r>
              <a:rPr lang="sv-SE" dirty="0" smtClean="0"/>
              <a:t> </a:t>
            </a:r>
            <a:endParaRPr lang="sv-SE" dirty="0" smtClean="0"/>
          </a:p>
          <a:p>
            <a:r>
              <a:rPr lang="sv-SE" dirty="0" err="1" smtClean="0"/>
              <a:t>W</a:t>
            </a:r>
            <a:r>
              <a:rPr lang="sv-SE" dirty="0" err="1" smtClean="0"/>
              <a:t>e</a:t>
            </a:r>
            <a:r>
              <a:rPr lang="sv-SE" dirty="0" smtClean="0"/>
              <a:t> </a:t>
            </a:r>
            <a:r>
              <a:rPr lang="sv-SE" dirty="0" err="1" smtClean="0"/>
              <a:t>used</a:t>
            </a:r>
            <a:r>
              <a:rPr lang="sv-SE" dirty="0" smtClean="0"/>
              <a:t> to, </a:t>
            </a:r>
            <a:r>
              <a:rPr lang="sv-SE" dirty="0" err="1" smtClean="0"/>
              <a:t>but</a:t>
            </a:r>
            <a:r>
              <a:rPr lang="sv-SE" dirty="0" smtClean="0"/>
              <a:t> </a:t>
            </a:r>
            <a:r>
              <a:rPr lang="sv-SE" dirty="0" err="1" smtClean="0"/>
              <a:t>we</a:t>
            </a:r>
            <a:r>
              <a:rPr lang="sv-SE" dirty="0" smtClean="0"/>
              <a:t> </a:t>
            </a:r>
            <a:r>
              <a:rPr lang="sv-SE" dirty="0" err="1" smtClean="0"/>
              <a:t>don’t</a:t>
            </a:r>
            <a:r>
              <a:rPr lang="sv-SE" dirty="0" smtClean="0"/>
              <a:t> </a:t>
            </a:r>
            <a:r>
              <a:rPr lang="sv-SE" dirty="0" err="1" smtClean="0"/>
              <a:t>use</a:t>
            </a:r>
            <a:r>
              <a:rPr lang="sv-SE" dirty="0" smtClean="0"/>
              <a:t> it </a:t>
            </a:r>
            <a:r>
              <a:rPr lang="sv-SE" dirty="0" err="1" smtClean="0"/>
              <a:t>any</a:t>
            </a:r>
            <a:r>
              <a:rPr lang="sv-SE" dirty="0" smtClean="0"/>
              <a:t> </a:t>
            </a:r>
            <a:r>
              <a:rPr lang="sv-SE" dirty="0" err="1" smtClean="0"/>
              <a:t>more</a:t>
            </a:r>
            <a:r>
              <a:rPr lang="sv-SE" dirty="0" smtClean="0"/>
              <a:t>.</a:t>
            </a:r>
          </a:p>
          <a:p>
            <a:r>
              <a:rPr lang="sv-SE" dirty="0" smtClean="0"/>
              <a:t>No, </a:t>
            </a:r>
            <a:r>
              <a:rPr lang="sv-SE" dirty="0" err="1" smtClean="0"/>
              <a:t>but</a:t>
            </a:r>
            <a:r>
              <a:rPr lang="sv-SE" dirty="0" smtClean="0"/>
              <a:t> </a:t>
            </a:r>
            <a:r>
              <a:rPr lang="sv-SE" dirty="0" err="1" smtClean="0"/>
              <a:t>we’re</a:t>
            </a:r>
            <a:r>
              <a:rPr lang="sv-SE" dirty="0" smtClean="0"/>
              <a:t> </a:t>
            </a:r>
            <a:r>
              <a:rPr lang="sv-SE" dirty="0" err="1" smtClean="0"/>
              <a:t>thinking</a:t>
            </a:r>
            <a:r>
              <a:rPr lang="sv-SE" dirty="0" smtClean="0"/>
              <a:t> of </a:t>
            </a:r>
            <a:r>
              <a:rPr lang="sv-SE" dirty="0" err="1" smtClean="0"/>
              <a:t>using</a:t>
            </a:r>
            <a:r>
              <a:rPr lang="sv-SE" dirty="0" smtClean="0"/>
              <a:t> </a:t>
            </a:r>
            <a:r>
              <a:rPr lang="sv-SE" dirty="0" err="1" smtClean="0"/>
              <a:t>one</a:t>
            </a:r>
            <a:r>
              <a:rPr lang="sv-SE" dirty="0" smtClean="0"/>
              <a:t>.</a:t>
            </a:r>
            <a:endParaRPr lang="sv-SE" dirty="0" smtClean="0"/>
          </a:p>
          <a:p>
            <a:r>
              <a:rPr lang="sv-SE" dirty="0" err="1" smtClean="0"/>
              <a:t>Yes</a:t>
            </a:r>
            <a:r>
              <a:rPr lang="sv-SE" dirty="0" smtClean="0"/>
              <a:t>, </a:t>
            </a:r>
            <a:r>
              <a:rPr lang="sv-SE" dirty="0" err="1" smtClean="0"/>
              <a:t>we</a:t>
            </a:r>
            <a:r>
              <a:rPr lang="sv-SE" dirty="0" smtClean="0"/>
              <a:t> </a:t>
            </a:r>
            <a:r>
              <a:rPr lang="sv-SE" dirty="0" err="1" smtClean="0"/>
              <a:t>use</a:t>
            </a:r>
            <a:r>
              <a:rPr lang="sv-SE" dirty="0" smtClean="0"/>
              <a:t> </a:t>
            </a:r>
            <a:r>
              <a:rPr lang="sv-SE" dirty="0" err="1" smtClean="0"/>
              <a:t>Salesforce</a:t>
            </a:r>
            <a:r>
              <a:rPr lang="sv-SE" dirty="0" smtClean="0"/>
              <a:t>, </a:t>
            </a:r>
            <a:endParaRPr lang="sv-SE" dirty="0" smtClean="0"/>
          </a:p>
          <a:p>
            <a:r>
              <a:rPr lang="sv-SE" dirty="0" err="1" smtClean="0"/>
              <a:t>Yes</a:t>
            </a:r>
            <a:r>
              <a:rPr lang="sv-SE" dirty="0" smtClean="0"/>
              <a:t>, </a:t>
            </a:r>
            <a:r>
              <a:rPr lang="sv-SE" dirty="0" err="1" smtClean="0"/>
              <a:t>we</a:t>
            </a:r>
            <a:r>
              <a:rPr lang="sv-SE" dirty="0" smtClean="0"/>
              <a:t> </a:t>
            </a:r>
            <a:r>
              <a:rPr lang="sv-SE" dirty="0" err="1" smtClean="0"/>
              <a:t>use</a:t>
            </a:r>
            <a:r>
              <a:rPr lang="sv-SE" dirty="0" smtClean="0"/>
              <a:t> Microsoft Dynamics, </a:t>
            </a:r>
          </a:p>
          <a:p>
            <a:r>
              <a:rPr lang="sv-SE" dirty="0" err="1" smtClean="0"/>
              <a:t>Yes</a:t>
            </a:r>
            <a:r>
              <a:rPr lang="sv-SE" dirty="0" smtClean="0"/>
              <a:t>, </a:t>
            </a:r>
            <a:r>
              <a:rPr lang="sv-SE" dirty="0" err="1" smtClean="0"/>
              <a:t>we</a:t>
            </a:r>
            <a:r>
              <a:rPr lang="sv-SE" dirty="0" smtClean="0"/>
              <a:t> </a:t>
            </a:r>
            <a:r>
              <a:rPr lang="sv-SE" dirty="0" err="1" smtClean="0"/>
              <a:t>use</a:t>
            </a:r>
            <a:r>
              <a:rPr lang="sv-SE" dirty="0" smtClean="0"/>
              <a:t> </a:t>
            </a:r>
            <a:r>
              <a:rPr lang="sv-SE" dirty="0" err="1" smtClean="0"/>
              <a:t>SugarCRM</a:t>
            </a:r>
            <a:r>
              <a:rPr lang="sv-SE" dirty="0" smtClean="0"/>
              <a:t>, </a:t>
            </a:r>
          </a:p>
          <a:p>
            <a:r>
              <a:rPr lang="sv-SE" dirty="0" err="1" smtClean="0"/>
              <a:t>Yes</a:t>
            </a:r>
            <a:r>
              <a:rPr lang="sv-SE" dirty="0" smtClean="0"/>
              <a:t>, </a:t>
            </a:r>
            <a:r>
              <a:rPr lang="sv-SE" dirty="0" err="1" smtClean="0"/>
              <a:t>we</a:t>
            </a:r>
            <a:r>
              <a:rPr lang="sv-SE" dirty="0" smtClean="0"/>
              <a:t> </a:t>
            </a:r>
            <a:r>
              <a:rPr lang="sv-SE" dirty="0" err="1" smtClean="0"/>
              <a:t>use</a:t>
            </a:r>
            <a:r>
              <a:rPr lang="sv-SE" dirty="0" smtClean="0"/>
              <a:t> </a:t>
            </a:r>
            <a:r>
              <a:rPr lang="sv-SE" dirty="0" err="1" smtClean="0"/>
              <a:t>SuperOffice</a:t>
            </a:r>
            <a:r>
              <a:rPr lang="sv-SE" dirty="0" smtClean="0"/>
              <a:t>, </a:t>
            </a:r>
          </a:p>
          <a:p>
            <a:r>
              <a:rPr lang="sv-SE" dirty="0" err="1" smtClean="0"/>
              <a:t>Yes</a:t>
            </a:r>
            <a:r>
              <a:rPr lang="sv-SE" dirty="0" smtClean="0"/>
              <a:t>, </a:t>
            </a:r>
            <a:r>
              <a:rPr lang="sv-SE" dirty="0" err="1" smtClean="0"/>
              <a:t>we</a:t>
            </a:r>
            <a:r>
              <a:rPr lang="sv-SE" dirty="0" smtClean="0"/>
              <a:t> </a:t>
            </a:r>
            <a:r>
              <a:rPr lang="sv-SE" dirty="0" err="1" smtClean="0"/>
              <a:t>use</a:t>
            </a:r>
            <a:r>
              <a:rPr lang="sv-SE" dirty="0" smtClean="0"/>
              <a:t> Lundalogik</a:t>
            </a:r>
          </a:p>
          <a:p>
            <a:r>
              <a:rPr lang="sv-SE" dirty="0" err="1" smtClean="0"/>
              <a:t>Yes</a:t>
            </a:r>
            <a:r>
              <a:rPr lang="sv-SE" dirty="0" smtClean="0"/>
              <a:t>, </a:t>
            </a:r>
            <a:r>
              <a:rPr lang="sv-SE" dirty="0" err="1" smtClean="0"/>
              <a:t>we</a:t>
            </a:r>
            <a:r>
              <a:rPr lang="sv-SE" dirty="0" smtClean="0"/>
              <a:t> </a:t>
            </a:r>
            <a:r>
              <a:rPr lang="sv-SE" dirty="0" err="1" smtClean="0"/>
              <a:t>use</a:t>
            </a:r>
            <a:r>
              <a:rPr lang="sv-SE" dirty="0" smtClean="0"/>
              <a:t> </a:t>
            </a:r>
            <a:r>
              <a:rPr lang="sv-SE" dirty="0" err="1" smtClean="0"/>
              <a:t>Upsales</a:t>
            </a:r>
            <a:endParaRPr lang="sv-SE" dirty="0" smtClean="0"/>
          </a:p>
          <a:p>
            <a:r>
              <a:rPr lang="sv-SE" dirty="0" err="1" smtClean="0"/>
              <a:t>Yes</a:t>
            </a:r>
            <a:r>
              <a:rPr lang="sv-SE" dirty="0" smtClean="0"/>
              <a:t>, </a:t>
            </a:r>
            <a:r>
              <a:rPr lang="sv-SE" dirty="0" err="1" smtClean="0"/>
              <a:t>we</a:t>
            </a:r>
            <a:r>
              <a:rPr lang="sv-SE" dirty="0" smtClean="0"/>
              <a:t> </a:t>
            </a:r>
            <a:r>
              <a:rPr lang="sv-SE" dirty="0" err="1" smtClean="0"/>
              <a:t>use</a:t>
            </a:r>
            <a:r>
              <a:rPr lang="sv-SE" dirty="0" smtClean="0"/>
              <a:t> [                ]</a:t>
            </a:r>
            <a:endParaRPr lang="sv-SE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err="1" smtClean="0"/>
              <a:t>If</a:t>
            </a:r>
            <a:r>
              <a:rPr lang="sv-SE" dirty="0" smtClean="0"/>
              <a:t> </a:t>
            </a:r>
            <a:r>
              <a:rPr lang="sv-SE" dirty="0" err="1" smtClean="0"/>
              <a:t>you’d</a:t>
            </a:r>
            <a:r>
              <a:rPr lang="sv-SE" dirty="0" smtClean="0"/>
              <a:t> like the </a:t>
            </a:r>
            <a:r>
              <a:rPr lang="sv-SE" dirty="0" err="1" smtClean="0"/>
              <a:t>test-result</a:t>
            </a:r>
            <a:r>
              <a:rPr lang="sv-SE" dirty="0" smtClean="0"/>
              <a:t> to be </a:t>
            </a:r>
            <a:r>
              <a:rPr lang="sv-SE" dirty="0" err="1" smtClean="0"/>
              <a:t>more</a:t>
            </a:r>
            <a:r>
              <a:rPr lang="sv-SE" dirty="0" smtClean="0"/>
              <a:t> </a:t>
            </a:r>
            <a:r>
              <a:rPr lang="sv-SE" dirty="0" err="1" smtClean="0"/>
              <a:t>specific</a:t>
            </a:r>
            <a:r>
              <a:rPr lang="sv-SE" dirty="0" smtClean="0"/>
              <a:t>, you </a:t>
            </a:r>
            <a:r>
              <a:rPr lang="sv-SE" dirty="0" err="1" smtClean="0"/>
              <a:t>have</a:t>
            </a:r>
            <a:r>
              <a:rPr lang="sv-SE" dirty="0" smtClean="0"/>
              <a:t> </a:t>
            </a:r>
            <a:r>
              <a:rPr lang="sv-SE" dirty="0" err="1" smtClean="0"/>
              <a:t>two</a:t>
            </a:r>
            <a:r>
              <a:rPr lang="sv-SE" dirty="0" smtClean="0"/>
              <a:t> </a:t>
            </a:r>
            <a:r>
              <a:rPr lang="sv-SE" dirty="0" err="1" smtClean="0"/>
              <a:t>choices</a:t>
            </a:r>
            <a:r>
              <a:rPr lang="sv-SE" dirty="0" smtClean="0"/>
              <a:t>: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v-SE" dirty="0" smtClean="0"/>
              <a:t>I </a:t>
            </a:r>
            <a:r>
              <a:rPr lang="sv-SE" dirty="0" err="1" smtClean="0"/>
              <a:t>know</a:t>
            </a:r>
            <a:r>
              <a:rPr lang="sv-SE" dirty="0" smtClean="0"/>
              <a:t> at </a:t>
            </a:r>
            <a:r>
              <a:rPr lang="sv-SE" dirty="0" err="1" smtClean="0"/>
              <a:t>least</a:t>
            </a:r>
            <a:r>
              <a:rPr lang="sv-SE" dirty="0" smtClean="0"/>
              <a:t> </a:t>
            </a:r>
            <a:r>
              <a:rPr lang="sv-SE" dirty="0" err="1" smtClean="0"/>
              <a:t>roughly</a:t>
            </a:r>
            <a:r>
              <a:rPr lang="sv-SE" dirty="0" smtClean="0"/>
              <a:t> my Marketing </a:t>
            </a:r>
            <a:r>
              <a:rPr lang="sv-SE" dirty="0" smtClean="0"/>
              <a:t>&amp; Sales </a:t>
            </a:r>
            <a:r>
              <a:rPr lang="sv-SE" dirty="0" err="1" smtClean="0"/>
              <a:t>costs</a:t>
            </a:r>
            <a:r>
              <a:rPr lang="sv-SE" dirty="0" smtClean="0"/>
              <a:t>, </a:t>
            </a:r>
            <a:r>
              <a:rPr lang="sv-SE" dirty="0" err="1" smtClean="0"/>
              <a:t>what</a:t>
            </a:r>
            <a:r>
              <a:rPr lang="sv-SE" dirty="0" smtClean="0"/>
              <a:t> </a:t>
            </a:r>
            <a:r>
              <a:rPr lang="sv-SE" dirty="0" smtClean="0"/>
              <a:t>a </a:t>
            </a:r>
            <a:r>
              <a:rPr lang="sv-SE" dirty="0" err="1" smtClean="0"/>
              <a:t>client</a:t>
            </a:r>
            <a:r>
              <a:rPr lang="sv-SE" dirty="0" smtClean="0"/>
              <a:t> </a:t>
            </a:r>
            <a:r>
              <a:rPr lang="sv-SE" dirty="0" err="1" smtClean="0"/>
              <a:t>brings</a:t>
            </a:r>
            <a:r>
              <a:rPr lang="sv-SE" dirty="0" smtClean="0"/>
              <a:t> </a:t>
            </a:r>
            <a:r>
              <a:rPr lang="sv-SE" dirty="0" smtClean="0"/>
              <a:t>on </a:t>
            </a:r>
            <a:r>
              <a:rPr lang="sv-SE" dirty="0" err="1" smtClean="0"/>
              <a:t>average</a:t>
            </a:r>
            <a:r>
              <a:rPr lang="sv-SE" dirty="0" smtClean="0"/>
              <a:t>, and the </a:t>
            </a:r>
            <a:r>
              <a:rPr lang="sv-SE" dirty="0" err="1" smtClean="0"/>
              <a:t>number</a:t>
            </a:r>
            <a:r>
              <a:rPr lang="sv-SE" dirty="0" smtClean="0"/>
              <a:t> of </a:t>
            </a:r>
            <a:r>
              <a:rPr lang="sv-SE" dirty="0" err="1" smtClean="0"/>
              <a:t>clients</a:t>
            </a:r>
            <a:r>
              <a:rPr lang="sv-SE" dirty="0" smtClean="0"/>
              <a:t> </a:t>
            </a:r>
            <a:r>
              <a:rPr lang="sv-SE" dirty="0" err="1" smtClean="0"/>
              <a:t>we</a:t>
            </a:r>
            <a:r>
              <a:rPr lang="sv-SE" dirty="0" smtClean="0"/>
              <a:t> get in a </a:t>
            </a:r>
            <a:r>
              <a:rPr lang="sv-SE" dirty="0" err="1" smtClean="0"/>
              <a:t>year</a:t>
            </a:r>
            <a:r>
              <a:rPr lang="sv-SE" dirty="0" smtClean="0"/>
              <a:t> and </a:t>
            </a:r>
            <a:r>
              <a:rPr lang="sv-SE" dirty="0" err="1" smtClean="0"/>
              <a:t>would</a:t>
            </a:r>
            <a:r>
              <a:rPr lang="sv-SE" dirty="0" smtClean="0"/>
              <a:t> like to get a </a:t>
            </a:r>
            <a:r>
              <a:rPr lang="sv-SE" dirty="0" err="1" smtClean="0"/>
              <a:t>more</a:t>
            </a:r>
            <a:r>
              <a:rPr lang="sv-SE" dirty="0" smtClean="0"/>
              <a:t> </a:t>
            </a:r>
            <a:r>
              <a:rPr lang="sv-SE" dirty="0" err="1" smtClean="0"/>
              <a:t>specific</a:t>
            </a:r>
            <a:r>
              <a:rPr lang="sv-SE" dirty="0" smtClean="0"/>
              <a:t> </a:t>
            </a:r>
            <a:r>
              <a:rPr lang="sv-SE" dirty="0" err="1" smtClean="0"/>
              <a:t>answer</a:t>
            </a:r>
            <a:r>
              <a:rPr lang="sv-SE" dirty="0" smtClean="0"/>
              <a:t> </a:t>
            </a:r>
            <a:r>
              <a:rPr lang="sv-SE" dirty="0" err="1" smtClean="0"/>
              <a:t>based</a:t>
            </a:r>
            <a:r>
              <a:rPr lang="sv-SE" dirty="0" smtClean="0"/>
              <a:t> on my </a:t>
            </a:r>
            <a:r>
              <a:rPr lang="sv-SE" dirty="0" err="1" smtClean="0"/>
              <a:t>own</a:t>
            </a:r>
            <a:r>
              <a:rPr lang="sv-SE" dirty="0" smtClean="0"/>
              <a:t> </a:t>
            </a:r>
            <a:r>
              <a:rPr lang="sv-SE" dirty="0" err="1" smtClean="0"/>
              <a:t>numbers</a:t>
            </a:r>
            <a:r>
              <a:rPr lang="sv-SE" dirty="0" smtClean="0"/>
              <a:t> the research of </a:t>
            </a:r>
            <a:r>
              <a:rPr lang="sv-SE" dirty="0" err="1" smtClean="0"/>
              <a:t>Forrester</a:t>
            </a:r>
            <a:r>
              <a:rPr lang="sv-SE" dirty="0" smtClean="0"/>
              <a:t> Research, Gartner group etc.</a:t>
            </a:r>
          </a:p>
          <a:p>
            <a:endParaRPr lang="sv-SE" dirty="0" smtClean="0"/>
          </a:p>
          <a:p>
            <a:r>
              <a:rPr lang="sv-SE" dirty="0" smtClean="0"/>
              <a:t>I </a:t>
            </a:r>
            <a:r>
              <a:rPr lang="sv-SE" dirty="0" err="1" smtClean="0"/>
              <a:t>don’t</a:t>
            </a:r>
            <a:r>
              <a:rPr lang="sv-SE" dirty="0" smtClean="0"/>
              <a:t> </a:t>
            </a:r>
            <a:r>
              <a:rPr lang="sv-SE" dirty="0" err="1" smtClean="0"/>
              <a:t>know</a:t>
            </a:r>
            <a:r>
              <a:rPr lang="sv-SE" dirty="0" smtClean="0"/>
              <a:t> </a:t>
            </a:r>
            <a:r>
              <a:rPr lang="sv-SE" dirty="0" err="1" smtClean="0"/>
              <a:t>our</a:t>
            </a:r>
            <a:r>
              <a:rPr lang="sv-SE" dirty="0" smtClean="0"/>
              <a:t> </a:t>
            </a:r>
            <a:r>
              <a:rPr lang="sv-SE" dirty="0" err="1" smtClean="0"/>
              <a:t>numbers</a:t>
            </a:r>
            <a:r>
              <a:rPr lang="sv-SE" dirty="0" smtClean="0"/>
              <a:t>, or I </a:t>
            </a:r>
            <a:r>
              <a:rPr lang="sv-SE" dirty="0" err="1" smtClean="0"/>
              <a:t>don’t</a:t>
            </a:r>
            <a:r>
              <a:rPr lang="sv-SE" dirty="0" smtClean="0"/>
              <a:t> </a:t>
            </a:r>
            <a:r>
              <a:rPr lang="sv-SE" dirty="0" err="1" smtClean="0"/>
              <a:t>want</a:t>
            </a:r>
            <a:r>
              <a:rPr lang="sv-SE" dirty="0" smtClean="0"/>
              <a:t> </a:t>
            </a:r>
            <a:r>
              <a:rPr lang="sv-SE" dirty="0" err="1" smtClean="0"/>
              <a:t>such</a:t>
            </a:r>
            <a:r>
              <a:rPr lang="sv-SE" dirty="0" smtClean="0"/>
              <a:t> a </a:t>
            </a:r>
            <a:r>
              <a:rPr lang="sv-SE" dirty="0" err="1" smtClean="0"/>
              <a:t>specific</a:t>
            </a:r>
            <a:r>
              <a:rPr lang="sv-SE" dirty="0" smtClean="0"/>
              <a:t> </a:t>
            </a:r>
            <a:r>
              <a:rPr lang="sv-SE" dirty="0" err="1" smtClean="0"/>
              <a:t>response</a:t>
            </a:r>
            <a:r>
              <a:rPr lang="sv-SE" dirty="0" smtClean="0"/>
              <a:t>, so just </a:t>
            </a:r>
            <a:r>
              <a:rPr lang="sv-SE" dirty="0" err="1" smtClean="0"/>
              <a:t>take</a:t>
            </a:r>
            <a:r>
              <a:rPr lang="sv-SE" dirty="0" smtClean="0"/>
              <a:t> </a:t>
            </a:r>
            <a:r>
              <a:rPr lang="sv-SE" dirty="0" err="1" smtClean="0"/>
              <a:t>me</a:t>
            </a:r>
            <a:r>
              <a:rPr lang="sv-SE" dirty="0" smtClean="0"/>
              <a:t> to the </a:t>
            </a:r>
            <a:r>
              <a:rPr lang="sv-SE" dirty="0" err="1" smtClean="0"/>
              <a:t>results</a:t>
            </a:r>
            <a:r>
              <a:rPr lang="sv-SE" dirty="0" smtClean="0"/>
              <a:t> so far.</a:t>
            </a:r>
            <a:endParaRPr lang="sv-SE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err="1" smtClean="0"/>
              <a:t>How</a:t>
            </a:r>
            <a:r>
              <a:rPr lang="sv-SE" dirty="0" smtClean="0"/>
              <a:t> </a:t>
            </a:r>
            <a:r>
              <a:rPr lang="sv-SE" dirty="0" err="1" smtClean="0"/>
              <a:t>many</a:t>
            </a:r>
            <a:r>
              <a:rPr lang="sv-SE" dirty="0" smtClean="0"/>
              <a:t> </a:t>
            </a:r>
            <a:r>
              <a:rPr lang="sv-SE" dirty="0" err="1" smtClean="0"/>
              <a:t>customers</a:t>
            </a:r>
            <a:r>
              <a:rPr lang="sv-SE" dirty="0" smtClean="0"/>
              <a:t> </a:t>
            </a:r>
            <a:r>
              <a:rPr lang="sv-SE" dirty="0" err="1" smtClean="0"/>
              <a:t>did</a:t>
            </a:r>
            <a:r>
              <a:rPr lang="sv-SE" dirty="0" smtClean="0"/>
              <a:t> you </a:t>
            </a:r>
            <a:r>
              <a:rPr lang="sv-SE" dirty="0" err="1" smtClean="0"/>
              <a:t>approximately</a:t>
            </a:r>
            <a:r>
              <a:rPr lang="sv-SE" dirty="0" smtClean="0"/>
              <a:t> get  last </a:t>
            </a:r>
            <a:r>
              <a:rPr lang="sv-SE" dirty="0" err="1" smtClean="0"/>
              <a:t>year</a:t>
            </a:r>
            <a:r>
              <a:rPr lang="sv-SE" dirty="0" smtClean="0"/>
              <a:t>?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 smtClean="0"/>
          </a:p>
          <a:p>
            <a:r>
              <a:rPr lang="sv-SE" dirty="0" smtClean="0"/>
              <a:t>[                 ] </a:t>
            </a:r>
            <a:r>
              <a:rPr lang="sv-SE" dirty="0" err="1" smtClean="0"/>
              <a:t>e.g</a:t>
            </a:r>
            <a:r>
              <a:rPr lang="sv-SE" dirty="0" smtClean="0"/>
              <a:t>. 100 </a:t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b="1" i="1" dirty="0" err="1" smtClean="0"/>
              <a:t>Currency</a:t>
            </a:r>
            <a:r>
              <a:rPr lang="sv-SE" b="1" i="1" dirty="0" smtClean="0"/>
              <a:t>?</a:t>
            </a:r>
            <a:r>
              <a:rPr lang="sv-SE" i="1" dirty="0" smtClean="0"/>
              <a:t/>
            </a:r>
            <a:br>
              <a:rPr lang="sv-SE" i="1" dirty="0" smtClean="0"/>
            </a:br>
            <a:r>
              <a:rPr lang="sv-SE" i="1" dirty="0" err="1" smtClean="0"/>
              <a:t>Don’t</a:t>
            </a:r>
            <a:r>
              <a:rPr lang="sv-SE" i="1" dirty="0" smtClean="0"/>
              <a:t> </a:t>
            </a:r>
            <a:r>
              <a:rPr lang="sv-SE" i="1" dirty="0" err="1" smtClean="0"/>
              <a:t>write</a:t>
            </a:r>
            <a:r>
              <a:rPr lang="sv-SE" i="1" dirty="0" smtClean="0"/>
              <a:t> </a:t>
            </a:r>
            <a:r>
              <a:rPr lang="sv-SE" i="1" dirty="0" err="1" smtClean="0"/>
              <a:t>any</a:t>
            </a:r>
            <a:r>
              <a:rPr lang="sv-SE" i="1" dirty="0" smtClean="0"/>
              <a:t> </a:t>
            </a:r>
            <a:r>
              <a:rPr lang="sv-SE" i="1" dirty="0" err="1" smtClean="0"/>
              <a:t>currency</a:t>
            </a:r>
            <a:r>
              <a:rPr lang="sv-SE" i="1" dirty="0" smtClean="0"/>
              <a:t> like $, kr, € or £. Just </a:t>
            </a:r>
            <a:r>
              <a:rPr lang="sv-SE" i="1" dirty="0" err="1" smtClean="0"/>
              <a:t>use</a:t>
            </a:r>
            <a:r>
              <a:rPr lang="sv-SE" i="1" dirty="0" smtClean="0"/>
              <a:t> the same for all </a:t>
            </a:r>
            <a:r>
              <a:rPr lang="sv-SE" i="1" dirty="0" err="1" smtClean="0"/>
              <a:t>questions</a:t>
            </a:r>
            <a:r>
              <a:rPr lang="sv-SE" i="1" dirty="0" smtClean="0"/>
              <a:t>, and the </a:t>
            </a:r>
            <a:r>
              <a:rPr lang="sv-SE" i="1" dirty="0" err="1" smtClean="0"/>
              <a:t>response</a:t>
            </a:r>
            <a:r>
              <a:rPr lang="sv-SE" i="1" dirty="0" smtClean="0"/>
              <a:t> </a:t>
            </a:r>
            <a:r>
              <a:rPr lang="sv-SE" i="1" dirty="0" err="1" smtClean="0"/>
              <a:t>will</a:t>
            </a:r>
            <a:r>
              <a:rPr lang="sv-SE" i="1" dirty="0" smtClean="0"/>
              <a:t> be in this </a:t>
            </a:r>
            <a:r>
              <a:rPr lang="sv-SE" i="1" dirty="0" err="1" smtClean="0"/>
              <a:t>currency</a:t>
            </a:r>
            <a:r>
              <a:rPr lang="sv-SE" i="1" dirty="0" smtClean="0"/>
              <a:t> as </a:t>
            </a:r>
            <a:r>
              <a:rPr lang="sv-SE" i="1" dirty="0" err="1" smtClean="0"/>
              <a:t>well</a:t>
            </a:r>
            <a:r>
              <a:rPr lang="sv-SE" i="1" dirty="0" smtClean="0"/>
              <a:t>.</a:t>
            </a:r>
            <a:endParaRPr lang="sv-SE" i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err="1" smtClean="0"/>
              <a:t>How</a:t>
            </a:r>
            <a:r>
              <a:rPr lang="sv-SE" dirty="0" smtClean="0"/>
              <a:t> </a:t>
            </a:r>
            <a:r>
              <a:rPr lang="sv-SE" dirty="0" err="1" smtClean="0"/>
              <a:t>much</a:t>
            </a:r>
            <a:r>
              <a:rPr lang="sv-SE" dirty="0" smtClean="0"/>
              <a:t> </a:t>
            </a:r>
            <a:r>
              <a:rPr lang="sv-SE" dirty="0" smtClean="0"/>
              <a:t>profit </a:t>
            </a:r>
            <a:r>
              <a:rPr lang="sv-SE" dirty="0" err="1" smtClean="0"/>
              <a:t>does</a:t>
            </a:r>
            <a:r>
              <a:rPr lang="sv-SE" dirty="0" smtClean="0"/>
              <a:t> </a:t>
            </a:r>
            <a:r>
              <a:rPr lang="sv-SE" dirty="0" err="1" smtClean="0"/>
              <a:t>one</a:t>
            </a:r>
            <a:r>
              <a:rPr lang="sv-SE" dirty="0" smtClean="0"/>
              <a:t> </a:t>
            </a:r>
            <a:r>
              <a:rPr lang="sv-SE" dirty="0" err="1" smtClean="0"/>
              <a:t>customer</a:t>
            </a:r>
            <a:r>
              <a:rPr lang="sv-SE" dirty="0" smtClean="0"/>
              <a:t> </a:t>
            </a:r>
            <a:r>
              <a:rPr lang="sv-SE" dirty="0" err="1" smtClean="0"/>
              <a:t>bring</a:t>
            </a:r>
            <a:r>
              <a:rPr lang="sv-SE" dirty="0" smtClean="0"/>
              <a:t> on </a:t>
            </a:r>
            <a:r>
              <a:rPr lang="sv-SE" dirty="0" err="1" smtClean="0"/>
              <a:t>average</a:t>
            </a:r>
            <a:r>
              <a:rPr lang="sv-SE" dirty="0" smtClean="0"/>
              <a:t> over </a:t>
            </a:r>
            <a:r>
              <a:rPr lang="sv-SE" dirty="0" err="1" smtClean="0"/>
              <a:t>its</a:t>
            </a:r>
            <a:r>
              <a:rPr lang="sv-SE" dirty="0" smtClean="0"/>
              <a:t> time as a </a:t>
            </a:r>
            <a:r>
              <a:rPr lang="sv-SE" dirty="0" err="1" smtClean="0"/>
              <a:t>customer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[                     ] </a:t>
            </a:r>
            <a:r>
              <a:rPr lang="sv-SE" dirty="0" err="1" smtClean="0"/>
              <a:t>e.g</a:t>
            </a:r>
            <a:r>
              <a:rPr lang="sv-SE" dirty="0" smtClean="0"/>
              <a:t>. 100 000 </a:t>
            </a:r>
          </a:p>
          <a:p>
            <a:endParaRPr lang="sv-SE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err="1" smtClean="0"/>
              <a:t>Fill</a:t>
            </a:r>
            <a:r>
              <a:rPr lang="sv-SE" dirty="0" smtClean="0"/>
              <a:t> in </a:t>
            </a:r>
            <a:r>
              <a:rPr lang="sv-SE" dirty="0" smtClean="0"/>
              <a:t>your </a:t>
            </a:r>
            <a:r>
              <a:rPr lang="sv-SE" dirty="0" err="1" smtClean="0"/>
              <a:t>customer</a:t>
            </a:r>
            <a:r>
              <a:rPr lang="sv-SE" dirty="0" smtClean="0"/>
              <a:t> </a:t>
            </a:r>
            <a:r>
              <a:rPr lang="sv-SE" dirty="0" err="1" smtClean="0"/>
              <a:t>acquisition</a:t>
            </a:r>
            <a:r>
              <a:rPr lang="sv-SE" dirty="0" smtClean="0"/>
              <a:t> </a:t>
            </a:r>
            <a:r>
              <a:rPr lang="sv-SE" dirty="0" err="1" smtClean="0"/>
              <a:t>cost</a:t>
            </a:r>
            <a:r>
              <a:rPr lang="sv-SE" dirty="0" smtClean="0"/>
              <a:t>: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v-SE" dirty="0" smtClean="0"/>
              <a:t>[                   ] </a:t>
            </a:r>
            <a:r>
              <a:rPr lang="sv-SE" dirty="0" err="1" smtClean="0"/>
              <a:t>e.g</a:t>
            </a:r>
            <a:r>
              <a:rPr lang="sv-SE" dirty="0" smtClean="0"/>
              <a:t>. 50 000</a:t>
            </a:r>
            <a:endParaRPr lang="sv-SE" dirty="0" smtClean="0"/>
          </a:p>
          <a:p>
            <a:endParaRPr lang="sv-SE" dirty="0" smtClean="0"/>
          </a:p>
          <a:p>
            <a:pPr lvl="1"/>
            <a:r>
              <a:rPr lang="sv-SE" dirty="0" smtClean="0"/>
              <a:t>…or </a:t>
            </a:r>
            <a:r>
              <a:rPr lang="sv-SE" dirty="0" err="1" smtClean="0"/>
              <a:t>calculate</a:t>
            </a:r>
            <a:r>
              <a:rPr lang="sv-SE" dirty="0" smtClean="0"/>
              <a:t> it with:</a:t>
            </a:r>
          </a:p>
          <a:p>
            <a:pPr lvl="2"/>
            <a:r>
              <a:rPr lang="sv-SE" dirty="0" err="1" smtClean="0"/>
              <a:t>How</a:t>
            </a:r>
            <a:r>
              <a:rPr lang="sv-SE" dirty="0" smtClean="0"/>
              <a:t> </a:t>
            </a:r>
            <a:r>
              <a:rPr lang="sv-SE" dirty="0" err="1" smtClean="0"/>
              <a:t>many</a:t>
            </a:r>
            <a:r>
              <a:rPr lang="sv-SE" dirty="0" smtClean="0"/>
              <a:t> </a:t>
            </a:r>
            <a:r>
              <a:rPr lang="sv-SE" dirty="0" err="1" smtClean="0"/>
              <a:t>worked</a:t>
            </a:r>
            <a:r>
              <a:rPr lang="sv-SE" dirty="0" smtClean="0"/>
              <a:t> with Marketing &amp; Sales last </a:t>
            </a:r>
            <a:r>
              <a:rPr lang="sv-SE" dirty="0" err="1" smtClean="0"/>
              <a:t>year</a:t>
            </a:r>
            <a:r>
              <a:rPr lang="sv-SE" dirty="0" smtClean="0"/>
              <a:t>? 	[              ] </a:t>
            </a:r>
            <a:r>
              <a:rPr lang="sv-SE" dirty="0" err="1" smtClean="0"/>
              <a:t>e.g</a:t>
            </a:r>
            <a:r>
              <a:rPr lang="sv-SE" dirty="0" smtClean="0"/>
              <a:t> 10</a:t>
            </a:r>
          </a:p>
          <a:p>
            <a:pPr lvl="2"/>
            <a:r>
              <a:rPr lang="sv-SE" dirty="0" err="1" smtClean="0"/>
              <a:t>Their</a:t>
            </a:r>
            <a:r>
              <a:rPr lang="sv-SE" dirty="0" smtClean="0"/>
              <a:t> </a:t>
            </a:r>
            <a:r>
              <a:rPr lang="sv-SE" dirty="0" err="1" smtClean="0"/>
              <a:t>average</a:t>
            </a:r>
            <a:r>
              <a:rPr lang="sv-SE" dirty="0" smtClean="0"/>
              <a:t> </a:t>
            </a:r>
            <a:r>
              <a:rPr lang="sv-SE" dirty="0" err="1" smtClean="0"/>
              <a:t>salary</a:t>
            </a:r>
            <a:r>
              <a:rPr lang="sv-SE" dirty="0" smtClean="0"/>
              <a:t> per </a:t>
            </a:r>
            <a:r>
              <a:rPr lang="sv-SE" dirty="0" err="1" smtClean="0"/>
              <a:t>month</a:t>
            </a:r>
            <a:r>
              <a:rPr lang="sv-SE" dirty="0" smtClean="0"/>
              <a:t>? [             ] eg. 3000</a:t>
            </a:r>
          </a:p>
          <a:p>
            <a:pPr lvl="2"/>
            <a:r>
              <a:rPr lang="sv-SE" dirty="0" err="1" smtClean="0"/>
              <a:t>How</a:t>
            </a:r>
            <a:r>
              <a:rPr lang="sv-SE" dirty="0" smtClean="0"/>
              <a:t> </a:t>
            </a:r>
            <a:r>
              <a:rPr lang="sv-SE" dirty="0" err="1" smtClean="0"/>
              <a:t>much</a:t>
            </a:r>
            <a:r>
              <a:rPr lang="sv-SE" dirty="0" smtClean="0"/>
              <a:t> </a:t>
            </a:r>
            <a:r>
              <a:rPr lang="sv-SE" dirty="0" err="1" smtClean="0"/>
              <a:t>percentage</a:t>
            </a:r>
            <a:r>
              <a:rPr lang="sv-SE" dirty="0" smtClean="0"/>
              <a:t> of </a:t>
            </a:r>
            <a:r>
              <a:rPr lang="sv-SE" dirty="0" err="1" smtClean="0"/>
              <a:t>their</a:t>
            </a:r>
            <a:r>
              <a:rPr lang="sv-SE" dirty="0" smtClean="0"/>
              <a:t> time </a:t>
            </a:r>
            <a:r>
              <a:rPr lang="sv-SE" dirty="0" err="1" smtClean="0"/>
              <a:t>did</a:t>
            </a:r>
            <a:r>
              <a:rPr lang="sv-SE" dirty="0" smtClean="0"/>
              <a:t> </a:t>
            </a:r>
            <a:r>
              <a:rPr lang="sv-SE" dirty="0" err="1" smtClean="0"/>
              <a:t>they</a:t>
            </a:r>
            <a:r>
              <a:rPr lang="sv-SE" dirty="0" smtClean="0"/>
              <a:t> </a:t>
            </a:r>
            <a:r>
              <a:rPr lang="sv-SE" dirty="0" err="1" smtClean="0"/>
              <a:t>spend</a:t>
            </a:r>
            <a:r>
              <a:rPr lang="sv-SE" dirty="0" smtClean="0"/>
              <a:t> on NEW </a:t>
            </a:r>
            <a:r>
              <a:rPr lang="sv-SE" dirty="0" err="1" smtClean="0"/>
              <a:t>clients</a:t>
            </a:r>
            <a:r>
              <a:rPr lang="sv-SE" dirty="0" smtClean="0"/>
              <a:t> vs </a:t>
            </a:r>
            <a:r>
              <a:rPr lang="sv-SE" dirty="0" err="1" smtClean="0"/>
              <a:t>old</a:t>
            </a:r>
            <a:r>
              <a:rPr lang="sv-SE" dirty="0" smtClean="0"/>
              <a:t> </a:t>
            </a:r>
            <a:r>
              <a:rPr lang="sv-SE" dirty="0" err="1" smtClean="0"/>
              <a:t>ones</a:t>
            </a:r>
            <a:r>
              <a:rPr lang="sv-SE" dirty="0" smtClean="0"/>
              <a:t> </a:t>
            </a:r>
            <a:r>
              <a:rPr lang="sv-SE" dirty="0" smtClean="0"/>
              <a:t>(or </a:t>
            </a:r>
            <a:r>
              <a:rPr lang="sv-SE" dirty="0" err="1" smtClean="0"/>
              <a:t>other</a:t>
            </a:r>
            <a:r>
              <a:rPr lang="sv-SE" dirty="0" smtClean="0"/>
              <a:t> tasks) on </a:t>
            </a:r>
            <a:r>
              <a:rPr lang="sv-SE" dirty="0" err="1" smtClean="0"/>
              <a:t>average</a:t>
            </a:r>
            <a:r>
              <a:rPr lang="sv-SE" dirty="0" smtClean="0"/>
              <a:t>?  [             ] eg. 75</a:t>
            </a:r>
          </a:p>
          <a:p>
            <a:pPr lvl="2"/>
            <a:r>
              <a:rPr lang="sv-SE" dirty="0" err="1" smtClean="0"/>
              <a:t>How</a:t>
            </a:r>
            <a:r>
              <a:rPr lang="sv-SE" dirty="0" smtClean="0"/>
              <a:t> </a:t>
            </a:r>
            <a:r>
              <a:rPr lang="sv-SE" dirty="0" err="1" smtClean="0"/>
              <a:t>muc</a:t>
            </a:r>
            <a:r>
              <a:rPr lang="sv-SE" dirty="0" err="1" smtClean="0"/>
              <a:t>h</a:t>
            </a:r>
            <a:r>
              <a:rPr lang="sv-SE" dirty="0" smtClean="0"/>
              <a:t> </a:t>
            </a:r>
            <a:r>
              <a:rPr lang="sv-SE" dirty="0" err="1" smtClean="0"/>
              <a:t>money</a:t>
            </a:r>
            <a:r>
              <a:rPr lang="sv-SE" dirty="0" smtClean="0"/>
              <a:t> </a:t>
            </a:r>
            <a:r>
              <a:rPr lang="sv-SE" dirty="0" err="1" smtClean="0"/>
              <a:t>was</a:t>
            </a:r>
            <a:r>
              <a:rPr lang="sv-SE" dirty="0" smtClean="0"/>
              <a:t> </a:t>
            </a:r>
            <a:r>
              <a:rPr lang="sv-SE" dirty="0" err="1" smtClean="0"/>
              <a:t>spent</a:t>
            </a:r>
            <a:r>
              <a:rPr lang="sv-SE" dirty="0" smtClean="0"/>
              <a:t> on marketing to NEW </a:t>
            </a:r>
            <a:r>
              <a:rPr lang="sv-SE" dirty="0" err="1" smtClean="0"/>
              <a:t>clients</a:t>
            </a:r>
            <a:r>
              <a:rPr lang="sv-SE" dirty="0" smtClean="0"/>
              <a:t> last </a:t>
            </a:r>
            <a:r>
              <a:rPr lang="sv-SE" dirty="0" err="1" smtClean="0"/>
              <a:t>year</a:t>
            </a:r>
            <a:r>
              <a:rPr lang="sv-SE" dirty="0" smtClean="0"/>
              <a:t>? [               ] </a:t>
            </a:r>
            <a:r>
              <a:rPr lang="sv-SE" dirty="0" err="1" smtClean="0"/>
              <a:t>e.g</a:t>
            </a:r>
            <a:r>
              <a:rPr lang="sv-SE" dirty="0" smtClean="0"/>
              <a:t>. 25 000 </a:t>
            </a:r>
            <a:endParaRPr lang="sv-SE" dirty="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err="1" smtClean="0"/>
              <a:t>If</a:t>
            </a:r>
            <a:r>
              <a:rPr lang="sv-SE" dirty="0" smtClean="0"/>
              <a:t> B2B, or </a:t>
            </a:r>
            <a:r>
              <a:rPr lang="sv-SE" dirty="0" err="1" smtClean="0"/>
              <a:t>dealing</a:t>
            </a:r>
            <a:r>
              <a:rPr lang="sv-SE" dirty="0" smtClean="0"/>
              <a:t> </a:t>
            </a:r>
            <a:r>
              <a:rPr lang="sv-SE" dirty="0" err="1" smtClean="0"/>
              <a:t>only</a:t>
            </a:r>
            <a:r>
              <a:rPr lang="sv-SE" dirty="0" smtClean="0"/>
              <a:t> with B2B: who are your </a:t>
            </a:r>
            <a:r>
              <a:rPr lang="sv-SE" dirty="0" err="1" smtClean="0"/>
              <a:t>primarily</a:t>
            </a:r>
            <a:r>
              <a:rPr lang="sv-SE" dirty="0" smtClean="0"/>
              <a:t> </a:t>
            </a:r>
            <a:r>
              <a:rPr lang="sv-SE" dirty="0" err="1" smtClean="0"/>
              <a:t>customers</a:t>
            </a:r>
            <a:r>
              <a:rPr lang="sv-SE" dirty="0" smtClean="0"/>
              <a:t>?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Not applicable for us… (CHECKED)</a:t>
            </a:r>
          </a:p>
          <a:p>
            <a:r>
              <a:rPr lang="en-US" dirty="0" smtClean="0"/>
              <a:t>Marketing &amp; Sales Executives</a:t>
            </a:r>
          </a:p>
          <a:p>
            <a:r>
              <a:rPr lang="en-US" dirty="0" smtClean="0"/>
              <a:t>Development Executives</a:t>
            </a:r>
          </a:p>
          <a:p>
            <a:r>
              <a:rPr lang="en-US" dirty="0" smtClean="0"/>
              <a:t>Production Executives</a:t>
            </a:r>
            <a:endParaRPr lang="en-US" dirty="0" smtClean="0"/>
          </a:p>
          <a:p>
            <a:r>
              <a:rPr lang="en-US" dirty="0" smtClean="0"/>
              <a:t>CEOs</a:t>
            </a:r>
          </a:p>
          <a:p>
            <a:r>
              <a:rPr lang="en-US" dirty="0" smtClean="0"/>
              <a:t>CFOs / Controllers</a:t>
            </a:r>
            <a:endParaRPr lang="en-US" dirty="0"/>
          </a:p>
          <a:p>
            <a:r>
              <a:rPr lang="en-US" dirty="0" smtClean="0"/>
              <a:t>The Board</a:t>
            </a:r>
          </a:p>
          <a:p>
            <a:r>
              <a:rPr lang="en-US" dirty="0" smtClean="0"/>
              <a:t>Office Managers</a:t>
            </a:r>
            <a:endParaRPr lang="en-US" dirty="0"/>
          </a:p>
          <a:p>
            <a:r>
              <a:rPr lang="en-US" dirty="0" smtClean="0"/>
              <a:t>Others: [                               ]</a:t>
            </a:r>
            <a:endParaRPr lang="en-US" dirty="0" smtClean="0"/>
          </a:p>
          <a:p>
            <a:endParaRPr lang="sv-SE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smtClean="0"/>
              <a:t>In </a:t>
            </a:r>
            <a:r>
              <a:rPr lang="sv-SE" dirty="0" err="1" smtClean="0"/>
              <a:t>which</a:t>
            </a:r>
            <a:r>
              <a:rPr lang="sv-SE" dirty="0" smtClean="0"/>
              <a:t> Industry </a:t>
            </a:r>
            <a:r>
              <a:rPr lang="sv-SE" dirty="0" err="1" smtClean="0"/>
              <a:t>would</a:t>
            </a:r>
            <a:r>
              <a:rPr lang="sv-SE" dirty="0" smtClean="0"/>
              <a:t> you </a:t>
            </a:r>
            <a:r>
              <a:rPr lang="sv-SE" dirty="0" err="1" smtClean="0"/>
              <a:t>say</a:t>
            </a:r>
            <a:r>
              <a:rPr lang="sv-SE" dirty="0" smtClean="0"/>
              <a:t> you </a:t>
            </a:r>
            <a:r>
              <a:rPr lang="sv-SE" dirty="0" err="1" smtClean="0"/>
              <a:t>primarily</a:t>
            </a:r>
            <a:r>
              <a:rPr lang="sv-SE" dirty="0" smtClean="0"/>
              <a:t> </a:t>
            </a:r>
            <a:r>
              <a:rPr lang="sv-SE" dirty="0" smtClean="0"/>
              <a:t>work?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600" dirty="0" smtClean="0"/>
              <a:t>&lt;select size="10" name="industry"&gt;</a:t>
            </a:r>
          </a:p>
          <a:p>
            <a:pPr>
              <a:buNone/>
            </a:pPr>
            <a:r>
              <a:rPr lang="en-US" sz="600" dirty="0" smtClean="0"/>
              <a:t>  			</a:t>
            </a:r>
          </a:p>
          <a:p>
            <a:pPr>
              <a:buNone/>
            </a:pPr>
            <a:r>
              <a:rPr lang="en-US" sz="600" dirty="0" smtClean="0"/>
              <a:t>		&lt;option value="a:agriculture, forestry and fishing"&gt;A: Agriculture, forestry and fishing&lt;/option&gt;</a:t>
            </a:r>
          </a:p>
          <a:p>
            <a:pPr>
              <a:buNone/>
            </a:pPr>
            <a:r>
              <a:rPr lang="en-US" sz="600" dirty="0" smtClean="0"/>
              <a:t>		</a:t>
            </a:r>
          </a:p>
          <a:p>
            <a:pPr>
              <a:buNone/>
            </a:pPr>
            <a:r>
              <a:rPr lang="en-US" sz="600" dirty="0" smtClean="0"/>
              <a:t>		&lt;option value="b:mining and quarrying"&gt;B: Mining and quarrying&lt;/option&gt;</a:t>
            </a:r>
          </a:p>
          <a:p>
            <a:pPr>
              <a:buNone/>
            </a:pPr>
            <a:r>
              <a:rPr lang="en-US" sz="600" dirty="0" smtClean="0"/>
              <a:t>		</a:t>
            </a:r>
          </a:p>
          <a:p>
            <a:pPr>
              <a:buNone/>
            </a:pPr>
            <a:r>
              <a:rPr lang="en-US" sz="600" dirty="0" smtClean="0"/>
              <a:t>		&lt;option value="c:manufacturing"&gt;C: Manufacturing&lt;/option&gt;</a:t>
            </a:r>
          </a:p>
          <a:p>
            <a:pPr>
              <a:buNone/>
            </a:pPr>
            <a:r>
              <a:rPr lang="en-US" sz="600" dirty="0" smtClean="0"/>
              <a:t>		</a:t>
            </a:r>
          </a:p>
          <a:p>
            <a:pPr>
              <a:buNone/>
            </a:pPr>
            <a:r>
              <a:rPr lang="en-US" sz="600" dirty="0" smtClean="0"/>
              <a:t>		&lt;option value="d:electricity, gas, steam and air conditioning supply"&gt;D: Electricity, gas, steam and air conditioning supply&lt;/option&gt;</a:t>
            </a:r>
          </a:p>
          <a:p>
            <a:pPr>
              <a:buNone/>
            </a:pPr>
            <a:r>
              <a:rPr lang="en-US" sz="600" dirty="0" smtClean="0"/>
              <a:t>		</a:t>
            </a:r>
          </a:p>
          <a:p>
            <a:pPr>
              <a:buNone/>
            </a:pPr>
            <a:r>
              <a:rPr lang="en-US" sz="600" dirty="0" smtClean="0"/>
              <a:t>		&lt;option value="e:water supply, sewerage, waste management and remediation activities"&gt;E: Water supply, sewerage, waste management and remediation activities&lt;/option&gt;</a:t>
            </a:r>
          </a:p>
          <a:p>
            <a:pPr>
              <a:buNone/>
            </a:pPr>
            <a:r>
              <a:rPr lang="en-US" sz="600" dirty="0" smtClean="0"/>
              <a:t>		</a:t>
            </a:r>
          </a:p>
          <a:p>
            <a:pPr>
              <a:buNone/>
            </a:pPr>
            <a:r>
              <a:rPr lang="en-US" sz="600" dirty="0" smtClean="0"/>
              <a:t>		&lt;option value="f:construction"&gt;F: Construction&lt;/option&gt;</a:t>
            </a:r>
          </a:p>
          <a:p>
            <a:pPr>
              <a:buNone/>
            </a:pPr>
            <a:r>
              <a:rPr lang="en-US" sz="600" dirty="0" smtClean="0"/>
              <a:t>		</a:t>
            </a:r>
          </a:p>
          <a:p>
            <a:pPr>
              <a:buNone/>
            </a:pPr>
            <a:r>
              <a:rPr lang="en-US" sz="600" dirty="0" smtClean="0"/>
              <a:t>		&lt;option value="g:wholesale or retail trade or repair and maintenance"&gt;G: Wholesale or retail trade or repair and maintenance&lt;/option&gt;</a:t>
            </a:r>
          </a:p>
          <a:p>
            <a:pPr>
              <a:buNone/>
            </a:pPr>
            <a:r>
              <a:rPr lang="en-US" sz="600" dirty="0" smtClean="0"/>
              <a:t>		</a:t>
            </a:r>
          </a:p>
          <a:p>
            <a:pPr>
              <a:buNone/>
            </a:pPr>
            <a:r>
              <a:rPr lang="en-US" sz="600" dirty="0" smtClean="0"/>
              <a:t>		&lt;option value="h:transportation and storage"&gt;H: Transportation and storage&lt;/option&gt;</a:t>
            </a:r>
          </a:p>
          <a:p>
            <a:pPr>
              <a:buNone/>
            </a:pPr>
            <a:r>
              <a:rPr lang="en-US" sz="600" dirty="0" smtClean="0"/>
              <a:t>		</a:t>
            </a:r>
          </a:p>
          <a:p>
            <a:pPr>
              <a:buNone/>
            </a:pPr>
            <a:r>
              <a:rPr lang="en-US" sz="600" dirty="0" smtClean="0"/>
              <a:t>		&lt;option value="i:accommodation and food service activities"&gt;I: Accommodation and food service activities&lt;/option&gt;</a:t>
            </a:r>
          </a:p>
          <a:p>
            <a:pPr>
              <a:buNone/>
            </a:pPr>
            <a:r>
              <a:rPr lang="en-US" sz="600" dirty="0" smtClean="0"/>
              <a:t>		</a:t>
            </a:r>
          </a:p>
          <a:p>
            <a:pPr>
              <a:buNone/>
            </a:pPr>
            <a:r>
              <a:rPr lang="en-US" sz="600" dirty="0" smtClean="0"/>
              <a:t>		&lt;option value="j:information and communication"&gt;J: Information and communication&lt;/option&gt;</a:t>
            </a:r>
          </a:p>
          <a:p>
            <a:pPr>
              <a:buNone/>
            </a:pPr>
            <a:r>
              <a:rPr lang="en-US" sz="600" dirty="0" smtClean="0"/>
              <a:t>		</a:t>
            </a:r>
          </a:p>
          <a:p>
            <a:pPr>
              <a:buNone/>
            </a:pPr>
            <a:r>
              <a:rPr lang="en-US" sz="600" dirty="0" smtClean="0"/>
              <a:t>		&lt;option value="k:financial and insurance activities"&gt;K: Financial and insurance activities&lt;/option&gt;</a:t>
            </a:r>
          </a:p>
          <a:p>
            <a:pPr>
              <a:buNone/>
            </a:pPr>
            <a:r>
              <a:rPr lang="en-US" sz="600" dirty="0" smtClean="0"/>
              <a:t>		</a:t>
            </a:r>
          </a:p>
          <a:p>
            <a:pPr>
              <a:buNone/>
            </a:pPr>
            <a:r>
              <a:rPr lang="en-US" sz="600" dirty="0" smtClean="0"/>
              <a:t>		&lt;option value="l:real estate activities"&gt;L: Real estate activities&lt;/option&gt;</a:t>
            </a:r>
          </a:p>
          <a:p>
            <a:pPr>
              <a:buNone/>
            </a:pPr>
            <a:r>
              <a:rPr lang="en-US" sz="600" dirty="0" smtClean="0"/>
              <a:t>		</a:t>
            </a:r>
          </a:p>
          <a:p>
            <a:pPr>
              <a:buNone/>
            </a:pPr>
            <a:r>
              <a:rPr lang="en-US" sz="600" dirty="0" smtClean="0"/>
              <a:t>		&lt;option value="m:professional, scientific and technical activities"&gt;M: Professional, scientific and technical activities&lt;/option&gt;</a:t>
            </a:r>
          </a:p>
          <a:p>
            <a:pPr>
              <a:buNone/>
            </a:pPr>
            <a:r>
              <a:rPr lang="en-US" sz="600" dirty="0" smtClean="0"/>
              <a:t>		</a:t>
            </a:r>
          </a:p>
          <a:p>
            <a:pPr>
              <a:buNone/>
            </a:pPr>
            <a:r>
              <a:rPr lang="en-US" sz="600" dirty="0" smtClean="0"/>
              <a:t>		&lt;option value="n:administrative and support service activities"&gt;N: Administrative and support service activities&lt;/option&gt;</a:t>
            </a:r>
          </a:p>
          <a:p>
            <a:pPr>
              <a:buNone/>
            </a:pPr>
            <a:r>
              <a:rPr lang="en-US" sz="600" dirty="0" smtClean="0"/>
              <a:t>		</a:t>
            </a:r>
          </a:p>
          <a:p>
            <a:pPr>
              <a:buNone/>
            </a:pPr>
            <a:r>
              <a:rPr lang="en-US" sz="600" dirty="0" smtClean="0"/>
              <a:t>		&lt;option value="o:public administration and </a:t>
            </a:r>
            <a:r>
              <a:rPr lang="en-US" sz="600" dirty="0" err="1" smtClean="0"/>
              <a:t>defence</a:t>
            </a:r>
            <a:r>
              <a:rPr lang="en-US" sz="600" dirty="0" smtClean="0"/>
              <a:t>, compulsory social security"&gt;O: Public administration and </a:t>
            </a:r>
            <a:r>
              <a:rPr lang="en-US" sz="600" dirty="0" err="1" smtClean="0"/>
              <a:t>defence</a:t>
            </a:r>
            <a:r>
              <a:rPr lang="en-US" sz="600" dirty="0" smtClean="0"/>
              <a:t>, compulsory social security&lt;/option&gt;</a:t>
            </a:r>
          </a:p>
          <a:p>
            <a:pPr>
              <a:buNone/>
            </a:pPr>
            <a:r>
              <a:rPr lang="en-US" sz="600" dirty="0" smtClean="0"/>
              <a:t>		</a:t>
            </a:r>
          </a:p>
          <a:p>
            <a:pPr>
              <a:buNone/>
            </a:pPr>
            <a:r>
              <a:rPr lang="en-US" sz="600" dirty="0" smtClean="0"/>
              <a:t>		&lt;option value="p:education"&gt;P: Education&lt;/option&gt;</a:t>
            </a:r>
          </a:p>
          <a:p>
            <a:pPr>
              <a:buNone/>
            </a:pPr>
            <a:r>
              <a:rPr lang="en-US" sz="600" dirty="0" smtClean="0"/>
              <a:t>		</a:t>
            </a:r>
          </a:p>
          <a:p>
            <a:pPr>
              <a:buNone/>
            </a:pPr>
            <a:r>
              <a:rPr lang="en-US" sz="600" dirty="0" smtClean="0"/>
              <a:t>		&lt;option value="q:human health and social work activities"&gt;Q: Human health and social work activities&lt;/option&gt;</a:t>
            </a:r>
          </a:p>
          <a:p>
            <a:pPr>
              <a:buNone/>
            </a:pPr>
            <a:r>
              <a:rPr lang="en-US" sz="600" dirty="0" smtClean="0"/>
              <a:t>		</a:t>
            </a:r>
          </a:p>
          <a:p>
            <a:pPr>
              <a:buNone/>
            </a:pPr>
            <a:r>
              <a:rPr lang="en-US" sz="600" dirty="0" smtClean="0"/>
              <a:t>		&lt;option value="r:arts, entertainment and recreation"&gt;R: Arts, entertainment and recreation&lt;/option&gt;</a:t>
            </a:r>
          </a:p>
          <a:p>
            <a:pPr>
              <a:buNone/>
            </a:pPr>
            <a:r>
              <a:rPr lang="en-US" sz="600" dirty="0" smtClean="0"/>
              <a:t>		</a:t>
            </a:r>
          </a:p>
          <a:p>
            <a:pPr>
              <a:buNone/>
            </a:pPr>
            <a:r>
              <a:rPr lang="en-US" sz="600" dirty="0" smtClean="0"/>
              <a:t>		&lt;option value="s:other service activities"&gt;S: Other service activities&lt;/option&gt;</a:t>
            </a:r>
          </a:p>
          <a:p>
            <a:pPr>
              <a:buNone/>
            </a:pPr>
            <a:r>
              <a:rPr lang="en-US" sz="600" dirty="0" smtClean="0"/>
              <a:t>		</a:t>
            </a:r>
          </a:p>
          <a:p>
            <a:pPr>
              <a:buNone/>
            </a:pPr>
            <a:r>
              <a:rPr lang="en-US" sz="600" dirty="0" smtClean="0"/>
              <a:t>		&lt;option value="t:activities of households as employers, undifferentiated goods- and services-producing activities of households for own use"&gt;T: Activities of households as employers, undifferentiated goods- and services-producing activities of households for own use&lt;/option&gt;</a:t>
            </a:r>
          </a:p>
          <a:p>
            <a:pPr>
              <a:buNone/>
            </a:pPr>
            <a:r>
              <a:rPr lang="en-US" sz="600" dirty="0" smtClean="0"/>
              <a:t>		</a:t>
            </a:r>
          </a:p>
          <a:p>
            <a:pPr>
              <a:buNone/>
            </a:pPr>
            <a:r>
              <a:rPr lang="en-US" sz="600" dirty="0" smtClean="0"/>
              <a:t>		&lt;option value="u:activities of extraterritorial </a:t>
            </a:r>
            <a:r>
              <a:rPr lang="en-US" sz="600" dirty="0" err="1" smtClean="0"/>
              <a:t>organisations</a:t>
            </a:r>
            <a:r>
              <a:rPr lang="en-US" sz="600" dirty="0" smtClean="0"/>
              <a:t> and bodies"&gt;U: Activities of extraterritorial </a:t>
            </a:r>
            <a:r>
              <a:rPr lang="en-US" sz="600" dirty="0" err="1" smtClean="0"/>
              <a:t>organisations</a:t>
            </a:r>
            <a:r>
              <a:rPr lang="en-US" sz="600" dirty="0" smtClean="0"/>
              <a:t> and bodies, foreign </a:t>
            </a:r>
            <a:r>
              <a:rPr lang="en-US" sz="600" dirty="0" err="1" smtClean="0"/>
              <a:t>embassys</a:t>
            </a:r>
            <a:r>
              <a:rPr lang="en-US" sz="600" dirty="0" smtClean="0"/>
              <a:t> etc&lt;/option&gt;</a:t>
            </a:r>
          </a:p>
          <a:p>
            <a:pPr>
              <a:buNone/>
            </a:pPr>
            <a:r>
              <a:rPr lang="en-US" sz="600" dirty="0" smtClean="0"/>
              <a:t>		</a:t>
            </a:r>
          </a:p>
          <a:p>
            <a:pPr>
              <a:buNone/>
            </a:pPr>
            <a:r>
              <a:rPr lang="en-US" sz="600" dirty="0" smtClean="0"/>
              <a:t>	&lt;/select&gt;</a:t>
            </a:r>
            <a:endParaRPr lang="sv-SE" sz="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err="1" smtClean="0"/>
              <a:t>What</a:t>
            </a:r>
            <a:r>
              <a:rPr lang="sv-SE" dirty="0" smtClean="0"/>
              <a:t> </a:t>
            </a:r>
            <a:r>
              <a:rPr lang="sv-SE" dirty="0" err="1" smtClean="0"/>
              <a:t>would</a:t>
            </a:r>
            <a:r>
              <a:rPr lang="sv-SE" dirty="0" smtClean="0"/>
              <a:t> you </a:t>
            </a:r>
            <a:r>
              <a:rPr lang="sv-SE" dirty="0" err="1" smtClean="0"/>
              <a:t>want</a:t>
            </a:r>
            <a:r>
              <a:rPr lang="sv-SE" dirty="0" smtClean="0"/>
              <a:t> to </a:t>
            </a:r>
            <a:r>
              <a:rPr lang="sv-SE" dirty="0" err="1" smtClean="0"/>
              <a:t>sell</a:t>
            </a:r>
            <a:r>
              <a:rPr lang="sv-SE" dirty="0" smtClean="0"/>
              <a:t> </a:t>
            </a:r>
            <a:r>
              <a:rPr lang="sv-SE" dirty="0" err="1" smtClean="0"/>
              <a:t>more</a:t>
            </a:r>
            <a:r>
              <a:rPr lang="sv-SE" dirty="0" smtClean="0"/>
              <a:t> of?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Our </a:t>
            </a:r>
            <a:r>
              <a:rPr lang="sv-SE" dirty="0" smtClean="0"/>
              <a:t>time &amp; </a:t>
            </a:r>
            <a:r>
              <a:rPr lang="sv-SE" dirty="0" err="1" smtClean="0"/>
              <a:t>knowledge</a:t>
            </a:r>
            <a:endParaRPr lang="sv-SE" dirty="0" smtClean="0"/>
          </a:p>
          <a:p>
            <a:r>
              <a:rPr lang="sv-SE" dirty="0" err="1" smtClean="0"/>
              <a:t>P</a:t>
            </a:r>
            <a:r>
              <a:rPr lang="sv-SE" dirty="0" err="1" smtClean="0"/>
              <a:t>roducts</a:t>
            </a:r>
            <a:r>
              <a:rPr lang="sv-SE" dirty="0" smtClean="0"/>
              <a:t> that </a:t>
            </a:r>
            <a:r>
              <a:rPr lang="sv-SE" dirty="0" err="1" smtClean="0"/>
              <a:t>most</a:t>
            </a:r>
            <a:r>
              <a:rPr lang="sv-SE" dirty="0" smtClean="0"/>
              <a:t> of </a:t>
            </a:r>
            <a:r>
              <a:rPr lang="sv-SE" dirty="0" err="1" smtClean="0"/>
              <a:t>our</a:t>
            </a:r>
            <a:r>
              <a:rPr lang="sv-SE" dirty="0" smtClean="0"/>
              <a:t> </a:t>
            </a:r>
            <a:r>
              <a:rPr lang="sv-SE" dirty="0" err="1" smtClean="0"/>
              <a:t>clients</a:t>
            </a:r>
            <a:r>
              <a:rPr lang="sv-SE" dirty="0" smtClean="0"/>
              <a:t> </a:t>
            </a:r>
            <a:r>
              <a:rPr lang="sv-SE" dirty="0" err="1" smtClean="0"/>
              <a:t>generally</a:t>
            </a:r>
            <a:r>
              <a:rPr lang="sv-SE" dirty="0" smtClean="0"/>
              <a:t> </a:t>
            </a:r>
            <a:r>
              <a:rPr lang="sv-SE" dirty="0" err="1" smtClean="0"/>
              <a:t>know</a:t>
            </a:r>
            <a:r>
              <a:rPr lang="sv-SE" dirty="0" smtClean="0"/>
              <a:t> </a:t>
            </a:r>
            <a:r>
              <a:rPr lang="sv-SE" dirty="0" smtClean="0"/>
              <a:t>and </a:t>
            </a:r>
            <a:r>
              <a:rPr lang="sv-SE" dirty="0" err="1" smtClean="0"/>
              <a:t>understand</a:t>
            </a:r>
            <a:r>
              <a:rPr lang="sv-SE" dirty="0" smtClean="0"/>
              <a:t> </a:t>
            </a:r>
            <a:r>
              <a:rPr lang="sv-SE" dirty="0" err="1" smtClean="0"/>
              <a:t>well</a:t>
            </a:r>
            <a:endParaRPr lang="sv-SE" dirty="0" smtClean="0"/>
          </a:p>
          <a:p>
            <a:r>
              <a:rPr lang="sv-SE" dirty="0" err="1" smtClean="0"/>
              <a:t>Complex</a:t>
            </a:r>
            <a:r>
              <a:rPr lang="sv-SE" dirty="0" smtClean="0"/>
              <a:t> </a:t>
            </a:r>
            <a:r>
              <a:rPr lang="sv-SE" dirty="0" err="1" smtClean="0"/>
              <a:t>products</a:t>
            </a:r>
            <a:r>
              <a:rPr lang="sv-SE" dirty="0" smtClean="0"/>
              <a:t> – It </a:t>
            </a:r>
            <a:r>
              <a:rPr lang="sv-SE" dirty="0" err="1" smtClean="0"/>
              <a:t>takes</a:t>
            </a:r>
            <a:r>
              <a:rPr lang="sv-SE" dirty="0" smtClean="0"/>
              <a:t> time for </a:t>
            </a:r>
            <a:r>
              <a:rPr lang="sv-SE" dirty="0" err="1" smtClean="0"/>
              <a:t>our</a:t>
            </a:r>
            <a:r>
              <a:rPr lang="sv-SE" dirty="0" smtClean="0"/>
              <a:t> </a:t>
            </a:r>
            <a:r>
              <a:rPr lang="sv-SE" dirty="0" err="1" smtClean="0"/>
              <a:t>clients</a:t>
            </a:r>
            <a:r>
              <a:rPr lang="sv-SE" dirty="0" smtClean="0"/>
              <a:t> to </a:t>
            </a:r>
            <a:r>
              <a:rPr lang="sv-SE" dirty="0" err="1" smtClean="0"/>
              <a:t>understand</a:t>
            </a:r>
            <a:r>
              <a:rPr lang="sv-SE" dirty="0" smtClean="0"/>
              <a:t> the </a:t>
            </a:r>
            <a:r>
              <a:rPr lang="sv-SE" dirty="0" err="1" smtClean="0"/>
              <a:t>true</a:t>
            </a:r>
            <a:r>
              <a:rPr lang="sv-SE" dirty="0" smtClean="0"/>
              <a:t> </a:t>
            </a:r>
            <a:r>
              <a:rPr lang="sv-SE" dirty="0" err="1" smtClean="0"/>
              <a:t>value</a:t>
            </a:r>
            <a:r>
              <a:rPr lang="sv-SE" dirty="0" smtClean="0"/>
              <a:t> </a:t>
            </a:r>
            <a:r>
              <a:rPr lang="sv-SE" dirty="0" smtClean="0"/>
              <a:t>of </a:t>
            </a:r>
            <a:r>
              <a:rPr lang="sv-SE" dirty="0" err="1" smtClean="0"/>
              <a:t>our</a:t>
            </a:r>
            <a:r>
              <a:rPr lang="sv-SE" dirty="0" smtClean="0"/>
              <a:t> </a:t>
            </a:r>
            <a:r>
              <a:rPr lang="sv-SE" dirty="0" err="1" smtClean="0"/>
              <a:t>products</a:t>
            </a:r>
            <a:endParaRPr lang="sv-SE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err="1" smtClean="0"/>
              <a:t>Fill</a:t>
            </a:r>
            <a:r>
              <a:rPr lang="sv-SE" dirty="0" smtClean="0"/>
              <a:t> in your </a:t>
            </a:r>
            <a:r>
              <a:rPr lang="sv-SE" dirty="0" err="1" smtClean="0"/>
              <a:t>e-mail</a:t>
            </a:r>
            <a:r>
              <a:rPr lang="sv-SE" dirty="0" smtClean="0"/>
              <a:t> </a:t>
            </a:r>
            <a:r>
              <a:rPr lang="sv-SE" dirty="0" err="1" smtClean="0"/>
              <a:t>address</a:t>
            </a:r>
            <a:r>
              <a:rPr lang="sv-SE" dirty="0" smtClean="0"/>
              <a:t> and </a:t>
            </a:r>
            <a:r>
              <a:rPr lang="sv-SE" dirty="0" err="1" smtClean="0"/>
              <a:t>we’ll</a:t>
            </a:r>
            <a:r>
              <a:rPr lang="sv-SE" dirty="0" smtClean="0"/>
              <a:t> </a:t>
            </a:r>
            <a:r>
              <a:rPr lang="sv-SE" dirty="0" err="1" smtClean="0"/>
              <a:t>send</a:t>
            </a:r>
            <a:r>
              <a:rPr lang="sv-SE" dirty="0" smtClean="0"/>
              <a:t> you your </a:t>
            </a:r>
            <a:r>
              <a:rPr lang="sv-SE" dirty="0" err="1" smtClean="0"/>
              <a:t>results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E-mail: [                     ]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Do you want us to schedule a time to follow-up with you personally? Leave your phone number: </a:t>
            </a:r>
            <a:br>
              <a:rPr lang="en-US" dirty="0" smtClean="0"/>
            </a:br>
            <a:r>
              <a:rPr lang="en-US" dirty="0" smtClean="0"/>
              <a:t>[                         ] (optional)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	[Send me the Results now&gt;&gt;]</a:t>
            </a:r>
          </a:p>
          <a:p>
            <a:pPr>
              <a:buNone/>
            </a:pPr>
            <a:r>
              <a:rPr lang="en-US" sz="2400" u="sng" dirty="0" smtClean="0">
                <a:solidFill>
                  <a:schemeClr val="accent1"/>
                </a:solidFill>
              </a:rPr>
              <a:t>No, thanks, just show me my results</a:t>
            </a:r>
            <a:endParaRPr lang="sv-SE" sz="2400" u="sng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v-SE" sz="3600" dirty="0" err="1" smtClean="0"/>
              <a:t>How</a:t>
            </a:r>
            <a:r>
              <a:rPr lang="sv-SE" sz="3600" dirty="0" smtClean="0"/>
              <a:t> </a:t>
            </a:r>
            <a:r>
              <a:rPr lang="sv-SE" sz="3600" dirty="0" err="1" smtClean="0"/>
              <a:t>do</a:t>
            </a:r>
            <a:r>
              <a:rPr lang="sv-SE" sz="3600" dirty="0" smtClean="0"/>
              <a:t> you work with </a:t>
            </a:r>
            <a:r>
              <a:rPr lang="sv-SE" sz="3600" dirty="0" err="1" smtClean="0"/>
              <a:t>sales</a:t>
            </a:r>
            <a:r>
              <a:rPr lang="sv-SE" sz="3600" dirty="0" smtClean="0"/>
              <a:t> </a:t>
            </a:r>
            <a:r>
              <a:rPr lang="sv-SE" sz="3600" dirty="0" smtClean="0"/>
              <a:t>today</a:t>
            </a:r>
            <a:r>
              <a:rPr lang="sv-SE" sz="3600" dirty="0" smtClean="0"/>
              <a:t>?</a:t>
            </a:r>
            <a:br>
              <a:rPr lang="sv-SE" sz="3600" dirty="0" smtClean="0"/>
            </a:br>
            <a:r>
              <a:rPr lang="sv-SE" sz="3600" dirty="0" smtClean="0"/>
              <a:t> </a:t>
            </a:r>
            <a:r>
              <a:rPr lang="sv-SE" sz="3600" dirty="0" smtClean="0"/>
              <a:t>(Multiple </a:t>
            </a:r>
            <a:r>
              <a:rPr lang="sv-SE" sz="3600" dirty="0" err="1" smtClean="0"/>
              <a:t>choices</a:t>
            </a:r>
            <a:r>
              <a:rPr lang="sv-SE" sz="3600" dirty="0" smtClean="0"/>
              <a:t>)</a:t>
            </a:r>
            <a:endParaRPr lang="sv-SE" sz="3600" dirty="0"/>
          </a:p>
        </p:txBody>
      </p:sp>
      <p:sp>
        <p:nvSpPr>
          <p:cNvPr id="7" name="Platshållare för innehåll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sv-SE" dirty="0" smtClean="0"/>
              <a:t>Sales </a:t>
            </a:r>
            <a:r>
              <a:rPr lang="sv-SE" dirty="0" err="1" smtClean="0"/>
              <a:t>staff</a:t>
            </a:r>
            <a:r>
              <a:rPr lang="sv-SE" dirty="0" smtClean="0"/>
              <a:t> with </a:t>
            </a:r>
            <a:r>
              <a:rPr lang="sv-SE" dirty="0" err="1" smtClean="0"/>
              <a:t>external</a:t>
            </a:r>
            <a:r>
              <a:rPr lang="sv-SE" dirty="0" smtClean="0"/>
              <a:t> </a:t>
            </a:r>
            <a:r>
              <a:rPr lang="sv-SE" dirty="0" err="1" smtClean="0"/>
              <a:t>meeting</a:t>
            </a:r>
            <a:r>
              <a:rPr lang="sv-SE" dirty="0" smtClean="0"/>
              <a:t> </a:t>
            </a:r>
            <a:r>
              <a:rPr lang="sv-SE" dirty="0" err="1" smtClean="0"/>
              <a:t>booking</a:t>
            </a:r>
            <a:endParaRPr lang="sv-SE" dirty="0" smtClean="0"/>
          </a:p>
          <a:p>
            <a:pPr>
              <a:buFont typeface="Wingdings" pitchFamily="2" charset="2"/>
              <a:buChar char="q"/>
            </a:pPr>
            <a:r>
              <a:rPr lang="sv-SE" dirty="0" smtClean="0"/>
              <a:t>S</a:t>
            </a:r>
            <a:r>
              <a:rPr lang="sv-SE" dirty="0" smtClean="0"/>
              <a:t>ales </a:t>
            </a:r>
            <a:r>
              <a:rPr lang="sv-SE" dirty="0" err="1" smtClean="0"/>
              <a:t>staff</a:t>
            </a:r>
            <a:r>
              <a:rPr lang="sv-SE" dirty="0" smtClean="0"/>
              <a:t> </a:t>
            </a:r>
            <a:r>
              <a:rPr lang="sv-SE" dirty="0" err="1" smtClean="0"/>
              <a:t>book</a:t>
            </a:r>
            <a:r>
              <a:rPr lang="sv-SE" dirty="0" smtClean="0"/>
              <a:t> </a:t>
            </a:r>
            <a:r>
              <a:rPr lang="sv-SE" dirty="0" err="1" smtClean="0"/>
              <a:t>own</a:t>
            </a:r>
            <a:r>
              <a:rPr lang="sv-SE" dirty="0" smtClean="0"/>
              <a:t> </a:t>
            </a:r>
            <a:r>
              <a:rPr lang="sv-SE" dirty="0" err="1" smtClean="0"/>
              <a:t>meetings</a:t>
            </a:r>
            <a:endParaRPr lang="sv-SE" dirty="0" smtClean="0"/>
          </a:p>
          <a:p>
            <a:pPr>
              <a:buFont typeface="Wingdings" pitchFamily="2" charset="2"/>
              <a:buChar char="q"/>
            </a:pPr>
            <a:r>
              <a:rPr lang="sv-SE" dirty="0" err="1" smtClean="0"/>
              <a:t>Telesales</a:t>
            </a:r>
            <a:r>
              <a:rPr lang="sv-SE" dirty="0" smtClean="0"/>
              <a:t> / telemarketing</a:t>
            </a:r>
          </a:p>
          <a:p>
            <a:pPr>
              <a:buFont typeface="Wingdings" pitchFamily="2" charset="2"/>
              <a:buChar char="q"/>
            </a:pPr>
            <a:r>
              <a:rPr lang="sv-SE" dirty="0" err="1" smtClean="0"/>
              <a:t>Retailers</a:t>
            </a:r>
            <a:r>
              <a:rPr lang="sv-SE" dirty="0" smtClean="0"/>
              <a:t> / Agents/ </a:t>
            </a:r>
            <a:r>
              <a:rPr lang="sv-SE" dirty="0" err="1" smtClean="0"/>
              <a:t>Affiliates</a:t>
            </a:r>
            <a:endParaRPr lang="sv-SE" dirty="0" smtClean="0"/>
          </a:p>
          <a:p>
            <a:pPr>
              <a:buFont typeface="Wingdings" pitchFamily="2" charset="2"/>
              <a:buChar char="q"/>
            </a:pPr>
            <a:r>
              <a:rPr lang="sv-SE" dirty="0" smtClean="0"/>
              <a:t>Events / Trade Shows </a:t>
            </a:r>
            <a:r>
              <a:rPr lang="sv-SE" dirty="0" err="1" smtClean="0"/>
              <a:t>etc</a:t>
            </a:r>
            <a:endParaRPr lang="sv-SE" dirty="0" smtClean="0"/>
          </a:p>
          <a:p>
            <a:pPr>
              <a:buFont typeface="Wingdings" pitchFamily="2" charset="2"/>
              <a:buChar char="q"/>
            </a:pPr>
            <a:r>
              <a:rPr lang="sv-SE" dirty="0" err="1" smtClean="0"/>
              <a:t>E-commerce</a:t>
            </a:r>
            <a:r>
              <a:rPr lang="sv-SE" dirty="0" smtClean="0"/>
              <a:t> / </a:t>
            </a:r>
            <a:r>
              <a:rPr lang="sv-SE" dirty="0" err="1" smtClean="0"/>
              <a:t>Direct</a:t>
            </a:r>
            <a:r>
              <a:rPr lang="sv-SE" dirty="0" smtClean="0"/>
              <a:t> marketing</a:t>
            </a:r>
          </a:p>
          <a:p>
            <a:pPr>
              <a:buFont typeface="Wingdings" pitchFamily="2" charset="2"/>
              <a:buChar char="q"/>
            </a:pPr>
            <a:r>
              <a:rPr lang="sv-SE" dirty="0" err="1" smtClean="0"/>
              <a:t>Retail</a:t>
            </a:r>
            <a:r>
              <a:rPr lang="sv-SE" dirty="0" smtClean="0"/>
              <a:t> / </a:t>
            </a:r>
            <a:r>
              <a:rPr lang="sv-SE" dirty="0" smtClean="0"/>
              <a:t>Department Stores </a:t>
            </a:r>
            <a:r>
              <a:rPr lang="sv-SE" dirty="0" smtClean="0"/>
              <a:t>/ </a:t>
            </a:r>
            <a:r>
              <a:rPr lang="sv-SE" dirty="0" err="1" smtClean="0"/>
              <a:t>Showrooms</a:t>
            </a:r>
            <a:endParaRPr lang="sv-SE" dirty="0" smtClean="0"/>
          </a:p>
          <a:p>
            <a:endParaRPr lang="sv-S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err="1" smtClean="0"/>
              <a:t>How</a:t>
            </a:r>
            <a:r>
              <a:rPr lang="sv-SE" dirty="0" smtClean="0"/>
              <a:t> </a:t>
            </a:r>
            <a:r>
              <a:rPr lang="sv-SE" dirty="0" err="1" smtClean="0"/>
              <a:t>do</a:t>
            </a:r>
            <a:r>
              <a:rPr lang="sv-SE" dirty="0" smtClean="0"/>
              <a:t> you work with Marketing today? (multiple </a:t>
            </a:r>
            <a:r>
              <a:rPr lang="sv-SE" dirty="0" err="1" smtClean="0"/>
              <a:t>choices</a:t>
            </a:r>
            <a:r>
              <a:rPr lang="sv-SE" dirty="0" smtClean="0"/>
              <a:t>)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sv-SE" sz="3800" dirty="0" err="1" smtClean="0"/>
              <a:t>Direct</a:t>
            </a:r>
            <a:r>
              <a:rPr lang="sv-SE" sz="3800" dirty="0" smtClean="0"/>
              <a:t> </a:t>
            </a:r>
            <a:r>
              <a:rPr lang="sv-SE" sz="3800" dirty="0" err="1" smtClean="0"/>
              <a:t>mail</a:t>
            </a:r>
            <a:endParaRPr lang="sv-SE" sz="3800" dirty="0" smtClean="0"/>
          </a:p>
          <a:p>
            <a:pPr>
              <a:buFont typeface="Wingdings" pitchFamily="2" charset="2"/>
              <a:buChar char="q"/>
            </a:pPr>
            <a:r>
              <a:rPr lang="sv-SE" sz="3800" dirty="0" err="1" smtClean="0"/>
              <a:t>Participating</a:t>
            </a:r>
            <a:r>
              <a:rPr lang="sv-SE" sz="3800" dirty="0" smtClean="0"/>
              <a:t> in </a:t>
            </a:r>
            <a:r>
              <a:rPr lang="sv-SE" sz="3800" dirty="0" err="1" smtClean="0"/>
              <a:t>trade</a:t>
            </a:r>
            <a:r>
              <a:rPr lang="sv-SE" sz="3800" dirty="0" smtClean="0"/>
              <a:t> shows / </a:t>
            </a:r>
            <a:r>
              <a:rPr lang="sv-SE" sz="3800" dirty="0" err="1" smtClean="0"/>
              <a:t>other</a:t>
            </a:r>
            <a:r>
              <a:rPr lang="sv-SE" sz="3800" dirty="0" smtClean="0"/>
              <a:t> events</a:t>
            </a:r>
          </a:p>
          <a:p>
            <a:pPr>
              <a:buFont typeface="Wingdings" pitchFamily="2" charset="2"/>
              <a:buChar char="q"/>
            </a:pPr>
            <a:r>
              <a:rPr lang="en-US" sz="3800" dirty="0" smtClean="0"/>
              <a:t>E</a:t>
            </a:r>
            <a:r>
              <a:rPr lang="sv-SE" sz="3800" dirty="0" err="1" smtClean="0"/>
              <a:t>-mail</a:t>
            </a:r>
            <a:r>
              <a:rPr lang="sv-SE" sz="3800" dirty="0" smtClean="0"/>
              <a:t> </a:t>
            </a:r>
            <a:r>
              <a:rPr lang="en-US" sz="3800" dirty="0" smtClean="0"/>
              <a:t>marketing</a:t>
            </a:r>
          </a:p>
          <a:p>
            <a:pPr>
              <a:buFont typeface="Wingdings" pitchFamily="2" charset="2"/>
              <a:buChar char="q"/>
            </a:pPr>
            <a:r>
              <a:rPr lang="en-US" sz="3800" dirty="0" smtClean="0"/>
              <a:t>Telemarketing</a:t>
            </a:r>
          </a:p>
          <a:p>
            <a:pPr>
              <a:buFont typeface="Wingdings" pitchFamily="2" charset="2"/>
              <a:buChar char="q"/>
            </a:pPr>
            <a:r>
              <a:rPr lang="en-US" sz="3800" dirty="0" smtClean="0"/>
              <a:t>PR</a:t>
            </a:r>
          </a:p>
          <a:p>
            <a:pPr>
              <a:buFont typeface="Wingdings" pitchFamily="2" charset="2"/>
              <a:buChar char="q"/>
            </a:pPr>
            <a:r>
              <a:rPr lang="en-US" sz="3800" dirty="0" smtClean="0"/>
              <a:t>Web / SEO – Search Engine Optimization via Blogs, Content Marketing, Active in Social Media (</a:t>
            </a:r>
            <a:r>
              <a:rPr lang="en-US" sz="3800" dirty="0" err="1" smtClean="0"/>
              <a:t>Facebook</a:t>
            </a:r>
            <a:r>
              <a:rPr lang="en-US" sz="3800" dirty="0" smtClean="0"/>
              <a:t>, Twitter, LinkedIn, etc.)</a:t>
            </a:r>
          </a:p>
          <a:p>
            <a:pPr>
              <a:buFont typeface="Wingdings" pitchFamily="2" charset="2"/>
              <a:buChar char="q"/>
            </a:pPr>
            <a:r>
              <a:rPr lang="en-US" sz="3800" dirty="0" smtClean="0"/>
              <a:t>Web / SEM </a:t>
            </a:r>
            <a:r>
              <a:rPr lang="en-US" sz="3800" dirty="0" smtClean="0"/>
              <a:t>– </a:t>
            </a:r>
            <a:r>
              <a:rPr lang="en-US" sz="3800" dirty="0" smtClean="0"/>
              <a:t>Search Engine Marketing, </a:t>
            </a:r>
            <a:r>
              <a:rPr lang="en-US" sz="3800" dirty="0" err="1" smtClean="0"/>
              <a:t>eg</a:t>
            </a:r>
            <a:r>
              <a:rPr lang="en-US" sz="3800" dirty="0" smtClean="0"/>
              <a:t>: Paid advertising via Google, </a:t>
            </a:r>
            <a:r>
              <a:rPr lang="en-US" sz="3800" dirty="0" err="1" smtClean="0"/>
              <a:t>Facebook</a:t>
            </a:r>
            <a:r>
              <a:rPr lang="en-US" sz="3800" dirty="0" smtClean="0"/>
              <a:t>, LinkedIn etc.)</a:t>
            </a:r>
          </a:p>
          <a:p>
            <a:pPr>
              <a:buFont typeface="Wingdings" pitchFamily="2" charset="2"/>
              <a:buChar char="q"/>
            </a:pPr>
            <a:r>
              <a:rPr lang="en-US" sz="3800" dirty="0" smtClean="0"/>
              <a:t>Ads in trade magazines</a:t>
            </a:r>
          </a:p>
          <a:p>
            <a:pPr>
              <a:buFont typeface="Wingdings" pitchFamily="2" charset="2"/>
              <a:buChar char="q"/>
            </a:pPr>
            <a:r>
              <a:rPr lang="en-US" sz="3800" dirty="0" smtClean="0"/>
              <a:t>Ads in (daily) </a:t>
            </a:r>
            <a:r>
              <a:rPr lang="en-US" sz="3800" dirty="0" smtClean="0"/>
              <a:t>newspapers</a:t>
            </a:r>
            <a:endParaRPr lang="en-US" sz="3800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err="1" smtClean="0"/>
              <a:t>What</a:t>
            </a:r>
            <a:r>
              <a:rPr lang="sv-SE" dirty="0" smtClean="0"/>
              <a:t> </a:t>
            </a:r>
            <a:r>
              <a:rPr lang="sv-SE" dirty="0" smtClean="0"/>
              <a:t>3 area(s</a:t>
            </a:r>
            <a:r>
              <a:rPr lang="sv-SE" dirty="0" smtClean="0"/>
              <a:t>) </a:t>
            </a:r>
            <a:r>
              <a:rPr lang="sv-SE" dirty="0" smtClean="0"/>
              <a:t>are you </a:t>
            </a:r>
            <a:r>
              <a:rPr lang="sv-SE" dirty="0" err="1" smtClean="0"/>
              <a:t>considering</a:t>
            </a:r>
            <a:r>
              <a:rPr lang="sv-SE" dirty="0" smtClean="0"/>
              <a:t> to </a:t>
            </a:r>
            <a:r>
              <a:rPr lang="sv-SE" dirty="0" err="1" smtClean="0"/>
              <a:t>focus</a:t>
            </a:r>
            <a:r>
              <a:rPr lang="sv-SE" dirty="0" smtClean="0"/>
              <a:t> </a:t>
            </a:r>
            <a:r>
              <a:rPr lang="sv-SE" dirty="0" err="1" smtClean="0"/>
              <a:t>more</a:t>
            </a:r>
            <a:r>
              <a:rPr lang="sv-SE" dirty="0" smtClean="0"/>
              <a:t> on (multiple </a:t>
            </a:r>
            <a:r>
              <a:rPr lang="sv-SE" dirty="0" err="1" smtClean="0"/>
              <a:t>choices</a:t>
            </a:r>
            <a:r>
              <a:rPr lang="sv-SE" dirty="0" smtClean="0"/>
              <a:t>)?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sv-SE" sz="3800" dirty="0" err="1" smtClean="0"/>
              <a:t>More</a:t>
            </a:r>
            <a:r>
              <a:rPr lang="sv-SE" sz="3800" dirty="0" smtClean="0"/>
              <a:t> </a:t>
            </a:r>
            <a:r>
              <a:rPr lang="sv-SE" sz="3800" dirty="0" err="1" smtClean="0"/>
              <a:t>direct</a:t>
            </a:r>
            <a:r>
              <a:rPr lang="sv-SE" sz="3800" dirty="0" smtClean="0"/>
              <a:t> </a:t>
            </a:r>
            <a:r>
              <a:rPr lang="sv-SE" sz="3800" dirty="0" smtClean="0"/>
              <a:t>(</a:t>
            </a:r>
            <a:r>
              <a:rPr lang="sv-SE" sz="3800" dirty="0" err="1" smtClean="0"/>
              <a:t>physical</a:t>
            </a:r>
            <a:r>
              <a:rPr lang="sv-SE" sz="3800" dirty="0" smtClean="0"/>
              <a:t>) </a:t>
            </a:r>
            <a:r>
              <a:rPr lang="sv-SE" sz="3800" dirty="0" err="1" smtClean="0"/>
              <a:t>mail</a:t>
            </a:r>
            <a:endParaRPr lang="sv-SE" sz="3800" dirty="0" smtClean="0"/>
          </a:p>
          <a:p>
            <a:pPr>
              <a:buFont typeface="Wingdings" pitchFamily="2" charset="2"/>
              <a:buChar char="q"/>
            </a:pPr>
            <a:r>
              <a:rPr lang="sv-SE" sz="3800" dirty="0" err="1" smtClean="0"/>
              <a:t>More</a:t>
            </a:r>
            <a:r>
              <a:rPr lang="sv-SE" sz="3800" dirty="0" smtClean="0"/>
              <a:t> </a:t>
            </a:r>
            <a:r>
              <a:rPr lang="sv-SE" sz="3800" dirty="0" err="1" smtClean="0"/>
              <a:t>participation</a:t>
            </a:r>
            <a:r>
              <a:rPr lang="sv-SE" sz="3800" dirty="0" smtClean="0"/>
              <a:t> </a:t>
            </a:r>
            <a:r>
              <a:rPr lang="sv-SE" sz="3800" dirty="0" smtClean="0"/>
              <a:t>in </a:t>
            </a:r>
            <a:r>
              <a:rPr lang="sv-SE" sz="3800" dirty="0" err="1" smtClean="0"/>
              <a:t>trade</a:t>
            </a:r>
            <a:r>
              <a:rPr lang="sv-SE" sz="3800" dirty="0" smtClean="0"/>
              <a:t> shows / </a:t>
            </a:r>
            <a:r>
              <a:rPr lang="sv-SE" sz="3800" dirty="0" smtClean="0"/>
              <a:t>events</a:t>
            </a:r>
            <a:endParaRPr lang="sv-SE" sz="3800" dirty="0" smtClean="0"/>
          </a:p>
          <a:p>
            <a:pPr>
              <a:buFont typeface="Wingdings" pitchFamily="2" charset="2"/>
              <a:buChar char="q"/>
            </a:pPr>
            <a:r>
              <a:rPr lang="en-US" sz="3800" dirty="0" smtClean="0"/>
              <a:t>More E</a:t>
            </a:r>
            <a:r>
              <a:rPr lang="sv-SE" sz="3800" dirty="0" err="1" smtClean="0"/>
              <a:t>-mail</a:t>
            </a:r>
            <a:r>
              <a:rPr lang="sv-SE" sz="3800" dirty="0" smtClean="0"/>
              <a:t> </a:t>
            </a:r>
            <a:r>
              <a:rPr lang="en-US" sz="3800" dirty="0" smtClean="0"/>
              <a:t>marketing</a:t>
            </a:r>
          </a:p>
          <a:p>
            <a:pPr>
              <a:buFont typeface="Wingdings" pitchFamily="2" charset="2"/>
              <a:buChar char="q"/>
            </a:pPr>
            <a:r>
              <a:rPr lang="en-US" sz="3800" dirty="0" smtClean="0"/>
              <a:t>More Telemarketing / Meeting Booking</a:t>
            </a:r>
            <a:endParaRPr lang="en-US" sz="3800" dirty="0" smtClean="0"/>
          </a:p>
          <a:p>
            <a:pPr>
              <a:buFont typeface="Wingdings" pitchFamily="2" charset="2"/>
              <a:buChar char="q"/>
            </a:pPr>
            <a:r>
              <a:rPr lang="en-US" sz="3800" dirty="0" smtClean="0"/>
              <a:t>More PR / </a:t>
            </a:r>
            <a:r>
              <a:rPr lang="en-US" sz="3800" dirty="0" smtClean="0"/>
              <a:t>Content Marketing (Search </a:t>
            </a:r>
            <a:r>
              <a:rPr lang="en-US" sz="3800" dirty="0" smtClean="0"/>
              <a:t>Engine </a:t>
            </a:r>
            <a:r>
              <a:rPr lang="en-US" sz="3800" dirty="0" smtClean="0"/>
              <a:t>Optimization, Blogs, </a:t>
            </a:r>
            <a:r>
              <a:rPr lang="en-US" sz="3800" dirty="0" err="1" smtClean="0"/>
              <a:t>Facebook</a:t>
            </a:r>
            <a:r>
              <a:rPr lang="en-US" sz="3800" dirty="0" smtClean="0"/>
              <a:t>, Twitter, LinkedIn, etc.)</a:t>
            </a:r>
          </a:p>
          <a:p>
            <a:pPr>
              <a:buFont typeface="Wingdings" pitchFamily="2" charset="2"/>
              <a:buChar char="q"/>
            </a:pPr>
            <a:r>
              <a:rPr lang="en-US" sz="3800" dirty="0" smtClean="0"/>
              <a:t>More on-line advertizing (</a:t>
            </a:r>
            <a:r>
              <a:rPr lang="en-US" sz="3800" dirty="0" smtClean="0"/>
              <a:t>Google </a:t>
            </a:r>
            <a:r>
              <a:rPr lang="en-US" sz="3800" dirty="0" err="1" smtClean="0"/>
              <a:t>Adwords</a:t>
            </a:r>
            <a:r>
              <a:rPr lang="en-US" sz="3800" dirty="0" smtClean="0"/>
              <a:t>, </a:t>
            </a:r>
            <a:r>
              <a:rPr lang="en-US" sz="3800" dirty="0" err="1" smtClean="0"/>
              <a:t>Facebook</a:t>
            </a:r>
            <a:r>
              <a:rPr lang="en-US" sz="3800" dirty="0" smtClean="0"/>
              <a:t>, </a:t>
            </a:r>
            <a:r>
              <a:rPr lang="en-US" sz="3800" dirty="0" smtClean="0"/>
              <a:t>LinkedIn, Media houses)</a:t>
            </a:r>
            <a:endParaRPr lang="en-US" sz="3800" dirty="0" smtClean="0"/>
          </a:p>
          <a:p>
            <a:pPr>
              <a:buFont typeface="Wingdings" pitchFamily="2" charset="2"/>
              <a:buChar char="q"/>
            </a:pPr>
            <a:r>
              <a:rPr lang="en-US" sz="3800" dirty="0" smtClean="0"/>
              <a:t>More ads </a:t>
            </a:r>
            <a:r>
              <a:rPr lang="en-US" sz="3800" dirty="0" smtClean="0"/>
              <a:t>in trade magazines</a:t>
            </a:r>
          </a:p>
          <a:p>
            <a:pPr>
              <a:buFont typeface="Wingdings" pitchFamily="2" charset="2"/>
              <a:buChar char="q"/>
            </a:pPr>
            <a:r>
              <a:rPr lang="en-US" sz="3800" dirty="0" smtClean="0"/>
              <a:t>More a</a:t>
            </a:r>
            <a:r>
              <a:rPr lang="en-US" sz="3800" dirty="0" smtClean="0"/>
              <a:t>ds </a:t>
            </a:r>
            <a:r>
              <a:rPr lang="en-US" sz="3800" dirty="0" smtClean="0"/>
              <a:t>in (daily) newspapers</a:t>
            </a:r>
          </a:p>
          <a:p>
            <a:pPr>
              <a:buFont typeface="Wingdings" pitchFamily="2" charset="2"/>
              <a:buChar char="q"/>
            </a:pPr>
            <a:r>
              <a:rPr lang="en-US" sz="3800" dirty="0" smtClean="0"/>
              <a:t>Other (please specify)</a:t>
            </a:r>
            <a:endParaRPr lang="sv-SE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err="1" smtClean="0"/>
              <a:t>How</a:t>
            </a:r>
            <a:r>
              <a:rPr lang="sv-SE" dirty="0" smtClean="0"/>
              <a:t> </a:t>
            </a:r>
            <a:r>
              <a:rPr lang="sv-SE" dirty="0" err="1" smtClean="0"/>
              <a:t>many</a:t>
            </a:r>
            <a:r>
              <a:rPr lang="sv-SE" dirty="0" smtClean="0"/>
              <a:t> </a:t>
            </a:r>
            <a:r>
              <a:rPr lang="sv-SE" dirty="0" err="1" smtClean="0"/>
              <a:t>sales</a:t>
            </a:r>
            <a:r>
              <a:rPr lang="sv-SE" dirty="0" smtClean="0"/>
              <a:t> </a:t>
            </a:r>
            <a:r>
              <a:rPr lang="sv-SE" dirty="0" smtClean="0"/>
              <a:t>reps or </a:t>
            </a:r>
            <a:r>
              <a:rPr lang="sv-SE" dirty="0" smtClean="0"/>
              <a:t>marketers </a:t>
            </a:r>
            <a:r>
              <a:rPr lang="sv-SE" dirty="0" smtClean="0"/>
              <a:t>are you?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sv-SE" dirty="0" smtClean="0"/>
              <a:t>I work </a:t>
            </a:r>
            <a:r>
              <a:rPr lang="sv-SE" dirty="0" err="1" smtClean="0"/>
              <a:t>alone</a:t>
            </a:r>
            <a:endParaRPr lang="sv-SE" dirty="0" smtClean="0"/>
          </a:p>
          <a:p>
            <a:pPr>
              <a:buFontTx/>
              <a:buChar char="-"/>
            </a:pPr>
            <a:r>
              <a:rPr lang="sv-SE" dirty="0" err="1" smtClean="0"/>
              <a:t>We</a:t>
            </a:r>
            <a:r>
              <a:rPr lang="sv-SE" dirty="0" smtClean="0"/>
              <a:t> </a:t>
            </a:r>
            <a:r>
              <a:rPr lang="sv-SE" dirty="0" smtClean="0"/>
              <a:t>are &lt; 5 who work with </a:t>
            </a:r>
            <a:r>
              <a:rPr lang="sv-SE" dirty="0" err="1" smtClean="0"/>
              <a:t>sales</a:t>
            </a:r>
            <a:r>
              <a:rPr lang="sv-SE" dirty="0" smtClean="0"/>
              <a:t> and marketing</a:t>
            </a:r>
          </a:p>
          <a:p>
            <a:pPr>
              <a:buFontTx/>
              <a:buChar char="-"/>
            </a:pPr>
            <a:r>
              <a:rPr lang="sv-SE" dirty="0" err="1" smtClean="0"/>
              <a:t>We</a:t>
            </a:r>
            <a:r>
              <a:rPr lang="sv-SE" dirty="0" smtClean="0"/>
              <a:t> are </a:t>
            </a:r>
            <a:r>
              <a:rPr lang="sv-SE" dirty="0" err="1" smtClean="0"/>
              <a:t>more</a:t>
            </a:r>
            <a:r>
              <a:rPr lang="sv-SE" dirty="0" smtClean="0"/>
              <a:t> who work with </a:t>
            </a:r>
            <a:r>
              <a:rPr lang="sv-SE" dirty="0" err="1" smtClean="0"/>
              <a:t>sales</a:t>
            </a:r>
            <a:r>
              <a:rPr lang="sv-SE" dirty="0" smtClean="0"/>
              <a:t> and marketing</a:t>
            </a:r>
          </a:p>
          <a:p>
            <a:pPr>
              <a:buFontTx/>
              <a:buChar char="-"/>
            </a:pPr>
            <a:r>
              <a:rPr lang="sv-SE" dirty="0" err="1" smtClean="0"/>
              <a:t>We</a:t>
            </a:r>
            <a:r>
              <a:rPr lang="sv-SE" dirty="0" smtClean="0"/>
              <a:t> </a:t>
            </a:r>
            <a:r>
              <a:rPr lang="sv-SE" dirty="0" err="1" smtClean="0"/>
              <a:t>even</a:t>
            </a:r>
            <a:r>
              <a:rPr lang="sv-SE" dirty="0" smtClean="0"/>
              <a:t> </a:t>
            </a:r>
            <a:r>
              <a:rPr lang="sv-SE" dirty="0" err="1" smtClean="0"/>
              <a:t>have</a:t>
            </a:r>
            <a:r>
              <a:rPr lang="sv-SE" dirty="0" smtClean="0"/>
              <a:t> multiple </a:t>
            </a:r>
            <a:r>
              <a:rPr lang="sv-SE" dirty="0" err="1" smtClean="0"/>
              <a:t>sales</a:t>
            </a:r>
            <a:r>
              <a:rPr lang="sv-SE" dirty="0" smtClean="0"/>
              <a:t> and marketing </a:t>
            </a:r>
            <a:r>
              <a:rPr lang="sv-SE" dirty="0" err="1" smtClean="0"/>
              <a:t>teams/department</a:t>
            </a:r>
            <a:r>
              <a:rPr lang="sv-SE" dirty="0" err="1" smtClean="0"/>
              <a:t>s</a:t>
            </a:r>
            <a:r>
              <a:rPr lang="sv-SE" dirty="0" smtClean="0"/>
              <a:t> </a:t>
            </a:r>
            <a:endParaRPr lang="sv-SE" dirty="0" smtClean="0"/>
          </a:p>
          <a:p>
            <a:endParaRPr lang="sv-SE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err="1" smtClean="0"/>
              <a:t>We</a:t>
            </a:r>
            <a:r>
              <a:rPr lang="sv-SE" dirty="0" smtClean="0"/>
              <a:t> </a:t>
            </a:r>
            <a:r>
              <a:rPr lang="sv-SE" dirty="0" err="1" smtClean="0"/>
              <a:t>see</a:t>
            </a:r>
            <a:r>
              <a:rPr lang="sv-SE" dirty="0" smtClean="0"/>
              <a:t> </a:t>
            </a:r>
            <a:r>
              <a:rPr lang="sv-SE" dirty="0" err="1" smtClean="0"/>
              <a:t>most</a:t>
            </a:r>
            <a:r>
              <a:rPr lang="sv-SE" dirty="0" smtClean="0"/>
              <a:t> </a:t>
            </a:r>
            <a:r>
              <a:rPr lang="sv-SE" dirty="0" err="1" smtClean="0"/>
              <a:t>organizations</a:t>
            </a:r>
            <a:r>
              <a:rPr lang="sv-SE" dirty="0" smtClean="0"/>
              <a:t> </a:t>
            </a:r>
            <a:r>
              <a:rPr lang="sv-SE" dirty="0" err="1" smtClean="0"/>
              <a:t>tend</a:t>
            </a:r>
            <a:r>
              <a:rPr lang="sv-SE" dirty="0" smtClean="0"/>
              <a:t> to </a:t>
            </a:r>
            <a:r>
              <a:rPr lang="sv-SE" dirty="0" err="1" smtClean="0"/>
              <a:t>do</a:t>
            </a:r>
            <a:r>
              <a:rPr lang="sv-SE" dirty="0" smtClean="0"/>
              <a:t> </a:t>
            </a:r>
            <a:r>
              <a:rPr lang="sv-SE" dirty="0" err="1" smtClean="0"/>
              <a:t>sales</a:t>
            </a:r>
            <a:r>
              <a:rPr lang="sv-SE" dirty="0" smtClean="0"/>
              <a:t> </a:t>
            </a:r>
            <a:r>
              <a:rPr lang="sv-SE" dirty="0" err="1" smtClean="0"/>
              <a:t>themselves</a:t>
            </a:r>
            <a:r>
              <a:rPr lang="sv-SE" dirty="0" smtClean="0"/>
              <a:t>, </a:t>
            </a:r>
            <a:r>
              <a:rPr lang="sv-SE" dirty="0" err="1" smtClean="0"/>
              <a:t>but</a:t>
            </a:r>
            <a:r>
              <a:rPr lang="sv-SE" dirty="0" smtClean="0"/>
              <a:t> </a:t>
            </a:r>
            <a:r>
              <a:rPr lang="sv-SE" dirty="0" err="1" smtClean="0"/>
              <a:t>often</a:t>
            </a:r>
            <a:r>
              <a:rPr lang="sv-SE" dirty="0" smtClean="0"/>
              <a:t> </a:t>
            </a:r>
            <a:r>
              <a:rPr lang="sv-SE" dirty="0" err="1" smtClean="0"/>
              <a:t>outsource</a:t>
            </a:r>
            <a:r>
              <a:rPr lang="sv-SE" dirty="0" smtClean="0"/>
              <a:t> marketing work. Do you: 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Tend</a:t>
            </a:r>
            <a:r>
              <a:rPr lang="sv-SE" dirty="0" smtClean="0"/>
              <a:t> to </a:t>
            </a:r>
            <a:r>
              <a:rPr lang="sv-SE" dirty="0" err="1" smtClean="0"/>
              <a:t>do</a:t>
            </a:r>
            <a:r>
              <a:rPr lang="sv-SE" dirty="0" smtClean="0"/>
              <a:t> 100% of Marketing </a:t>
            </a:r>
            <a:r>
              <a:rPr lang="sv-SE" dirty="0" err="1" smtClean="0"/>
              <a:t>yourself</a:t>
            </a:r>
            <a:r>
              <a:rPr lang="sv-SE" dirty="0" smtClean="0"/>
              <a:t>?</a:t>
            </a:r>
            <a:endParaRPr lang="sv-SE" dirty="0" smtClean="0"/>
          </a:p>
          <a:p>
            <a:r>
              <a:rPr lang="en-US" dirty="0" smtClean="0"/>
              <a:t>Tend to r</a:t>
            </a:r>
            <a:r>
              <a:rPr lang="en-US" dirty="0" smtClean="0"/>
              <a:t>etain </a:t>
            </a:r>
            <a:r>
              <a:rPr lang="en-US" dirty="0" smtClean="0"/>
              <a:t>control internally </a:t>
            </a:r>
            <a:r>
              <a:rPr lang="en-US" dirty="0" smtClean="0"/>
              <a:t>but </a:t>
            </a:r>
            <a:r>
              <a:rPr lang="en-US" dirty="0" smtClean="0"/>
              <a:t>outsource </a:t>
            </a:r>
            <a:r>
              <a:rPr lang="en-US" dirty="0" smtClean="0"/>
              <a:t>certain marketing </a:t>
            </a:r>
            <a:r>
              <a:rPr lang="en-US" dirty="0" smtClean="0"/>
              <a:t>tasks.</a:t>
            </a:r>
          </a:p>
          <a:p>
            <a:r>
              <a:rPr lang="en-US" dirty="0" smtClean="0"/>
              <a:t>Tend to outsource as much as possible.</a:t>
            </a:r>
            <a:endParaRPr lang="sv-SE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err="1" smtClean="0"/>
              <a:t>How</a:t>
            </a:r>
            <a:r>
              <a:rPr lang="sv-SE" dirty="0" smtClean="0"/>
              <a:t> </a:t>
            </a:r>
            <a:r>
              <a:rPr lang="sv-SE" dirty="0" err="1" smtClean="0"/>
              <a:t>well-known</a:t>
            </a:r>
            <a:r>
              <a:rPr lang="sv-SE" dirty="0" smtClean="0"/>
              <a:t> are you </a:t>
            </a:r>
            <a:r>
              <a:rPr lang="sv-SE" dirty="0" err="1" smtClean="0"/>
              <a:t>among</a:t>
            </a:r>
            <a:r>
              <a:rPr lang="sv-SE" dirty="0" smtClean="0"/>
              <a:t> </a:t>
            </a:r>
            <a:r>
              <a:rPr lang="sv-SE" dirty="0" smtClean="0"/>
              <a:t>your potential </a:t>
            </a:r>
            <a:r>
              <a:rPr lang="sv-SE" dirty="0" err="1" smtClean="0"/>
              <a:t>customers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v-SE" dirty="0" err="1" smtClean="0"/>
              <a:t>Most</a:t>
            </a:r>
            <a:r>
              <a:rPr lang="sv-SE" dirty="0" smtClean="0"/>
              <a:t> are </a:t>
            </a:r>
            <a:r>
              <a:rPr lang="sv-SE" dirty="0" err="1" smtClean="0"/>
              <a:t>our</a:t>
            </a:r>
            <a:r>
              <a:rPr lang="sv-SE" dirty="0" smtClean="0"/>
              <a:t> </a:t>
            </a:r>
            <a:r>
              <a:rPr lang="sv-SE" dirty="0" err="1" smtClean="0"/>
              <a:t>clients</a:t>
            </a:r>
            <a:r>
              <a:rPr lang="sv-SE" dirty="0" smtClean="0"/>
              <a:t> </a:t>
            </a:r>
            <a:r>
              <a:rPr lang="sv-SE" dirty="0" err="1" smtClean="0"/>
              <a:t>already</a:t>
            </a:r>
            <a:endParaRPr lang="sv-SE" dirty="0" smtClean="0"/>
          </a:p>
          <a:p>
            <a:endParaRPr lang="sv-SE" dirty="0" smtClean="0"/>
          </a:p>
          <a:p>
            <a:r>
              <a:rPr lang="sv-SE" dirty="0" err="1" smtClean="0"/>
              <a:t>Many</a:t>
            </a:r>
            <a:r>
              <a:rPr lang="sv-SE" dirty="0" smtClean="0"/>
              <a:t> </a:t>
            </a:r>
            <a:r>
              <a:rPr lang="sv-SE" dirty="0" err="1" smtClean="0"/>
              <a:t>will</a:t>
            </a:r>
            <a:r>
              <a:rPr lang="sv-SE" dirty="0" smtClean="0"/>
              <a:t> </a:t>
            </a:r>
            <a:r>
              <a:rPr lang="sv-SE" dirty="0" err="1" smtClean="0"/>
              <a:t>know</a:t>
            </a:r>
            <a:r>
              <a:rPr lang="sv-SE" dirty="0" smtClean="0"/>
              <a:t> </a:t>
            </a:r>
            <a:r>
              <a:rPr lang="sv-SE" dirty="0" err="1" smtClean="0"/>
              <a:t>us</a:t>
            </a:r>
            <a:r>
              <a:rPr lang="sv-SE" dirty="0" smtClean="0"/>
              <a:t>, </a:t>
            </a:r>
            <a:r>
              <a:rPr lang="sv-SE" dirty="0" err="1" smtClean="0"/>
              <a:t>but</a:t>
            </a:r>
            <a:r>
              <a:rPr lang="sv-SE" dirty="0" smtClean="0"/>
              <a:t> not all</a:t>
            </a:r>
          </a:p>
          <a:p>
            <a:endParaRPr lang="sv-SE" dirty="0" smtClean="0"/>
          </a:p>
          <a:p>
            <a:r>
              <a:rPr lang="sv-SE" dirty="0" err="1" smtClean="0"/>
              <a:t>Only</a:t>
            </a:r>
            <a:r>
              <a:rPr lang="sv-SE" dirty="0" smtClean="0"/>
              <a:t> a </a:t>
            </a:r>
            <a:r>
              <a:rPr lang="sv-SE" dirty="0" err="1" smtClean="0"/>
              <a:t>few</a:t>
            </a:r>
            <a:r>
              <a:rPr lang="sv-SE" dirty="0" smtClean="0"/>
              <a:t> </a:t>
            </a:r>
            <a:r>
              <a:rPr lang="sv-SE" dirty="0" err="1" smtClean="0"/>
              <a:t>will</a:t>
            </a:r>
            <a:r>
              <a:rPr lang="sv-SE" dirty="0" smtClean="0"/>
              <a:t> </a:t>
            </a:r>
            <a:r>
              <a:rPr lang="sv-SE" dirty="0" err="1" smtClean="0"/>
              <a:t>know</a:t>
            </a:r>
            <a:r>
              <a:rPr lang="sv-SE" dirty="0" smtClean="0"/>
              <a:t> </a:t>
            </a:r>
            <a:r>
              <a:rPr lang="sv-SE" dirty="0" err="1" smtClean="0"/>
              <a:t>us</a:t>
            </a:r>
            <a:r>
              <a:rPr lang="sv-SE" dirty="0" smtClean="0"/>
              <a:t> at the start of </a:t>
            </a:r>
            <a:r>
              <a:rPr lang="sv-SE" dirty="0" err="1" smtClean="0"/>
              <a:t>our</a:t>
            </a:r>
            <a:r>
              <a:rPr lang="sv-SE" dirty="0" smtClean="0"/>
              <a:t> </a:t>
            </a:r>
            <a:r>
              <a:rPr lang="sv-SE" dirty="0" err="1" smtClean="0"/>
              <a:t>sales</a:t>
            </a:r>
            <a:r>
              <a:rPr lang="sv-SE" dirty="0" smtClean="0"/>
              <a:t> process</a:t>
            </a:r>
          </a:p>
          <a:p>
            <a:endParaRPr lang="sv-SE" dirty="0" smtClean="0"/>
          </a:p>
          <a:p>
            <a:r>
              <a:rPr lang="sv-SE" dirty="0" err="1" smtClean="0"/>
              <a:t>Basically</a:t>
            </a:r>
            <a:r>
              <a:rPr lang="sv-SE" dirty="0" smtClean="0"/>
              <a:t> no </a:t>
            </a:r>
            <a:r>
              <a:rPr lang="sv-SE" dirty="0" err="1" smtClean="0"/>
              <a:t>one</a:t>
            </a:r>
            <a:r>
              <a:rPr lang="sv-SE" dirty="0" smtClean="0"/>
              <a:t> </a:t>
            </a:r>
            <a:r>
              <a:rPr lang="sv-SE" dirty="0" err="1" smtClean="0"/>
              <a:t>know</a:t>
            </a:r>
            <a:r>
              <a:rPr lang="sv-SE" dirty="0" smtClean="0"/>
              <a:t> of </a:t>
            </a:r>
            <a:r>
              <a:rPr lang="sv-SE" dirty="0" err="1" smtClean="0"/>
              <a:t>us</a:t>
            </a:r>
            <a:r>
              <a:rPr lang="sv-SE" dirty="0" smtClean="0"/>
              <a:t>.</a:t>
            </a:r>
            <a:endParaRPr lang="sv-SE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smtClean="0"/>
              <a:t>Rank: </a:t>
            </a:r>
            <a:r>
              <a:rPr lang="sv-SE" dirty="0" err="1" smtClean="0"/>
              <a:t>What</a:t>
            </a:r>
            <a:r>
              <a:rPr lang="sv-SE" dirty="0" smtClean="0"/>
              <a:t> </a:t>
            </a:r>
            <a:r>
              <a:rPr lang="sv-SE" dirty="0" smtClean="0"/>
              <a:t>is </a:t>
            </a:r>
            <a:r>
              <a:rPr lang="sv-SE" dirty="0" err="1" smtClean="0"/>
              <a:t>more</a:t>
            </a:r>
            <a:r>
              <a:rPr lang="sv-SE" dirty="0" smtClean="0"/>
              <a:t> </a:t>
            </a:r>
            <a:r>
              <a:rPr lang="sv-SE" dirty="0" err="1" smtClean="0"/>
              <a:t>important</a:t>
            </a:r>
            <a:r>
              <a:rPr lang="sv-SE" dirty="0" smtClean="0"/>
              <a:t> </a:t>
            </a:r>
            <a:r>
              <a:rPr lang="sv-SE" dirty="0" smtClean="0"/>
              <a:t>for you in </a:t>
            </a:r>
            <a:r>
              <a:rPr lang="sv-SE" dirty="0" smtClean="0"/>
              <a:t>the </a:t>
            </a:r>
            <a:r>
              <a:rPr lang="sv-SE" dirty="0" err="1" smtClean="0"/>
              <a:t>acquisition</a:t>
            </a:r>
            <a:r>
              <a:rPr lang="sv-SE" dirty="0" smtClean="0"/>
              <a:t> of </a:t>
            </a:r>
            <a:r>
              <a:rPr lang="sv-SE" dirty="0" err="1" smtClean="0"/>
              <a:t>customers</a:t>
            </a:r>
            <a:r>
              <a:rPr lang="sv-SE" dirty="0" smtClean="0"/>
              <a:t>? 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Get more </a:t>
            </a:r>
            <a:r>
              <a:rPr lang="en-US" dirty="0" smtClean="0"/>
              <a:t>web-traffic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Get more new sales qualified leads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Convert </a:t>
            </a:r>
            <a:r>
              <a:rPr lang="en-US" dirty="0" smtClean="0"/>
              <a:t>more websites visitors into leads</a:t>
            </a:r>
          </a:p>
          <a:p>
            <a:endParaRPr lang="en-US" dirty="0" smtClean="0"/>
          </a:p>
          <a:p>
            <a:r>
              <a:rPr lang="en-US" dirty="0" smtClean="0"/>
              <a:t>To better follow </a:t>
            </a:r>
            <a:r>
              <a:rPr lang="en-US" dirty="0" smtClean="0"/>
              <a:t>up </a:t>
            </a:r>
            <a:r>
              <a:rPr lang="en-US" dirty="0" smtClean="0"/>
              <a:t>existing </a:t>
            </a:r>
            <a:r>
              <a:rPr lang="en-US" dirty="0" smtClean="0"/>
              <a:t>leads and </a:t>
            </a:r>
            <a:r>
              <a:rPr lang="en-US" dirty="0" smtClean="0"/>
              <a:t>customers to make them buy more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Reduce  the time of prospecting for </a:t>
            </a:r>
            <a:r>
              <a:rPr lang="en-US" dirty="0" smtClean="0"/>
              <a:t>sales</a:t>
            </a:r>
          </a:p>
          <a:p>
            <a:endParaRPr lang="en-US" dirty="0"/>
          </a:p>
          <a:p>
            <a:r>
              <a:rPr lang="en-US" dirty="0" smtClean="0"/>
              <a:t>Get better track of customers' decision / buying </a:t>
            </a:r>
            <a:r>
              <a:rPr lang="en-US" dirty="0" smtClean="0"/>
              <a:t>process</a:t>
            </a:r>
            <a:endParaRPr lang="en-US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10847</TotalTime>
  <Words>1111</Words>
  <Application>Microsoft Office PowerPoint</Application>
  <PresentationFormat>On-screen Show (4:3)</PresentationFormat>
  <Paragraphs>192</Paragraphs>
  <Slides>20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Office-tema</vt:lpstr>
      <vt:lpstr>Are you primarily targeting</vt:lpstr>
      <vt:lpstr>What would you want to sell more of?</vt:lpstr>
      <vt:lpstr>How do you work with sales today?  (Multiple choices)</vt:lpstr>
      <vt:lpstr>How do you work with Marketing today? (multiple choices)</vt:lpstr>
      <vt:lpstr>What 3 area(s) are you considering to focus more on (multiple choices)?</vt:lpstr>
      <vt:lpstr>How many sales reps or marketers are you?</vt:lpstr>
      <vt:lpstr>We see most organizations tend to do sales themselves, but often outsource marketing work. Do you: </vt:lpstr>
      <vt:lpstr>How well-known are you among your potential customers</vt:lpstr>
      <vt:lpstr>Rank: What is more important for you in the acquisition of customers? </vt:lpstr>
      <vt:lpstr>How well do you know Marketing Automation</vt:lpstr>
      <vt:lpstr>Do you have an IP-tracker solution to find out which are the businesses behind your web-site visitors’ IP-addresses, now when Google Analytics is not providing the info anymore?</vt:lpstr>
      <vt:lpstr>Do you send newsletters?</vt:lpstr>
      <vt:lpstr>Do you have a CRM (Customer Relationship Management) system?</vt:lpstr>
      <vt:lpstr>If you’d like the test-result to be more specific, you have two choices:</vt:lpstr>
      <vt:lpstr>How many customers did you approximately get  last year?</vt:lpstr>
      <vt:lpstr>How much profit does one customer bring on average over its time as a customer</vt:lpstr>
      <vt:lpstr>Fill in your customer acquisition cost:</vt:lpstr>
      <vt:lpstr>If B2B, or dealing only with B2B: who are your primarily customers?</vt:lpstr>
      <vt:lpstr>In which Industry would you say you primarily work?</vt:lpstr>
      <vt:lpstr>Fill in your e-mail address and we’ll send you your results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Vill du sälja mer?</dc:title>
  <dc:creator>Arian C R</dc:creator>
  <cp:lastModifiedBy>cadmus</cp:lastModifiedBy>
  <cp:revision>44</cp:revision>
  <dcterms:created xsi:type="dcterms:W3CDTF">2014-11-02T16:11:19Z</dcterms:created>
  <dcterms:modified xsi:type="dcterms:W3CDTF">2015-01-06T22:45:37Z</dcterms:modified>
</cp:coreProperties>
</file>