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78" r:id="rId7"/>
    <p:sldId id="279" r:id="rId8"/>
    <p:sldId id="280" r:id="rId9"/>
    <p:sldId id="281" r:id="rId10"/>
    <p:sldId id="262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266" r:id="rId36"/>
    <p:sldId id="306" r:id="rId37"/>
    <p:sldId id="307" r:id="rId38"/>
    <p:sldId id="308" r:id="rId39"/>
    <p:sldId id="309" r:id="rId40"/>
    <p:sldId id="310" r:id="rId41"/>
    <p:sldId id="270" r:id="rId42"/>
    <p:sldId id="311" r:id="rId43"/>
    <p:sldId id="274" r:id="rId4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/>
    <p:restoredTop sz="93428"/>
  </p:normalViewPr>
  <p:slideViewPr>
    <p:cSldViewPr snapToGrid="0" snapToObjects="1">
      <p:cViewPr>
        <p:scale>
          <a:sx n="74" d="100"/>
          <a:sy n="74" d="100"/>
        </p:scale>
        <p:origin x="-45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3BA17-F2BA-AB4E-A2CA-3B63688D49DD}" type="datetimeFigureOut">
              <a:rPr kumimoji="1" lang="zh-CN" altLang="en-US" smtClean="0"/>
              <a:t>2016/11/16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C6E7C-1C42-794B-A347-80BEB1C0DC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938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2016/11/16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1828800"/>
            <a:ext cx="11186162" cy="124968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" y="3200401"/>
            <a:ext cx="11186162" cy="56387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259081"/>
            <a:ext cx="11186162" cy="9448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4400" b="1" baseline="0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39268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3276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367284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259081"/>
            <a:ext cx="11186162" cy="9448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4400" b="1" baseline="0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39268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3276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367284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1" y="431292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5700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259081"/>
            <a:ext cx="11186162" cy="9448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4400" b="1" baseline="0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39268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3276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367284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1" y="431292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1" y="495300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107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259081"/>
            <a:ext cx="11186162" cy="9448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4400" b="1" baseline="0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39268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3276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367284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1" y="431292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1" y="495300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1" y="559308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563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1051560"/>
            <a:ext cx="11186162" cy="237744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3800" b="1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" y="3535681"/>
            <a:ext cx="11186162" cy="6705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" y="38100"/>
            <a:ext cx="11948160" cy="42671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3535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" y="38100"/>
            <a:ext cx="11948160" cy="42671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023360"/>
            <a:ext cx="12192000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" y="38100"/>
            <a:ext cx="11948160" cy="42671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13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  <p:sldLayoutId id="2147483691" r:id="rId9"/>
    <p:sldLayoutId id="2147483686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8800" dirty="0" smtClean="0"/>
              <a:t>JavaBean</a:t>
            </a:r>
            <a:r>
              <a:rPr kumimoji="1" lang="zh-CN" altLang="en-US" sz="8800" dirty="0" smtClean="0"/>
              <a:t>的应用</a:t>
            </a:r>
            <a:endParaRPr kumimoji="1" lang="en-US" altLang="zh-CN" sz="8800" dirty="0" smtClean="0"/>
          </a:p>
          <a:p>
            <a:r>
              <a:rPr kumimoji="1" lang="zh-CN" altLang="en-US" dirty="0" smtClean="0"/>
              <a:t>之 </a:t>
            </a:r>
            <a:r>
              <a:rPr kumimoji="1" lang="zh-CN" altLang="en-US" sz="4800" dirty="0" smtClean="0"/>
              <a:t>如何和女朋友沟通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0947" y="604850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信</a:t>
            </a:r>
            <a:r>
              <a:rPr lang="zh-CN" altLang="en-US" dirty="0" smtClean="0">
                <a:solidFill>
                  <a:schemeClr val="bg1"/>
                </a:solidFill>
              </a:rPr>
              <a:t>工 梁入双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61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772740" y="1495284"/>
            <a:ext cx="2933700" cy="89535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accent1"/>
                </a:solidFill>
              </a:rPr>
              <a:t>颜值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772740" y="2523984"/>
            <a:ext cx="2933700" cy="89535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accent1"/>
                </a:solidFill>
              </a:rPr>
              <a:t>体重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772740" y="3552684"/>
            <a:ext cx="2933700" cy="89535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accent1"/>
                </a:solidFill>
              </a:rPr>
              <a:t>身高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772740" y="4581384"/>
            <a:ext cx="2933700" cy="89535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accent1"/>
                </a:solidFill>
              </a:rPr>
              <a:t>怒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气值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55687" y="1616716"/>
            <a:ext cx="621080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+mn-ea"/>
              </a:rPr>
              <a:t>长得好看可以当饭</a:t>
            </a:r>
            <a:endParaRPr lang="zh-CN" altLang="en-US" sz="36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8" name="组合 44"/>
          <p:cNvGrpSpPr/>
          <p:nvPr/>
        </p:nvGrpSpPr>
        <p:grpSpPr>
          <a:xfrm>
            <a:off x="4374587" y="1616716"/>
            <a:ext cx="512953" cy="686771"/>
            <a:chOff x="844550" y="1792288"/>
            <a:chExt cx="862013" cy="1154112"/>
          </a:xfrm>
          <a:solidFill>
            <a:schemeClr val="accent1"/>
          </a:solidFill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44"/>
          <p:cNvGrpSpPr/>
          <p:nvPr/>
        </p:nvGrpSpPr>
        <p:grpSpPr>
          <a:xfrm>
            <a:off x="4374586" y="2628273"/>
            <a:ext cx="512953" cy="686771"/>
            <a:chOff x="844550" y="1792288"/>
            <a:chExt cx="862013" cy="1154112"/>
          </a:xfrm>
          <a:solidFill>
            <a:schemeClr val="accent1"/>
          </a:solidFill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44"/>
          <p:cNvGrpSpPr/>
          <p:nvPr/>
        </p:nvGrpSpPr>
        <p:grpSpPr>
          <a:xfrm>
            <a:off x="4374586" y="3581259"/>
            <a:ext cx="512953" cy="686771"/>
            <a:chOff x="844550" y="1792288"/>
            <a:chExt cx="862013" cy="1154112"/>
          </a:xfrm>
          <a:solidFill>
            <a:schemeClr val="accent1"/>
          </a:solidFill>
        </p:grpSpPr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44"/>
          <p:cNvGrpSpPr/>
          <p:nvPr/>
        </p:nvGrpSpPr>
        <p:grpSpPr>
          <a:xfrm>
            <a:off x="4374585" y="4592816"/>
            <a:ext cx="512953" cy="686771"/>
            <a:chOff x="844550" y="1792288"/>
            <a:chExt cx="862013" cy="1154112"/>
          </a:xfrm>
          <a:solidFill>
            <a:schemeClr val="accent1"/>
          </a:solidFill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5555687" y="2563032"/>
            <a:ext cx="621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+mn-ea"/>
              </a:rPr>
              <a:t>太生气会一屁股坐死我</a:t>
            </a:r>
            <a:endParaRPr lang="zh-CN" altLang="en-US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55687" y="3489899"/>
            <a:ext cx="621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+mn-ea"/>
              </a:rPr>
              <a:t>长得太高大对对我造成伤害</a:t>
            </a:r>
            <a:endParaRPr lang="zh-CN" altLang="en-US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55687" y="4527575"/>
            <a:ext cx="621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dirty="0">
                <a:solidFill>
                  <a:srgbClr val="000000"/>
                </a:solidFill>
                <a:latin typeface="+mn-ea"/>
              </a:rPr>
              <a:t>决</a:t>
            </a:r>
            <a:r>
              <a:rPr lang="zh-CN" altLang="en-US" sz="3600" dirty="0" smtClean="0">
                <a:solidFill>
                  <a:srgbClr val="000000"/>
                </a:solidFill>
                <a:latin typeface="+mn-ea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+mn-ea"/>
              </a:rPr>
              <a:t>TA</a:t>
            </a:r>
            <a:r>
              <a:rPr lang="zh-CN" altLang="en-US" sz="3600" dirty="0" smtClean="0">
                <a:solidFill>
                  <a:srgbClr val="000000"/>
                </a:solidFill>
                <a:latin typeface="+mn-ea"/>
              </a:rPr>
              <a:t>有多生气的表现</a:t>
            </a:r>
            <a:endParaRPr lang="zh-CN" altLang="en-US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21682" y="601518"/>
            <a:ext cx="2592376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3600" b="1" kern="0" dirty="0" smtClean="0">
                <a:solidFill>
                  <a:schemeClr val="accent1"/>
                </a:solidFill>
                <a:latin typeface="+mn-ea"/>
              </a:rPr>
              <a:t>1</a:t>
            </a:r>
            <a:r>
              <a:rPr lang="zh-CN" altLang="en-US" sz="3600" b="1" kern="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3600" b="1" kern="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3600" b="1" kern="0" dirty="0" smtClean="0">
                <a:solidFill>
                  <a:schemeClr val="accent1"/>
                </a:solidFill>
              </a:rPr>
              <a:t>对</a:t>
            </a:r>
            <a:r>
              <a:rPr lang="zh-CN" altLang="en-US" sz="3600" b="1" kern="0" dirty="0" smtClean="0">
                <a:solidFill>
                  <a:schemeClr val="accent1"/>
                </a:solidFill>
              </a:rPr>
              <a:t>象属性</a:t>
            </a:r>
            <a:endParaRPr lang="en-US" altLang="zh-CN" sz="3600" b="1" kern="0" dirty="0">
              <a:solidFill>
                <a:schemeClr val="accent1"/>
              </a:solidFill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772740" y="5629134"/>
            <a:ext cx="2933700" cy="89535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accent1"/>
                </a:solidFill>
              </a:rPr>
              <a:t>爱值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33" name="组合 44"/>
          <p:cNvGrpSpPr/>
          <p:nvPr/>
        </p:nvGrpSpPr>
        <p:grpSpPr>
          <a:xfrm>
            <a:off x="4374585" y="5640566"/>
            <a:ext cx="512953" cy="686771"/>
            <a:chOff x="844550" y="1792288"/>
            <a:chExt cx="862013" cy="1154112"/>
          </a:xfrm>
          <a:solidFill>
            <a:schemeClr val="accent1"/>
          </a:solidFill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5555687" y="5575325"/>
            <a:ext cx="621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+mn-ea"/>
              </a:rPr>
              <a:t>决定她有多喜欢我</a:t>
            </a:r>
            <a:endParaRPr lang="zh-CN" altLang="en-US" sz="3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5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" y="901924"/>
            <a:ext cx="10765875" cy="5022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666750"/>
            <a:ext cx="10590213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86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97" y="141313"/>
            <a:ext cx="5701115" cy="661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848" y="1531962"/>
            <a:ext cx="585833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latin typeface="+mn-ea"/>
              </a:rPr>
              <a:t>为属性生成</a:t>
            </a:r>
            <a:r>
              <a:rPr lang="en-US" altLang="zh-CN" sz="3200" dirty="0" smtClean="0">
                <a:latin typeface="+mn-ea"/>
              </a:rPr>
              <a:t>get</a:t>
            </a:r>
            <a:r>
              <a:rPr lang="zh-CN" altLang="en-US" sz="3200" dirty="0" smtClean="0">
                <a:latin typeface="+mn-ea"/>
              </a:rPr>
              <a:t>和</a:t>
            </a:r>
            <a:r>
              <a:rPr lang="en-US" altLang="zh-CN" sz="3200" dirty="0" smtClean="0">
                <a:latin typeface="+mn-ea"/>
              </a:rPr>
              <a:t>set</a:t>
            </a:r>
            <a:r>
              <a:rPr lang="zh-CN" altLang="en-US" sz="3200" dirty="0" smtClean="0">
                <a:latin typeface="+mn-ea"/>
              </a:rPr>
              <a:t>方法、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+mn-ea"/>
              </a:rPr>
              <a:t>方</a:t>
            </a:r>
            <a:r>
              <a:rPr lang="zh-CN" altLang="en-US" sz="3200" dirty="0" smtClean="0">
                <a:latin typeface="+mn-ea"/>
              </a:rPr>
              <a:t>便对女朋友进行操作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+mn-ea"/>
              </a:rPr>
              <a:t>Source -&gt;</a:t>
            </a:r>
          </a:p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+mn-ea"/>
              </a:rPr>
              <a:t>Generate Getters and Setters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8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50" y="464819"/>
            <a:ext cx="9648960" cy="617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1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849" y="1699387"/>
            <a:ext cx="6040436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latin typeface="+mn-ea"/>
              </a:rPr>
              <a:t>为属性生成构造方法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+mn-ea"/>
              </a:rPr>
              <a:t>方</a:t>
            </a:r>
            <a:r>
              <a:rPr lang="zh-CN" altLang="en-US" sz="3200" dirty="0" smtClean="0">
                <a:latin typeface="+mn-ea"/>
              </a:rPr>
              <a:t>便初始化女朋友 </a:t>
            </a:r>
            <a:r>
              <a:rPr lang="en-US" altLang="zh-CN" sz="3200" dirty="0" smtClean="0">
                <a:latin typeface="+mn-ea"/>
              </a:rPr>
              <a:t>O(∩_∩)O</a:t>
            </a:r>
            <a:r>
              <a:rPr lang="zh-CN" altLang="en-US" sz="3200" dirty="0" smtClean="0">
                <a:latin typeface="+mn-ea"/>
              </a:rPr>
              <a:t> 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+mn-ea"/>
              </a:rPr>
              <a:t>Source -&gt;</a:t>
            </a: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+mn-ea"/>
              </a:rPr>
              <a:t>Generate Constructor from Super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6" y="38100"/>
            <a:ext cx="5467350" cy="658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8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6" y="990935"/>
            <a:ext cx="63341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64" y="3613558"/>
            <a:ext cx="5263168" cy="310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0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5126" y="1922163"/>
            <a:ext cx="5827236" cy="3012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>
                <a:solidFill>
                  <a:schemeClr val="accent1"/>
                </a:solidFill>
              </a:rPr>
              <a:t>现</a:t>
            </a:r>
            <a:r>
              <a:rPr lang="zh-CN" altLang="en-US" sz="4400" b="1" kern="0" dirty="0" smtClean="0">
                <a:solidFill>
                  <a:schemeClr val="accent1"/>
                </a:solidFill>
              </a:rPr>
              <a:t>在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 smtClean="0">
                <a:solidFill>
                  <a:schemeClr val="accent1"/>
                </a:solidFill>
              </a:rPr>
              <a:t>需要一个页面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 smtClean="0">
                <a:solidFill>
                  <a:schemeClr val="accent1"/>
                </a:solidFill>
              </a:rPr>
              <a:t>获得女朋友的这些信息</a:t>
            </a:r>
            <a:endParaRPr lang="en-US" altLang="zh-CN" sz="4400" b="1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7" y="606487"/>
            <a:ext cx="11304322" cy="567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68946" y="3863662"/>
            <a:ext cx="914400" cy="252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4" y="3804768"/>
            <a:ext cx="5591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0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4" y="1032521"/>
            <a:ext cx="11323508" cy="493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159099" y="3915174"/>
            <a:ext cx="10251583" cy="0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9098" y="5847004"/>
            <a:ext cx="10251583" cy="0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50728" y="4146990"/>
            <a:ext cx="10581484" cy="18159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2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9" y="4531077"/>
            <a:ext cx="7508383" cy="65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5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1" y="2657473"/>
            <a:ext cx="11193445" cy="177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2" y="1403529"/>
            <a:ext cx="91519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0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920" y="323476"/>
            <a:ext cx="11186162" cy="944880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267201" y="1749812"/>
            <a:ext cx="3657600" cy="396239"/>
          </a:xfrm>
        </p:spPr>
        <p:txBody>
          <a:bodyPr/>
          <a:lstStyle/>
          <a:p>
            <a:r>
              <a:rPr kumimoji="1" lang="en-US" altLang="zh-CN" sz="4800" dirty="0"/>
              <a:t>01</a:t>
            </a:r>
            <a:r>
              <a:rPr kumimoji="1" lang="zh-CN" altLang="en-US" sz="4800" dirty="0"/>
              <a:t> 做</a:t>
            </a:r>
            <a:r>
              <a:rPr kumimoji="1" lang="zh-CN" altLang="en-US" sz="4800" dirty="0" smtClean="0"/>
              <a:t>个计划</a:t>
            </a:r>
            <a:endParaRPr kumimoji="1"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267201" y="3047147"/>
            <a:ext cx="3657600" cy="396239"/>
          </a:xfrm>
        </p:spPr>
        <p:txBody>
          <a:bodyPr/>
          <a:lstStyle/>
          <a:p>
            <a:r>
              <a:rPr kumimoji="1" lang="en-US" altLang="zh-CN" sz="4800" dirty="0"/>
              <a:t>02</a:t>
            </a:r>
            <a:r>
              <a:rPr kumimoji="1" lang="zh-CN" altLang="en-US" sz="4800" dirty="0"/>
              <a:t> 代</a:t>
            </a:r>
            <a:r>
              <a:rPr kumimoji="1" lang="zh-CN" altLang="en-US" sz="4800" dirty="0" smtClean="0"/>
              <a:t>码实现</a:t>
            </a:r>
            <a:endParaRPr kumimoji="1"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267201" y="5464510"/>
            <a:ext cx="3657600" cy="396239"/>
          </a:xfrm>
        </p:spPr>
        <p:txBody>
          <a:bodyPr/>
          <a:lstStyle/>
          <a:p>
            <a:r>
              <a:rPr kumimoji="1" lang="en-US" altLang="zh-CN" sz="4800" dirty="0" smtClean="0"/>
              <a:t>04</a:t>
            </a:r>
            <a:r>
              <a:rPr kumimoji="1" lang="zh-CN" altLang="en-US" sz="4800" dirty="0" smtClean="0"/>
              <a:t> 自我实现</a:t>
            </a:r>
            <a:endParaRPr kumimoji="1" lang="zh-CN" altLang="en-US" sz="4800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267201" y="4349412"/>
            <a:ext cx="3657600" cy="396239"/>
          </a:xfrm>
        </p:spPr>
        <p:txBody>
          <a:bodyPr/>
          <a:lstStyle/>
          <a:p>
            <a:r>
              <a:rPr kumimoji="1" lang="en-US" altLang="zh-CN" sz="4800" dirty="0"/>
              <a:t>03</a:t>
            </a:r>
            <a:r>
              <a:rPr kumimoji="1" lang="zh-CN" altLang="en-US" sz="4800" dirty="0"/>
              <a:t> </a:t>
            </a:r>
            <a:r>
              <a:rPr kumimoji="1" lang="zh-CN" altLang="en-US" sz="4800" dirty="0" smtClean="0"/>
              <a:t>代码加强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084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6" y="1585910"/>
            <a:ext cx="38004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36889"/>
            <a:ext cx="3859370" cy="33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83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721224" y="3261925"/>
            <a:ext cx="2933700" cy="89535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accent1"/>
                </a:solidFill>
              </a:rPr>
              <a:t>没有接到女朋友电话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55687" y="1912933"/>
            <a:ext cx="621080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+mn-ea"/>
              </a:rPr>
              <a:t>我手机静音了 </a:t>
            </a: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怒气</a:t>
            </a:r>
            <a:r>
              <a:rPr lang="en-US" altLang="zh-CN" sz="3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+10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8" name="组合 44"/>
          <p:cNvGrpSpPr/>
          <p:nvPr/>
        </p:nvGrpSpPr>
        <p:grpSpPr>
          <a:xfrm>
            <a:off x="4374587" y="1912933"/>
            <a:ext cx="512953" cy="686771"/>
            <a:chOff x="844550" y="1792288"/>
            <a:chExt cx="862013" cy="1154112"/>
          </a:xfrm>
          <a:solidFill>
            <a:schemeClr val="accent1"/>
          </a:solidFill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44"/>
          <p:cNvGrpSpPr/>
          <p:nvPr/>
        </p:nvGrpSpPr>
        <p:grpSpPr>
          <a:xfrm>
            <a:off x="4374586" y="2924490"/>
            <a:ext cx="512953" cy="686771"/>
            <a:chOff x="844550" y="1792288"/>
            <a:chExt cx="862013" cy="1154112"/>
          </a:xfrm>
          <a:solidFill>
            <a:schemeClr val="accent1"/>
          </a:solidFill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44"/>
          <p:cNvGrpSpPr/>
          <p:nvPr/>
        </p:nvGrpSpPr>
        <p:grpSpPr>
          <a:xfrm>
            <a:off x="4374586" y="3877476"/>
            <a:ext cx="512953" cy="686771"/>
            <a:chOff x="844550" y="1792288"/>
            <a:chExt cx="862013" cy="1154112"/>
          </a:xfrm>
          <a:solidFill>
            <a:schemeClr val="accent1"/>
          </a:solidFill>
        </p:grpSpPr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44"/>
          <p:cNvGrpSpPr/>
          <p:nvPr/>
        </p:nvGrpSpPr>
        <p:grpSpPr>
          <a:xfrm>
            <a:off x="4374585" y="4889033"/>
            <a:ext cx="512953" cy="686771"/>
            <a:chOff x="844550" y="1792288"/>
            <a:chExt cx="862013" cy="1154112"/>
          </a:xfrm>
          <a:solidFill>
            <a:schemeClr val="accent1"/>
          </a:solidFill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5555687" y="2859249"/>
            <a:ext cx="621080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+mn-ea"/>
              </a:rPr>
              <a:t>我在打游戏 </a:t>
            </a: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怒气</a:t>
            </a:r>
            <a:r>
              <a:rPr lang="en-US" altLang="zh-CN" sz="3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+30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55687" y="3786116"/>
            <a:ext cx="621080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+mn-ea"/>
              </a:rPr>
              <a:t>我在给你买东西  </a:t>
            </a: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爱值 </a:t>
            </a:r>
            <a:r>
              <a:rPr lang="en-US" altLang="zh-CN" sz="3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+20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55687" y="4823792"/>
            <a:ext cx="621080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+mn-ea"/>
              </a:rPr>
              <a:t>我在工作 </a:t>
            </a: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怒气</a:t>
            </a:r>
            <a:r>
              <a:rPr lang="en-US" altLang="zh-CN" sz="3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+10 </a:t>
            </a: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爱值</a:t>
            </a:r>
            <a:r>
              <a:rPr lang="en-US" altLang="zh-CN" sz="3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+10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43322" y="601518"/>
            <a:ext cx="2549096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3600" b="1" kern="0" dirty="0" smtClean="0">
                <a:solidFill>
                  <a:schemeClr val="accent1"/>
                </a:solidFill>
                <a:latin typeface="+mn-ea"/>
              </a:rPr>
              <a:t>2</a:t>
            </a:r>
            <a:r>
              <a:rPr lang="zh-CN" altLang="en-US" sz="3600" b="1" kern="0" dirty="0">
                <a:solidFill>
                  <a:schemeClr val="accent1"/>
                </a:solidFill>
              </a:rPr>
              <a:t> </a:t>
            </a:r>
            <a:r>
              <a:rPr lang="zh-CN" altLang="en-US" sz="3600" b="1" kern="0" dirty="0" smtClean="0">
                <a:solidFill>
                  <a:schemeClr val="accent1"/>
                </a:solidFill>
              </a:rPr>
              <a:t>突</a:t>
            </a:r>
            <a:r>
              <a:rPr lang="zh-CN" altLang="en-US" sz="3600" b="1" kern="0" dirty="0" smtClean="0">
                <a:solidFill>
                  <a:schemeClr val="accent1"/>
                </a:solidFill>
              </a:rPr>
              <a:t>然情况</a:t>
            </a:r>
            <a:endParaRPr lang="en-US" altLang="zh-CN" sz="3600" b="1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1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5126" y="1922163"/>
            <a:ext cx="808426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>
                <a:solidFill>
                  <a:schemeClr val="accent1"/>
                </a:solidFill>
              </a:rPr>
              <a:t>首</a:t>
            </a:r>
            <a:r>
              <a:rPr lang="zh-CN" altLang="en-US" sz="4400" b="1" kern="0" dirty="0" smtClean="0">
                <a:solidFill>
                  <a:schemeClr val="accent1"/>
                </a:solidFill>
              </a:rPr>
              <a:t>先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>
                <a:solidFill>
                  <a:schemeClr val="accent1"/>
                </a:solidFill>
              </a:rPr>
              <a:t>需</a:t>
            </a:r>
            <a:r>
              <a:rPr lang="zh-CN" altLang="en-US" sz="4400" b="1" kern="0" dirty="0" smtClean="0">
                <a:solidFill>
                  <a:schemeClr val="accent1"/>
                </a:solidFill>
              </a:rPr>
              <a:t>要一个类，放各种情况和选项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40" y="297393"/>
            <a:ext cx="8380033" cy="61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6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7" y="1015353"/>
            <a:ext cx="10721977" cy="472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9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5126" y="2424440"/>
            <a:ext cx="413446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 smtClean="0">
                <a:solidFill>
                  <a:schemeClr val="accent1"/>
                </a:solidFill>
              </a:rPr>
              <a:t>然后做一个页面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>
                <a:solidFill>
                  <a:schemeClr val="accent1"/>
                </a:solidFill>
              </a:rPr>
              <a:t>显</a:t>
            </a:r>
            <a:r>
              <a:rPr lang="zh-CN" altLang="en-US" sz="4400" b="1" kern="0" dirty="0" smtClean="0">
                <a:solidFill>
                  <a:schemeClr val="accent1"/>
                </a:solidFill>
              </a:rPr>
              <a:t>示内容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28013"/>
            <a:ext cx="11466752" cy="432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9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3" y="1170769"/>
            <a:ext cx="9630116" cy="418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10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9662" y="2141104"/>
            <a:ext cx="1090555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>
                <a:solidFill>
                  <a:schemeClr val="accent1"/>
                </a:solidFill>
              </a:rPr>
              <a:t>明</a:t>
            </a:r>
            <a:r>
              <a:rPr lang="zh-CN" altLang="en-US" sz="4400" b="1" kern="0" dirty="0" smtClean="0">
                <a:solidFill>
                  <a:schemeClr val="accent1"/>
                </a:solidFill>
              </a:rPr>
              <a:t>显，我们需要把结果提交给后台处理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>
                <a:solidFill>
                  <a:schemeClr val="accent1"/>
                </a:solidFill>
              </a:rPr>
              <a:t>然</a:t>
            </a:r>
            <a:r>
              <a:rPr lang="zh-CN" altLang="en-US" sz="4400" b="1" kern="0" dirty="0" smtClean="0">
                <a:solidFill>
                  <a:schemeClr val="accent1"/>
                </a:solidFill>
              </a:rPr>
              <a:t>后算出女朋友对我们表现的感受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>
                <a:solidFill>
                  <a:schemeClr val="accent1"/>
                </a:solidFill>
              </a:rPr>
              <a:t>感</a:t>
            </a:r>
            <a:r>
              <a:rPr lang="zh-CN" altLang="en-US" sz="4400" b="1" kern="0" dirty="0" smtClean="0">
                <a:solidFill>
                  <a:schemeClr val="accent1"/>
                </a:solidFill>
              </a:rPr>
              <a:t>觉就好像，我们快要有个女朋友了一样呢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56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7" y="959544"/>
            <a:ext cx="10484021" cy="524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711087" y="1700016"/>
            <a:ext cx="5792744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63487" y="5960784"/>
            <a:ext cx="5792744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6000" dirty="0" smtClean="0"/>
              <a:t>计划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8098"/>
            <a:ext cx="11269014" cy="678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7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8" y="464819"/>
            <a:ext cx="11509420" cy="597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79" y="1455783"/>
            <a:ext cx="6985373" cy="31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6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99826" y="2885040"/>
            <a:ext cx="80842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 smtClean="0">
                <a:solidFill>
                  <a:schemeClr val="accent1"/>
                </a:solidFill>
              </a:rPr>
              <a:t>嗯，看来我需要一个新的女朋友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1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6000" dirty="0" smtClean="0"/>
              <a:t>代码加强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99826" y="2472916"/>
            <a:ext cx="695575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 smtClean="0">
                <a:solidFill>
                  <a:schemeClr val="accent1"/>
                </a:solidFill>
              </a:rPr>
              <a:t>让女朋友的生成和题目选择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>
                <a:solidFill>
                  <a:schemeClr val="accent1"/>
                </a:solidFill>
              </a:rPr>
              <a:t>无缝连接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99826" y="2472916"/>
            <a:ext cx="695575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 smtClean="0">
                <a:solidFill>
                  <a:schemeClr val="accent1"/>
                </a:solidFill>
              </a:rPr>
              <a:t>让女朋友的生成和题目选择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4400" b="1" kern="0" dirty="0">
                <a:solidFill>
                  <a:schemeClr val="accent1"/>
                </a:solidFill>
              </a:rPr>
              <a:t>无缝连接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1" y="141802"/>
            <a:ext cx="9866313" cy="641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04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98" y="830352"/>
            <a:ext cx="6356998" cy="507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4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40" y="342766"/>
            <a:ext cx="9942513" cy="660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2163651" y="4932608"/>
            <a:ext cx="695459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1" y="1528762"/>
            <a:ext cx="9604430" cy="409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7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5126" y="1922163"/>
            <a:ext cx="8084264" cy="2589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200000"/>
              </a:lnSpc>
              <a:defRPr/>
            </a:pPr>
            <a:r>
              <a:rPr lang="zh-CN" altLang="en-US" sz="4400" b="1" kern="0" dirty="0" smtClean="0">
                <a:solidFill>
                  <a:schemeClr val="accent1"/>
                </a:solidFill>
              </a:rPr>
              <a:t>我有一个女朋友（男朋友）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200000"/>
              </a:lnSpc>
              <a:defRPr/>
            </a:pPr>
            <a:r>
              <a:rPr lang="zh-CN" altLang="en-US" sz="4400" b="1" kern="0" dirty="0" smtClean="0">
                <a:solidFill>
                  <a:schemeClr val="accent1"/>
                </a:solidFill>
              </a:rPr>
              <a:t>但是完全不知道该如何跟他相处</a:t>
            </a:r>
            <a:endParaRPr lang="en-US" altLang="zh-CN" sz="4400" b="1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6000" dirty="0" smtClean="0"/>
              <a:t>自我实现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实现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921" y="1364920"/>
            <a:ext cx="11948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4400" b="1" kern="0" dirty="0" smtClean="0">
                <a:solidFill>
                  <a:schemeClr val="accent1"/>
                </a:solidFill>
                <a:latin typeface="+mn-ea"/>
              </a:rPr>
              <a:t>1</a:t>
            </a:r>
            <a:r>
              <a:rPr lang="en-US" altLang="zh-CN" sz="4400" b="1" kern="0" dirty="0" smtClean="0">
                <a:solidFill>
                  <a:schemeClr val="accent1"/>
                </a:solidFill>
              </a:rPr>
              <a:t> </a:t>
            </a:r>
            <a:r>
              <a:rPr lang="zh-CN" altLang="en-US" sz="4400" b="1" kern="0" dirty="0" smtClean="0">
                <a:solidFill>
                  <a:schemeClr val="accent1"/>
                </a:solidFill>
              </a:rPr>
              <a:t>状况有很多 比如约会迟到、忘记对象生日，请自己再至少补充两种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4400" b="1" kern="0" dirty="0" smtClean="0">
                <a:solidFill>
                  <a:schemeClr val="accent1"/>
                </a:solidFill>
                <a:latin typeface="+mn-ea"/>
              </a:rPr>
              <a:t>2</a:t>
            </a:r>
            <a:r>
              <a:rPr lang="en-US" altLang="zh-CN" sz="4400" b="1" kern="0" dirty="0" smtClean="0">
                <a:solidFill>
                  <a:schemeClr val="accent1"/>
                </a:solidFill>
              </a:rPr>
              <a:t> </a:t>
            </a:r>
            <a:r>
              <a:rPr lang="zh-CN" altLang="en-US" sz="4400" b="1" kern="0" dirty="0" smtClean="0">
                <a:solidFill>
                  <a:schemeClr val="accent1"/>
                </a:solidFill>
              </a:rPr>
              <a:t>状况应该是随机出现的，请修改好我的代码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信工 梁入双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5126" y="1922163"/>
            <a:ext cx="4698722" cy="2589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200000"/>
              </a:lnSpc>
              <a:defRPr/>
            </a:pPr>
            <a:r>
              <a:rPr lang="zh-CN" altLang="en-US" sz="4400" b="1" kern="0" dirty="0" smtClean="0">
                <a:solidFill>
                  <a:schemeClr val="accent1"/>
                </a:solidFill>
              </a:rPr>
              <a:t>我需要一个程序</a:t>
            </a:r>
            <a:endParaRPr lang="en-US" altLang="zh-CN" sz="4400" b="1" kern="0" dirty="0" smtClean="0">
              <a:solidFill>
                <a:schemeClr val="accent1"/>
              </a:solidFill>
            </a:endParaRPr>
          </a:p>
          <a:p>
            <a:pPr defTabSz="1219170">
              <a:lnSpc>
                <a:spcPct val="200000"/>
              </a:lnSpc>
              <a:defRPr/>
            </a:pPr>
            <a:r>
              <a:rPr lang="zh-CN" altLang="en-US" sz="4400" b="1" kern="0" dirty="0" smtClean="0">
                <a:solidFill>
                  <a:schemeClr val="accent1"/>
                </a:solidFill>
              </a:rPr>
              <a:t>来帮助我养成习惯</a:t>
            </a:r>
            <a:endParaRPr lang="en-US" altLang="zh-CN" sz="4400" b="1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63453" y="1793375"/>
            <a:ext cx="9728945" cy="259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200000"/>
              </a:lnSpc>
              <a:defRPr/>
            </a:pPr>
            <a:r>
              <a:rPr lang="en-US" altLang="zh-CN" sz="4400" b="1" kern="0" dirty="0" smtClean="0">
                <a:solidFill>
                  <a:schemeClr val="accent1"/>
                </a:solidFill>
                <a:latin typeface="+mn-ea"/>
              </a:rPr>
              <a:t>1</a:t>
            </a:r>
            <a:r>
              <a:rPr lang="zh-CN" altLang="en-US" sz="4400" b="1" kern="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400" b="1" kern="0" dirty="0" smtClean="0">
                <a:solidFill>
                  <a:schemeClr val="accent1"/>
                </a:solidFill>
                <a:latin typeface="+mn-ea"/>
              </a:rPr>
              <a:t>女朋友是有颜值、身高、体重的</a:t>
            </a:r>
            <a:endParaRPr lang="en-US" altLang="zh-CN" sz="4400" b="1" kern="0" dirty="0" smtClean="0">
              <a:solidFill>
                <a:schemeClr val="accent1"/>
              </a:solidFill>
              <a:latin typeface="+mn-ea"/>
            </a:endParaRPr>
          </a:p>
          <a:p>
            <a:pPr defTabSz="1219170">
              <a:lnSpc>
                <a:spcPct val="200000"/>
              </a:lnSpc>
              <a:defRPr/>
            </a:pPr>
            <a:r>
              <a:rPr lang="en-US" altLang="zh-CN" sz="4400" b="1" kern="0" dirty="0" smtClean="0">
                <a:solidFill>
                  <a:schemeClr val="accent1"/>
                </a:solidFill>
                <a:latin typeface="+mn-ea"/>
              </a:rPr>
              <a:t>2 </a:t>
            </a:r>
            <a:r>
              <a:rPr lang="zh-CN" altLang="en-US" sz="4400" b="1" kern="0" dirty="0" smtClean="0">
                <a:solidFill>
                  <a:schemeClr val="accent1"/>
                </a:solidFill>
                <a:latin typeface="+mn-ea"/>
              </a:rPr>
              <a:t>女朋友对我有爱的分数、愤怒的分数</a:t>
            </a:r>
            <a:endParaRPr lang="en-US" altLang="zh-CN" sz="4400" b="1" kern="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06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723" y="2012316"/>
            <a:ext cx="845616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200000"/>
              </a:lnSpc>
              <a:defRPr/>
            </a:pPr>
            <a:r>
              <a:rPr lang="en-US" altLang="zh-CN" sz="3600" b="1" kern="0" dirty="0" smtClean="0">
                <a:solidFill>
                  <a:schemeClr val="accent1"/>
                </a:solidFill>
                <a:latin typeface="+mn-ea"/>
              </a:rPr>
              <a:t>3</a:t>
            </a:r>
            <a:r>
              <a:rPr lang="zh-CN" altLang="en-US" sz="3600" b="1" kern="0" dirty="0" smtClean="0">
                <a:solidFill>
                  <a:schemeClr val="accent1"/>
                </a:solidFill>
                <a:latin typeface="+mn-ea"/>
              </a:rPr>
              <a:t> 有些常见情况是有标准答案的</a:t>
            </a:r>
            <a:endParaRPr lang="en-US" altLang="zh-CN" sz="3600" b="1" kern="0" dirty="0" smtClean="0">
              <a:solidFill>
                <a:schemeClr val="accent1"/>
              </a:solidFill>
              <a:latin typeface="+mn-ea"/>
            </a:endParaRPr>
          </a:p>
          <a:p>
            <a:pPr defTabSz="1219170">
              <a:lnSpc>
                <a:spcPct val="200000"/>
              </a:lnSpc>
              <a:defRPr/>
            </a:pPr>
            <a:r>
              <a:rPr lang="en-US" altLang="zh-CN" sz="3600" b="1" kern="0" dirty="0" smtClean="0">
                <a:solidFill>
                  <a:schemeClr val="accent1"/>
                </a:solidFill>
                <a:latin typeface="+mn-ea"/>
              </a:rPr>
              <a:t>4 </a:t>
            </a:r>
            <a:r>
              <a:rPr lang="zh-CN" altLang="en-US" sz="3600" b="1" kern="0" dirty="0" smtClean="0">
                <a:solidFill>
                  <a:schemeClr val="accent1"/>
                </a:solidFill>
                <a:latin typeface="+mn-ea"/>
              </a:rPr>
              <a:t>女朋友对我有爱的分数、愤怒的分数，</a:t>
            </a:r>
            <a:endParaRPr lang="en-US" altLang="zh-CN" sz="3600" b="1" kern="0" dirty="0" smtClean="0">
              <a:solidFill>
                <a:schemeClr val="accent1"/>
              </a:solidFill>
              <a:latin typeface="+mn-ea"/>
            </a:endParaRPr>
          </a:p>
          <a:p>
            <a:pPr defTabSz="1219170">
              <a:defRPr/>
            </a:pPr>
            <a:r>
              <a:rPr lang="en-US" altLang="zh-CN" sz="3600" b="1" kern="0" dirty="0" smtClean="0">
                <a:solidFill>
                  <a:schemeClr val="accent1"/>
                </a:solidFill>
                <a:latin typeface="+mn-ea"/>
              </a:rPr>
              <a:t>   </a:t>
            </a:r>
            <a:r>
              <a:rPr lang="zh-CN" altLang="en-US" sz="3600" b="1" kern="0" dirty="0" smtClean="0">
                <a:solidFill>
                  <a:schemeClr val="accent1"/>
                </a:solidFill>
                <a:latin typeface="+mn-ea"/>
              </a:rPr>
              <a:t>这些分数决定我</a:t>
            </a:r>
            <a:r>
              <a:rPr lang="en-US" altLang="zh-CN" sz="3600" b="1" kern="0" dirty="0" smtClean="0">
                <a:solidFill>
                  <a:schemeClr val="accent1"/>
                </a:solidFill>
                <a:latin typeface="+mn-ea"/>
              </a:rPr>
              <a:t>go die </a:t>
            </a:r>
            <a:r>
              <a:rPr lang="zh-CN" altLang="en-US" sz="3600" b="1" kern="0" dirty="0" smtClean="0">
                <a:solidFill>
                  <a:schemeClr val="accent1"/>
                </a:solidFill>
                <a:latin typeface="+mn-ea"/>
              </a:rPr>
              <a:t>还是要结婚</a:t>
            </a:r>
            <a:endParaRPr lang="en-US" altLang="zh-CN" sz="3600" b="1" kern="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55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9456" y="2002649"/>
            <a:ext cx="1186254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200000"/>
              </a:lnSpc>
              <a:defRPr/>
            </a:pPr>
            <a:r>
              <a:rPr lang="en-US" altLang="zh-CN" sz="3600" b="1" kern="0" dirty="0" smtClean="0">
                <a:solidFill>
                  <a:schemeClr val="accent1"/>
                </a:solidFill>
                <a:latin typeface="+mn-ea"/>
              </a:rPr>
              <a:t>5 </a:t>
            </a:r>
            <a:r>
              <a:rPr lang="zh-CN" altLang="en-US" sz="3600" b="1" kern="0" dirty="0" smtClean="0">
                <a:solidFill>
                  <a:schemeClr val="accent1"/>
                </a:solidFill>
                <a:latin typeface="+mn-ea"/>
              </a:rPr>
              <a:t>当然，如果女朋友（男朋友）作的程度超过了</a:t>
            </a:r>
            <a:r>
              <a:rPr lang="en-US" altLang="zh-CN" sz="3600" b="1" kern="0" dirty="0" smtClean="0">
                <a:solidFill>
                  <a:schemeClr val="accent1"/>
                </a:solidFill>
                <a:latin typeface="+mn-ea"/>
              </a:rPr>
              <a:t>TA</a:t>
            </a:r>
            <a:r>
              <a:rPr lang="zh-CN" altLang="en-US" sz="3600" b="1" kern="0" dirty="0" smtClean="0">
                <a:solidFill>
                  <a:schemeClr val="accent1"/>
                </a:solidFill>
                <a:latin typeface="+mn-ea"/>
              </a:rPr>
              <a:t>的颜值</a:t>
            </a:r>
            <a:endParaRPr lang="en-US" altLang="zh-CN" sz="3600" b="1" kern="0" dirty="0" smtClean="0">
              <a:solidFill>
                <a:schemeClr val="accent1"/>
              </a:solidFill>
              <a:latin typeface="+mn-ea"/>
            </a:endParaRPr>
          </a:p>
          <a:p>
            <a:pPr defTabSz="1219170">
              <a:lnSpc>
                <a:spcPct val="200000"/>
              </a:lnSpc>
              <a:defRPr/>
            </a:pPr>
            <a:r>
              <a:rPr lang="en-US" altLang="zh-CN" sz="3600" b="1" kern="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3600" b="1" kern="0" dirty="0" smtClean="0">
                <a:solidFill>
                  <a:schemeClr val="accent1"/>
                </a:solidFill>
                <a:latin typeface="+mn-ea"/>
              </a:rPr>
              <a:t>  </a:t>
            </a:r>
            <a:r>
              <a:rPr lang="zh-CN" altLang="en-US" sz="3600" b="1" kern="0" dirty="0" smtClean="0">
                <a:solidFill>
                  <a:schemeClr val="accent1"/>
                </a:solidFill>
                <a:latin typeface="+mn-ea"/>
              </a:rPr>
              <a:t>我会让</a:t>
            </a:r>
            <a:r>
              <a:rPr lang="en-US" altLang="zh-CN" sz="3600" b="1" kern="0" dirty="0" smtClean="0">
                <a:solidFill>
                  <a:schemeClr val="accent1"/>
                </a:solidFill>
                <a:latin typeface="+mn-ea"/>
              </a:rPr>
              <a:t>TA</a:t>
            </a:r>
            <a:r>
              <a:rPr lang="zh-CN" altLang="en-US" sz="3600" b="1" kern="0" dirty="0" smtClean="0">
                <a:solidFill>
                  <a:schemeClr val="accent1"/>
                </a:solidFill>
                <a:latin typeface="+mn-ea"/>
              </a:rPr>
              <a:t>狗带</a:t>
            </a:r>
            <a:endParaRPr lang="en-US" altLang="zh-CN" sz="3600" b="1" kern="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95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6000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025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5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8CE7"/>
      </a:accent1>
      <a:accent2>
        <a:srgbClr val="00C086"/>
      </a:accent2>
      <a:accent3>
        <a:srgbClr val="89D42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691</Words>
  <Application>Microsoft Office PowerPoint</Application>
  <PresentationFormat>自定义</PresentationFormat>
  <Paragraphs>106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Rita Liang</cp:lastModifiedBy>
  <cp:revision>103</cp:revision>
  <dcterms:created xsi:type="dcterms:W3CDTF">2015-08-18T02:51:41Z</dcterms:created>
  <dcterms:modified xsi:type="dcterms:W3CDTF">2016-11-16T12:34:50Z</dcterms:modified>
  <cp:category/>
</cp:coreProperties>
</file>