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866" r:id="rId3"/>
    <p:sldId id="1066" r:id="rId5"/>
    <p:sldId id="1149" r:id="rId6"/>
    <p:sldId id="1099" r:id="rId7"/>
    <p:sldId id="871" r:id="rId8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7239" initials="4" lastIdx="1" clrIdx="0"/>
  <p:cmAuthor id="2" name="wxy" initials="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57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C495A-F17D-4D58-B080-E26AF5CAF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7131-FD11-4A8A-8F4A-46A38871CC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" y="-336"/>
            <a:ext cx="12166125" cy="6858336"/>
          </a:xfrm>
          <a:prstGeom prst="rect">
            <a:avLst/>
          </a:prstGeom>
        </p:spPr>
      </p:pic>
      <p:pic>
        <p:nvPicPr>
          <p:cNvPr id="24" name="图片 23" descr="1_画板 1 副本_画板 1 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738" y="5857693"/>
            <a:ext cx="1668075" cy="117940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42853" y="285946"/>
            <a:ext cx="9336380" cy="534259"/>
          </a:xfrm>
        </p:spPr>
        <p:txBody>
          <a:bodyPr vert="horz" lIns="90000" tIns="46800" rIns="90000" bIns="46800" rtlCol="0" anchor="ctr" anchorCtr="0">
            <a:noAutofit/>
          </a:bodyPr>
          <a:lstStyle>
            <a:lvl1pPr>
              <a:defRPr sz="3175">
                <a:solidFill>
                  <a:schemeClr val="bg1"/>
                </a:solidFill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pic>
        <p:nvPicPr>
          <p:cNvPr id="3" name="图片 2" descr="形状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15" y="309803"/>
            <a:ext cx="868313" cy="502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" y="-336"/>
            <a:ext cx="12166125" cy="6858336"/>
          </a:xfrm>
          <a:prstGeom prst="rect">
            <a:avLst/>
          </a:prstGeom>
        </p:spPr>
      </p:pic>
      <p:pic>
        <p:nvPicPr>
          <p:cNvPr id="24" name="图片 23" descr="1_画板 1 副本_画板 1 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738" y="5857693"/>
            <a:ext cx="1668075" cy="117940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18995" y="142805"/>
            <a:ext cx="9336380" cy="534259"/>
          </a:xfrm>
        </p:spPr>
        <p:txBody>
          <a:bodyPr vert="horz" lIns="90000" tIns="46800" rIns="90000" bIns="46800" rtlCol="0" anchor="ctr" anchorCtr="0">
            <a:noAutofit/>
          </a:bodyPr>
          <a:lstStyle>
            <a:lvl1pPr>
              <a:defRPr sz="3175">
                <a:solidFill>
                  <a:schemeClr val="bg1"/>
                </a:solidFill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pic>
        <p:nvPicPr>
          <p:cNvPr id="3" name="图片 2" descr="形状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54" y="199591"/>
            <a:ext cx="727851" cy="4210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737" y="771819"/>
            <a:ext cx="12214178" cy="6086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0"/>
          </a:p>
        </p:txBody>
      </p:sp>
      <p:sp>
        <p:nvSpPr>
          <p:cNvPr id="7" name="矩形 6"/>
          <p:cNvSpPr/>
          <p:nvPr/>
        </p:nvSpPr>
        <p:spPr>
          <a:xfrm>
            <a:off x="-10417" y="6651017"/>
            <a:ext cx="12215522" cy="206983"/>
          </a:xfrm>
          <a:prstGeom prst="rect">
            <a:avLst/>
          </a:prstGeom>
          <a:solidFill>
            <a:srgbClr val="DA9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0"/>
          </a:p>
        </p:txBody>
      </p:sp>
      <p:pic>
        <p:nvPicPr>
          <p:cNvPr id="8" name="图片 7" descr="1_画板 1 副本_画板 1 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313" y="-214039"/>
            <a:ext cx="1668075" cy="11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" y="-336"/>
            <a:ext cx="12166125" cy="6858336"/>
          </a:xfrm>
          <a:prstGeom prst="rect">
            <a:avLst/>
          </a:prstGeom>
        </p:spPr>
      </p:pic>
      <p:pic>
        <p:nvPicPr>
          <p:cNvPr id="24" name="图片 23" descr="1_画板 1 副本_画板 1 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738" y="5857693"/>
            <a:ext cx="1668075" cy="11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1_画板 1 副本_画板 1 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738" y="5857693"/>
            <a:ext cx="1668075" cy="11794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背景水印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5" y="-635"/>
            <a:ext cx="12191365" cy="685863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49.xm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Administrator\Desktop\图片1.png图片1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3865" y="168"/>
            <a:ext cx="12184271" cy="6859344"/>
          </a:xfrm>
          <a:prstGeom prst="rect">
            <a:avLst/>
          </a:prstGeom>
        </p:spPr>
      </p:pic>
      <p:pic>
        <p:nvPicPr>
          <p:cNvPr id="9" name="图片 8" descr="图层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9171" y="-880687"/>
            <a:ext cx="3751824" cy="3751571"/>
          </a:xfrm>
          <a:prstGeom prst="rect">
            <a:avLst/>
          </a:prstGeom>
        </p:spPr>
      </p:pic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5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0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53.xml"/><Relationship Id="rId4" Type="http://schemas.openxmlformats.org/officeDocument/2006/relationships/image" Target="../media/image9.jpeg"/><Relationship Id="rId3" Type="http://schemas.openxmlformats.org/officeDocument/2006/relationships/tags" Target="../tags/tag52.xml"/><Relationship Id="rId2" Type="http://schemas.openxmlformats.org/officeDocument/2006/relationships/image" Target="../media/image2.png"/><Relationship Id="rId1" Type="http://schemas.openxmlformats.org/officeDocument/2006/relationships/tags" Target="../tags/tag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6.xml"/><Relationship Id="rId2" Type="http://schemas.openxmlformats.org/officeDocument/2006/relationships/image" Target="../media/image7.png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1_画板 1 副本_画板 1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98" y="-47378"/>
            <a:ext cx="4580848" cy="3238481"/>
          </a:xfrm>
          <a:prstGeom prst="rect">
            <a:avLst/>
          </a:prstGeom>
        </p:spPr>
      </p:pic>
      <p:sp>
        <p:nvSpPr>
          <p:cNvPr id="12" name="TextBox 29"/>
          <p:cNvSpPr txBox="1"/>
          <p:nvPr/>
        </p:nvSpPr>
        <p:spPr>
          <a:xfrm>
            <a:off x="571295" y="2571834"/>
            <a:ext cx="8524954" cy="86993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lnSpc>
                <a:spcPct val="105000"/>
              </a:lnSpc>
            </a:pPr>
            <a:r>
              <a:rPr sz="2800" b="1" dirty="0">
                <a:solidFill>
                  <a:schemeClr val="bg1"/>
                </a:solidFill>
              </a:rPr>
              <a:t>接口测试基础与原理</a:t>
            </a:r>
            <a:endParaRPr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vip 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249" y="2166940"/>
            <a:ext cx="2690782" cy="2512696"/>
          </a:xfrm>
          <a:prstGeom prst="rect">
            <a:avLst/>
          </a:prstGeom>
        </p:spPr>
      </p:pic>
      <p:pic>
        <p:nvPicPr>
          <p:cNvPr id="9" name="图片 8" descr="矩形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24" y="3104749"/>
            <a:ext cx="4577824" cy="1995910"/>
          </a:xfrm>
          <a:prstGeom prst="rect">
            <a:avLst/>
          </a:prstGeom>
        </p:spPr>
      </p:pic>
      <p:sp>
        <p:nvSpPr>
          <p:cNvPr id="13" name="TextBox 53"/>
          <p:cNvSpPr txBox="1"/>
          <p:nvPr/>
        </p:nvSpPr>
        <p:spPr>
          <a:xfrm>
            <a:off x="809527" y="3810037"/>
            <a:ext cx="3019738" cy="628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90" b="1" dirty="0">
                <a:solidFill>
                  <a:srgbClr val="3F0610"/>
                </a:solidFill>
                <a:latin typeface="阿里巴巴普惠体 B" panose="00020600040101010101" charset="-122"/>
                <a:ea typeface="阿里巴巴普惠体 B" panose="00020600040101010101" charset="-122"/>
                <a:cs typeface="Noto Sans CJK SC Medium" charset="-122"/>
              </a:rPr>
              <a:t>VIP</a:t>
            </a:r>
            <a:r>
              <a:rPr lang="zh-CN" altLang="en-US" sz="3490" b="1" dirty="0">
                <a:solidFill>
                  <a:srgbClr val="3F0610"/>
                </a:solidFill>
                <a:latin typeface="阿里巴巴普惠体 B" panose="00020600040101010101" charset="-122"/>
                <a:ea typeface="阿里巴巴普惠体 B" panose="00020600040101010101" charset="-122"/>
                <a:cs typeface="Noto Sans CJK SC Medium" charset="-122"/>
              </a:rPr>
              <a:t>直播课程</a:t>
            </a:r>
            <a:endParaRPr lang="zh-CN" altLang="en-US" sz="3490" b="1" dirty="0">
              <a:solidFill>
                <a:srgbClr val="3F0610"/>
              </a:solidFill>
              <a:latin typeface="阿里巴巴普惠体 B" panose="00020600040101010101" charset="-122"/>
              <a:ea typeface="阿里巴巴普惠体 B" panose="00020600040101010101" charset="-122"/>
              <a:cs typeface="Noto Sans CJK SC Medium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1_画板 1 副本_画板 1 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1592" y="-482337"/>
            <a:ext cx="2709997" cy="1916301"/>
          </a:xfrm>
          <a:prstGeom prst="rect">
            <a:avLst/>
          </a:prstGeom>
        </p:spPr>
      </p:pic>
      <p:sp>
        <p:nvSpPr>
          <p:cNvPr id="25" name="等腰三角形 24"/>
          <p:cNvSpPr/>
          <p:nvPr/>
        </p:nvSpPr>
        <p:spPr>
          <a:xfrm rot="9780000">
            <a:off x="629794" y="2424393"/>
            <a:ext cx="1441729" cy="1242823"/>
          </a:xfrm>
          <a:prstGeom prst="triangle">
            <a:avLst/>
          </a:prstGeom>
          <a:noFill/>
          <a:ln w="19050">
            <a:gradFill>
              <a:gsLst>
                <a:gs pos="0">
                  <a:schemeClr val="accent1"/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7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08078" y="5038723"/>
            <a:ext cx="4149465" cy="2503455"/>
            <a:chOff x="-536" y="15626"/>
            <a:chExt cx="5916" cy="3569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-536" y="15626"/>
              <a:ext cx="5917" cy="3063"/>
            </a:xfrm>
            <a:prstGeom prst="line">
              <a:avLst/>
            </a:prstGeom>
            <a:noFill/>
            <a:ln w="12700">
              <a:gradFill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-473" y="15802"/>
              <a:ext cx="3208" cy="1073"/>
            </a:xfrm>
            <a:prstGeom prst="line">
              <a:avLst/>
            </a:prstGeom>
            <a:noFill/>
            <a:ln w="12700">
              <a:gradFill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175" y="17691"/>
              <a:ext cx="2464" cy="1505"/>
            </a:xfrm>
            <a:prstGeom prst="line">
              <a:avLst/>
            </a:prstGeom>
            <a:noFill/>
            <a:ln w="28575">
              <a:gradFill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-489" y="17554"/>
              <a:ext cx="1327" cy="619"/>
            </a:xfrm>
            <a:prstGeom prst="line">
              <a:avLst/>
            </a:prstGeom>
            <a:noFill/>
            <a:ln w="76200">
              <a:gradFill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-536" y="15946"/>
              <a:ext cx="3750" cy="1401"/>
            </a:xfrm>
            <a:prstGeom prst="line">
              <a:avLst/>
            </a:prstGeom>
            <a:noFill/>
            <a:ln w="12700">
              <a:gradFill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11314439" y="2568600"/>
            <a:ext cx="3261782" cy="2592492"/>
            <a:chOff x="13121" y="8165"/>
            <a:chExt cx="5774" cy="3527"/>
          </a:xfrm>
        </p:grpSpPr>
        <p:cxnSp>
          <p:nvCxnSpPr>
            <p:cNvPr id="27" name="直接连接符 26"/>
            <p:cNvCxnSpPr/>
            <p:nvPr/>
          </p:nvCxnSpPr>
          <p:spPr>
            <a:xfrm flipV="1">
              <a:off x="13121" y="8752"/>
              <a:ext cx="5775" cy="2941"/>
            </a:xfrm>
            <a:prstGeom prst="line">
              <a:avLst/>
            </a:prstGeom>
            <a:noFill/>
            <a:ln w="12700">
              <a:gradFill>
                <a:gsLst>
                  <a:gs pos="90000">
                    <a:schemeClr val="accent1">
                      <a:lumMod val="94000"/>
                      <a:alpha val="33000"/>
                    </a:schemeClr>
                  </a:gs>
                  <a:gs pos="0">
                    <a:schemeClr val="accent1">
                      <a:alpha val="0"/>
                    </a:schemeClr>
                  </a:gs>
                </a:gsLst>
                <a:lin ang="199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17198" y="9088"/>
              <a:ext cx="1683" cy="788"/>
            </a:xfrm>
            <a:prstGeom prst="line">
              <a:avLst/>
            </a:prstGeom>
            <a:noFill/>
            <a:ln w="19050">
              <a:gradFill>
                <a:gsLst>
                  <a:gs pos="90000">
                    <a:schemeClr val="accent1">
                      <a:lumMod val="94000"/>
                      <a:alpha val="33000"/>
                    </a:schemeClr>
                  </a:gs>
                  <a:gs pos="0">
                    <a:schemeClr val="accent1">
                      <a:alpha val="0"/>
                    </a:schemeClr>
                  </a:gs>
                </a:gsLst>
                <a:lin ang="199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16120" y="10013"/>
              <a:ext cx="2730" cy="1106"/>
            </a:xfrm>
            <a:prstGeom prst="line">
              <a:avLst/>
            </a:prstGeom>
            <a:noFill/>
            <a:ln w="28575">
              <a:gradFill>
                <a:gsLst>
                  <a:gs pos="90000">
                    <a:schemeClr val="accent1">
                      <a:lumMod val="94000"/>
                      <a:alpha val="33000"/>
                    </a:schemeClr>
                  </a:gs>
                  <a:gs pos="0">
                    <a:schemeClr val="accent1">
                      <a:alpha val="0"/>
                    </a:schemeClr>
                  </a:gs>
                </a:gsLst>
                <a:lin ang="199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14725" y="8166"/>
              <a:ext cx="1745" cy="1327"/>
            </a:xfrm>
            <a:prstGeom prst="line">
              <a:avLst/>
            </a:prstGeom>
            <a:noFill/>
            <a:ln w="12700">
              <a:gradFill>
                <a:gsLst>
                  <a:gs pos="90000">
                    <a:schemeClr val="accent1">
                      <a:lumMod val="94000"/>
                      <a:alpha val="33000"/>
                    </a:schemeClr>
                  </a:gs>
                  <a:gs pos="0">
                    <a:schemeClr val="accent1">
                      <a:alpha val="0"/>
                    </a:schemeClr>
                  </a:gs>
                </a:gsLst>
                <a:lin ang="199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7125" y="8165"/>
              <a:ext cx="1461" cy="860"/>
            </a:xfrm>
            <a:prstGeom prst="line">
              <a:avLst/>
            </a:prstGeom>
            <a:noFill/>
            <a:ln w="76200">
              <a:gradFill>
                <a:gsLst>
                  <a:gs pos="90000">
                    <a:schemeClr val="accent1">
                      <a:lumMod val="94000"/>
                      <a:alpha val="33000"/>
                    </a:schemeClr>
                  </a:gs>
                  <a:gs pos="0">
                    <a:schemeClr val="accent1">
                      <a:alpha val="0"/>
                    </a:schemeClr>
                  </a:gs>
                </a:gsLst>
                <a:lin ang="199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9" name="等腰三角形 108"/>
          <p:cNvSpPr/>
          <p:nvPr/>
        </p:nvSpPr>
        <p:spPr>
          <a:xfrm rot="15015087">
            <a:off x="11210763" y="1385178"/>
            <a:ext cx="386724" cy="522127"/>
          </a:xfrm>
          <a:prstGeom prst="triangle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7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10" name="等腰三角形 109"/>
          <p:cNvSpPr/>
          <p:nvPr/>
        </p:nvSpPr>
        <p:spPr>
          <a:xfrm rot="4348860">
            <a:off x="320683" y="4498789"/>
            <a:ext cx="689450" cy="815446"/>
          </a:xfrm>
          <a:prstGeom prst="triangle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7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10800000">
            <a:off x="629794" y="2139138"/>
            <a:ext cx="1441729" cy="1242823"/>
          </a:xfrm>
          <a:prstGeom prst="triangle">
            <a:avLst/>
          </a:prstGeom>
          <a:noFill/>
          <a:ln w="19050">
            <a:gradFill>
              <a:gsLst>
                <a:gs pos="0">
                  <a:schemeClr val="accent1"/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7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pic>
        <p:nvPicPr>
          <p:cNvPr id="6" name="图片 5" descr="展昭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1" y="-16129"/>
            <a:ext cx="4533471" cy="68741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36241" y="2548949"/>
            <a:ext cx="715279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sz="2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10年以上软件研发、测试</a:t>
            </a:r>
            <a:r>
              <a:rPr lang="zh-CN" sz="2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及</a:t>
            </a:r>
            <a:r>
              <a:rPr sz="2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管理经验。</a:t>
            </a:r>
            <a:endParaRPr sz="2000" b="1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sz="2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精通自动化测试和性能测试，熟悉渗透测试。</a:t>
            </a:r>
            <a:endParaRPr sz="2000" b="1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sz="2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有5年电信行业大型项目经验，负责过国家级大T局点，背景数据量达亿级。</a:t>
            </a:r>
            <a:endParaRPr sz="2000" b="1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sz="2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在AI初创企业担任过产品兼项目经理。实战经验丰富，技术领域涉猎广泛。</a:t>
            </a:r>
            <a:endParaRPr sz="2000" b="1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 descr="7b0a2020202022776f7264617274223a20227b5c2269645c223a32353030303535372c5c227469645c223a31333437387d220a7d0a"/>
          <p:cNvSpPr txBox="1"/>
          <p:nvPr/>
        </p:nvSpPr>
        <p:spPr>
          <a:xfrm>
            <a:off x="4894661" y="1491111"/>
            <a:ext cx="2574117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600" b="1" dirty="0">
                <a:ln w="10324" cmpd="sng">
                  <a:gradFill>
                    <a:gsLst>
                      <a:gs pos="38000">
                        <a:srgbClr val="023A6F"/>
                      </a:gs>
                      <a:gs pos="89000">
                        <a:srgbClr val="F9FBFA"/>
                      </a:gs>
                    </a:gsLst>
                    <a:lin ang="5400000" scaled="1"/>
                  </a:gradFill>
                  <a:miter/>
                </a:ln>
                <a:gradFill>
                  <a:gsLst>
                    <a:gs pos="72000">
                      <a:srgbClr val="F9FBFA"/>
                    </a:gs>
                    <a:gs pos="0">
                      <a:srgbClr val="F9FBFA"/>
                    </a:gs>
                  </a:gsLst>
                  <a:lin ang="5400000" scaled="0"/>
                </a:gradFill>
                <a:effectLst>
                  <a:innerShdw blurRad="14748" dist="50800">
                    <a:prstClr val="black">
                      <a:alpha val="50000"/>
                    </a:prstClr>
                  </a:innerShdw>
                  <a:reflection blurRad="1475" stA="23000" endA="300" endPos="50000" dist="101600" dir="5400000" sy="-100000" algn="bl" rotWithShape="0"/>
                </a:effectLst>
                <a:latin typeface="汉仪雅酷黑W" charset="0"/>
                <a:ea typeface="汉仪雅酷黑W" charset="0"/>
              </a:rPr>
              <a:t>展昭老师</a:t>
            </a:r>
            <a:endParaRPr lang="zh-CN" altLang="en-US" sz="3600" b="1" dirty="0">
              <a:ln w="10324" cmpd="sng">
                <a:gradFill>
                  <a:gsLst>
                    <a:gs pos="38000">
                      <a:srgbClr val="023A6F"/>
                    </a:gs>
                    <a:gs pos="89000">
                      <a:srgbClr val="F9FBFA"/>
                    </a:gs>
                  </a:gsLst>
                  <a:lin ang="5400000" scaled="1"/>
                </a:gradFill>
                <a:miter/>
              </a:ln>
              <a:gradFill>
                <a:gsLst>
                  <a:gs pos="72000">
                    <a:srgbClr val="F9FBFA"/>
                  </a:gs>
                  <a:gs pos="0">
                    <a:srgbClr val="F9FBFA"/>
                  </a:gs>
                </a:gsLst>
                <a:lin ang="5400000" scaled="0"/>
              </a:gradFill>
              <a:effectLst>
                <a:innerShdw blurRad="14748" dist="50800">
                  <a:prstClr val="black">
                    <a:alpha val="50000"/>
                  </a:prstClr>
                </a:innerShdw>
                <a:reflection blurRad="1475" stA="23000" endA="300" endPos="50000" dist="101600" dir="5400000" sy="-100000" algn="bl" rotWithShape="0"/>
              </a:effectLst>
              <a:latin typeface="汉仪雅酷黑W" charset="0"/>
              <a:ea typeface="汉仪雅酷黑W" charset="0"/>
            </a:endParaRPr>
          </a:p>
        </p:txBody>
      </p:sp>
      <p:sp>
        <p:nvSpPr>
          <p:cNvPr id="10" name="矩形 9"/>
          <p:cNvSpPr/>
          <p:nvPr/>
        </p:nvSpPr>
        <p:spPr>
          <a:xfrm rot="5400000">
            <a:off x="4734017" y="1742554"/>
            <a:ext cx="547968" cy="142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894661" y="2620065"/>
            <a:ext cx="226680" cy="2082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894661" y="2902620"/>
            <a:ext cx="226680" cy="2082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94661" y="3179462"/>
            <a:ext cx="226680" cy="2082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94661" y="3870295"/>
            <a:ext cx="226680" cy="2082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文本框 16" descr="7b0a2020202022776f7264617274223a20227b5c2269645c223a32353030303535372c5c227469645c223a31333437387d220a7d0a"/>
          <p:cNvSpPr txBox="1"/>
          <p:nvPr/>
        </p:nvSpPr>
        <p:spPr>
          <a:xfrm>
            <a:off x="4894661" y="4899561"/>
            <a:ext cx="6741341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3600" b="1" dirty="0">
                <a:ln w="10324" cmpd="sng">
                  <a:gradFill>
                    <a:gsLst>
                      <a:gs pos="38000">
                        <a:srgbClr val="023A6F"/>
                      </a:gs>
                      <a:gs pos="89000">
                        <a:srgbClr val="F9FBFA"/>
                      </a:gs>
                    </a:gsLst>
                    <a:lin ang="5400000" scaled="1"/>
                  </a:gradFill>
                  <a:miter/>
                </a:ln>
                <a:gradFill>
                  <a:gsLst>
                    <a:gs pos="72000">
                      <a:srgbClr val="F9FBFA"/>
                    </a:gs>
                    <a:gs pos="0">
                      <a:srgbClr val="F9FBFA"/>
                    </a:gs>
                  </a:gsLst>
                  <a:lin ang="5400000" scaled="0"/>
                </a:gradFill>
                <a:effectLst>
                  <a:innerShdw blurRad="14748" dist="50800">
                    <a:prstClr val="black">
                      <a:alpha val="50000"/>
                    </a:prstClr>
                  </a:innerShdw>
                  <a:reflection blurRad="1475" stA="23000" endA="300" endPos="50000" dist="101600" dir="5400000" sy="-100000" algn="bl" rotWithShape="0"/>
                </a:effectLst>
                <a:latin typeface="汉仪雅酷黑W" charset="0"/>
                <a:ea typeface="汉仪雅酷黑W" charset="0"/>
              </a:rPr>
              <a:t>御前护卫，带你上位</a:t>
            </a:r>
            <a:endParaRPr lang="zh-CN" altLang="en-US" sz="3600" b="1" dirty="0">
              <a:ln w="10324" cmpd="sng">
                <a:gradFill>
                  <a:gsLst>
                    <a:gs pos="38000">
                      <a:srgbClr val="023A6F"/>
                    </a:gs>
                    <a:gs pos="89000">
                      <a:srgbClr val="F9FBFA"/>
                    </a:gs>
                  </a:gsLst>
                  <a:lin ang="5400000" scaled="1"/>
                </a:gradFill>
                <a:miter/>
              </a:ln>
              <a:gradFill>
                <a:gsLst>
                  <a:gs pos="72000">
                    <a:srgbClr val="F9FBFA"/>
                  </a:gs>
                  <a:gs pos="0">
                    <a:srgbClr val="F9FBFA"/>
                  </a:gs>
                </a:gsLst>
                <a:lin ang="5400000" scaled="0"/>
              </a:gradFill>
              <a:effectLst>
                <a:innerShdw blurRad="14748" dist="50800">
                  <a:prstClr val="black">
                    <a:alpha val="50000"/>
                  </a:prstClr>
                </a:innerShdw>
                <a:reflection blurRad="1475" stA="23000" endA="300" endPos="50000" dist="101600" dir="5400000" sy="-100000" algn="bl" rotWithShape="0"/>
              </a:effectLst>
              <a:latin typeface="汉仪雅酷黑W" charset="0"/>
              <a:ea typeface="汉仪雅酷黑W" charset="0"/>
            </a:endParaRPr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7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章节大纲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313815"/>
            <a:ext cx="64789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华测自动化电商平台项目背景介绍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dirty="0" smtClean="0">
                <a:solidFill>
                  <a:schemeClr val="bg1"/>
                </a:solidFill>
                <a:sym typeface="+mn-ea"/>
              </a:rPr>
              <a:t>接口测试概念及应用</a:t>
            </a:r>
            <a:endParaRPr lang="zh-CN" dirty="0" smtClean="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  <a:sym typeface="+mn-ea"/>
              </a:rPr>
              <a:t>Http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请求的核心概念及原理详解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  <a:sym typeface="+mn-ea"/>
              </a:rPr>
              <a:t>Http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的请求头、请求体、响应码解析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  <a:sym typeface="+mn-ea"/>
              </a:rPr>
              <a:t>Http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请求的域名与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IP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地址概念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dirty="0" smtClean="0">
                <a:solidFill>
                  <a:schemeClr val="bg1"/>
                </a:solidFill>
                <a:sym typeface="+mn-ea"/>
              </a:rPr>
              <a:t>不同种类的接口文档理解</a:t>
            </a:r>
            <a:endParaRPr lang="zh-CN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 descr="1_画板 1 副本_画板 1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0886" y="1809760"/>
            <a:ext cx="4580848" cy="3238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课程笔记资料</a:t>
            </a:r>
            <a:endParaRPr lang="zh-CN" dirty="0">
              <a:sym typeface="+mn-ea"/>
            </a:endParaRPr>
          </a:p>
        </p:txBody>
      </p:sp>
      <p:sp>
        <p:nvSpPr>
          <p:cNvPr id="3" name="TextBox 29"/>
          <p:cNvSpPr txBox="1">
            <a:spLocks noChangeArrowheads="1"/>
          </p:cNvSpPr>
          <p:nvPr/>
        </p:nvSpPr>
        <p:spPr bwMode="auto">
          <a:xfrm>
            <a:off x="197230" y="1110366"/>
            <a:ext cx="11123333" cy="117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93065" indent="-393065">
              <a:lnSpc>
                <a:spcPct val="200000"/>
              </a:lnSpc>
            </a:pPr>
            <a:r>
              <a:rPr lang="zh-CN" altLang="en-US" sz="190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参考</a:t>
            </a:r>
            <a:r>
              <a:rPr lang="zh-CN" altLang="en-US" sz="190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（文档位置：资料包</a:t>
            </a:r>
            <a:r>
              <a:rPr lang="en-US" altLang="zh-CN" sz="190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90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复习资料）</a:t>
            </a:r>
            <a:endParaRPr lang="en-US" altLang="zh-CN" sz="190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81610" indent="-18161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190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3"/>
          <p:cNvSpPr txBox="1"/>
          <p:nvPr/>
        </p:nvSpPr>
        <p:spPr>
          <a:xfrm>
            <a:off x="4024656" y="1431298"/>
            <a:ext cx="4142689" cy="10680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6350" b="1" dirty="0">
                <a:solidFill>
                  <a:schemeClr val="bg1"/>
                </a:solidFill>
                <a:latin typeface="阿里巴巴普惠体 B" panose="00020600040101010101" charset="-122"/>
                <a:ea typeface="阿里巴巴普惠体 B" panose="00020600040101010101" charset="-122"/>
                <a:cs typeface="Noto Sans CJK SC Medium" charset="-122"/>
              </a:rPr>
              <a:t>谢谢观看</a:t>
            </a:r>
            <a:endParaRPr lang="zh-CN" altLang="en-US" sz="6350" b="1" dirty="0">
              <a:solidFill>
                <a:schemeClr val="bg1"/>
              </a:solidFill>
              <a:latin typeface="阿里巴巴普惠体 B" panose="00020600040101010101" charset="-122"/>
              <a:ea typeface="阿里巴巴普惠体 B" panose="00020600040101010101" charset="-122"/>
              <a:cs typeface="Noto Sans CJK SC Medium" charset="-122"/>
            </a:endParaRPr>
          </a:p>
        </p:txBody>
      </p:sp>
      <p:pic>
        <p:nvPicPr>
          <p:cNvPr id="6" name="图片 5" descr="vip 拷贝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80046" y="2809730"/>
            <a:ext cx="2690782" cy="251269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TEMPLATE_CATEGORY" val="custom"/>
  <p:tag name="KSO_WM_TEMPLATE_INDEX" val="20206915"/>
</p:tagLst>
</file>

<file path=ppt/tags/tag51.xml><?xml version="1.0" encoding="utf-8"?>
<p:tagLst xmlns:p="http://schemas.openxmlformats.org/presentationml/2006/main">
  <p:tag name="KSO_WM_UNIT_PLACING_PICTURE_USER_VIEWPORT" val="{&quot;height&quot;:3018,&quot;width&quot;:4268}"/>
</p:tagLst>
</file>

<file path=ppt/tags/tag52.xml><?xml version="1.0" encoding="utf-8"?>
<p:tagLst xmlns:p="http://schemas.openxmlformats.org/presentationml/2006/main">
  <p:tag name="KSO_WM_UNIT_PLACING_PICTURE_USER_VIEWPORT" val="{&quot;height&quot;:10800,&quot;width&quot;:7140}"/>
</p:tagLst>
</file>

<file path=ppt/tags/tag53.xml><?xml version="1.0" encoding="utf-8"?>
<p:tagLst xmlns:p="http://schemas.openxmlformats.org/presentationml/2006/main">
  <p:tag name="KSO_WM_TEMPLATE_CATEGORY" val="custom"/>
  <p:tag name="KSO_WM_TEMPLATE_INDEX" val="20206915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55.xml><?xml version="1.0" encoding="utf-8"?>
<p:tagLst xmlns:p="http://schemas.openxmlformats.org/presentationml/2006/main">
  <p:tag name="KSO_WM_UNIT_PLACING_PICTURE_USER_VIEWPORT" val="{&quot;height&quot;:7478,&quot;width&quot;:8008}"/>
</p:tagLst>
</file>

<file path=ppt/tags/tag56.xml><?xml version="1.0" encoding="utf-8"?>
<p:tagLst xmlns:p="http://schemas.openxmlformats.org/presentationml/2006/main">
  <p:tag name="KSO_WM_TEMPLATE_CATEGORY" val="custom"/>
  <p:tag name="KSO_WM_TEMPLATE_INDEX" val="20206915"/>
</p:tagLst>
</file>

<file path=ppt/tags/tag57.xml><?xml version="1.0" encoding="utf-8"?>
<p:tagLst xmlns:p="http://schemas.openxmlformats.org/presentationml/2006/main">
  <p:tag name="COMMONDATA" val="eyJoZGlkIjoiMGNiNjNjZjMyNjVmMjE3NDRlNTFjOGU2YzUyOTBlMTcifQ=="/>
  <p:tag name="KSO_WPP_MARK_KEY" val="892949ff-0d10-45ed-ac04-e5dab387306e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版空白演示配色">
    <a:dk1>
      <a:srgbClr val="000000"/>
    </a:dk1>
    <a:lt1>
      <a:srgbClr val="FFFFFF"/>
    </a:lt1>
    <a:dk2>
      <a:srgbClr val="0F1423"/>
    </a:dk2>
    <a:lt2>
      <a:srgbClr val="FFFFFF"/>
    </a:lt2>
    <a:accent1>
      <a:srgbClr val="6096E6"/>
    </a:accent1>
    <a:accent2>
      <a:srgbClr val="58B6E5"/>
    </a:accent2>
    <a:accent3>
      <a:srgbClr val="56CA95"/>
    </a:accent3>
    <a:accent4>
      <a:srgbClr val="FFBA55"/>
    </a:accent4>
    <a:accent5>
      <a:srgbClr val="F18870"/>
    </a:accent5>
    <a:accent6>
      <a:srgbClr val="EC5F74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29</Paragraphs>
  <Slides>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阿里巴巴普惠体 B</vt:lpstr>
      <vt:lpstr>Noto Sans CJK SC Medium</vt:lpstr>
      <vt:lpstr>字魂59号-创粗黑</vt:lpstr>
      <vt:lpstr>微软雅黑 Light</vt:lpstr>
      <vt:lpstr>汉仪雅酷黑W</vt:lpstr>
      <vt:lpstr>黑体</vt:lpstr>
      <vt:lpstr>Arial Unicode MS</vt:lpstr>
      <vt:lpstr>等线</vt:lpstr>
      <vt:lpstr>2_空白设计模板</vt:lpstr>
      <vt:lpstr>PowerPoint 演示文稿</vt:lpstr>
      <vt:lpstr>PowerPoint 演示文稿</vt:lpstr>
      <vt:lpstr>章节大纲</vt:lpstr>
      <vt:lpstr>课程笔记资料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PO模式应用</dc:title>
  <dc:creator>Carvin</dc:creator>
  <cp:lastModifiedBy>zz</cp:lastModifiedBy>
  <cp:revision>1008</cp:revision>
  <dcterms:created xsi:type="dcterms:W3CDTF">2019-10-09T05:44:00Z</dcterms:created>
  <dcterms:modified xsi:type="dcterms:W3CDTF">2022-10-14T08:41:26Z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BDCE379AB0CA49EBBCB64E44E4E63C04</vt:lpwstr>
  </property>
</Properties>
</file>