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3" r:id="rId5"/>
    <p:sldId id="264" r:id="rId6"/>
    <p:sldId id="265" r:id="rId7"/>
    <p:sldId id="266" r:id="rId8"/>
    <p:sldId id="267" r:id="rId9"/>
    <p:sldId id="268" r:id="rId10"/>
    <p:sldId id="269" r:id="rId11"/>
    <p:sldId id="270" r:id="rId12"/>
    <p:sldId id="271" r:id="rId13"/>
    <p:sldId id="272" r:id="rId14"/>
    <p:sldId id="274" r:id="rId15"/>
    <p:sldId id="275" r:id="rId16"/>
    <p:sldId id="280" r:id="rId17"/>
    <p:sldId id="281" r:id="rId18"/>
    <p:sldId id="282" r:id="rId19"/>
    <p:sldId id="283" r:id="rId20"/>
    <p:sldId id="284" r:id="rId21"/>
    <p:sldId id="285" r:id="rId22"/>
    <p:sldId id="286" r:id="rId23"/>
    <p:sldId id="287" r:id="rId24"/>
    <p:sldId id="288" r:id="rId25"/>
    <p:sldId id="289" r:id="rId26"/>
    <p:sldId id="292" r:id="rId27"/>
    <p:sldId id="276" r:id="rId28"/>
    <p:sldId id="290" r:id="rId29"/>
    <p:sldId id="291" r:id="rId30"/>
    <p:sldId id="293" r:id="rId31"/>
    <p:sldId id="295" r:id="rId32"/>
    <p:sldId id="300" r:id="rId33"/>
    <p:sldId id="294" r:id="rId34"/>
    <p:sldId id="277" r:id="rId35"/>
    <p:sldId id="296" r:id="rId36"/>
    <p:sldId id="297" r:id="rId37"/>
    <p:sldId id="298" r:id="rId38"/>
    <p:sldId id="278" r:id="rId39"/>
    <p:sldId id="299" r:id="rId40"/>
    <p:sldId id="302" r:id="rId41"/>
    <p:sldId id="301" r:id="rId42"/>
    <p:sldId id="303" r:id="rId43"/>
    <p:sldId id="304" r:id="rId44"/>
    <p:sldId id="279" r:id="rId45"/>
    <p:sldId id="261"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1BDBA2-03F6-4607-991D-51E5FBCBC6C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D590EB28-B8E3-43F1-898A-59FFBCD9B4CD}">
      <dgm:prSet phldrT="[文本]"/>
      <dgm:spPr/>
      <dgm:t>
        <a:bodyPr/>
        <a:lstStyle/>
        <a:p>
          <a:r>
            <a:rPr lang="en-US" altLang="zh-CN" dirty="0" err="1" smtClean="0"/>
            <a:t>Merkle</a:t>
          </a:r>
          <a:r>
            <a:rPr lang="en-US" altLang="zh-CN" dirty="0" smtClean="0"/>
            <a:t> Root HABCD=Hash(HAB+HCD)</a:t>
          </a:r>
          <a:endParaRPr lang="zh-CN" altLang="en-US" dirty="0"/>
        </a:p>
      </dgm:t>
    </dgm:pt>
    <dgm:pt modelId="{1725459A-4196-408F-9CD0-A805922EA073}" type="parTrans" cxnId="{990BA03E-87B6-4CC4-BA93-4B8ABEC138E0}">
      <dgm:prSet/>
      <dgm:spPr/>
      <dgm:t>
        <a:bodyPr/>
        <a:lstStyle/>
        <a:p>
          <a:endParaRPr lang="zh-CN" altLang="en-US"/>
        </a:p>
      </dgm:t>
    </dgm:pt>
    <dgm:pt modelId="{599C058A-C3AC-42E3-8EEE-7C4CFCA27958}" type="sibTrans" cxnId="{990BA03E-87B6-4CC4-BA93-4B8ABEC138E0}">
      <dgm:prSet/>
      <dgm:spPr/>
      <dgm:t>
        <a:bodyPr/>
        <a:lstStyle/>
        <a:p>
          <a:endParaRPr lang="zh-CN" altLang="en-US"/>
        </a:p>
      </dgm:t>
    </dgm:pt>
    <dgm:pt modelId="{361EF215-54D2-4439-8A17-19B7652A9945}" type="asst">
      <dgm:prSet phldrT="[文本]"/>
      <dgm:spPr/>
      <dgm:t>
        <a:bodyPr/>
        <a:lstStyle/>
        <a:p>
          <a:r>
            <a:rPr lang="en-US" altLang="zh-CN" dirty="0" smtClean="0"/>
            <a:t>HAB=Hash(HA+HB)</a:t>
          </a:r>
          <a:endParaRPr lang="zh-CN" altLang="en-US" dirty="0"/>
        </a:p>
      </dgm:t>
    </dgm:pt>
    <dgm:pt modelId="{9E2FA6B4-8A93-47E7-BCF8-A38696E88B74}" type="parTrans" cxnId="{44B152C8-138E-4F15-9CCB-A929F6E0DE78}">
      <dgm:prSet/>
      <dgm:spPr/>
      <dgm:t>
        <a:bodyPr/>
        <a:lstStyle/>
        <a:p>
          <a:endParaRPr lang="zh-CN" altLang="en-US"/>
        </a:p>
      </dgm:t>
    </dgm:pt>
    <dgm:pt modelId="{CB4E1F2C-ADD4-40BE-B8DA-5C39BAE1F99D}" type="sibTrans" cxnId="{44B152C8-138E-4F15-9CCB-A929F6E0DE78}">
      <dgm:prSet/>
      <dgm:spPr/>
      <dgm:t>
        <a:bodyPr/>
        <a:lstStyle/>
        <a:p>
          <a:endParaRPr lang="zh-CN" altLang="en-US"/>
        </a:p>
      </dgm:t>
    </dgm:pt>
    <dgm:pt modelId="{A18D0409-223E-4A29-B86A-36B93C484EE0}">
      <dgm:prSet phldrT="[文本]"/>
      <dgm:spPr/>
      <dgm:t>
        <a:bodyPr/>
        <a:lstStyle/>
        <a:p>
          <a:r>
            <a:rPr lang="en-US" altLang="zh-CN" dirty="0" smtClean="0"/>
            <a:t>HA=Hash(</a:t>
          </a:r>
          <a:r>
            <a:rPr lang="en-US" altLang="zh-CN" dirty="0" err="1" smtClean="0"/>
            <a:t>TxA</a:t>
          </a:r>
          <a:r>
            <a:rPr lang="en-US" altLang="zh-CN" dirty="0" smtClean="0"/>
            <a:t>)</a:t>
          </a:r>
          <a:endParaRPr lang="zh-CN" altLang="en-US" dirty="0"/>
        </a:p>
      </dgm:t>
    </dgm:pt>
    <dgm:pt modelId="{04596472-CA03-4404-97C5-2E611EC679B7}" type="parTrans" cxnId="{F48E556B-1EBD-4CDF-9374-6913B9AECCA6}">
      <dgm:prSet/>
      <dgm:spPr/>
      <dgm:t>
        <a:bodyPr/>
        <a:lstStyle/>
        <a:p>
          <a:endParaRPr lang="zh-CN" altLang="en-US"/>
        </a:p>
      </dgm:t>
    </dgm:pt>
    <dgm:pt modelId="{6598F0F9-C8CD-421F-8FF3-7F4B7BC4426A}" type="sibTrans" cxnId="{F48E556B-1EBD-4CDF-9374-6913B9AECCA6}">
      <dgm:prSet/>
      <dgm:spPr/>
      <dgm:t>
        <a:bodyPr/>
        <a:lstStyle/>
        <a:p>
          <a:endParaRPr lang="zh-CN" altLang="en-US"/>
        </a:p>
      </dgm:t>
    </dgm:pt>
    <dgm:pt modelId="{2A319573-80BB-4405-B36F-01540DF6C6A1}">
      <dgm:prSet phldrT="[文本]"/>
      <dgm:spPr/>
      <dgm:t>
        <a:bodyPr/>
        <a:lstStyle/>
        <a:p>
          <a:r>
            <a:rPr lang="en-US" altLang="zh-CN" dirty="0" smtClean="0"/>
            <a:t>HB=Hash(</a:t>
          </a:r>
          <a:r>
            <a:rPr lang="en-US" altLang="zh-CN" dirty="0" err="1" smtClean="0"/>
            <a:t>TxB</a:t>
          </a:r>
          <a:r>
            <a:rPr lang="en-US" altLang="zh-CN" dirty="0" smtClean="0"/>
            <a:t>)</a:t>
          </a:r>
          <a:endParaRPr lang="zh-CN" altLang="en-US" dirty="0"/>
        </a:p>
      </dgm:t>
    </dgm:pt>
    <dgm:pt modelId="{50EF4D74-19C5-4C16-8E3D-350D4B5EB396}" type="parTrans" cxnId="{994F537A-C9F9-4794-807E-AB1FDC773358}">
      <dgm:prSet/>
      <dgm:spPr/>
      <dgm:t>
        <a:bodyPr/>
        <a:lstStyle/>
        <a:p>
          <a:endParaRPr lang="zh-CN" altLang="en-US"/>
        </a:p>
      </dgm:t>
    </dgm:pt>
    <dgm:pt modelId="{7FC5B970-238E-415A-B3FC-2CE61A576615}" type="sibTrans" cxnId="{994F537A-C9F9-4794-807E-AB1FDC773358}">
      <dgm:prSet/>
      <dgm:spPr/>
      <dgm:t>
        <a:bodyPr/>
        <a:lstStyle/>
        <a:p>
          <a:endParaRPr lang="zh-CN" altLang="en-US"/>
        </a:p>
      </dgm:t>
    </dgm:pt>
    <dgm:pt modelId="{A233A9FB-012F-4DD2-9141-BA45F15078D4}">
      <dgm:prSet phldrT="[文本]"/>
      <dgm:spPr/>
      <dgm:t>
        <a:bodyPr/>
        <a:lstStyle/>
        <a:p>
          <a:r>
            <a:rPr lang="en-US" altLang="zh-CN" dirty="0" smtClean="0"/>
            <a:t>HC=Hash(</a:t>
          </a:r>
          <a:r>
            <a:rPr lang="en-US" altLang="zh-CN" dirty="0" err="1" smtClean="0"/>
            <a:t>TxC</a:t>
          </a:r>
          <a:r>
            <a:rPr lang="en-US" altLang="zh-CN" dirty="0" smtClean="0"/>
            <a:t>)</a:t>
          </a:r>
          <a:endParaRPr lang="zh-CN" altLang="en-US" dirty="0"/>
        </a:p>
      </dgm:t>
    </dgm:pt>
    <dgm:pt modelId="{58E6C00A-1103-431C-89BC-CAF43736247E}" type="parTrans" cxnId="{5806AFBD-0E19-43C8-83EB-695BAAA25509}">
      <dgm:prSet/>
      <dgm:spPr/>
      <dgm:t>
        <a:bodyPr/>
        <a:lstStyle/>
        <a:p>
          <a:endParaRPr lang="zh-CN" altLang="en-US"/>
        </a:p>
      </dgm:t>
    </dgm:pt>
    <dgm:pt modelId="{8F710D46-A1AE-48AA-9C4C-D8CCB5BEE033}" type="sibTrans" cxnId="{5806AFBD-0E19-43C8-83EB-695BAAA25509}">
      <dgm:prSet/>
      <dgm:spPr/>
      <dgm:t>
        <a:bodyPr/>
        <a:lstStyle/>
        <a:p>
          <a:endParaRPr lang="zh-CN" altLang="en-US"/>
        </a:p>
      </dgm:t>
    </dgm:pt>
    <dgm:pt modelId="{4E588491-AEA9-4ECE-9753-B03C6412224A}" type="asst">
      <dgm:prSet phldrT="[文本]"/>
      <dgm:spPr/>
      <dgm:t>
        <a:bodyPr/>
        <a:lstStyle/>
        <a:p>
          <a:r>
            <a:rPr lang="en-US" altLang="zh-CN" dirty="0" smtClean="0"/>
            <a:t>HCD=Hash(HC+HD)</a:t>
          </a:r>
          <a:endParaRPr lang="zh-CN" altLang="en-US" dirty="0"/>
        </a:p>
      </dgm:t>
    </dgm:pt>
    <dgm:pt modelId="{5429437F-D7E0-4CAC-9B6B-FC9749BD476A}" type="parTrans" cxnId="{F645C10C-0E67-45A2-9F03-354C14799BD1}">
      <dgm:prSet/>
      <dgm:spPr/>
      <dgm:t>
        <a:bodyPr/>
        <a:lstStyle/>
        <a:p>
          <a:endParaRPr lang="zh-CN" altLang="en-US"/>
        </a:p>
      </dgm:t>
    </dgm:pt>
    <dgm:pt modelId="{8BECA8C5-6A67-4584-87FE-C67BBF221254}" type="sibTrans" cxnId="{F645C10C-0E67-45A2-9F03-354C14799BD1}">
      <dgm:prSet/>
      <dgm:spPr/>
      <dgm:t>
        <a:bodyPr/>
        <a:lstStyle/>
        <a:p>
          <a:endParaRPr lang="zh-CN" altLang="en-US"/>
        </a:p>
      </dgm:t>
    </dgm:pt>
    <dgm:pt modelId="{FF6557D7-B782-4C3A-95F4-1E5D96EFD644}">
      <dgm:prSet phldrT="[文本]"/>
      <dgm:spPr/>
      <dgm:t>
        <a:bodyPr/>
        <a:lstStyle/>
        <a:p>
          <a:r>
            <a:rPr lang="en-US" altLang="zh-CN" dirty="0" smtClean="0"/>
            <a:t>HD=Hash(</a:t>
          </a:r>
          <a:r>
            <a:rPr lang="en-US" altLang="zh-CN" dirty="0" err="1" smtClean="0"/>
            <a:t>TxD</a:t>
          </a:r>
          <a:r>
            <a:rPr lang="en-US" altLang="zh-CN" dirty="0" smtClean="0"/>
            <a:t>)</a:t>
          </a:r>
          <a:endParaRPr lang="zh-CN" altLang="en-US" dirty="0"/>
        </a:p>
      </dgm:t>
    </dgm:pt>
    <dgm:pt modelId="{FD706FC2-A658-4CF7-A357-422162A10778}" type="parTrans" cxnId="{4BD88470-BB1A-4A95-BB02-4D8CE3C5C12E}">
      <dgm:prSet/>
      <dgm:spPr/>
      <dgm:t>
        <a:bodyPr/>
        <a:lstStyle/>
        <a:p>
          <a:endParaRPr lang="zh-CN" altLang="en-US"/>
        </a:p>
      </dgm:t>
    </dgm:pt>
    <dgm:pt modelId="{EC631444-3775-49D3-B7B2-19BFFBD04F86}" type="sibTrans" cxnId="{4BD88470-BB1A-4A95-BB02-4D8CE3C5C12E}">
      <dgm:prSet/>
      <dgm:spPr/>
      <dgm:t>
        <a:bodyPr/>
        <a:lstStyle/>
        <a:p>
          <a:endParaRPr lang="zh-CN" altLang="en-US"/>
        </a:p>
      </dgm:t>
    </dgm:pt>
    <dgm:pt modelId="{BC71C123-34AB-401A-823B-A0D019CE755B}" type="pres">
      <dgm:prSet presAssocID="{F41BDBA2-03F6-4607-991D-51E5FBCBC6CA}" presName="hierChild1" presStyleCnt="0">
        <dgm:presLayoutVars>
          <dgm:orgChart val="1"/>
          <dgm:chPref val="1"/>
          <dgm:dir/>
          <dgm:animOne val="branch"/>
          <dgm:animLvl val="lvl"/>
          <dgm:resizeHandles/>
        </dgm:presLayoutVars>
      </dgm:prSet>
      <dgm:spPr/>
      <dgm:t>
        <a:bodyPr/>
        <a:lstStyle/>
        <a:p>
          <a:endParaRPr lang="zh-CN" altLang="en-US"/>
        </a:p>
      </dgm:t>
    </dgm:pt>
    <dgm:pt modelId="{E3A5A574-FB2B-4679-BD1A-8D3564AF075E}" type="pres">
      <dgm:prSet presAssocID="{D590EB28-B8E3-43F1-898A-59FFBCD9B4CD}" presName="hierRoot1" presStyleCnt="0">
        <dgm:presLayoutVars>
          <dgm:hierBranch val="init"/>
        </dgm:presLayoutVars>
      </dgm:prSet>
      <dgm:spPr/>
    </dgm:pt>
    <dgm:pt modelId="{82BFC23B-495E-4857-8BBC-A1401E8DA878}" type="pres">
      <dgm:prSet presAssocID="{D590EB28-B8E3-43F1-898A-59FFBCD9B4CD}" presName="rootComposite1" presStyleCnt="0"/>
      <dgm:spPr/>
    </dgm:pt>
    <dgm:pt modelId="{EDB8A76B-4811-41E6-AAF7-65960B812712}" type="pres">
      <dgm:prSet presAssocID="{D590EB28-B8E3-43F1-898A-59FFBCD9B4CD}" presName="rootText1" presStyleLbl="node0" presStyleIdx="0" presStyleCnt="1" custScaleX="117194">
        <dgm:presLayoutVars>
          <dgm:chPref val="3"/>
        </dgm:presLayoutVars>
      </dgm:prSet>
      <dgm:spPr/>
      <dgm:t>
        <a:bodyPr/>
        <a:lstStyle/>
        <a:p>
          <a:endParaRPr lang="zh-CN" altLang="en-US"/>
        </a:p>
      </dgm:t>
    </dgm:pt>
    <dgm:pt modelId="{35E0F2F9-2D34-4CD0-B1DC-13C714700714}" type="pres">
      <dgm:prSet presAssocID="{D590EB28-B8E3-43F1-898A-59FFBCD9B4CD}" presName="rootConnector1" presStyleLbl="node1" presStyleIdx="0" presStyleCnt="0"/>
      <dgm:spPr/>
      <dgm:t>
        <a:bodyPr/>
        <a:lstStyle/>
        <a:p>
          <a:endParaRPr lang="zh-CN" altLang="en-US"/>
        </a:p>
      </dgm:t>
    </dgm:pt>
    <dgm:pt modelId="{E75C1E43-8890-4570-B701-182DAE9AB4B7}" type="pres">
      <dgm:prSet presAssocID="{D590EB28-B8E3-43F1-898A-59FFBCD9B4CD}" presName="hierChild2" presStyleCnt="0"/>
      <dgm:spPr/>
    </dgm:pt>
    <dgm:pt modelId="{1DC68022-0A38-49F6-B3D9-BB88728815D1}" type="pres">
      <dgm:prSet presAssocID="{04596472-CA03-4404-97C5-2E611EC679B7}" presName="Name37" presStyleLbl="parChTrans1D2" presStyleIdx="0" presStyleCnt="6"/>
      <dgm:spPr/>
      <dgm:t>
        <a:bodyPr/>
        <a:lstStyle/>
        <a:p>
          <a:endParaRPr lang="zh-CN" altLang="en-US"/>
        </a:p>
      </dgm:t>
    </dgm:pt>
    <dgm:pt modelId="{CB4E9855-22D5-4EC8-92CD-49837401F8AF}" type="pres">
      <dgm:prSet presAssocID="{A18D0409-223E-4A29-B86A-36B93C484EE0}" presName="hierRoot2" presStyleCnt="0">
        <dgm:presLayoutVars>
          <dgm:hierBranch val="init"/>
        </dgm:presLayoutVars>
      </dgm:prSet>
      <dgm:spPr/>
    </dgm:pt>
    <dgm:pt modelId="{EA6D3AA2-0655-4021-B312-AD0AD986CFC6}" type="pres">
      <dgm:prSet presAssocID="{A18D0409-223E-4A29-B86A-36B93C484EE0}" presName="rootComposite" presStyleCnt="0"/>
      <dgm:spPr/>
    </dgm:pt>
    <dgm:pt modelId="{5588FDD3-59CE-4EDC-8CAE-CAFE369B9D78}" type="pres">
      <dgm:prSet presAssocID="{A18D0409-223E-4A29-B86A-36B93C484EE0}" presName="rootText" presStyleLbl="node2" presStyleIdx="0" presStyleCnt="4">
        <dgm:presLayoutVars>
          <dgm:chPref val="3"/>
        </dgm:presLayoutVars>
      </dgm:prSet>
      <dgm:spPr/>
      <dgm:t>
        <a:bodyPr/>
        <a:lstStyle/>
        <a:p>
          <a:endParaRPr lang="zh-CN" altLang="en-US"/>
        </a:p>
      </dgm:t>
    </dgm:pt>
    <dgm:pt modelId="{C3EC217E-CF9E-42B1-B774-E5AAE2A10830}" type="pres">
      <dgm:prSet presAssocID="{A18D0409-223E-4A29-B86A-36B93C484EE0}" presName="rootConnector" presStyleLbl="node2" presStyleIdx="0" presStyleCnt="4"/>
      <dgm:spPr/>
      <dgm:t>
        <a:bodyPr/>
        <a:lstStyle/>
        <a:p>
          <a:endParaRPr lang="zh-CN" altLang="en-US"/>
        </a:p>
      </dgm:t>
    </dgm:pt>
    <dgm:pt modelId="{8328225F-9175-4B24-A69E-368C021A4A56}" type="pres">
      <dgm:prSet presAssocID="{A18D0409-223E-4A29-B86A-36B93C484EE0}" presName="hierChild4" presStyleCnt="0"/>
      <dgm:spPr/>
    </dgm:pt>
    <dgm:pt modelId="{203598C4-0DA7-4169-A87D-AB50501B07F6}" type="pres">
      <dgm:prSet presAssocID="{A18D0409-223E-4A29-B86A-36B93C484EE0}" presName="hierChild5" presStyleCnt="0"/>
      <dgm:spPr/>
    </dgm:pt>
    <dgm:pt modelId="{C5F4AA1D-E305-41D7-8274-BCC39BBF92C4}" type="pres">
      <dgm:prSet presAssocID="{50EF4D74-19C5-4C16-8E3D-350D4B5EB396}" presName="Name37" presStyleLbl="parChTrans1D2" presStyleIdx="1" presStyleCnt="6"/>
      <dgm:spPr/>
      <dgm:t>
        <a:bodyPr/>
        <a:lstStyle/>
        <a:p>
          <a:endParaRPr lang="zh-CN" altLang="en-US"/>
        </a:p>
      </dgm:t>
    </dgm:pt>
    <dgm:pt modelId="{A487174B-55FA-43E0-8B82-6B133FB2F26E}" type="pres">
      <dgm:prSet presAssocID="{2A319573-80BB-4405-B36F-01540DF6C6A1}" presName="hierRoot2" presStyleCnt="0">
        <dgm:presLayoutVars>
          <dgm:hierBranch val="init"/>
        </dgm:presLayoutVars>
      </dgm:prSet>
      <dgm:spPr/>
    </dgm:pt>
    <dgm:pt modelId="{6A2967FE-B8C1-4F55-9EA9-AE57300A8FDE}" type="pres">
      <dgm:prSet presAssocID="{2A319573-80BB-4405-B36F-01540DF6C6A1}" presName="rootComposite" presStyleCnt="0"/>
      <dgm:spPr/>
    </dgm:pt>
    <dgm:pt modelId="{3B507397-43CB-415F-9578-72B24DAD60A6}" type="pres">
      <dgm:prSet presAssocID="{2A319573-80BB-4405-B36F-01540DF6C6A1}" presName="rootText" presStyleLbl="node2" presStyleIdx="1" presStyleCnt="4">
        <dgm:presLayoutVars>
          <dgm:chPref val="3"/>
        </dgm:presLayoutVars>
      </dgm:prSet>
      <dgm:spPr/>
      <dgm:t>
        <a:bodyPr/>
        <a:lstStyle/>
        <a:p>
          <a:endParaRPr lang="zh-CN" altLang="en-US"/>
        </a:p>
      </dgm:t>
    </dgm:pt>
    <dgm:pt modelId="{36218681-0E55-4547-AEF8-8D9A9D40172F}" type="pres">
      <dgm:prSet presAssocID="{2A319573-80BB-4405-B36F-01540DF6C6A1}" presName="rootConnector" presStyleLbl="node2" presStyleIdx="1" presStyleCnt="4"/>
      <dgm:spPr/>
      <dgm:t>
        <a:bodyPr/>
        <a:lstStyle/>
        <a:p>
          <a:endParaRPr lang="zh-CN" altLang="en-US"/>
        </a:p>
      </dgm:t>
    </dgm:pt>
    <dgm:pt modelId="{A010987E-7502-4F84-90A5-940894950F4F}" type="pres">
      <dgm:prSet presAssocID="{2A319573-80BB-4405-B36F-01540DF6C6A1}" presName="hierChild4" presStyleCnt="0"/>
      <dgm:spPr/>
    </dgm:pt>
    <dgm:pt modelId="{4F482B5D-81DF-4AE0-A8F9-80829DAF999F}" type="pres">
      <dgm:prSet presAssocID="{2A319573-80BB-4405-B36F-01540DF6C6A1}" presName="hierChild5" presStyleCnt="0"/>
      <dgm:spPr/>
    </dgm:pt>
    <dgm:pt modelId="{E9AC43B6-E567-405B-8B46-7E0405F37543}" type="pres">
      <dgm:prSet presAssocID="{58E6C00A-1103-431C-89BC-CAF43736247E}" presName="Name37" presStyleLbl="parChTrans1D2" presStyleIdx="2" presStyleCnt="6"/>
      <dgm:spPr/>
      <dgm:t>
        <a:bodyPr/>
        <a:lstStyle/>
        <a:p>
          <a:endParaRPr lang="zh-CN" altLang="en-US"/>
        </a:p>
      </dgm:t>
    </dgm:pt>
    <dgm:pt modelId="{8F04573D-438A-4C55-81CF-C5D38609A72F}" type="pres">
      <dgm:prSet presAssocID="{A233A9FB-012F-4DD2-9141-BA45F15078D4}" presName="hierRoot2" presStyleCnt="0">
        <dgm:presLayoutVars>
          <dgm:hierBranch val="init"/>
        </dgm:presLayoutVars>
      </dgm:prSet>
      <dgm:spPr/>
    </dgm:pt>
    <dgm:pt modelId="{F51F93D4-2325-4F03-A58A-23AB6DB8873F}" type="pres">
      <dgm:prSet presAssocID="{A233A9FB-012F-4DD2-9141-BA45F15078D4}" presName="rootComposite" presStyleCnt="0"/>
      <dgm:spPr/>
    </dgm:pt>
    <dgm:pt modelId="{84BA8ED0-0E0C-4977-AE24-BA3F36BC0F81}" type="pres">
      <dgm:prSet presAssocID="{A233A9FB-012F-4DD2-9141-BA45F15078D4}" presName="rootText" presStyleLbl="node2" presStyleIdx="2" presStyleCnt="4">
        <dgm:presLayoutVars>
          <dgm:chPref val="3"/>
        </dgm:presLayoutVars>
      </dgm:prSet>
      <dgm:spPr/>
      <dgm:t>
        <a:bodyPr/>
        <a:lstStyle/>
        <a:p>
          <a:endParaRPr lang="zh-CN" altLang="en-US"/>
        </a:p>
      </dgm:t>
    </dgm:pt>
    <dgm:pt modelId="{78317132-0EDF-481B-A6A0-2460E086A8C4}" type="pres">
      <dgm:prSet presAssocID="{A233A9FB-012F-4DD2-9141-BA45F15078D4}" presName="rootConnector" presStyleLbl="node2" presStyleIdx="2" presStyleCnt="4"/>
      <dgm:spPr/>
      <dgm:t>
        <a:bodyPr/>
        <a:lstStyle/>
        <a:p>
          <a:endParaRPr lang="zh-CN" altLang="en-US"/>
        </a:p>
      </dgm:t>
    </dgm:pt>
    <dgm:pt modelId="{98A671C5-2BA0-4806-8FBE-4DC06AEDAFA9}" type="pres">
      <dgm:prSet presAssocID="{A233A9FB-012F-4DD2-9141-BA45F15078D4}" presName="hierChild4" presStyleCnt="0"/>
      <dgm:spPr/>
    </dgm:pt>
    <dgm:pt modelId="{EB61D953-2BF1-4780-8D25-19F79E636992}" type="pres">
      <dgm:prSet presAssocID="{A233A9FB-012F-4DD2-9141-BA45F15078D4}" presName="hierChild5" presStyleCnt="0"/>
      <dgm:spPr/>
    </dgm:pt>
    <dgm:pt modelId="{182FCAFD-BDBA-43EF-B8AB-1CD89535CB32}" type="pres">
      <dgm:prSet presAssocID="{FD706FC2-A658-4CF7-A357-422162A10778}" presName="Name37" presStyleLbl="parChTrans1D2" presStyleIdx="3" presStyleCnt="6"/>
      <dgm:spPr/>
      <dgm:t>
        <a:bodyPr/>
        <a:lstStyle/>
        <a:p>
          <a:endParaRPr lang="zh-CN" altLang="en-US"/>
        </a:p>
      </dgm:t>
    </dgm:pt>
    <dgm:pt modelId="{A45DD7A3-9EC7-4632-8B16-0F57B6910804}" type="pres">
      <dgm:prSet presAssocID="{FF6557D7-B782-4C3A-95F4-1E5D96EFD644}" presName="hierRoot2" presStyleCnt="0">
        <dgm:presLayoutVars>
          <dgm:hierBranch val="init"/>
        </dgm:presLayoutVars>
      </dgm:prSet>
      <dgm:spPr/>
    </dgm:pt>
    <dgm:pt modelId="{A4C3D2AA-D9C0-4D93-89D0-8205E346D41E}" type="pres">
      <dgm:prSet presAssocID="{FF6557D7-B782-4C3A-95F4-1E5D96EFD644}" presName="rootComposite" presStyleCnt="0"/>
      <dgm:spPr/>
    </dgm:pt>
    <dgm:pt modelId="{7496C946-4847-4499-A519-25BFC0FA1831}" type="pres">
      <dgm:prSet presAssocID="{FF6557D7-B782-4C3A-95F4-1E5D96EFD644}" presName="rootText" presStyleLbl="node2" presStyleIdx="3" presStyleCnt="4">
        <dgm:presLayoutVars>
          <dgm:chPref val="3"/>
        </dgm:presLayoutVars>
      </dgm:prSet>
      <dgm:spPr/>
      <dgm:t>
        <a:bodyPr/>
        <a:lstStyle/>
        <a:p>
          <a:endParaRPr lang="zh-CN" altLang="en-US"/>
        </a:p>
      </dgm:t>
    </dgm:pt>
    <dgm:pt modelId="{EFEDF3E1-42BD-45FA-9570-5B46DC13D902}" type="pres">
      <dgm:prSet presAssocID="{FF6557D7-B782-4C3A-95F4-1E5D96EFD644}" presName="rootConnector" presStyleLbl="node2" presStyleIdx="3" presStyleCnt="4"/>
      <dgm:spPr/>
      <dgm:t>
        <a:bodyPr/>
        <a:lstStyle/>
        <a:p>
          <a:endParaRPr lang="zh-CN" altLang="en-US"/>
        </a:p>
      </dgm:t>
    </dgm:pt>
    <dgm:pt modelId="{E48F086F-1260-45CE-89E3-662953DD4D1D}" type="pres">
      <dgm:prSet presAssocID="{FF6557D7-B782-4C3A-95F4-1E5D96EFD644}" presName="hierChild4" presStyleCnt="0"/>
      <dgm:spPr/>
    </dgm:pt>
    <dgm:pt modelId="{159DA4E1-1CBB-46B5-8432-58951B22361F}" type="pres">
      <dgm:prSet presAssocID="{FF6557D7-B782-4C3A-95F4-1E5D96EFD644}" presName="hierChild5" presStyleCnt="0"/>
      <dgm:spPr/>
    </dgm:pt>
    <dgm:pt modelId="{7B37EEF4-E6AF-444E-B0C5-99A1123DE803}" type="pres">
      <dgm:prSet presAssocID="{D590EB28-B8E3-43F1-898A-59FFBCD9B4CD}" presName="hierChild3" presStyleCnt="0"/>
      <dgm:spPr/>
    </dgm:pt>
    <dgm:pt modelId="{02F7BFA8-8D2D-4297-89E6-A963E4244F8B}" type="pres">
      <dgm:prSet presAssocID="{9E2FA6B4-8A93-47E7-BCF8-A38696E88B74}" presName="Name111" presStyleLbl="parChTrans1D2" presStyleIdx="4" presStyleCnt="6"/>
      <dgm:spPr/>
      <dgm:t>
        <a:bodyPr/>
        <a:lstStyle/>
        <a:p>
          <a:endParaRPr lang="zh-CN" altLang="en-US"/>
        </a:p>
      </dgm:t>
    </dgm:pt>
    <dgm:pt modelId="{2F27D62E-673F-4D9E-955F-19A389AC77AD}" type="pres">
      <dgm:prSet presAssocID="{361EF215-54D2-4439-8A17-19B7652A9945}" presName="hierRoot3" presStyleCnt="0">
        <dgm:presLayoutVars>
          <dgm:hierBranch val="init"/>
        </dgm:presLayoutVars>
      </dgm:prSet>
      <dgm:spPr/>
    </dgm:pt>
    <dgm:pt modelId="{21C1FD3A-72F8-489E-B275-8B574C59AFF8}" type="pres">
      <dgm:prSet presAssocID="{361EF215-54D2-4439-8A17-19B7652A9945}" presName="rootComposite3" presStyleCnt="0"/>
      <dgm:spPr/>
    </dgm:pt>
    <dgm:pt modelId="{54A4B641-450B-470B-855B-47640134E60A}" type="pres">
      <dgm:prSet presAssocID="{361EF215-54D2-4439-8A17-19B7652A9945}" presName="rootText3" presStyleLbl="asst1" presStyleIdx="0" presStyleCnt="2">
        <dgm:presLayoutVars>
          <dgm:chPref val="3"/>
        </dgm:presLayoutVars>
      </dgm:prSet>
      <dgm:spPr/>
      <dgm:t>
        <a:bodyPr/>
        <a:lstStyle/>
        <a:p>
          <a:endParaRPr lang="zh-CN" altLang="en-US"/>
        </a:p>
      </dgm:t>
    </dgm:pt>
    <dgm:pt modelId="{409433E2-FEFC-4248-987D-BCF0D9A1805B}" type="pres">
      <dgm:prSet presAssocID="{361EF215-54D2-4439-8A17-19B7652A9945}" presName="rootConnector3" presStyleLbl="asst1" presStyleIdx="0" presStyleCnt="2"/>
      <dgm:spPr/>
      <dgm:t>
        <a:bodyPr/>
        <a:lstStyle/>
        <a:p>
          <a:endParaRPr lang="zh-CN" altLang="en-US"/>
        </a:p>
      </dgm:t>
    </dgm:pt>
    <dgm:pt modelId="{50D5C903-8C58-4C2B-917F-46E664B8CA78}" type="pres">
      <dgm:prSet presAssocID="{361EF215-54D2-4439-8A17-19B7652A9945}" presName="hierChild6" presStyleCnt="0"/>
      <dgm:spPr/>
    </dgm:pt>
    <dgm:pt modelId="{13A4D7FC-B437-4722-AF5C-A7DCCE6337A8}" type="pres">
      <dgm:prSet presAssocID="{361EF215-54D2-4439-8A17-19B7652A9945}" presName="hierChild7" presStyleCnt="0"/>
      <dgm:spPr/>
    </dgm:pt>
    <dgm:pt modelId="{576CC854-206E-41EE-84CB-BD4DBD688443}" type="pres">
      <dgm:prSet presAssocID="{5429437F-D7E0-4CAC-9B6B-FC9749BD476A}" presName="Name111" presStyleLbl="parChTrans1D2" presStyleIdx="5" presStyleCnt="6"/>
      <dgm:spPr/>
      <dgm:t>
        <a:bodyPr/>
        <a:lstStyle/>
        <a:p>
          <a:endParaRPr lang="zh-CN" altLang="en-US"/>
        </a:p>
      </dgm:t>
    </dgm:pt>
    <dgm:pt modelId="{E0978073-F782-49BA-AE0C-FACE5DBA86F4}" type="pres">
      <dgm:prSet presAssocID="{4E588491-AEA9-4ECE-9753-B03C6412224A}" presName="hierRoot3" presStyleCnt="0">
        <dgm:presLayoutVars>
          <dgm:hierBranch val="init"/>
        </dgm:presLayoutVars>
      </dgm:prSet>
      <dgm:spPr/>
    </dgm:pt>
    <dgm:pt modelId="{9D65EE90-9578-4C91-BA41-CFCFC73929A2}" type="pres">
      <dgm:prSet presAssocID="{4E588491-AEA9-4ECE-9753-B03C6412224A}" presName="rootComposite3" presStyleCnt="0"/>
      <dgm:spPr/>
    </dgm:pt>
    <dgm:pt modelId="{A2BFEDDA-5D8B-459A-A863-514B4BB9FA03}" type="pres">
      <dgm:prSet presAssocID="{4E588491-AEA9-4ECE-9753-B03C6412224A}" presName="rootText3" presStyleLbl="asst1" presStyleIdx="1" presStyleCnt="2">
        <dgm:presLayoutVars>
          <dgm:chPref val="3"/>
        </dgm:presLayoutVars>
      </dgm:prSet>
      <dgm:spPr/>
      <dgm:t>
        <a:bodyPr/>
        <a:lstStyle/>
        <a:p>
          <a:endParaRPr lang="zh-CN" altLang="en-US"/>
        </a:p>
      </dgm:t>
    </dgm:pt>
    <dgm:pt modelId="{1D80236D-C5D4-4D01-8976-47B08C76886E}" type="pres">
      <dgm:prSet presAssocID="{4E588491-AEA9-4ECE-9753-B03C6412224A}" presName="rootConnector3" presStyleLbl="asst1" presStyleIdx="1" presStyleCnt="2"/>
      <dgm:spPr/>
      <dgm:t>
        <a:bodyPr/>
        <a:lstStyle/>
        <a:p>
          <a:endParaRPr lang="zh-CN" altLang="en-US"/>
        </a:p>
      </dgm:t>
    </dgm:pt>
    <dgm:pt modelId="{332A6B56-C00B-4EAE-BA6C-D4B7F26D58E6}" type="pres">
      <dgm:prSet presAssocID="{4E588491-AEA9-4ECE-9753-B03C6412224A}" presName="hierChild6" presStyleCnt="0"/>
      <dgm:spPr/>
    </dgm:pt>
    <dgm:pt modelId="{89C73301-D77D-4E49-87A3-DEF33971CB5C}" type="pres">
      <dgm:prSet presAssocID="{4E588491-AEA9-4ECE-9753-B03C6412224A}" presName="hierChild7" presStyleCnt="0"/>
      <dgm:spPr/>
    </dgm:pt>
  </dgm:ptLst>
  <dgm:cxnLst>
    <dgm:cxn modelId="{994F537A-C9F9-4794-807E-AB1FDC773358}" srcId="{D590EB28-B8E3-43F1-898A-59FFBCD9B4CD}" destId="{2A319573-80BB-4405-B36F-01540DF6C6A1}" srcOrd="3" destOrd="0" parTransId="{50EF4D74-19C5-4C16-8E3D-350D4B5EB396}" sibTransId="{7FC5B970-238E-415A-B3FC-2CE61A576615}"/>
    <dgm:cxn modelId="{44B152C8-138E-4F15-9CCB-A929F6E0DE78}" srcId="{D590EB28-B8E3-43F1-898A-59FFBCD9B4CD}" destId="{361EF215-54D2-4439-8A17-19B7652A9945}" srcOrd="0" destOrd="0" parTransId="{9E2FA6B4-8A93-47E7-BCF8-A38696E88B74}" sibTransId="{CB4E1F2C-ADD4-40BE-B8DA-5C39BAE1F99D}"/>
    <dgm:cxn modelId="{170F7C43-E9F1-4C73-8B1D-3F5F0F1FA3A7}" type="presOf" srcId="{04596472-CA03-4404-97C5-2E611EC679B7}" destId="{1DC68022-0A38-49F6-B3D9-BB88728815D1}" srcOrd="0" destOrd="0" presId="urn:microsoft.com/office/officeart/2005/8/layout/orgChart1"/>
    <dgm:cxn modelId="{E58CC966-7FCF-423E-8B76-A7B6E1E040FA}" type="presOf" srcId="{FF6557D7-B782-4C3A-95F4-1E5D96EFD644}" destId="{EFEDF3E1-42BD-45FA-9570-5B46DC13D902}" srcOrd="1" destOrd="0" presId="urn:microsoft.com/office/officeart/2005/8/layout/orgChart1"/>
    <dgm:cxn modelId="{894CC09D-1F24-4267-B538-5D2F2463788F}" type="presOf" srcId="{A18D0409-223E-4A29-B86A-36B93C484EE0}" destId="{5588FDD3-59CE-4EDC-8CAE-CAFE369B9D78}" srcOrd="0" destOrd="0" presId="urn:microsoft.com/office/officeart/2005/8/layout/orgChart1"/>
    <dgm:cxn modelId="{CD0731E9-171D-411D-9415-BBF163D1292C}" type="presOf" srcId="{F41BDBA2-03F6-4607-991D-51E5FBCBC6CA}" destId="{BC71C123-34AB-401A-823B-A0D019CE755B}" srcOrd="0" destOrd="0" presId="urn:microsoft.com/office/officeart/2005/8/layout/orgChart1"/>
    <dgm:cxn modelId="{20A4BDDD-FD00-45F6-B0E2-97856DD2608A}" type="presOf" srcId="{FD706FC2-A658-4CF7-A357-422162A10778}" destId="{182FCAFD-BDBA-43EF-B8AB-1CD89535CB32}" srcOrd="0" destOrd="0" presId="urn:microsoft.com/office/officeart/2005/8/layout/orgChart1"/>
    <dgm:cxn modelId="{01342F16-3260-4241-8D29-8863AC711AD9}" type="presOf" srcId="{2A319573-80BB-4405-B36F-01540DF6C6A1}" destId="{36218681-0E55-4547-AEF8-8D9A9D40172F}" srcOrd="1" destOrd="0" presId="urn:microsoft.com/office/officeart/2005/8/layout/orgChart1"/>
    <dgm:cxn modelId="{6377AEA1-D0D2-4A3A-8D10-935DE7C268EE}" type="presOf" srcId="{361EF215-54D2-4439-8A17-19B7652A9945}" destId="{409433E2-FEFC-4248-987D-BCF0D9A1805B}" srcOrd="1" destOrd="0" presId="urn:microsoft.com/office/officeart/2005/8/layout/orgChart1"/>
    <dgm:cxn modelId="{0B94B20E-EB70-4111-80FD-7D039902AE36}" type="presOf" srcId="{A233A9FB-012F-4DD2-9141-BA45F15078D4}" destId="{84BA8ED0-0E0C-4977-AE24-BA3F36BC0F81}" srcOrd="0" destOrd="0" presId="urn:microsoft.com/office/officeart/2005/8/layout/orgChart1"/>
    <dgm:cxn modelId="{9D8FCA78-6D2E-4693-AEF8-2F2D610B95B2}" type="presOf" srcId="{50EF4D74-19C5-4C16-8E3D-350D4B5EB396}" destId="{C5F4AA1D-E305-41D7-8274-BCC39BBF92C4}" srcOrd="0" destOrd="0" presId="urn:microsoft.com/office/officeart/2005/8/layout/orgChart1"/>
    <dgm:cxn modelId="{99914F75-ED0F-4190-B9EC-1308CC6E7186}" type="presOf" srcId="{5429437F-D7E0-4CAC-9B6B-FC9749BD476A}" destId="{576CC854-206E-41EE-84CB-BD4DBD688443}" srcOrd="0" destOrd="0" presId="urn:microsoft.com/office/officeart/2005/8/layout/orgChart1"/>
    <dgm:cxn modelId="{28733F9B-944A-4AAF-9946-EE694B512996}" type="presOf" srcId="{4E588491-AEA9-4ECE-9753-B03C6412224A}" destId="{1D80236D-C5D4-4D01-8976-47B08C76886E}" srcOrd="1" destOrd="0" presId="urn:microsoft.com/office/officeart/2005/8/layout/orgChart1"/>
    <dgm:cxn modelId="{1F1F96C7-A86D-4758-B3D1-588B631B7258}" type="presOf" srcId="{2A319573-80BB-4405-B36F-01540DF6C6A1}" destId="{3B507397-43CB-415F-9578-72B24DAD60A6}" srcOrd="0" destOrd="0" presId="urn:microsoft.com/office/officeart/2005/8/layout/orgChart1"/>
    <dgm:cxn modelId="{5806AFBD-0E19-43C8-83EB-695BAAA25509}" srcId="{D590EB28-B8E3-43F1-898A-59FFBCD9B4CD}" destId="{A233A9FB-012F-4DD2-9141-BA45F15078D4}" srcOrd="4" destOrd="0" parTransId="{58E6C00A-1103-431C-89BC-CAF43736247E}" sibTransId="{8F710D46-A1AE-48AA-9C4C-D8CCB5BEE033}"/>
    <dgm:cxn modelId="{F645C10C-0E67-45A2-9F03-354C14799BD1}" srcId="{D590EB28-B8E3-43F1-898A-59FFBCD9B4CD}" destId="{4E588491-AEA9-4ECE-9753-B03C6412224A}" srcOrd="1" destOrd="0" parTransId="{5429437F-D7E0-4CAC-9B6B-FC9749BD476A}" sibTransId="{8BECA8C5-6A67-4584-87FE-C67BBF221254}"/>
    <dgm:cxn modelId="{F7C75065-C0AF-4188-810C-F6F64996DF3C}" type="presOf" srcId="{A233A9FB-012F-4DD2-9141-BA45F15078D4}" destId="{78317132-0EDF-481B-A6A0-2460E086A8C4}" srcOrd="1" destOrd="0" presId="urn:microsoft.com/office/officeart/2005/8/layout/orgChart1"/>
    <dgm:cxn modelId="{990BA03E-87B6-4CC4-BA93-4B8ABEC138E0}" srcId="{F41BDBA2-03F6-4607-991D-51E5FBCBC6CA}" destId="{D590EB28-B8E3-43F1-898A-59FFBCD9B4CD}" srcOrd="0" destOrd="0" parTransId="{1725459A-4196-408F-9CD0-A805922EA073}" sibTransId="{599C058A-C3AC-42E3-8EEE-7C4CFCA27958}"/>
    <dgm:cxn modelId="{4BD88470-BB1A-4A95-BB02-4D8CE3C5C12E}" srcId="{D590EB28-B8E3-43F1-898A-59FFBCD9B4CD}" destId="{FF6557D7-B782-4C3A-95F4-1E5D96EFD644}" srcOrd="5" destOrd="0" parTransId="{FD706FC2-A658-4CF7-A357-422162A10778}" sibTransId="{EC631444-3775-49D3-B7B2-19BFFBD04F86}"/>
    <dgm:cxn modelId="{A3DB4439-56B8-4C58-90A9-38F34131AD88}" type="presOf" srcId="{A18D0409-223E-4A29-B86A-36B93C484EE0}" destId="{C3EC217E-CF9E-42B1-B774-E5AAE2A10830}" srcOrd="1" destOrd="0" presId="urn:microsoft.com/office/officeart/2005/8/layout/orgChart1"/>
    <dgm:cxn modelId="{A03B696D-EAC2-4EF5-9DA9-EF07D54911AC}" type="presOf" srcId="{361EF215-54D2-4439-8A17-19B7652A9945}" destId="{54A4B641-450B-470B-855B-47640134E60A}" srcOrd="0" destOrd="0" presId="urn:microsoft.com/office/officeart/2005/8/layout/orgChart1"/>
    <dgm:cxn modelId="{F48E556B-1EBD-4CDF-9374-6913B9AECCA6}" srcId="{D590EB28-B8E3-43F1-898A-59FFBCD9B4CD}" destId="{A18D0409-223E-4A29-B86A-36B93C484EE0}" srcOrd="2" destOrd="0" parTransId="{04596472-CA03-4404-97C5-2E611EC679B7}" sibTransId="{6598F0F9-C8CD-421F-8FF3-7F4B7BC4426A}"/>
    <dgm:cxn modelId="{39945E30-D80B-4EF0-8497-7436D29728A2}" type="presOf" srcId="{FF6557D7-B782-4C3A-95F4-1E5D96EFD644}" destId="{7496C946-4847-4499-A519-25BFC0FA1831}" srcOrd="0" destOrd="0" presId="urn:microsoft.com/office/officeart/2005/8/layout/orgChart1"/>
    <dgm:cxn modelId="{F48F71AA-6508-4ABB-9235-13694048A849}" type="presOf" srcId="{9E2FA6B4-8A93-47E7-BCF8-A38696E88B74}" destId="{02F7BFA8-8D2D-4297-89E6-A963E4244F8B}" srcOrd="0" destOrd="0" presId="urn:microsoft.com/office/officeart/2005/8/layout/orgChart1"/>
    <dgm:cxn modelId="{7C8298D1-DA75-445E-BA69-77CE5E4728EB}" type="presOf" srcId="{58E6C00A-1103-431C-89BC-CAF43736247E}" destId="{E9AC43B6-E567-405B-8B46-7E0405F37543}" srcOrd="0" destOrd="0" presId="urn:microsoft.com/office/officeart/2005/8/layout/orgChart1"/>
    <dgm:cxn modelId="{86C9CF57-995C-4BA8-991C-65B742CEF2EC}" type="presOf" srcId="{D590EB28-B8E3-43F1-898A-59FFBCD9B4CD}" destId="{35E0F2F9-2D34-4CD0-B1DC-13C714700714}" srcOrd="1" destOrd="0" presId="urn:microsoft.com/office/officeart/2005/8/layout/orgChart1"/>
    <dgm:cxn modelId="{5C5FACFF-3BCF-4439-8351-FA8382F33211}" type="presOf" srcId="{D590EB28-B8E3-43F1-898A-59FFBCD9B4CD}" destId="{EDB8A76B-4811-41E6-AAF7-65960B812712}" srcOrd="0" destOrd="0" presId="urn:microsoft.com/office/officeart/2005/8/layout/orgChart1"/>
    <dgm:cxn modelId="{6DDA53AF-5FCF-40E7-9AD3-85A6EBA0FB74}" type="presOf" srcId="{4E588491-AEA9-4ECE-9753-B03C6412224A}" destId="{A2BFEDDA-5D8B-459A-A863-514B4BB9FA03}" srcOrd="0" destOrd="0" presId="urn:microsoft.com/office/officeart/2005/8/layout/orgChart1"/>
    <dgm:cxn modelId="{04505A1C-F3D2-410F-A66F-EF68C9F1062B}" type="presParOf" srcId="{BC71C123-34AB-401A-823B-A0D019CE755B}" destId="{E3A5A574-FB2B-4679-BD1A-8D3564AF075E}" srcOrd="0" destOrd="0" presId="urn:microsoft.com/office/officeart/2005/8/layout/orgChart1"/>
    <dgm:cxn modelId="{1E953E47-419F-4ABC-A36E-68EFEC439D53}" type="presParOf" srcId="{E3A5A574-FB2B-4679-BD1A-8D3564AF075E}" destId="{82BFC23B-495E-4857-8BBC-A1401E8DA878}" srcOrd="0" destOrd="0" presId="urn:microsoft.com/office/officeart/2005/8/layout/orgChart1"/>
    <dgm:cxn modelId="{A33DBE24-A5B2-4C1F-919A-EB4A7FE64880}" type="presParOf" srcId="{82BFC23B-495E-4857-8BBC-A1401E8DA878}" destId="{EDB8A76B-4811-41E6-AAF7-65960B812712}" srcOrd="0" destOrd="0" presId="urn:microsoft.com/office/officeart/2005/8/layout/orgChart1"/>
    <dgm:cxn modelId="{EBEA40B1-7E51-47A4-AB94-2B358670BFE0}" type="presParOf" srcId="{82BFC23B-495E-4857-8BBC-A1401E8DA878}" destId="{35E0F2F9-2D34-4CD0-B1DC-13C714700714}" srcOrd="1" destOrd="0" presId="urn:microsoft.com/office/officeart/2005/8/layout/orgChart1"/>
    <dgm:cxn modelId="{025A14CF-23DD-4BD3-9DAA-06C6E0EEF9C0}" type="presParOf" srcId="{E3A5A574-FB2B-4679-BD1A-8D3564AF075E}" destId="{E75C1E43-8890-4570-B701-182DAE9AB4B7}" srcOrd="1" destOrd="0" presId="urn:microsoft.com/office/officeart/2005/8/layout/orgChart1"/>
    <dgm:cxn modelId="{99765AC7-2A13-4555-A01A-AE56B39D0FA5}" type="presParOf" srcId="{E75C1E43-8890-4570-B701-182DAE9AB4B7}" destId="{1DC68022-0A38-49F6-B3D9-BB88728815D1}" srcOrd="0" destOrd="0" presId="urn:microsoft.com/office/officeart/2005/8/layout/orgChart1"/>
    <dgm:cxn modelId="{E3A92237-10E1-4CB8-82B8-5651C3784FF1}" type="presParOf" srcId="{E75C1E43-8890-4570-B701-182DAE9AB4B7}" destId="{CB4E9855-22D5-4EC8-92CD-49837401F8AF}" srcOrd="1" destOrd="0" presId="urn:microsoft.com/office/officeart/2005/8/layout/orgChart1"/>
    <dgm:cxn modelId="{8643D691-256B-4995-8D28-0D73C3A24D41}" type="presParOf" srcId="{CB4E9855-22D5-4EC8-92CD-49837401F8AF}" destId="{EA6D3AA2-0655-4021-B312-AD0AD986CFC6}" srcOrd="0" destOrd="0" presId="urn:microsoft.com/office/officeart/2005/8/layout/orgChart1"/>
    <dgm:cxn modelId="{6FDB141E-0839-4BB9-874E-F90BC53DF807}" type="presParOf" srcId="{EA6D3AA2-0655-4021-B312-AD0AD986CFC6}" destId="{5588FDD3-59CE-4EDC-8CAE-CAFE369B9D78}" srcOrd="0" destOrd="0" presId="urn:microsoft.com/office/officeart/2005/8/layout/orgChart1"/>
    <dgm:cxn modelId="{C51113F3-CACA-4C45-89EE-FF5319D56A96}" type="presParOf" srcId="{EA6D3AA2-0655-4021-B312-AD0AD986CFC6}" destId="{C3EC217E-CF9E-42B1-B774-E5AAE2A10830}" srcOrd="1" destOrd="0" presId="urn:microsoft.com/office/officeart/2005/8/layout/orgChart1"/>
    <dgm:cxn modelId="{C3A35684-F769-46D3-88CE-BC50163AE41C}" type="presParOf" srcId="{CB4E9855-22D5-4EC8-92CD-49837401F8AF}" destId="{8328225F-9175-4B24-A69E-368C021A4A56}" srcOrd="1" destOrd="0" presId="urn:microsoft.com/office/officeart/2005/8/layout/orgChart1"/>
    <dgm:cxn modelId="{90AC0BFF-534F-404E-9F75-0612E526F72E}" type="presParOf" srcId="{CB4E9855-22D5-4EC8-92CD-49837401F8AF}" destId="{203598C4-0DA7-4169-A87D-AB50501B07F6}" srcOrd="2" destOrd="0" presId="urn:microsoft.com/office/officeart/2005/8/layout/orgChart1"/>
    <dgm:cxn modelId="{4BF53636-9DF2-4C5E-A1B8-262BA7E15915}" type="presParOf" srcId="{E75C1E43-8890-4570-B701-182DAE9AB4B7}" destId="{C5F4AA1D-E305-41D7-8274-BCC39BBF92C4}" srcOrd="2" destOrd="0" presId="urn:microsoft.com/office/officeart/2005/8/layout/orgChart1"/>
    <dgm:cxn modelId="{535BDE76-FF1E-4AAF-AFDF-F87646DBFAE5}" type="presParOf" srcId="{E75C1E43-8890-4570-B701-182DAE9AB4B7}" destId="{A487174B-55FA-43E0-8B82-6B133FB2F26E}" srcOrd="3" destOrd="0" presId="urn:microsoft.com/office/officeart/2005/8/layout/orgChart1"/>
    <dgm:cxn modelId="{B05AF101-7896-471E-BDFF-2A1E1D5EDC90}" type="presParOf" srcId="{A487174B-55FA-43E0-8B82-6B133FB2F26E}" destId="{6A2967FE-B8C1-4F55-9EA9-AE57300A8FDE}" srcOrd="0" destOrd="0" presId="urn:microsoft.com/office/officeart/2005/8/layout/orgChart1"/>
    <dgm:cxn modelId="{0062355B-81A2-4297-B1A1-14D8D4F37771}" type="presParOf" srcId="{6A2967FE-B8C1-4F55-9EA9-AE57300A8FDE}" destId="{3B507397-43CB-415F-9578-72B24DAD60A6}" srcOrd="0" destOrd="0" presId="urn:microsoft.com/office/officeart/2005/8/layout/orgChart1"/>
    <dgm:cxn modelId="{803B400D-29F9-4A2B-A83A-625FD2BFF0D4}" type="presParOf" srcId="{6A2967FE-B8C1-4F55-9EA9-AE57300A8FDE}" destId="{36218681-0E55-4547-AEF8-8D9A9D40172F}" srcOrd="1" destOrd="0" presId="urn:microsoft.com/office/officeart/2005/8/layout/orgChart1"/>
    <dgm:cxn modelId="{10CD332F-6677-46C3-A8A9-A27E6D5014F8}" type="presParOf" srcId="{A487174B-55FA-43E0-8B82-6B133FB2F26E}" destId="{A010987E-7502-4F84-90A5-940894950F4F}" srcOrd="1" destOrd="0" presId="urn:microsoft.com/office/officeart/2005/8/layout/orgChart1"/>
    <dgm:cxn modelId="{9CE9F6D8-E577-466B-8611-920E7587EE38}" type="presParOf" srcId="{A487174B-55FA-43E0-8B82-6B133FB2F26E}" destId="{4F482B5D-81DF-4AE0-A8F9-80829DAF999F}" srcOrd="2" destOrd="0" presId="urn:microsoft.com/office/officeart/2005/8/layout/orgChart1"/>
    <dgm:cxn modelId="{93C69D78-87C1-4CCC-B107-D3D32489662A}" type="presParOf" srcId="{E75C1E43-8890-4570-B701-182DAE9AB4B7}" destId="{E9AC43B6-E567-405B-8B46-7E0405F37543}" srcOrd="4" destOrd="0" presId="urn:microsoft.com/office/officeart/2005/8/layout/orgChart1"/>
    <dgm:cxn modelId="{4E32FC53-DD28-4DE5-A0FC-7AE914FD6B0C}" type="presParOf" srcId="{E75C1E43-8890-4570-B701-182DAE9AB4B7}" destId="{8F04573D-438A-4C55-81CF-C5D38609A72F}" srcOrd="5" destOrd="0" presId="urn:microsoft.com/office/officeart/2005/8/layout/orgChart1"/>
    <dgm:cxn modelId="{E4CA14C2-B898-47FC-B0F3-272B4307F008}" type="presParOf" srcId="{8F04573D-438A-4C55-81CF-C5D38609A72F}" destId="{F51F93D4-2325-4F03-A58A-23AB6DB8873F}" srcOrd="0" destOrd="0" presId="urn:microsoft.com/office/officeart/2005/8/layout/orgChart1"/>
    <dgm:cxn modelId="{52648E7D-F753-42B4-A9AB-F08DF7B0D17E}" type="presParOf" srcId="{F51F93D4-2325-4F03-A58A-23AB6DB8873F}" destId="{84BA8ED0-0E0C-4977-AE24-BA3F36BC0F81}" srcOrd="0" destOrd="0" presId="urn:microsoft.com/office/officeart/2005/8/layout/orgChart1"/>
    <dgm:cxn modelId="{911FD0C8-3DC5-4138-A9F8-B225A54124B0}" type="presParOf" srcId="{F51F93D4-2325-4F03-A58A-23AB6DB8873F}" destId="{78317132-0EDF-481B-A6A0-2460E086A8C4}" srcOrd="1" destOrd="0" presId="urn:microsoft.com/office/officeart/2005/8/layout/orgChart1"/>
    <dgm:cxn modelId="{DBAC5F60-8518-4B48-B3AF-42CE9316D833}" type="presParOf" srcId="{8F04573D-438A-4C55-81CF-C5D38609A72F}" destId="{98A671C5-2BA0-4806-8FBE-4DC06AEDAFA9}" srcOrd="1" destOrd="0" presId="urn:microsoft.com/office/officeart/2005/8/layout/orgChart1"/>
    <dgm:cxn modelId="{DA85DB8A-9F00-4996-A295-9B61DED6AC27}" type="presParOf" srcId="{8F04573D-438A-4C55-81CF-C5D38609A72F}" destId="{EB61D953-2BF1-4780-8D25-19F79E636992}" srcOrd="2" destOrd="0" presId="urn:microsoft.com/office/officeart/2005/8/layout/orgChart1"/>
    <dgm:cxn modelId="{BF8FF8B4-FB0B-4ED7-94F4-62C0C1627545}" type="presParOf" srcId="{E75C1E43-8890-4570-B701-182DAE9AB4B7}" destId="{182FCAFD-BDBA-43EF-B8AB-1CD89535CB32}" srcOrd="6" destOrd="0" presId="urn:microsoft.com/office/officeart/2005/8/layout/orgChart1"/>
    <dgm:cxn modelId="{20459DF9-D2DC-4A09-A95D-A57C94FF4536}" type="presParOf" srcId="{E75C1E43-8890-4570-B701-182DAE9AB4B7}" destId="{A45DD7A3-9EC7-4632-8B16-0F57B6910804}" srcOrd="7" destOrd="0" presId="urn:microsoft.com/office/officeart/2005/8/layout/orgChart1"/>
    <dgm:cxn modelId="{1AB027B9-C1EE-450F-AAD1-24850366BD56}" type="presParOf" srcId="{A45DD7A3-9EC7-4632-8B16-0F57B6910804}" destId="{A4C3D2AA-D9C0-4D93-89D0-8205E346D41E}" srcOrd="0" destOrd="0" presId="urn:microsoft.com/office/officeart/2005/8/layout/orgChart1"/>
    <dgm:cxn modelId="{94F49802-1A4C-474B-BEB4-3C5BEBDD04B6}" type="presParOf" srcId="{A4C3D2AA-D9C0-4D93-89D0-8205E346D41E}" destId="{7496C946-4847-4499-A519-25BFC0FA1831}" srcOrd="0" destOrd="0" presId="urn:microsoft.com/office/officeart/2005/8/layout/orgChart1"/>
    <dgm:cxn modelId="{89CD0F06-5B5F-4A14-A315-579576DE68FA}" type="presParOf" srcId="{A4C3D2AA-D9C0-4D93-89D0-8205E346D41E}" destId="{EFEDF3E1-42BD-45FA-9570-5B46DC13D902}" srcOrd="1" destOrd="0" presId="urn:microsoft.com/office/officeart/2005/8/layout/orgChart1"/>
    <dgm:cxn modelId="{F6BA6F96-C6A2-4FB7-AB15-ED6255895B16}" type="presParOf" srcId="{A45DD7A3-9EC7-4632-8B16-0F57B6910804}" destId="{E48F086F-1260-45CE-89E3-662953DD4D1D}" srcOrd="1" destOrd="0" presId="urn:microsoft.com/office/officeart/2005/8/layout/orgChart1"/>
    <dgm:cxn modelId="{4FBFB8D6-7336-4B9D-8FE9-9619F3C586D8}" type="presParOf" srcId="{A45DD7A3-9EC7-4632-8B16-0F57B6910804}" destId="{159DA4E1-1CBB-46B5-8432-58951B22361F}" srcOrd="2" destOrd="0" presId="urn:microsoft.com/office/officeart/2005/8/layout/orgChart1"/>
    <dgm:cxn modelId="{4BDD9AA1-EF12-459C-B7AD-9F712FCA804A}" type="presParOf" srcId="{E3A5A574-FB2B-4679-BD1A-8D3564AF075E}" destId="{7B37EEF4-E6AF-444E-B0C5-99A1123DE803}" srcOrd="2" destOrd="0" presId="urn:microsoft.com/office/officeart/2005/8/layout/orgChart1"/>
    <dgm:cxn modelId="{C757798B-2872-4AB4-A3D3-C215CCA0B95E}" type="presParOf" srcId="{7B37EEF4-E6AF-444E-B0C5-99A1123DE803}" destId="{02F7BFA8-8D2D-4297-89E6-A963E4244F8B}" srcOrd="0" destOrd="0" presId="urn:microsoft.com/office/officeart/2005/8/layout/orgChart1"/>
    <dgm:cxn modelId="{7B1EB75B-B734-4FCA-BB27-2DABD78348D1}" type="presParOf" srcId="{7B37EEF4-E6AF-444E-B0C5-99A1123DE803}" destId="{2F27D62E-673F-4D9E-955F-19A389AC77AD}" srcOrd="1" destOrd="0" presId="urn:microsoft.com/office/officeart/2005/8/layout/orgChart1"/>
    <dgm:cxn modelId="{4822F5F7-4FCC-4C93-B98D-745AAB6DA3CD}" type="presParOf" srcId="{2F27D62E-673F-4D9E-955F-19A389AC77AD}" destId="{21C1FD3A-72F8-489E-B275-8B574C59AFF8}" srcOrd="0" destOrd="0" presId="urn:microsoft.com/office/officeart/2005/8/layout/orgChart1"/>
    <dgm:cxn modelId="{05789976-7EBA-410B-A833-F0D028AD9834}" type="presParOf" srcId="{21C1FD3A-72F8-489E-B275-8B574C59AFF8}" destId="{54A4B641-450B-470B-855B-47640134E60A}" srcOrd="0" destOrd="0" presId="urn:microsoft.com/office/officeart/2005/8/layout/orgChart1"/>
    <dgm:cxn modelId="{5B2AB9FB-ED98-48BE-BB48-8502D5D54054}" type="presParOf" srcId="{21C1FD3A-72F8-489E-B275-8B574C59AFF8}" destId="{409433E2-FEFC-4248-987D-BCF0D9A1805B}" srcOrd="1" destOrd="0" presId="urn:microsoft.com/office/officeart/2005/8/layout/orgChart1"/>
    <dgm:cxn modelId="{1DD5744A-0C56-4FA3-A38A-CA7D1B01ADC5}" type="presParOf" srcId="{2F27D62E-673F-4D9E-955F-19A389AC77AD}" destId="{50D5C903-8C58-4C2B-917F-46E664B8CA78}" srcOrd="1" destOrd="0" presId="urn:microsoft.com/office/officeart/2005/8/layout/orgChart1"/>
    <dgm:cxn modelId="{948AF0FC-7A2E-4A31-851E-E3F6EE92D509}" type="presParOf" srcId="{2F27D62E-673F-4D9E-955F-19A389AC77AD}" destId="{13A4D7FC-B437-4722-AF5C-A7DCCE6337A8}" srcOrd="2" destOrd="0" presId="urn:microsoft.com/office/officeart/2005/8/layout/orgChart1"/>
    <dgm:cxn modelId="{F4F97CB4-9BDE-46FC-BAC7-2C7A4BF8FE86}" type="presParOf" srcId="{7B37EEF4-E6AF-444E-B0C5-99A1123DE803}" destId="{576CC854-206E-41EE-84CB-BD4DBD688443}" srcOrd="2" destOrd="0" presId="urn:microsoft.com/office/officeart/2005/8/layout/orgChart1"/>
    <dgm:cxn modelId="{8E3F42B4-A156-4097-85A6-F97AFEAB6D45}" type="presParOf" srcId="{7B37EEF4-E6AF-444E-B0C5-99A1123DE803}" destId="{E0978073-F782-49BA-AE0C-FACE5DBA86F4}" srcOrd="3" destOrd="0" presId="urn:microsoft.com/office/officeart/2005/8/layout/orgChart1"/>
    <dgm:cxn modelId="{D4573685-F8EE-4586-954F-725ED3A4A981}" type="presParOf" srcId="{E0978073-F782-49BA-AE0C-FACE5DBA86F4}" destId="{9D65EE90-9578-4C91-BA41-CFCFC73929A2}" srcOrd="0" destOrd="0" presId="urn:microsoft.com/office/officeart/2005/8/layout/orgChart1"/>
    <dgm:cxn modelId="{46FEBE18-6841-48CF-8467-2C6522C11376}" type="presParOf" srcId="{9D65EE90-9578-4C91-BA41-CFCFC73929A2}" destId="{A2BFEDDA-5D8B-459A-A863-514B4BB9FA03}" srcOrd="0" destOrd="0" presId="urn:microsoft.com/office/officeart/2005/8/layout/orgChart1"/>
    <dgm:cxn modelId="{919FA215-7D98-40EF-8C68-85CC177CA39B}" type="presParOf" srcId="{9D65EE90-9578-4C91-BA41-CFCFC73929A2}" destId="{1D80236D-C5D4-4D01-8976-47B08C76886E}" srcOrd="1" destOrd="0" presId="urn:microsoft.com/office/officeart/2005/8/layout/orgChart1"/>
    <dgm:cxn modelId="{CF3C7236-56BB-4CC3-9600-D4CFE5C47D9A}" type="presParOf" srcId="{E0978073-F782-49BA-AE0C-FACE5DBA86F4}" destId="{332A6B56-C00B-4EAE-BA6C-D4B7F26D58E6}" srcOrd="1" destOrd="0" presId="urn:microsoft.com/office/officeart/2005/8/layout/orgChart1"/>
    <dgm:cxn modelId="{723AFB22-3198-4934-ADC5-52DB8611FD39}" type="presParOf" srcId="{E0978073-F782-49BA-AE0C-FACE5DBA86F4}" destId="{89C73301-D77D-4E49-87A3-DEF33971CB5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05D6541-638D-4D8F-81AA-D594212F6802}" type="datetimeFigureOut">
              <a:rPr lang="zh-CN" altLang="en-US" smtClean="0"/>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03B068-BE58-410A-B41A-DCAE31EB3593}" type="slidenum">
              <a:rPr lang="zh-CN" altLang="en-US" smtClean="0"/>
              <a:t>‹#›</a:t>
            </a:fld>
            <a:endParaRPr lang="zh-CN" altLang="en-US"/>
          </a:p>
        </p:txBody>
      </p:sp>
    </p:spTree>
    <p:extLst>
      <p:ext uri="{BB962C8B-B14F-4D97-AF65-F5344CB8AC3E}">
        <p14:creationId xmlns:p14="http://schemas.microsoft.com/office/powerpoint/2010/main" val="4008662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D6541-638D-4D8F-81AA-D594212F6802}" type="datetimeFigureOut">
              <a:rPr lang="zh-CN" altLang="en-US" smtClean="0"/>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03B068-BE58-410A-B41A-DCAE31EB3593}" type="slidenum">
              <a:rPr lang="zh-CN" altLang="en-US" smtClean="0"/>
              <a:t>‹#›</a:t>
            </a:fld>
            <a:endParaRPr lang="zh-CN" altLang="en-US"/>
          </a:p>
        </p:txBody>
      </p:sp>
    </p:spTree>
    <p:extLst>
      <p:ext uri="{BB962C8B-B14F-4D97-AF65-F5344CB8AC3E}">
        <p14:creationId xmlns:p14="http://schemas.microsoft.com/office/powerpoint/2010/main" val="90090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D6541-638D-4D8F-81AA-D594212F6802}" type="datetimeFigureOut">
              <a:rPr lang="zh-CN" altLang="en-US" smtClean="0"/>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03B068-BE58-410A-B41A-DCAE31EB3593}" type="slidenum">
              <a:rPr lang="zh-CN" altLang="en-US" smtClean="0"/>
              <a:t>‹#›</a:t>
            </a:fld>
            <a:endParaRPr lang="zh-CN" altLang="en-US"/>
          </a:p>
        </p:txBody>
      </p:sp>
    </p:spTree>
    <p:extLst>
      <p:ext uri="{BB962C8B-B14F-4D97-AF65-F5344CB8AC3E}">
        <p14:creationId xmlns:p14="http://schemas.microsoft.com/office/powerpoint/2010/main" val="3817818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D6541-638D-4D8F-81AA-D594212F6802}" type="datetimeFigureOut">
              <a:rPr lang="zh-CN" altLang="en-US" smtClean="0"/>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03B068-BE58-410A-B41A-DCAE31EB3593}" type="slidenum">
              <a:rPr lang="zh-CN" altLang="en-US" smtClean="0"/>
              <a:t>‹#›</a:t>
            </a:fld>
            <a:endParaRPr lang="zh-CN" altLang="en-US"/>
          </a:p>
        </p:txBody>
      </p:sp>
    </p:spTree>
    <p:extLst>
      <p:ext uri="{BB962C8B-B14F-4D97-AF65-F5344CB8AC3E}">
        <p14:creationId xmlns:p14="http://schemas.microsoft.com/office/powerpoint/2010/main" val="398042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05D6541-638D-4D8F-81AA-D594212F6802}" type="datetimeFigureOut">
              <a:rPr lang="zh-CN" altLang="en-US" smtClean="0"/>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03B068-BE58-410A-B41A-DCAE31EB3593}" type="slidenum">
              <a:rPr lang="zh-CN" altLang="en-US" smtClean="0"/>
              <a:t>‹#›</a:t>
            </a:fld>
            <a:endParaRPr lang="zh-CN" altLang="en-US"/>
          </a:p>
        </p:txBody>
      </p:sp>
    </p:spTree>
    <p:extLst>
      <p:ext uri="{BB962C8B-B14F-4D97-AF65-F5344CB8AC3E}">
        <p14:creationId xmlns:p14="http://schemas.microsoft.com/office/powerpoint/2010/main" val="413614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05D6541-638D-4D8F-81AA-D594212F6802}" type="datetimeFigureOut">
              <a:rPr lang="zh-CN" altLang="en-US" smtClean="0"/>
              <a:t>2016/10/21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03B068-BE58-410A-B41A-DCAE31EB3593}" type="slidenum">
              <a:rPr lang="zh-CN" altLang="en-US" smtClean="0"/>
              <a:t>‹#›</a:t>
            </a:fld>
            <a:endParaRPr lang="zh-CN" altLang="en-US"/>
          </a:p>
        </p:txBody>
      </p:sp>
    </p:spTree>
    <p:extLst>
      <p:ext uri="{BB962C8B-B14F-4D97-AF65-F5344CB8AC3E}">
        <p14:creationId xmlns:p14="http://schemas.microsoft.com/office/powerpoint/2010/main" val="222023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05D6541-638D-4D8F-81AA-D594212F6802}" type="datetimeFigureOut">
              <a:rPr lang="zh-CN" altLang="en-US" smtClean="0"/>
              <a:t>2016/10/21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03B068-BE58-410A-B41A-DCAE31EB3593}" type="slidenum">
              <a:rPr lang="zh-CN" altLang="en-US" smtClean="0"/>
              <a:t>‹#›</a:t>
            </a:fld>
            <a:endParaRPr lang="zh-CN" altLang="en-US"/>
          </a:p>
        </p:txBody>
      </p:sp>
    </p:spTree>
    <p:extLst>
      <p:ext uri="{BB962C8B-B14F-4D97-AF65-F5344CB8AC3E}">
        <p14:creationId xmlns:p14="http://schemas.microsoft.com/office/powerpoint/2010/main" val="383622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05D6541-638D-4D8F-81AA-D594212F6802}" type="datetimeFigureOut">
              <a:rPr lang="zh-CN" altLang="en-US" smtClean="0"/>
              <a:t>2016/10/21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903B068-BE58-410A-B41A-DCAE31EB3593}" type="slidenum">
              <a:rPr lang="zh-CN" altLang="en-US" smtClean="0"/>
              <a:t>‹#›</a:t>
            </a:fld>
            <a:endParaRPr lang="zh-CN" altLang="en-US"/>
          </a:p>
        </p:txBody>
      </p:sp>
    </p:spTree>
    <p:extLst>
      <p:ext uri="{BB962C8B-B14F-4D97-AF65-F5344CB8AC3E}">
        <p14:creationId xmlns:p14="http://schemas.microsoft.com/office/powerpoint/2010/main" val="337173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5D6541-638D-4D8F-81AA-D594212F6802}" type="datetimeFigureOut">
              <a:rPr lang="zh-CN" altLang="en-US" smtClean="0"/>
              <a:t>2016/10/21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903B068-BE58-410A-B41A-DCAE31EB3593}" type="slidenum">
              <a:rPr lang="zh-CN" altLang="en-US" smtClean="0"/>
              <a:t>‹#›</a:t>
            </a:fld>
            <a:endParaRPr lang="zh-CN" altLang="en-US"/>
          </a:p>
        </p:txBody>
      </p:sp>
    </p:spTree>
    <p:extLst>
      <p:ext uri="{BB962C8B-B14F-4D97-AF65-F5344CB8AC3E}">
        <p14:creationId xmlns:p14="http://schemas.microsoft.com/office/powerpoint/2010/main" val="103912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5D6541-638D-4D8F-81AA-D594212F6802}" type="datetimeFigureOut">
              <a:rPr lang="zh-CN" altLang="en-US" smtClean="0"/>
              <a:t>2016/10/21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03B068-BE58-410A-B41A-DCAE31EB3593}" type="slidenum">
              <a:rPr lang="zh-CN" altLang="en-US" smtClean="0"/>
              <a:t>‹#›</a:t>
            </a:fld>
            <a:endParaRPr lang="zh-CN" altLang="en-US"/>
          </a:p>
        </p:txBody>
      </p:sp>
    </p:spTree>
    <p:extLst>
      <p:ext uri="{BB962C8B-B14F-4D97-AF65-F5344CB8AC3E}">
        <p14:creationId xmlns:p14="http://schemas.microsoft.com/office/powerpoint/2010/main" val="248645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5D6541-638D-4D8F-81AA-D594212F6802}" type="datetimeFigureOut">
              <a:rPr lang="zh-CN" altLang="en-US" smtClean="0"/>
              <a:t>2016/10/21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03B068-BE58-410A-B41A-DCAE31EB3593}" type="slidenum">
              <a:rPr lang="zh-CN" altLang="en-US" smtClean="0"/>
              <a:t>‹#›</a:t>
            </a:fld>
            <a:endParaRPr lang="zh-CN" altLang="en-US"/>
          </a:p>
        </p:txBody>
      </p:sp>
    </p:spTree>
    <p:extLst>
      <p:ext uri="{BB962C8B-B14F-4D97-AF65-F5344CB8AC3E}">
        <p14:creationId xmlns:p14="http://schemas.microsoft.com/office/powerpoint/2010/main" val="28365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D6541-638D-4D8F-81AA-D594212F6802}" type="datetimeFigureOut">
              <a:rPr lang="zh-CN" altLang="en-US" smtClean="0"/>
              <a:t>2016/10/21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03B068-BE58-410A-B41A-DCAE31EB3593}" type="slidenum">
              <a:rPr lang="zh-CN" altLang="en-US" smtClean="0"/>
              <a:t>‹#›</a:t>
            </a:fld>
            <a:endParaRPr lang="zh-CN" altLang="en-US"/>
          </a:p>
        </p:txBody>
      </p:sp>
    </p:spTree>
    <p:extLst>
      <p:ext uri="{BB962C8B-B14F-4D97-AF65-F5344CB8AC3E}">
        <p14:creationId xmlns:p14="http://schemas.microsoft.com/office/powerpoint/2010/main" val="4239079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en.bitcoin.it/wiki/Protocol_specification" TargetMode="External"/><Relationship Id="rId7" Type="http://schemas.openxmlformats.org/officeDocument/2006/relationships/hyperlink" Target="http://ethfans.org/posts/r3-corda-announcement" TargetMode="External"/><Relationship Id="rId2" Type="http://schemas.openxmlformats.org/officeDocument/2006/relationships/hyperlink" Target="https://en.bitcoin.it/wiki/Network" TargetMode="External"/><Relationship Id="rId1" Type="http://schemas.openxmlformats.org/officeDocument/2006/relationships/slideLayout" Target="../slideLayouts/slideLayout2.xml"/><Relationship Id="rId6" Type="http://schemas.openxmlformats.org/officeDocument/2006/relationships/hyperlink" Target="https://arxiv.org/pdf/1405.7418v1.pdf" TargetMode="External"/><Relationship Id="rId5" Type="http://schemas.openxmlformats.org/officeDocument/2006/relationships/hyperlink" Target="https://bitcoin.org/en/developer-documentation" TargetMode="External"/><Relationship Id="rId4" Type="http://schemas.openxmlformats.org/officeDocument/2006/relationships/hyperlink" Target="https://en.bitcoin.it/wiki/Protocol_rul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Block Chain</a:t>
            </a:r>
            <a:endParaRPr lang="zh-CN" altLang="en-US" dirty="0"/>
          </a:p>
        </p:txBody>
      </p:sp>
      <p:sp>
        <p:nvSpPr>
          <p:cNvPr id="3" name="副标题 2"/>
          <p:cNvSpPr>
            <a:spLocks noGrp="1"/>
          </p:cNvSpPr>
          <p:nvPr>
            <p:ph type="subTitle" idx="1"/>
          </p:nvPr>
        </p:nvSpPr>
        <p:spPr/>
        <p:txBody>
          <a:bodyPr/>
          <a:lstStyle/>
          <a:p>
            <a:r>
              <a:rPr lang="en-US" altLang="zh-CN" dirty="0" smtClean="0"/>
              <a:t>A protocol view</a:t>
            </a:r>
          </a:p>
          <a:p>
            <a:r>
              <a:rPr lang="en-US" altLang="zh-CN" dirty="0" smtClean="0"/>
              <a:t>fanfeilong@outlook.com</a:t>
            </a:r>
            <a:endParaRPr lang="zh-CN" altLang="en-US" dirty="0"/>
          </a:p>
        </p:txBody>
      </p:sp>
    </p:spTree>
    <p:extLst>
      <p:ext uri="{BB962C8B-B14F-4D97-AF65-F5344CB8AC3E}">
        <p14:creationId xmlns:p14="http://schemas.microsoft.com/office/powerpoint/2010/main" val="276093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Chain Protocol</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7" name="文本框 6"/>
          <p:cNvSpPr txBox="1"/>
          <p:nvPr/>
        </p:nvSpPr>
        <p:spPr>
          <a:xfrm>
            <a:off x="2375930" y="5341566"/>
            <a:ext cx="6796348" cy="923330"/>
          </a:xfrm>
          <a:prstGeom prst="rect">
            <a:avLst/>
          </a:prstGeom>
          <a:noFill/>
        </p:spPr>
        <p:txBody>
          <a:bodyPr wrap="none" rtlCol="0">
            <a:spAutoFit/>
          </a:bodyPr>
          <a:lstStyle/>
          <a:p>
            <a:r>
              <a:rPr lang="en-US" altLang="zh-CN" dirty="0" smtClean="0"/>
              <a:t>B and C are both broadcasts the new block to the P2P network, </a:t>
            </a:r>
          </a:p>
          <a:p>
            <a:r>
              <a:rPr lang="en-US" altLang="zh-CN" dirty="0" smtClean="0"/>
              <a:t>the Proof Of Work will ensure that the P2P network can product </a:t>
            </a:r>
          </a:p>
          <a:p>
            <a:r>
              <a:rPr lang="en-US" altLang="zh-CN" dirty="0" smtClean="0"/>
              <a:t>a new block every ten </a:t>
            </a:r>
            <a:r>
              <a:rPr lang="en-US" altLang="zh-CN" dirty="0"/>
              <a:t>minutes on average . </a:t>
            </a:r>
            <a:r>
              <a:rPr lang="en-US" altLang="zh-CN" dirty="0" smtClean="0"/>
              <a:t>So, B may be faster than C.</a:t>
            </a:r>
          </a:p>
        </p:txBody>
      </p:sp>
      <p:sp>
        <p:nvSpPr>
          <p:cNvPr id="23" name="矩形 22"/>
          <p:cNvSpPr/>
          <p:nvPr/>
        </p:nvSpPr>
        <p:spPr>
          <a:xfrm>
            <a:off x="1990513" y="3342150"/>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25" name="矩形 24"/>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6" name="矩形 25"/>
          <p:cNvSpPr/>
          <p:nvPr/>
        </p:nvSpPr>
        <p:spPr>
          <a:xfrm>
            <a:off x="4889273" y="2067352"/>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7" name="矩形 26"/>
          <p:cNvSpPr/>
          <p:nvPr/>
        </p:nvSpPr>
        <p:spPr>
          <a:xfrm>
            <a:off x="4778831" y="4421010"/>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cxnSp>
        <p:nvCxnSpPr>
          <p:cNvPr id="9" name="直接箭头连接符 8"/>
          <p:cNvCxnSpPr>
            <a:stCxn id="5" idx="2"/>
          </p:cNvCxnSpPr>
          <p:nvPr/>
        </p:nvCxnSpPr>
        <p:spPr>
          <a:xfrm flipH="1">
            <a:off x="4598126" y="2430304"/>
            <a:ext cx="814252" cy="33092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直接箭头连接符 10"/>
          <p:cNvCxnSpPr>
            <a:stCxn id="5" idx="2"/>
          </p:cNvCxnSpPr>
          <p:nvPr/>
        </p:nvCxnSpPr>
        <p:spPr>
          <a:xfrm>
            <a:off x="5412378" y="2430304"/>
            <a:ext cx="0" cy="6786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直接箭头连接符 12"/>
          <p:cNvCxnSpPr>
            <a:stCxn id="6" idx="1"/>
          </p:cNvCxnSpPr>
          <p:nvPr/>
        </p:nvCxnSpPr>
        <p:spPr>
          <a:xfrm flipV="1">
            <a:off x="5356375" y="3335381"/>
            <a:ext cx="243236" cy="7718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p:cNvCxnSpPr>
            <a:stCxn id="6" idx="1"/>
          </p:cNvCxnSpPr>
          <p:nvPr/>
        </p:nvCxnSpPr>
        <p:spPr>
          <a:xfrm flipH="1" flipV="1">
            <a:off x="4778831" y="3692434"/>
            <a:ext cx="577544" cy="4147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椭圆 28"/>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cxnSp>
        <p:nvCxnSpPr>
          <p:cNvPr id="22" name="直接箭头连接符 21"/>
          <p:cNvCxnSpPr>
            <a:stCxn id="5" idx="2"/>
          </p:cNvCxnSpPr>
          <p:nvPr/>
        </p:nvCxnSpPr>
        <p:spPr>
          <a:xfrm>
            <a:off x="5412378" y="2430304"/>
            <a:ext cx="1284513" cy="7918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1" name="直接箭头连接符 30"/>
          <p:cNvCxnSpPr>
            <a:stCxn id="6" idx="1"/>
          </p:cNvCxnSpPr>
          <p:nvPr/>
        </p:nvCxnSpPr>
        <p:spPr>
          <a:xfrm flipV="1">
            <a:off x="5356375" y="3542843"/>
            <a:ext cx="1562465" cy="5643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矩形 31"/>
          <p:cNvSpPr/>
          <p:nvPr/>
        </p:nvSpPr>
        <p:spPr>
          <a:xfrm>
            <a:off x="6787274" y="2925031"/>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1" name="矩形 20"/>
          <p:cNvSpPr/>
          <p:nvPr/>
        </p:nvSpPr>
        <p:spPr>
          <a:xfrm>
            <a:off x="5690931" y="207410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24" name="矩形 23"/>
          <p:cNvSpPr/>
          <p:nvPr/>
        </p:nvSpPr>
        <p:spPr>
          <a:xfrm>
            <a:off x="5599611" y="4421010"/>
            <a:ext cx="1227909" cy="2258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900" dirty="0" smtClean="0"/>
              <a:t>H1,H3:5@(A-&gt;D),1@B</a:t>
            </a:r>
            <a:endParaRPr lang="zh-CN" altLang="en-US" sz="900" dirty="0"/>
          </a:p>
        </p:txBody>
      </p:sp>
    </p:spTree>
    <p:extLst>
      <p:ext uri="{BB962C8B-B14F-4D97-AF65-F5344CB8AC3E}">
        <p14:creationId xmlns:p14="http://schemas.microsoft.com/office/powerpoint/2010/main" val="363637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Chain Protocol</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7" name="文本框 6"/>
          <p:cNvSpPr txBox="1"/>
          <p:nvPr/>
        </p:nvSpPr>
        <p:spPr>
          <a:xfrm>
            <a:off x="1553893" y="4986843"/>
            <a:ext cx="9580251" cy="1200329"/>
          </a:xfrm>
          <a:prstGeom prst="rect">
            <a:avLst/>
          </a:prstGeom>
          <a:noFill/>
        </p:spPr>
        <p:txBody>
          <a:bodyPr wrap="none" rtlCol="0">
            <a:spAutoFit/>
          </a:bodyPr>
          <a:lstStyle/>
          <a:p>
            <a:r>
              <a:rPr lang="en-US" altLang="zh-CN" dirty="0" smtClean="0"/>
              <a:t>Assuming that B’s block is first accepted by more than half of nodes in the P2P network, </a:t>
            </a:r>
          </a:p>
          <a:p>
            <a:r>
              <a:rPr lang="en-US" altLang="zh-CN" dirty="0" smtClean="0"/>
              <a:t>and the node D receive 5 from A.</a:t>
            </a:r>
          </a:p>
          <a:p>
            <a:endParaRPr lang="en-US" altLang="zh-CN" dirty="0" smtClean="0"/>
          </a:p>
          <a:p>
            <a:r>
              <a:rPr lang="en-US" altLang="zh-CN" dirty="0" smtClean="0"/>
              <a:t>NOTE: Proof Of Work(</a:t>
            </a:r>
            <a:r>
              <a:rPr lang="en-US" altLang="zh-CN" b="1" dirty="0" smtClean="0"/>
              <a:t>POW</a:t>
            </a:r>
            <a:r>
              <a:rPr lang="en-US" altLang="zh-CN" dirty="0" smtClean="0"/>
              <a:t>) is important, which ensures the eventual consistency of the </a:t>
            </a:r>
            <a:r>
              <a:rPr lang="en-US" altLang="zh-CN" dirty="0"/>
              <a:t>b</a:t>
            </a:r>
            <a:r>
              <a:rPr lang="en-US" altLang="zh-CN" dirty="0" smtClean="0"/>
              <a:t>lock chain.</a:t>
            </a:r>
            <a:endParaRPr lang="zh-CN" altLang="en-US" dirty="0"/>
          </a:p>
        </p:txBody>
      </p:sp>
      <p:sp>
        <p:nvSpPr>
          <p:cNvPr id="23" name="矩形 22"/>
          <p:cNvSpPr/>
          <p:nvPr/>
        </p:nvSpPr>
        <p:spPr>
          <a:xfrm>
            <a:off x="1990513" y="3342150"/>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25" name="矩形 24"/>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6" name="矩形 25"/>
          <p:cNvSpPr/>
          <p:nvPr/>
        </p:nvSpPr>
        <p:spPr>
          <a:xfrm>
            <a:off x="4889273" y="2067352"/>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7" name="矩形 26"/>
          <p:cNvSpPr/>
          <p:nvPr/>
        </p:nvSpPr>
        <p:spPr>
          <a:xfrm>
            <a:off x="4778831" y="4421010"/>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cxnSp>
        <p:nvCxnSpPr>
          <p:cNvPr id="9" name="直接箭头连接符 8"/>
          <p:cNvCxnSpPr>
            <a:stCxn id="5" idx="2"/>
          </p:cNvCxnSpPr>
          <p:nvPr/>
        </p:nvCxnSpPr>
        <p:spPr>
          <a:xfrm flipH="1">
            <a:off x="4598126" y="2430304"/>
            <a:ext cx="814252" cy="33092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直接箭头连接符 10"/>
          <p:cNvCxnSpPr>
            <a:stCxn id="5" idx="2"/>
          </p:cNvCxnSpPr>
          <p:nvPr/>
        </p:nvCxnSpPr>
        <p:spPr>
          <a:xfrm>
            <a:off x="5412378" y="2430304"/>
            <a:ext cx="0" cy="6786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直接箭头连接符 12"/>
          <p:cNvCxnSpPr>
            <a:stCxn id="6" idx="1"/>
            <a:endCxn id="5" idx="4"/>
          </p:cNvCxnSpPr>
          <p:nvPr/>
        </p:nvCxnSpPr>
        <p:spPr>
          <a:xfrm flipV="1">
            <a:off x="5356375" y="2761229"/>
            <a:ext cx="399992" cy="13459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p:cNvCxnSpPr>
            <a:stCxn id="6" idx="1"/>
            <a:endCxn id="4" idx="6"/>
          </p:cNvCxnSpPr>
          <p:nvPr/>
        </p:nvCxnSpPr>
        <p:spPr>
          <a:xfrm flipH="1" flipV="1">
            <a:off x="4153989" y="3222171"/>
            <a:ext cx="1202386" cy="8850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椭圆 28"/>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cxnSp>
        <p:nvCxnSpPr>
          <p:cNvPr id="22" name="直接箭头连接符 21"/>
          <p:cNvCxnSpPr>
            <a:stCxn id="5" idx="2"/>
          </p:cNvCxnSpPr>
          <p:nvPr/>
        </p:nvCxnSpPr>
        <p:spPr>
          <a:xfrm>
            <a:off x="5412378" y="2430304"/>
            <a:ext cx="1284513" cy="7918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1" name="直接箭头连接符 30"/>
          <p:cNvCxnSpPr>
            <a:stCxn id="6" idx="1"/>
            <a:endCxn id="29" idx="2"/>
          </p:cNvCxnSpPr>
          <p:nvPr/>
        </p:nvCxnSpPr>
        <p:spPr>
          <a:xfrm flipV="1">
            <a:off x="5356375" y="3335381"/>
            <a:ext cx="1853265" cy="7718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矩形 29"/>
          <p:cNvSpPr/>
          <p:nvPr/>
        </p:nvSpPr>
        <p:spPr>
          <a:xfrm>
            <a:off x="6787274" y="2925031"/>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1" name="矩形 20"/>
          <p:cNvSpPr/>
          <p:nvPr/>
        </p:nvSpPr>
        <p:spPr>
          <a:xfrm>
            <a:off x="5690931" y="207410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24" name="矩形 23"/>
          <p:cNvSpPr/>
          <p:nvPr/>
        </p:nvSpPr>
        <p:spPr>
          <a:xfrm>
            <a:off x="5599611" y="4421010"/>
            <a:ext cx="1227909" cy="2258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900" dirty="0" smtClean="0"/>
              <a:t>H1,H3:5@(A-&gt;D),1@B</a:t>
            </a:r>
            <a:endParaRPr lang="zh-CN" altLang="en-US" sz="900" dirty="0"/>
          </a:p>
        </p:txBody>
      </p:sp>
    </p:spTree>
    <p:extLst>
      <p:ext uri="{BB962C8B-B14F-4D97-AF65-F5344CB8AC3E}">
        <p14:creationId xmlns:p14="http://schemas.microsoft.com/office/powerpoint/2010/main" val="873606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Chain Protocol</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7" name="文本框 6"/>
          <p:cNvSpPr txBox="1"/>
          <p:nvPr/>
        </p:nvSpPr>
        <p:spPr>
          <a:xfrm>
            <a:off x="2375930" y="5341566"/>
            <a:ext cx="3548215" cy="369332"/>
          </a:xfrm>
          <a:prstGeom prst="rect">
            <a:avLst/>
          </a:prstGeom>
          <a:noFill/>
        </p:spPr>
        <p:txBody>
          <a:bodyPr wrap="none" rtlCol="0">
            <a:spAutoFit/>
          </a:bodyPr>
          <a:lstStyle/>
          <a:p>
            <a:r>
              <a:rPr lang="en-US" altLang="zh-CN" dirty="0" smtClean="0"/>
              <a:t>And then C’s block will be discarded</a:t>
            </a:r>
            <a:endParaRPr lang="zh-CN" altLang="en-US" dirty="0"/>
          </a:p>
        </p:txBody>
      </p:sp>
      <p:sp>
        <p:nvSpPr>
          <p:cNvPr id="23" name="矩形 22"/>
          <p:cNvSpPr/>
          <p:nvPr/>
        </p:nvSpPr>
        <p:spPr>
          <a:xfrm>
            <a:off x="1990513" y="3342150"/>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25" name="矩形 24"/>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6" name="矩形 25"/>
          <p:cNvSpPr/>
          <p:nvPr/>
        </p:nvSpPr>
        <p:spPr>
          <a:xfrm>
            <a:off x="4889273" y="2067352"/>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7" name="矩形 26"/>
          <p:cNvSpPr/>
          <p:nvPr/>
        </p:nvSpPr>
        <p:spPr>
          <a:xfrm>
            <a:off x="4778831" y="4421010"/>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cxnSp>
        <p:nvCxnSpPr>
          <p:cNvPr id="9" name="直接箭头连接符 8"/>
          <p:cNvCxnSpPr>
            <a:stCxn id="5" idx="2"/>
            <a:endCxn id="4" idx="7"/>
          </p:cNvCxnSpPr>
          <p:nvPr/>
        </p:nvCxnSpPr>
        <p:spPr>
          <a:xfrm flipH="1">
            <a:off x="4053237" y="2430304"/>
            <a:ext cx="1359141" cy="55786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直接箭头连接符 10"/>
          <p:cNvCxnSpPr>
            <a:stCxn id="5" idx="2"/>
            <a:endCxn id="6" idx="1"/>
          </p:cNvCxnSpPr>
          <p:nvPr/>
        </p:nvCxnSpPr>
        <p:spPr>
          <a:xfrm flipH="1">
            <a:off x="5356375" y="2430304"/>
            <a:ext cx="56003" cy="167691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椭圆 28"/>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cxnSp>
        <p:nvCxnSpPr>
          <p:cNvPr id="22" name="直接箭头连接符 21"/>
          <p:cNvCxnSpPr>
            <a:stCxn id="5" idx="2"/>
            <a:endCxn id="29" idx="2"/>
          </p:cNvCxnSpPr>
          <p:nvPr/>
        </p:nvCxnSpPr>
        <p:spPr>
          <a:xfrm>
            <a:off x="5412378" y="2430304"/>
            <a:ext cx="1797262" cy="90507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4" name="矩形 33"/>
          <p:cNvSpPr/>
          <p:nvPr/>
        </p:nvSpPr>
        <p:spPr>
          <a:xfrm>
            <a:off x="7691848" y="3229244"/>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4" name="禁止符 13"/>
          <p:cNvSpPr/>
          <p:nvPr/>
        </p:nvSpPr>
        <p:spPr>
          <a:xfrm>
            <a:off x="4153989" y="2809739"/>
            <a:ext cx="214420" cy="222743"/>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36" name="禁止符 35"/>
          <p:cNvSpPr/>
          <p:nvPr/>
        </p:nvSpPr>
        <p:spPr>
          <a:xfrm>
            <a:off x="5210362" y="3786355"/>
            <a:ext cx="214420" cy="222743"/>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37" name="禁止符 36"/>
          <p:cNvSpPr/>
          <p:nvPr/>
        </p:nvSpPr>
        <p:spPr>
          <a:xfrm>
            <a:off x="6827520" y="3093481"/>
            <a:ext cx="214420" cy="222743"/>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24" name="矩形 23"/>
          <p:cNvSpPr/>
          <p:nvPr/>
        </p:nvSpPr>
        <p:spPr>
          <a:xfrm>
            <a:off x="5690931" y="207410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31" name="矩形 30"/>
          <p:cNvSpPr/>
          <p:nvPr/>
        </p:nvSpPr>
        <p:spPr>
          <a:xfrm>
            <a:off x="4395653" y="4655314"/>
            <a:ext cx="1227909" cy="2258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900" dirty="0" smtClean="0"/>
              <a:t>H1,H3:5@(A-&gt;D),1@B</a:t>
            </a:r>
            <a:endParaRPr lang="zh-CN" altLang="en-US" sz="900" dirty="0"/>
          </a:p>
        </p:txBody>
      </p:sp>
      <p:sp>
        <p:nvSpPr>
          <p:cNvPr id="33" name="矩形 32"/>
          <p:cNvSpPr/>
          <p:nvPr/>
        </p:nvSpPr>
        <p:spPr>
          <a:xfrm>
            <a:off x="4463022" y="2271915"/>
            <a:ext cx="1227909" cy="2258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900" dirty="0" smtClean="0"/>
              <a:t>H1,H3:5@(A-&gt;D),1@B</a:t>
            </a:r>
            <a:endParaRPr lang="zh-CN" altLang="en-US" sz="900" dirty="0"/>
          </a:p>
        </p:txBody>
      </p:sp>
      <p:sp>
        <p:nvSpPr>
          <p:cNvPr id="38" name="矩形 37"/>
          <p:cNvSpPr/>
          <p:nvPr/>
        </p:nvSpPr>
        <p:spPr>
          <a:xfrm>
            <a:off x="2490651" y="2867670"/>
            <a:ext cx="1227909" cy="2258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900" dirty="0" smtClean="0"/>
              <a:t>H1,H3:5@(A-&gt;D),1@B</a:t>
            </a:r>
            <a:endParaRPr lang="zh-CN" altLang="en-US" sz="900" dirty="0"/>
          </a:p>
        </p:txBody>
      </p:sp>
      <p:sp>
        <p:nvSpPr>
          <p:cNvPr id="39" name="矩形 38"/>
          <p:cNvSpPr/>
          <p:nvPr/>
        </p:nvSpPr>
        <p:spPr>
          <a:xfrm>
            <a:off x="7308670" y="3455667"/>
            <a:ext cx="1227909" cy="2258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900" dirty="0" smtClean="0"/>
              <a:t>H1,H3:5@(A-&gt;D),1@B</a:t>
            </a:r>
            <a:endParaRPr lang="zh-CN" altLang="en-US" sz="900" dirty="0"/>
          </a:p>
        </p:txBody>
      </p:sp>
    </p:spTree>
    <p:extLst>
      <p:ext uri="{BB962C8B-B14F-4D97-AF65-F5344CB8AC3E}">
        <p14:creationId xmlns:p14="http://schemas.microsoft.com/office/powerpoint/2010/main" val="319050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Chain Protocol</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25" name="矩形 24"/>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6" name="矩形 25"/>
          <p:cNvSpPr/>
          <p:nvPr/>
        </p:nvSpPr>
        <p:spPr>
          <a:xfrm>
            <a:off x="4889273" y="2067352"/>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7" name="矩形 26"/>
          <p:cNvSpPr/>
          <p:nvPr/>
        </p:nvSpPr>
        <p:spPr>
          <a:xfrm>
            <a:off x="4778831" y="4421010"/>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9" name="椭圆 28"/>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34" name="矩形 33"/>
          <p:cNvSpPr/>
          <p:nvPr/>
        </p:nvSpPr>
        <p:spPr>
          <a:xfrm>
            <a:off x="7691848" y="3229244"/>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3" name="矩形 22"/>
          <p:cNvSpPr/>
          <p:nvPr/>
        </p:nvSpPr>
        <p:spPr>
          <a:xfrm>
            <a:off x="4395653" y="4655314"/>
            <a:ext cx="1227909" cy="2258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900" dirty="0" smtClean="0"/>
              <a:t>H1,H3:5@(A-&gt;D),1@B</a:t>
            </a:r>
            <a:endParaRPr lang="zh-CN" altLang="en-US" sz="900" dirty="0"/>
          </a:p>
        </p:txBody>
      </p:sp>
      <p:sp>
        <p:nvSpPr>
          <p:cNvPr id="24" name="矩形 23"/>
          <p:cNvSpPr/>
          <p:nvPr/>
        </p:nvSpPr>
        <p:spPr>
          <a:xfrm>
            <a:off x="4463022" y="2271915"/>
            <a:ext cx="1227909" cy="2258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900" dirty="0" smtClean="0"/>
              <a:t>H1,H3:5@(A-&gt;D),1@B</a:t>
            </a:r>
            <a:endParaRPr lang="zh-CN" altLang="en-US" sz="900" dirty="0"/>
          </a:p>
        </p:txBody>
      </p:sp>
      <p:sp>
        <p:nvSpPr>
          <p:cNvPr id="31" name="矩形 30"/>
          <p:cNvSpPr/>
          <p:nvPr/>
        </p:nvSpPr>
        <p:spPr>
          <a:xfrm>
            <a:off x="2490651" y="3342761"/>
            <a:ext cx="1227909" cy="2258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900" dirty="0" smtClean="0"/>
              <a:t>H1,H3:5@(A-&gt;D),1@B</a:t>
            </a:r>
            <a:endParaRPr lang="zh-CN" altLang="en-US" sz="900" dirty="0"/>
          </a:p>
        </p:txBody>
      </p:sp>
      <p:sp>
        <p:nvSpPr>
          <p:cNvPr id="33" name="矩形 32"/>
          <p:cNvSpPr/>
          <p:nvPr/>
        </p:nvSpPr>
        <p:spPr>
          <a:xfrm>
            <a:off x="7308670" y="3455667"/>
            <a:ext cx="1227909" cy="2258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900" dirty="0" smtClean="0"/>
              <a:t>H1,H3:5@(A-&gt;D),1@B</a:t>
            </a:r>
            <a:endParaRPr lang="zh-CN" altLang="en-US" sz="900" dirty="0"/>
          </a:p>
        </p:txBody>
      </p:sp>
      <p:sp>
        <p:nvSpPr>
          <p:cNvPr id="3" name="文本框 2"/>
          <p:cNvSpPr txBox="1"/>
          <p:nvPr/>
        </p:nvSpPr>
        <p:spPr>
          <a:xfrm>
            <a:off x="3317966" y="5625737"/>
            <a:ext cx="1239442" cy="369332"/>
          </a:xfrm>
          <a:prstGeom prst="rect">
            <a:avLst/>
          </a:prstGeom>
          <a:noFill/>
        </p:spPr>
        <p:txBody>
          <a:bodyPr wrap="none" rtlCol="0">
            <a:spAutoFit/>
          </a:bodyPr>
          <a:lstStyle/>
          <a:p>
            <a:r>
              <a:rPr lang="en-US" altLang="zh-CN" dirty="0" smtClean="0"/>
              <a:t>B win the 1</a:t>
            </a:r>
            <a:endParaRPr lang="zh-CN" altLang="en-US" dirty="0"/>
          </a:p>
        </p:txBody>
      </p:sp>
    </p:spTree>
    <p:extLst>
      <p:ext uri="{BB962C8B-B14F-4D97-AF65-F5344CB8AC3E}">
        <p14:creationId xmlns:p14="http://schemas.microsoft.com/office/powerpoint/2010/main" val="894873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Chain Protocol</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25" name="矩形 24"/>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6" name="矩形 25"/>
          <p:cNvSpPr/>
          <p:nvPr/>
        </p:nvSpPr>
        <p:spPr>
          <a:xfrm>
            <a:off x="4889273" y="2067352"/>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7" name="矩形 26"/>
          <p:cNvSpPr/>
          <p:nvPr/>
        </p:nvSpPr>
        <p:spPr>
          <a:xfrm>
            <a:off x="4778831" y="4421010"/>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9" name="椭圆 28"/>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34" name="矩形 33"/>
          <p:cNvSpPr/>
          <p:nvPr/>
        </p:nvSpPr>
        <p:spPr>
          <a:xfrm>
            <a:off x="7691848" y="3229244"/>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3" name="矩形 22"/>
          <p:cNvSpPr/>
          <p:nvPr/>
        </p:nvSpPr>
        <p:spPr>
          <a:xfrm>
            <a:off x="4395653" y="4655314"/>
            <a:ext cx="1227909" cy="2258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900" dirty="0" smtClean="0"/>
              <a:t>H1,H3:5@(A-&gt;D),1@B</a:t>
            </a:r>
            <a:endParaRPr lang="zh-CN" altLang="en-US" sz="900" dirty="0"/>
          </a:p>
        </p:txBody>
      </p:sp>
      <p:sp>
        <p:nvSpPr>
          <p:cNvPr id="24" name="矩形 23"/>
          <p:cNvSpPr/>
          <p:nvPr/>
        </p:nvSpPr>
        <p:spPr>
          <a:xfrm>
            <a:off x="4463022" y="2271915"/>
            <a:ext cx="1227909" cy="2258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900" dirty="0" smtClean="0"/>
              <a:t>H1,H3:5@(A-&gt;D),1@B</a:t>
            </a:r>
            <a:endParaRPr lang="zh-CN" altLang="en-US" sz="900" dirty="0"/>
          </a:p>
        </p:txBody>
      </p:sp>
      <p:sp>
        <p:nvSpPr>
          <p:cNvPr id="31" name="矩形 30"/>
          <p:cNvSpPr/>
          <p:nvPr/>
        </p:nvSpPr>
        <p:spPr>
          <a:xfrm>
            <a:off x="2490651" y="3342761"/>
            <a:ext cx="1227909" cy="2258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900" dirty="0" smtClean="0"/>
              <a:t>H1,H3:5@(A-&gt;D),1@B</a:t>
            </a:r>
            <a:endParaRPr lang="zh-CN" altLang="en-US" sz="900" dirty="0"/>
          </a:p>
        </p:txBody>
      </p:sp>
      <p:sp>
        <p:nvSpPr>
          <p:cNvPr id="33" name="矩形 32"/>
          <p:cNvSpPr/>
          <p:nvPr/>
        </p:nvSpPr>
        <p:spPr>
          <a:xfrm>
            <a:off x="7308670" y="3455667"/>
            <a:ext cx="1227909" cy="2258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900" dirty="0" smtClean="0"/>
              <a:t>H1,H3:5@(A-&gt;D),1@B</a:t>
            </a:r>
            <a:endParaRPr lang="zh-CN" altLang="en-US" sz="900" dirty="0"/>
          </a:p>
        </p:txBody>
      </p:sp>
      <p:sp>
        <p:nvSpPr>
          <p:cNvPr id="3" name="文本框 2"/>
          <p:cNvSpPr txBox="1"/>
          <p:nvPr/>
        </p:nvSpPr>
        <p:spPr>
          <a:xfrm>
            <a:off x="3317966" y="5625737"/>
            <a:ext cx="6400919" cy="923330"/>
          </a:xfrm>
          <a:prstGeom prst="rect">
            <a:avLst/>
          </a:prstGeom>
          <a:noFill/>
        </p:spPr>
        <p:txBody>
          <a:bodyPr wrap="none" rtlCol="0">
            <a:spAutoFit/>
          </a:bodyPr>
          <a:lstStyle/>
          <a:p>
            <a:r>
              <a:rPr lang="en-US" altLang="zh-CN" dirty="0" smtClean="0"/>
              <a:t>If A try to spend the old 10 again, it will be rejected by most nodes</a:t>
            </a:r>
          </a:p>
          <a:p>
            <a:r>
              <a:rPr lang="en-US" altLang="zh-CN" dirty="0" smtClean="0"/>
              <a:t>Since all nodes can use the block chain to verify A’s assets. </a:t>
            </a:r>
          </a:p>
          <a:p>
            <a:r>
              <a:rPr lang="en-US" altLang="zh-CN" dirty="0" smtClean="0"/>
              <a:t>And the block chain contains all transaction records.</a:t>
            </a:r>
            <a:endParaRPr lang="zh-CN" altLang="en-US" dirty="0"/>
          </a:p>
        </p:txBody>
      </p:sp>
      <p:sp>
        <p:nvSpPr>
          <p:cNvPr id="18" name="矩形 17"/>
          <p:cNvSpPr/>
          <p:nvPr/>
        </p:nvSpPr>
        <p:spPr>
          <a:xfrm>
            <a:off x="2009805" y="2881921"/>
            <a:ext cx="1728047" cy="22642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t>5@(A-&gt;B),5@A</a:t>
            </a:r>
            <a:endParaRPr lang="zh-CN" altLang="en-US" dirty="0"/>
          </a:p>
        </p:txBody>
      </p:sp>
      <p:cxnSp>
        <p:nvCxnSpPr>
          <p:cNvPr id="10" name="直接箭头连接符 9"/>
          <p:cNvCxnSpPr>
            <a:stCxn id="4" idx="0"/>
            <a:endCxn id="5" idx="3"/>
          </p:cNvCxnSpPr>
          <p:nvPr/>
        </p:nvCxnSpPr>
        <p:spPr>
          <a:xfrm flipV="1">
            <a:off x="3810001" y="2664303"/>
            <a:ext cx="1703129" cy="226942"/>
          </a:xfrm>
          <a:prstGeom prst="straightConnector1">
            <a:avLst/>
          </a:prstGeom>
          <a:ln>
            <a:tailEnd type="triangle"/>
          </a:ln>
        </p:spPr>
        <p:style>
          <a:lnRef idx="1">
            <a:schemeClr val="accent4"/>
          </a:lnRef>
          <a:fillRef idx="3">
            <a:schemeClr val="accent4"/>
          </a:fillRef>
          <a:effectRef idx="2">
            <a:schemeClr val="accent4"/>
          </a:effectRef>
          <a:fontRef idx="minor">
            <a:schemeClr val="lt1"/>
          </a:fontRef>
        </p:style>
      </p:cxnSp>
      <p:cxnSp>
        <p:nvCxnSpPr>
          <p:cNvPr id="12" name="直接箭头连接符 11"/>
          <p:cNvCxnSpPr>
            <a:stCxn id="4" idx="0"/>
            <a:endCxn id="29" idx="2"/>
          </p:cNvCxnSpPr>
          <p:nvPr/>
        </p:nvCxnSpPr>
        <p:spPr>
          <a:xfrm>
            <a:off x="3810001" y="2891245"/>
            <a:ext cx="3399639" cy="444136"/>
          </a:xfrm>
          <a:prstGeom prst="straightConnector1">
            <a:avLst/>
          </a:prstGeom>
          <a:ln>
            <a:tailEnd type="triangle"/>
          </a:ln>
        </p:spPr>
        <p:style>
          <a:lnRef idx="1">
            <a:schemeClr val="accent4"/>
          </a:lnRef>
          <a:fillRef idx="3">
            <a:schemeClr val="accent4"/>
          </a:fillRef>
          <a:effectRef idx="2">
            <a:schemeClr val="accent4"/>
          </a:effectRef>
          <a:fontRef idx="minor">
            <a:schemeClr val="lt1"/>
          </a:fontRef>
        </p:style>
      </p:cxnSp>
      <p:cxnSp>
        <p:nvCxnSpPr>
          <p:cNvPr id="14" name="直接箭头连接符 13"/>
          <p:cNvCxnSpPr>
            <a:stCxn id="4" idx="0"/>
            <a:endCxn id="6" idx="1"/>
          </p:cNvCxnSpPr>
          <p:nvPr/>
        </p:nvCxnSpPr>
        <p:spPr>
          <a:xfrm>
            <a:off x="3810001" y="2891245"/>
            <a:ext cx="1546374" cy="1215978"/>
          </a:xfrm>
          <a:prstGeom prst="straightConnector1">
            <a:avLst/>
          </a:prstGeom>
          <a:ln>
            <a:tailEnd type="triangle"/>
          </a:ln>
        </p:spPr>
        <p:style>
          <a:lnRef idx="1">
            <a:schemeClr val="accent4"/>
          </a:lnRef>
          <a:fillRef idx="3">
            <a:schemeClr val="accent4"/>
          </a:fillRef>
          <a:effectRef idx="2">
            <a:schemeClr val="accent4"/>
          </a:effectRef>
          <a:fontRef idx="minor">
            <a:schemeClr val="lt1"/>
          </a:fontRef>
        </p:style>
      </p:cxnSp>
      <p:sp>
        <p:nvSpPr>
          <p:cNvPr id="28" name="禁止符 27"/>
          <p:cNvSpPr/>
          <p:nvPr/>
        </p:nvSpPr>
        <p:spPr>
          <a:xfrm>
            <a:off x="5141955" y="2607562"/>
            <a:ext cx="214420" cy="222743"/>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FF0000"/>
              </a:solidFill>
            </a:endParaRPr>
          </a:p>
        </p:txBody>
      </p:sp>
      <p:sp>
        <p:nvSpPr>
          <p:cNvPr id="30" name="禁止符 29"/>
          <p:cNvSpPr/>
          <p:nvPr/>
        </p:nvSpPr>
        <p:spPr>
          <a:xfrm>
            <a:off x="6803631" y="3209181"/>
            <a:ext cx="214420" cy="222743"/>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FF0000"/>
              </a:solidFill>
            </a:endParaRPr>
          </a:p>
        </p:txBody>
      </p:sp>
      <p:sp>
        <p:nvSpPr>
          <p:cNvPr id="32" name="禁止符 31"/>
          <p:cNvSpPr/>
          <p:nvPr/>
        </p:nvSpPr>
        <p:spPr>
          <a:xfrm>
            <a:off x="5060495" y="3844834"/>
            <a:ext cx="214420" cy="222743"/>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2421777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Double spend</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cxnSp>
        <p:nvCxnSpPr>
          <p:cNvPr id="7" name="直接箭头连接符 6"/>
          <p:cNvCxnSpPr/>
          <p:nvPr/>
        </p:nvCxnSpPr>
        <p:spPr>
          <a:xfrm flipV="1">
            <a:off x="3757146" y="2490651"/>
            <a:ext cx="1498477" cy="3128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直接箭头连接符 7"/>
          <p:cNvCxnSpPr>
            <a:endCxn id="6" idx="7"/>
          </p:cNvCxnSpPr>
          <p:nvPr/>
        </p:nvCxnSpPr>
        <p:spPr>
          <a:xfrm>
            <a:off x="3757146" y="2803502"/>
            <a:ext cx="2085702" cy="13037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矩形 8"/>
          <p:cNvSpPr/>
          <p:nvPr/>
        </p:nvSpPr>
        <p:spPr>
          <a:xfrm>
            <a:off x="2009805" y="2906391"/>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10" name="矩形 9"/>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1" name="矩形 10"/>
          <p:cNvSpPr/>
          <p:nvPr/>
        </p:nvSpPr>
        <p:spPr>
          <a:xfrm>
            <a:off x="4945865" y="2115526"/>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2" name="矩形 11"/>
          <p:cNvSpPr/>
          <p:nvPr/>
        </p:nvSpPr>
        <p:spPr>
          <a:xfrm>
            <a:off x="4945865" y="4436487"/>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3" name="椭圆 12"/>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4" name="矩形 13"/>
          <p:cNvSpPr/>
          <p:nvPr/>
        </p:nvSpPr>
        <p:spPr>
          <a:xfrm>
            <a:off x="6787274" y="2925031"/>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5" name="矩形 14"/>
          <p:cNvSpPr/>
          <p:nvPr/>
        </p:nvSpPr>
        <p:spPr>
          <a:xfrm>
            <a:off x="2009805" y="2294049"/>
            <a:ext cx="1728047" cy="226423"/>
          </a:xfrm>
          <a:prstGeom prst="rect">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5@(A-&gt;B),5@A</a:t>
            </a:r>
            <a:endParaRPr lang="zh-CN" altLang="en-US" dirty="0"/>
          </a:p>
        </p:txBody>
      </p:sp>
      <p:cxnSp>
        <p:nvCxnSpPr>
          <p:cNvPr id="17" name="直接箭头连接符 16"/>
          <p:cNvCxnSpPr>
            <a:stCxn id="15" idx="3"/>
            <a:endCxn id="13" idx="2"/>
          </p:cNvCxnSpPr>
          <p:nvPr/>
        </p:nvCxnSpPr>
        <p:spPr>
          <a:xfrm>
            <a:off x="3737852" y="2407261"/>
            <a:ext cx="3471788" cy="92812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810000" y="2430303"/>
            <a:ext cx="1602378" cy="137534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016860" y="3368430"/>
            <a:ext cx="1382301" cy="369332"/>
          </a:xfrm>
          <a:prstGeom prst="rect">
            <a:avLst/>
          </a:prstGeom>
          <a:noFill/>
        </p:spPr>
        <p:txBody>
          <a:bodyPr wrap="none" rtlCol="0">
            <a:spAutoFit/>
          </a:bodyPr>
          <a:lstStyle/>
          <a:p>
            <a:r>
              <a:rPr lang="en-US" altLang="zh-CN" dirty="0" smtClean="0">
                <a:solidFill>
                  <a:srgbClr val="7030A0"/>
                </a:solidFill>
              </a:rPr>
              <a:t>Coming later</a:t>
            </a:r>
            <a:endParaRPr lang="zh-CN" altLang="en-US" dirty="0">
              <a:solidFill>
                <a:srgbClr val="7030A0"/>
              </a:solidFill>
            </a:endParaRPr>
          </a:p>
        </p:txBody>
      </p:sp>
    </p:spTree>
    <p:extLst>
      <p:ext uri="{BB962C8B-B14F-4D97-AF65-F5344CB8AC3E}">
        <p14:creationId xmlns:p14="http://schemas.microsoft.com/office/powerpoint/2010/main" val="2612361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Double spend</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9" name="矩形 8"/>
          <p:cNvSpPr/>
          <p:nvPr/>
        </p:nvSpPr>
        <p:spPr>
          <a:xfrm>
            <a:off x="2009805" y="2906391"/>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10" name="矩形 9"/>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1" name="矩形 10"/>
          <p:cNvSpPr/>
          <p:nvPr/>
        </p:nvSpPr>
        <p:spPr>
          <a:xfrm>
            <a:off x="4945865" y="2115526"/>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2" name="矩形 11"/>
          <p:cNvSpPr/>
          <p:nvPr/>
        </p:nvSpPr>
        <p:spPr>
          <a:xfrm>
            <a:off x="4945865" y="4436487"/>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3" name="椭圆 12"/>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4" name="矩形 13"/>
          <p:cNvSpPr/>
          <p:nvPr/>
        </p:nvSpPr>
        <p:spPr>
          <a:xfrm>
            <a:off x="6787274" y="2925031"/>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5" name="矩形 14"/>
          <p:cNvSpPr/>
          <p:nvPr/>
        </p:nvSpPr>
        <p:spPr>
          <a:xfrm>
            <a:off x="2009805" y="2294049"/>
            <a:ext cx="1728047" cy="226423"/>
          </a:xfrm>
          <a:prstGeom prst="rect">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5@(A-&gt;B),5@A</a:t>
            </a:r>
            <a:endParaRPr lang="zh-CN" altLang="en-US" dirty="0"/>
          </a:p>
        </p:txBody>
      </p:sp>
      <p:sp>
        <p:nvSpPr>
          <p:cNvPr id="20" name="矩形 19"/>
          <p:cNvSpPr/>
          <p:nvPr/>
        </p:nvSpPr>
        <p:spPr>
          <a:xfrm>
            <a:off x="5903958" y="2713333"/>
            <a:ext cx="1728047" cy="226423"/>
          </a:xfrm>
          <a:prstGeom prst="rect">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5@(A-&gt;B),5@A</a:t>
            </a:r>
            <a:endParaRPr lang="zh-CN" altLang="en-US" dirty="0"/>
          </a:p>
        </p:txBody>
      </p:sp>
      <p:sp>
        <p:nvSpPr>
          <p:cNvPr id="22" name="矩形 21"/>
          <p:cNvSpPr/>
          <p:nvPr/>
        </p:nvSpPr>
        <p:spPr>
          <a:xfrm>
            <a:off x="4081841" y="1910873"/>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23" name="矩形 22"/>
          <p:cNvSpPr/>
          <p:nvPr/>
        </p:nvSpPr>
        <p:spPr>
          <a:xfrm>
            <a:off x="4062549" y="4693918"/>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Tree>
    <p:extLst>
      <p:ext uri="{BB962C8B-B14F-4D97-AF65-F5344CB8AC3E}">
        <p14:creationId xmlns:p14="http://schemas.microsoft.com/office/powerpoint/2010/main" val="4150782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Double spend</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9" name="矩形 8"/>
          <p:cNvSpPr/>
          <p:nvPr/>
        </p:nvSpPr>
        <p:spPr>
          <a:xfrm>
            <a:off x="2009805" y="2906391"/>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10" name="矩形 9"/>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1" name="矩形 10"/>
          <p:cNvSpPr/>
          <p:nvPr/>
        </p:nvSpPr>
        <p:spPr>
          <a:xfrm>
            <a:off x="4945865" y="2115526"/>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2" name="矩形 11"/>
          <p:cNvSpPr/>
          <p:nvPr/>
        </p:nvSpPr>
        <p:spPr>
          <a:xfrm>
            <a:off x="4945865" y="4436487"/>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3" name="椭圆 12"/>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4" name="矩形 13"/>
          <p:cNvSpPr/>
          <p:nvPr/>
        </p:nvSpPr>
        <p:spPr>
          <a:xfrm>
            <a:off x="6787274" y="2925031"/>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5" name="矩形 14"/>
          <p:cNvSpPr/>
          <p:nvPr/>
        </p:nvSpPr>
        <p:spPr>
          <a:xfrm>
            <a:off x="2009805" y="2294049"/>
            <a:ext cx="1728047" cy="226423"/>
          </a:xfrm>
          <a:prstGeom prst="rect">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5@(A-&gt;B),5@A</a:t>
            </a:r>
            <a:endParaRPr lang="zh-CN" altLang="en-US" dirty="0"/>
          </a:p>
        </p:txBody>
      </p:sp>
      <p:sp>
        <p:nvSpPr>
          <p:cNvPr id="20" name="矩形 19"/>
          <p:cNvSpPr/>
          <p:nvPr/>
        </p:nvSpPr>
        <p:spPr>
          <a:xfrm>
            <a:off x="5903958" y="2713333"/>
            <a:ext cx="1728047" cy="226423"/>
          </a:xfrm>
          <a:prstGeom prst="rect">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5@(A-&gt;B),5@A</a:t>
            </a:r>
            <a:endParaRPr lang="zh-CN" altLang="en-US" dirty="0"/>
          </a:p>
        </p:txBody>
      </p:sp>
      <p:sp>
        <p:nvSpPr>
          <p:cNvPr id="22" name="矩形 21"/>
          <p:cNvSpPr/>
          <p:nvPr/>
        </p:nvSpPr>
        <p:spPr>
          <a:xfrm>
            <a:off x="4081841" y="1910873"/>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23" name="矩形 22"/>
          <p:cNvSpPr/>
          <p:nvPr/>
        </p:nvSpPr>
        <p:spPr>
          <a:xfrm>
            <a:off x="4062549" y="4693918"/>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cxnSp>
        <p:nvCxnSpPr>
          <p:cNvPr id="7" name="直接连接符 6"/>
          <p:cNvCxnSpPr/>
          <p:nvPr/>
        </p:nvCxnSpPr>
        <p:spPr>
          <a:xfrm flipH="1">
            <a:off x="5077097" y="1593669"/>
            <a:ext cx="548640" cy="1018902"/>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直接连接符 17"/>
          <p:cNvCxnSpPr/>
          <p:nvPr/>
        </p:nvCxnSpPr>
        <p:spPr>
          <a:xfrm flipH="1">
            <a:off x="4671544" y="4184467"/>
            <a:ext cx="548640" cy="1018902"/>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直接连接符 18"/>
          <p:cNvCxnSpPr/>
          <p:nvPr/>
        </p:nvCxnSpPr>
        <p:spPr>
          <a:xfrm flipH="1">
            <a:off x="6935319" y="2430305"/>
            <a:ext cx="548640" cy="1018902"/>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74866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Double spend</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9" name="矩形 8"/>
          <p:cNvSpPr/>
          <p:nvPr/>
        </p:nvSpPr>
        <p:spPr>
          <a:xfrm>
            <a:off x="2009805" y="2906391"/>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10" name="矩形 9"/>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1" name="矩形 10"/>
          <p:cNvSpPr/>
          <p:nvPr/>
        </p:nvSpPr>
        <p:spPr>
          <a:xfrm>
            <a:off x="4945865" y="2115526"/>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2" name="矩形 11"/>
          <p:cNvSpPr/>
          <p:nvPr/>
        </p:nvSpPr>
        <p:spPr>
          <a:xfrm>
            <a:off x="4945865" y="4436487"/>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3" name="椭圆 12"/>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4" name="矩形 13"/>
          <p:cNvSpPr/>
          <p:nvPr/>
        </p:nvSpPr>
        <p:spPr>
          <a:xfrm>
            <a:off x="6787274" y="2925031"/>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5" name="矩形 14"/>
          <p:cNvSpPr/>
          <p:nvPr/>
        </p:nvSpPr>
        <p:spPr>
          <a:xfrm>
            <a:off x="2009805" y="2294049"/>
            <a:ext cx="1728047" cy="226423"/>
          </a:xfrm>
          <a:prstGeom prst="rect">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5@(A-&gt;B),5@A</a:t>
            </a:r>
            <a:endParaRPr lang="zh-CN" altLang="en-US" dirty="0"/>
          </a:p>
        </p:txBody>
      </p:sp>
      <p:sp>
        <p:nvSpPr>
          <p:cNvPr id="21" name="矩形 20"/>
          <p:cNvSpPr/>
          <p:nvPr/>
        </p:nvSpPr>
        <p:spPr>
          <a:xfrm>
            <a:off x="5809888" y="4437099"/>
            <a:ext cx="1227909" cy="2258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900" dirty="0" smtClean="0"/>
              <a:t>H1,H3:5@(A-&gt;D),1@B</a:t>
            </a:r>
            <a:endParaRPr lang="zh-CN" altLang="en-US" sz="900" dirty="0"/>
          </a:p>
        </p:txBody>
      </p:sp>
      <p:sp>
        <p:nvSpPr>
          <p:cNvPr id="24" name="矩形 23"/>
          <p:cNvSpPr/>
          <p:nvPr/>
        </p:nvSpPr>
        <p:spPr>
          <a:xfrm>
            <a:off x="5790596" y="211730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25" name="矩形 24"/>
          <p:cNvSpPr/>
          <p:nvPr/>
        </p:nvSpPr>
        <p:spPr>
          <a:xfrm>
            <a:off x="7632004" y="2936071"/>
            <a:ext cx="1227909" cy="225811"/>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H1,H2:5@(A-&gt;B),1@D</a:t>
            </a:r>
            <a:endParaRPr lang="zh-CN" altLang="en-US" sz="900" dirty="0"/>
          </a:p>
        </p:txBody>
      </p:sp>
      <p:sp>
        <p:nvSpPr>
          <p:cNvPr id="26" name="椭圆 25"/>
          <p:cNvSpPr/>
          <p:nvPr/>
        </p:nvSpPr>
        <p:spPr>
          <a:xfrm>
            <a:off x="5255623" y="509833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27" name="矩形 26"/>
          <p:cNvSpPr/>
          <p:nvPr/>
        </p:nvSpPr>
        <p:spPr>
          <a:xfrm>
            <a:off x="4911635" y="5760189"/>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Tree>
    <p:extLst>
      <p:ext uri="{BB962C8B-B14F-4D97-AF65-F5344CB8AC3E}">
        <p14:creationId xmlns:p14="http://schemas.microsoft.com/office/powerpoint/2010/main" val="3050441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Double spend</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9" name="矩形 8"/>
          <p:cNvSpPr/>
          <p:nvPr/>
        </p:nvSpPr>
        <p:spPr>
          <a:xfrm>
            <a:off x="2009805" y="2906391"/>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10" name="矩形 9"/>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1" name="矩形 10"/>
          <p:cNvSpPr/>
          <p:nvPr/>
        </p:nvSpPr>
        <p:spPr>
          <a:xfrm>
            <a:off x="4945865" y="2115526"/>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2" name="矩形 11"/>
          <p:cNvSpPr/>
          <p:nvPr/>
        </p:nvSpPr>
        <p:spPr>
          <a:xfrm>
            <a:off x="4945865" y="4436487"/>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3" name="椭圆 12"/>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4" name="矩形 13"/>
          <p:cNvSpPr/>
          <p:nvPr/>
        </p:nvSpPr>
        <p:spPr>
          <a:xfrm>
            <a:off x="6787274" y="2925031"/>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5" name="矩形 14"/>
          <p:cNvSpPr/>
          <p:nvPr/>
        </p:nvSpPr>
        <p:spPr>
          <a:xfrm>
            <a:off x="2009805" y="2683663"/>
            <a:ext cx="1728047" cy="226423"/>
          </a:xfrm>
          <a:prstGeom prst="rect">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5@(A-&gt;B),5@A</a:t>
            </a:r>
            <a:endParaRPr lang="zh-CN" altLang="en-US" dirty="0"/>
          </a:p>
        </p:txBody>
      </p:sp>
      <p:sp>
        <p:nvSpPr>
          <p:cNvPr id="21" name="矩形 20"/>
          <p:cNvSpPr/>
          <p:nvPr/>
        </p:nvSpPr>
        <p:spPr>
          <a:xfrm>
            <a:off x="5809888" y="4437099"/>
            <a:ext cx="1227909" cy="2258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900" dirty="0" smtClean="0"/>
              <a:t>H1,H3:5@(A-&gt;D),1@B</a:t>
            </a:r>
            <a:endParaRPr lang="zh-CN" altLang="en-US" sz="900" dirty="0"/>
          </a:p>
        </p:txBody>
      </p:sp>
      <p:sp>
        <p:nvSpPr>
          <p:cNvPr id="24" name="矩形 23"/>
          <p:cNvSpPr/>
          <p:nvPr/>
        </p:nvSpPr>
        <p:spPr>
          <a:xfrm>
            <a:off x="5790596" y="211730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25" name="矩形 24"/>
          <p:cNvSpPr/>
          <p:nvPr/>
        </p:nvSpPr>
        <p:spPr>
          <a:xfrm>
            <a:off x="7632004" y="2936071"/>
            <a:ext cx="1227909" cy="225811"/>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H1,H2:5@(A-&gt;B),1@D</a:t>
            </a:r>
            <a:endParaRPr lang="zh-CN" altLang="en-US" sz="900" dirty="0"/>
          </a:p>
        </p:txBody>
      </p:sp>
      <p:cxnSp>
        <p:nvCxnSpPr>
          <p:cNvPr id="7" name="直接箭头连接符 6"/>
          <p:cNvCxnSpPr/>
          <p:nvPr/>
        </p:nvCxnSpPr>
        <p:spPr>
          <a:xfrm flipH="1">
            <a:off x="4676503" y="2520472"/>
            <a:ext cx="670560" cy="41559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 name="直接箭头连接符 15"/>
          <p:cNvCxnSpPr/>
          <p:nvPr/>
        </p:nvCxnSpPr>
        <p:spPr>
          <a:xfrm>
            <a:off x="5446608" y="2520472"/>
            <a:ext cx="37615" cy="848477"/>
          </a:xfrm>
          <a:prstGeom prst="straightConnector1">
            <a:avLst/>
          </a:prstGeom>
          <a:ln>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18" name="直接箭头连接符 17"/>
          <p:cNvCxnSpPr/>
          <p:nvPr/>
        </p:nvCxnSpPr>
        <p:spPr>
          <a:xfrm>
            <a:off x="5412378" y="2647406"/>
            <a:ext cx="753292" cy="46155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直接箭头连接符 21"/>
          <p:cNvCxnSpPr/>
          <p:nvPr/>
        </p:nvCxnSpPr>
        <p:spPr>
          <a:xfrm flipH="1" flipV="1">
            <a:off x="4781006" y="3849189"/>
            <a:ext cx="474617" cy="235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V="1">
            <a:off x="5255623" y="3666306"/>
            <a:ext cx="91440" cy="343991"/>
          </a:xfrm>
          <a:prstGeom prst="straightConnector1">
            <a:avLst/>
          </a:prstGeom>
          <a:ln>
            <a:prstDash val="sysDot"/>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flipV="1">
            <a:off x="5255623" y="3788229"/>
            <a:ext cx="457200" cy="296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flipH="1" flipV="1">
            <a:off x="6787274" y="3222169"/>
            <a:ext cx="422365" cy="14678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8" name="直接箭头连接符 37"/>
          <p:cNvCxnSpPr>
            <a:stCxn id="13" idx="3"/>
          </p:cNvCxnSpPr>
          <p:nvPr/>
        </p:nvCxnSpPr>
        <p:spPr>
          <a:xfrm flipH="1">
            <a:off x="6601097" y="3569380"/>
            <a:ext cx="709295" cy="27980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直接箭头连接符 39"/>
          <p:cNvCxnSpPr/>
          <p:nvPr/>
        </p:nvCxnSpPr>
        <p:spPr>
          <a:xfrm flipH="1" flipV="1">
            <a:off x="6287589" y="3474720"/>
            <a:ext cx="922050" cy="78376"/>
          </a:xfrm>
          <a:prstGeom prst="straightConnector1">
            <a:avLst/>
          </a:prstGeom>
          <a:ln>
            <a:prstDash val="sysDash"/>
            <a:tailEnd type="triangle"/>
          </a:ln>
        </p:spPr>
        <p:style>
          <a:lnRef idx="3">
            <a:schemeClr val="accent4"/>
          </a:lnRef>
          <a:fillRef idx="0">
            <a:schemeClr val="accent4"/>
          </a:fillRef>
          <a:effectRef idx="2">
            <a:schemeClr val="accent4"/>
          </a:effectRef>
          <a:fontRef idx="minor">
            <a:schemeClr val="tx1"/>
          </a:fontRef>
        </p:style>
      </p:cxnSp>
      <p:sp>
        <p:nvSpPr>
          <p:cNvPr id="43" name="椭圆 42"/>
          <p:cNvSpPr/>
          <p:nvPr/>
        </p:nvSpPr>
        <p:spPr>
          <a:xfrm>
            <a:off x="5255623" y="509833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44" name="矩形 43"/>
          <p:cNvSpPr/>
          <p:nvPr/>
        </p:nvSpPr>
        <p:spPr>
          <a:xfrm>
            <a:off x="4828904" y="5760189"/>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Tree>
    <p:extLst>
      <p:ext uri="{BB962C8B-B14F-4D97-AF65-F5344CB8AC3E}">
        <p14:creationId xmlns:p14="http://schemas.microsoft.com/office/powerpoint/2010/main" val="101402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Chain Protocol</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7" name="文本框 6"/>
          <p:cNvSpPr txBox="1"/>
          <p:nvPr/>
        </p:nvSpPr>
        <p:spPr>
          <a:xfrm>
            <a:off x="3408219" y="5274885"/>
            <a:ext cx="7183570" cy="646331"/>
          </a:xfrm>
          <a:prstGeom prst="rect">
            <a:avLst/>
          </a:prstGeom>
          <a:noFill/>
        </p:spPr>
        <p:txBody>
          <a:bodyPr wrap="none" rtlCol="0">
            <a:spAutoFit/>
          </a:bodyPr>
          <a:lstStyle/>
          <a:p>
            <a:r>
              <a:rPr lang="en-US" altLang="zh-CN" dirty="0" smtClean="0"/>
              <a:t>A P2P network, the detail of P2P network will be ignored in this document,</a:t>
            </a:r>
          </a:p>
          <a:p>
            <a:r>
              <a:rPr lang="en-US" altLang="zh-CN" dirty="0" smtClean="0"/>
              <a:t>since it is another topic.</a:t>
            </a:r>
            <a:endParaRPr lang="zh-CN" altLang="en-US" dirty="0"/>
          </a:p>
        </p:txBody>
      </p:sp>
      <p:sp>
        <p:nvSpPr>
          <p:cNvPr id="8" name="椭圆 7"/>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Tree>
    <p:extLst>
      <p:ext uri="{BB962C8B-B14F-4D97-AF65-F5344CB8AC3E}">
        <p14:creationId xmlns:p14="http://schemas.microsoft.com/office/powerpoint/2010/main" val="518458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Double spend</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9" name="矩形 8"/>
          <p:cNvSpPr/>
          <p:nvPr/>
        </p:nvSpPr>
        <p:spPr>
          <a:xfrm>
            <a:off x="2009805" y="2906391"/>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10" name="矩形 9"/>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1" name="矩形 10"/>
          <p:cNvSpPr/>
          <p:nvPr/>
        </p:nvSpPr>
        <p:spPr>
          <a:xfrm>
            <a:off x="4945865" y="2115526"/>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3" name="椭圆 12"/>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4" name="矩形 13"/>
          <p:cNvSpPr/>
          <p:nvPr/>
        </p:nvSpPr>
        <p:spPr>
          <a:xfrm>
            <a:off x="6787274" y="2925031"/>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5" name="矩形 14"/>
          <p:cNvSpPr/>
          <p:nvPr/>
        </p:nvSpPr>
        <p:spPr>
          <a:xfrm>
            <a:off x="2009805" y="2683663"/>
            <a:ext cx="1728047" cy="226423"/>
          </a:xfrm>
          <a:prstGeom prst="rect">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5@(A-&gt;B),5@A</a:t>
            </a:r>
            <a:endParaRPr lang="zh-CN" altLang="en-US" dirty="0"/>
          </a:p>
        </p:txBody>
      </p:sp>
      <p:sp>
        <p:nvSpPr>
          <p:cNvPr id="24" name="矩形 23"/>
          <p:cNvSpPr/>
          <p:nvPr/>
        </p:nvSpPr>
        <p:spPr>
          <a:xfrm>
            <a:off x="5790596" y="211730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25" name="矩形 24"/>
          <p:cNvSpPr/>
          <p:nvPr/>
        </p:nvSpPr>
        <p:spPr>
          <a:xfrm>
            <a:off x="7632004" y="2936071"/>
            <a:ext cx="1227909" cy="225811"/>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H1,H2:5@(A-&gt;B),1@D</a:t>
            </a:r>
            <a:endParaRPr lang="zh-CN" altLang="en-US" sz="900" dirty="0"/>
          </a:p>
        </p:txBody>
      </p:sp>
      <p:cxnSp>
        <p:nvCxnSpPr>
          <p:cNvPr id="7" name="直接箭头连接符 6"/>
          <p:cNvCxnSpPr>
            <a:endCxn id="4" idx="7"/>
          </p:cNvCxnSpPr>
          <p:nvPr/>
        </p:nvCxnSpPr>
        <p:spPr>
          <a:xfrm flipH="1">
            <a:off x="4053237" y="2520472"/>
            <a:ext cx="1293826" cy="46769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直接箭头连接符 17"/>
          <p:cNvCxnSpPr>
            <a:endCxn id="33" idx="0"/>
          </p:cNvCxnSpPr>
          <p:nvPr/>
        </p:nvCxnSpPr>
        <p:spPr>
          <a:xfrm flipH="1">
            <a:off x="4859383" y="2728271"/>
            <a:ext cx="465910" cy="11246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6" name="直接箭头连接符 35"/>
          <p:cNvCxnSpPr/>
          <p:nvPr/>
        </p:nvCxnSpPr>
        <p:spPr>
          <a:xfrm flipH="1" flipV="1">
            <a:off x="6787274" y="3222169"/>
            <a:ext cx="422365" cy="14678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8" name="直接箭头连接符 37"/>
          <p:cNvCxnSpPr>
            <a:stCxn id="13" idx="3"/>
            <a:endCxn id="27" idx="7"/>
          </p:cNvCxnSpPr>
          <p:nvPr/>
        </p:nvCxnSpPr>
        <p:spPr>
          <a:xfrm flipH="1">
            <a:off x="5842848" y="3569380"/>
            <a:ext cx="1467544" cy="162588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直接箭头连接符 39"/>
          <p:cNvCxnSpPr/>
          <p:nvPr/>
        </p:nvCxnSpPr>
        <p:spPr>
          <a:xfrm flipH="1" flipV="1">
            <a:off x="6287589" y="3474720"/>
            <a:ext cx="922050" cy="783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7" name="椭圆 26"/>
          <p:cNvSpPr/>
          <p:nvPr/>
        </p:nvSpPr>
        <p:spPr>
          <a:xfrm>
            <a:off x="5255623" y="509833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29" name="矩形 28"/>
          <p:cNvSpPr/>
          <p:nvPr/>
        </p:nvSpPr>
        <p:spPr>
          <a:xfrm>
            <a:off x="4781005" y="5540563"/>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32" name="矩形 31"/>
          <p:cNvSpPr/>
          <p:nvPr/>
        </p:nvSpPr>
        <p:spPr>
          <a:xfrm>
            <a:off x="4397828" y="5766986"/>
            <a:ext cx="1227909" cy="225811"/>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H1,H2:5@(A-&gt;B),1@D</a:t>
            </a:r>
            <a:endParaRPr lang="zh-CN" altLang="en-US" sz="900" dirty="0"/>
          </a:p>
        </p:txBody>
      </p:sp>
      <p:sp>
        <p:nvSpPr>
          <p:cNvPr id="33" name="椭圆 32"/>
          <p:cNvSpPr/>
          <p:nvPr/>
        </p:nvSpPr>
        <p:spPr>
          <a:xfrm>
            <a:off x="4515394" y="38529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37" name="矩形 36"/>
          <p:cNvSpPr/>
          <p:nvPr/>
        </p:nvSpPr>
        <p:spPr>
          <a:xfrm>
            <a:off x="3945587" y="4155899"/>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39" name="矩形 38"/>
          <p:cNvSpPr/>
          <p:nvPr/>
        </p:nvSpPr>
        <p:spPr>
          <a:xfrm>
            <a:off x="3547836" y="4382322"/>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41" name="矩形 40"/>
          <p:cNvSpPr/>
          <p:nvPr/>
        </p:nvSpPr>
        <p:spPr>
          <a:xfrm>
            <a:off x="2501235" y="334839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Tree>
    <p:extLst>
      <p:ext uri="{BB962C8B-B14F-4D97-AF65-F5344CB8AC3E}">
        <p14:creationId xmlns:p14="http://schemas.microsoft.com/office/powerpoint/2010/main" val="3133782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Double spend</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10" name="矩形 9"/>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1" name="矩形 10"/>
          <p:cNvSpPr/>
          <p:nvPr/>
        </p:nvSpPr>
        <p:spPr>
          <a:xfrm>
            <a:off x="4945865" y="2115526"/>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3" name="椭圆 12"/>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4" name="矩形 13"/>
          <p:cNvSpPr/>
          <p:nvPr/>
        </p:nvSpPr>
        <p:spPr>
          <a:xfrm>
            <a:off x="6787274" y="2925031"/>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4" name="矩形 23"/>
          <p:cNvSpPr/>
          <p:nvPr/>
        </p:nvSpPr>
        <p:spPr>
          <a:xfrm>
            <a:off x="5790596" y="211730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25" name="矩形 24"/>
          <p:cNvSpPr/>
          <p:nvPr/>
        </p:nvSpPr>
        <p:spPr>
          <a:xfrm>
            <a:off x="7632004" y="2936071"/>
            <a:ext cx="1227909" cy="225811"/>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H1,H2:5@(A-&gt;B),1@D</a:t>
            </a:r>
            <a:endParaRPr lang="zh-CN" altLang="en-US" sz="900" dirty="0"/>
          </a:p>
        </p:txBody>
      </p:sp>
      <p:sp>
        <p:nvSpPr>
          <p:cNvPr id="27" name="椭圆 26"/>
          <p:cNvSpPr/>
          <p:nvPr/>
        </p:nvSpPr>
        <p:spPr>
          <a:xfrm>
            <a:off x="5255623" y="509833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29" name="矩形 28"/>
          <p:cNvSpPr/>
          <p:nvPr/>
        </p:nvSpPr>
        <p:spPr>
          <a:xfrm>
            <a:off x="4781005" y="5540563"/>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32" name="矩形 31"/>
          <p:cNvSpPr/>
          <p:nvPr/>
        </p:nvSpPr>
        <p:spPr>
          <a:xfrm>
            <a:off x="4397828" y="5766986"/>
            <a:ext cx="1227909" cy="225811"/>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H1,H2:5@(A-&gt;B),1@D</a:t>
            </a:r>
            <a:endParaRPr lang="zh-CN" altLang="en-US" sz="900" dirty="0"/>
          </a:p>
        </p:txBody>
      </p:sp>
      <p:sp>
        <p:nvSpPr>
          <p:cNvPr id="33" name="椭圆 32"/>
          <p:cNvSpPr/>
          <p:nvPr/>
        </p:nvSpPr>
        <p:spPr>
          <a:xfrm>
            <a:off x="4515394" y="38529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37" name="矩形 36"/>
          <p:cNvSpPr/>
          <p:nvPr/>
        </p:nvSpPr>
        <p:spPr>
          <a:xfrm>
            <a:off x="3945587" y="4155899"/>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39" name="矩形 38"/>
          <p:cNvSpPr/>
          <p:nvPr/>
        </p:nvSpPr>
        <p:spPr>
          <a:xfrm>
            <a:off x="3547836" y="4382322"/>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26" name="矩形 25"/>
          <p:cNvSpPr/>
          <p:nvPr/>
        </p:nvSpPr>
        <p:spPr>
          <a:xfrm>
            <a:off x="2501235" y="334839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Tree>
    <p:extLst>
      <p:ext uri="{BB962C8B-B14F-4D97-AF65-F5344CB8AC3E}">
        <p14:creationId xmlns:p14="http://schemas.microsoft.com/office/powerpoint/2010/main" val="2417800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Double spend</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10" name="矩形 9"/>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1" name="矩形 10"/>
          <p:cNvSpPr/>
          <p:nvPr/>
        </p:nvSpPr>
        <p:spPr>
          <a:xfrm>
            <a:off x="4945865" y="2115526"/>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3" name="椭圆 12"/>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4" name="矩形 13"/>
          <p:cNvSpPr/>
          <p:nvPr/>
        </p:nvSpPr>
        <p:spPr>
          <a:xfrm>
            <a:off x="6787274" y="2925031"/>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4" name="矩形 23"/>
          <p:cNvSpPr/>
          <p:nvPr/>
        </p:nvSpPr>
        <p:spPr>
          <a:xfrm>
            <a:off x="5790596" y="211730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25" name="矩形 24"/>
          <p:cNvSpPr/>
          <p:nvPr/>
        </p:nvSpPr>
        <p:spPr>
          <a:xfrm>
            <a:off x="7632004" y="2936071"/>
            <a:ext cx="1227909" cy="225811"/>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H1,H2:5@(A-&gt;B),1@D</a:t>
            </a:r>
            <a:endParaRPr lang="zh-CN" altLang="en-US" sz="900" dirty="0"/>
          </a:p>
        </p:txBody>
      </p:sp>
      <p:sp>
        <p:nvSpPr>
          <p:cNvPr id="27" name="椭圆 26"/>
          <p:cNvSpPr/>
          <p:nvPr/>
        </p:nvSpPr>
        <p:spPr>
          <a:xfrm>
            <a:off x="5255623" y="509833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29" name="矩形 28"/>
          <p:cNvSpPr/>
          <p:nvPr/>
        </p:nvSpPr>
        <p:spPr>
          <a:xfrm>
            <a:off x="4781005" y="5540563"/>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32" name="矩形 31"/>
          <p:cNvSpPr/>
          <p:nvPr/>
        </p:nvSpPr>
        <p:spPr>
          <a:xfrm>
            <a:off x="4397828" y="5766986"/>
            <a:ext cx="1227909" cy="225811"/>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H1,H2:5@(A-&gt;B),1@D</a:t>
            </a:r>
            <a:endParaRPr lang="zh-CN" altLang="en-US" sz="900" dirty="0"/>
          </a:p>
        </p:txBody>
      </p:sp>
      <p:sp>
        <p:nvSpPr>
          <p:cNvPr id="33" name="椭圆 32"/>
          <p:cNvSpPr/>
          <p:nvPr/>
        </p:nvSpPr>
        <p:spPr>
          <a:xfrm>
            <a:off x="4515394" y="38529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37" name="矩形 36"/>
          <p:cNvSpPr/>
          <p:nvPr/>
        </p:nvSpPr>
        <p:spPr>
          <a:xfrm>
            <a:off x="3945587" y="4155899"/>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39" name="矩形 38"/>
          <p:cNvSpPr/>
          <p:nvPr/>
        </p:nvSpPr>
        <p:spPr>
          <a:xfrm>
            <a:off x="3547836" y="4382322"/>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26" name="矩形 25"/>
          <p:cNvSpPr/>
          <p:nvPr/>
        </p:nvSpPr>
        <p:spPr>
          <a:xfrm>
            <a:off x="2501235" y="334839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18" name="矩形 17"/>
          <p:cNvSpPr/>
          <p:nvPr/>
        </p:nvSpPr>
        <p:spPr>
          <a:xfrm>
            <a:off x="1672047" y="3575784"/>
            <a:ext cx="2057098" cy="22581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smtClean="0"/>
              <a:t>H2</a:t>
            </a:r>
            <a:r>
              <a:rPr lang="en-US" altLang="zh-CN" sz="900" dirty="0"/>
              <a:t>,</a:t>
            </a:r>
            <a:r>
              <a:rPr lang="en-US" altLang="zh-CN" sz="900" dirty="0" smtClean="0"/>
              <a:t>H3:…,1@A</a:t>
            </a:r>
            <a:endParaRPr lang="zh-CN" altLang="en-US" sz="900" dirty="0"/>
          </a:p>
        </p:txBody>
      </p:sp>
      <p:cxnSp>
        <p:nvCxnSpPr>
          <p:cNvPr id="6" name="直接箭头连接符 5"/>
          <p:cNvCxnSpPr>
            <a:stCxn id="4" idx="7"/>
          </p:cNvCxnSpPr>
          <p:nvPr/>
        </p:nvCxnSpPr>
        <p:spPr>
          <a:xfrm flipV="1">
            <a:off x="4053237" y="2761229"/>
            <a:ext cx="640683" cy="226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 idx="7"/>
          </p:cNvCxnSpPr>
          <p:nvPr/>
        </p:nvCxnSpPr>
        <p:spPr>
          <a:xfrm>
            <a:off x="4053237" y="2988171"/>
            <a:ext cx="553597" cy="16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153989" y="3004455"/>
            <a:ext cx="621756" cy="330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 idx="6"/>
          </p:cNvCxnSpPr>
          <p:nvPr/>
        </p:nvCxnSpPr>
        <p:spPr>
          <a:xfrm>
            <a:off x="4153989" y="3222171"/>
            <a:ext cx="452845" cy="330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794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Double spend</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10" name="矩形 9"/>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1" name="矩形 10"/>
          <p:cNvSpPr/>
          <p:nvPr/>
        </p:nvSpPr>
        <p:spPr>
          <a:xfrm>
            <a:off x="4945865" y="2115526"/>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3" name="椭圆 12"/>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4" name="矩形 13"/>
          <p:cNvSpPr/>
          <p:nvPr/>
        </p:nvSpPr>
        <p:spPr>
          <a:xfrm>
            <a:off x="6787274" y="2925031"/>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4" name="矩形 23"/>
          <p:cNvSpPr/>
          <p:nvPr/>
        </p:nvSpPr>
        <p:spPr>
          <a:xfrm>
            <a:off x="5790596" y="211730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25" name="矩形 24"/>
          <p:cNvSpPr/>
          <p:nvPr/>
        </p:nvSpPr>
        <p:spPr>
          <a:xfrm>
            <a:off x="7632004" y="2936071"/>
            <a:ext cx="1227909" cy="225811"/>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H1,H2:5@(A-&gt;B),1@D</a:t>
            </a:r>
            <a:endParaRPr lang="zh-CN" altLang="en-US" sz="900" dirty="0"/>
          </a:p>
        </p:txBody>
      </p:sp>
      <p:sp>
        <p:nvSpPr>
          <p:cNvPr id="27" name="椭圆 26"/>
          <p:cNvSpPr/>
          <p:nvPr/>
        </p:nvSpPr>
        <p:spPr>
          <a:xfrm>
            <a:off x="5255623" y="509833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29" name="矩形 28"/>
          <p:cNvSpPr/>
          <p:nvPr/>
        </p:nvSpPr>
        <p:spPr>
          <a:xfrm>
            <a:off x="4781005" y="5540563"/>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32" name="矩形 31"/>
          <p:cNvSpPr/>
          <p:nvPr/>
        </p:nvSpPr>
        <p:spPr>
          <a:xfrm>
            <a:off x="4397828" y="5766986"/>
            <a:ext cx="1227909" cy="225811"/>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H1,H2:5@(A-&gt;B),1@D</a:t>
            </a:r>
            <a:endParaRPr lang="zh-CN" altLang="en-US" sz="900" dirty="0"/>
          </a:p>
        </p:txBody>
      </p:sp>
      <p:sp>
        <p:nvSpPr>
          <p:cNvPr id="33" name="椭圆 32"/>
          <p:cNvSpPr/>
          <p:nvPr/>
        </p:nvSpPr>
        <p:spPr>
          <a:xfrm>
            <a:off x="4515394" y="38529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37" name="矩形 36"/>
          <p:cNvSpPr/>
          <p:nvPr/>
        </p:nvSpPr>
        <p:spPr>
          <a:xfrm>
            <a:off x="3945587" y="4155899"/>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39" name="矩形 38"/>
          <p:cNvSpPr/>
          <p:nvPr/>
        </p:nvSpPr>
        <p:spPr>
          <a:xfrm>
            <a:off x="3547836" y="4382322"/>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26" name="矩形 25"/>
          <p:cNvSpPr/>
          <p:nvPr/>
        </p:nvSpPr>
        <p:spPr>
          <a:xfrm>
            <a:off x="2501235" y="334839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18" name="矩形 17"/>
          <p:cNvSpPr/>
          <p:nvPr/>
        </p:nvSpPr>
        <p:spPr>
          <a:xfrm>
            <a:off x="1672047" y="3575784"/>
            <a:ext cx="2057098" cy="22581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H2,H3:…,</a:t>
            </a:r>
            <a:r>
              <a:rPr lang="en-US" altLang="zh-CN" sz="900" dirty="0" smtClean="0"/>
              <a:t>1@A</a:t>
            </a:r>
            <a:endParaRPr lang="zh-CN" altLang="en-US" sz="900" dirty="0"/>
          </a:p>
        </p:txBody>
      </p:sp>
      <p:sp>
        <p:nvSpPr>
          <p:cNvPr id="23" name="矩形 22"/>
          <p:cNvSpPr/>
          <p:nvPr/>
        </p:nvSpPr>
        <p:spPr>
          <a:xfrm>
            <a:off x="7018505" y="2106878"/>
            <a:ext cx="2057098" cy="22581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H2,H3:…,</a:t>
            </a:r>
            <a:r>
              <a:rPr lang="en-US" altLang="zh-CN" sz="900" dirty="0" smtClean="0"/>
              <a:t>1@A</a:t>
            </a:r>
            <a:endParaRPr lang="zh-CN" altLang="en-US" sz="900" dirty="0"/>
          </a:p>
        </p:txBody>
      </p:sp>
      <p:sp>
        <p:nvSpPr>
          <p:cNvPr id="28" name="矩形 27"/>
          <p:cNvSpPr/>
          <p:nvPr/>
        </p:nvSpPr>
        <p:spPr>
          <a:xfrm>
            <a:off x="4790318" y="4389119"/>
            <a:ext cx="2057098" cy="22581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H2,H3:…,</a:t>
            </a:r>
            <a:r>
              <a:rPr lang="en-US" altLang="zh-CN" sz="900" dirty="0" smtClean="0"/>
              <a:t>1@A</a:t>
            </a:r>
            <a:endParaRPr lang="zh-CN" altLang="en-US" sz="900" dirty="0"/>
          </a:p>
        </p:txBody>
      </p:sp>
      <p:sp>
        <p:nvSpPr>
          <p:cNvPr id="30" name="矩形 29"/>
          <p:cNvSpPr/>
          <p:nvPr/>
        </p:nvSpPr>
        <p:spPr>
          <a:xfrm>
            <a:off x="7632004" y="3177854"/>
            <a:ext cx="2057098" cy="22581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H2,H3:…,1@A</a:t>
            </a:r>
            <a:endParaRPr lang="zh-CN" altLang="en-US" sz="900" dirty="0"/>
          </a:p>
        </p:txBody>
      </p:sp>
      <p:sp>
        <p:nvSpPr>
          <p:cNvPr id="31" name="矩形 30"/>
          <p:cNvSpPr/>
          <p:nvPr/>
        </p:nvSpPr>
        <p:spPr>
          <a:xfrm>
            <a:off x="5625736" y="5754204"/>
            <a:ext cx="2057098" cy="22581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H2,H3:…,</a:t>
            </a:r>
            <a:r>
              <a:rPr lang="en-US" altLang="zh-CN" sz="900" dirty="0" smtClean="0"/>
              <a:t>1@A</a:t>
            </a:r>
            <a:endParaRPr lang="zh-CN" altLang="en-US" sz="900" dirty="0"/>
          </a:p>
        </p:txBody>
      </p:sp>
      <p:sp>
        <p:nvSpPr>
          <p:cNvPr id="3" name="文本框 2"/>
          <p:cNvSpPr txBox="1"/>
          <p:nvPr/>
        </p:nvSpPr>
        <p:spPr>
          <a:xfrm>
            <a:off x="5255623" y="6113417"/>
            <a:ext cx="2831737" cy="369332"/>
          </a:xfrm>
          <a:prstGeom prst="rect">
            <a:avLst/>
          </a:prstGeom>
          <a:noFill/>
        </p:spPr>
        <p:txBody>
          <a:bodyPr wrap="none" rtlCol="0">
            <a:spAutoFit/>
          </a:bodyPr>
          <a:lstStyle/>
          <a:p>
            <a:r>
              <a:rPr lang="en-US" altLang="zh-CN" dirty="0" smtClean="0"/>
              <a:t>Now, E and D have branches</a:t>
            </a:r>
            <a:endParaRPr lang="zh-CN" altLang="en-US" dirty="0"/>
          </a:p>
        </p:txBody>
      </p:sp>
    </p:spTree>
    <p:extLst>
      <p:ext uri="{BB962C8B-B14F-4D97-AF65-F5344CB8AC3E}">
        <p14:creationId xmlns:p14="http://schemas.microsoft.com/office/powerpoint/2010/main" val="4088786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Double spend</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10" name="矩形 9"/>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1" name="矩形 10"/>
          <p:cNvSpPr/>
          <p:nvPr/>
        </p:nvSpPr>
        <p:spPr>
          <a:xfrm>
            <a:off x="4945865" y="2115526"/>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3" name="椭圆 12"/>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4" name="矩形 13"/>
          <p:cNvSpPr/>
          <p:nvPr/>
        </p:nvSpPr>
        <p:spPr>
          <a:xfrm>
            <a:off x="6787274" y="2925031"/>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4" name="矩形 23"/>
          <p:cNvSpPr/>
          <p:nvPr/>
        </p:nvSpPr>
        <p:spPr>
          <a:xfrm>
            <a:off x="5790596" y="211730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25" name="矩形 24"/>
          <p:cNvSpPr/>
          <p:nvPr/>
        </p:nvSpPr>
        <p:spPr>
          <a:xfrm>
            <a:off x="7632004" y="2936071"/>
            <a:ext cx="1227909" cy="225811"/>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H1,H2:5@(A-&gt;B),1@D</a:t>
            </a:r>
            <a:endParaRPr lang="zh-CN" altLang="en-US" sz="900" dirty="0"/>
          </a:p>
        </p:txBody>
      </p:sp>
      <p:sp>
        <p:nvSpPr>
          <p:cNvPr id="27" name="椭圆 26"/>
          <p:cNvSpPr/>
          <p:nvPr/>
        </p:nvSpPr>
        <p:spPr>
          <a:xfrm>
            <a:off x="5255623" y="509833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29" name="矩形 28"/>
          <p:cNvSpPr/>
          <p:nvPr/>
        </p:nvSpPr>
        <p:spPr>
          <a:xfrm>
            <a:off x="4781005" y="5540563"/>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32" name="矩形 31"/>
          <p:cNvSpPr/>
          <p:nvPr/>
        </p:nvSpPr>
        <p:spPr>
          <a:xfrm>
            <a:off x="4397828" y="5766986"/>
            <a:ext cx="1227909" cy="225811"/>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H1,H2:5@(A-&gt;B),1@D</a:t>
            </a:r>
            <a:endParaRPr lang="zh-CN" altLang="en-US" sz="900" dirty="0"/>
          </a:p>
        </p:txBody>
      </p:sp>
      <p:sp>
        <p:nvSpPr>
          <p:cNvPr id="33" name="椭圆 32"/>
          <p:cNvSpPr/>
          <p:nvPr/>
        </p:nvSpPr>
        <p:spPr>
          <a:xfrm>
            <a:off x="4515394" y="38529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37" name="矩形 36"/>
          <p:cNvSpPr/>
          <p:nvPr/>
        </p:nvSpPr>
        <p:spPr>
          <a:xfrm>
            <a:off x="3945587" y="4155899"/>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39" name="矩形 38"/>
          <p:cNvSpPr/>
          <p:nvPr/>
        </p:nvSpPr>
        <p:spPr>
          <a:xfrm>
            <a:off x="3547836" y="4382322"/>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26" name="矩形 25"/>
          <p:cNvSpPr/>
          <p:nvPr/>
        </p:nvSpPr>
        <p:spPr>
          <a:xfrm>
            <a:off x="2501235" y="334839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18" name="矩形 17"/>
          <p:cNvSpPr/>
          <p:nvPr/>
        </p:nvSpPr>
        <p:spPr>
          <a:xfrm>
            <a:off x="1672047" y="3575784"/>
            <a:ext cx="2057098" cy="22581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H2,H3:…,</a:t>
            </a:r>
            <a:r>
              <a:rPr lang="en-US" altLang="zh-CN" sz="900" dirty="0" smtClean="0"/>
              <a:t>1@A</a:t>
            </a:r>
            <a:endParaRPr lang="zh-CN" altLang="en-US" sz="900" dirty="0"/>
          </a:p>
        </p:txBody>
      </p:sp>
      <p:sp>
        <p:nvSpPr>
          <p:cNvPr id="23" name="矩形 22"/>
          <p:cNvSpPr/>
          <p:nvPr/>
        </p:nvSpPr>
        <p:spPr>
          <a:xfrm>
            <a:off x="7018505" y="2106878"/>
            <a:ext cx="2057098" cy="22581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H2,H3:…,</a:t>
            </a:r>
            <a:r>
              <a:rPr lang="en-US" altLang="zh-CN" sz="900" dirty="0" smtClean="0"/>
              <a:t>1@A</a:t>
            </a:r>
            <a:endParaRPr lang="zh-CN" altLang="en-US" sz="900" dirty="0"/>
          </a:p>
        </p:txBody>
      </p:sp>
      <p:sp>
        <p:nvSpPr>
          <p:cNvPr id="28" name="矩形 27"/>
          <p:cNvSpPr/>
          <p:nvPr/>
        </p:nvSpPr>
        <p:spPr>
          <a:xfrm>
            <a:off x="4790318" y="4389119"/>
            <a:ext cx="2057098" cy="22581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H2,H3:…,1@A</a:t>
            </a:r>
            <a:endParaRPr lang="zh-CN" altLang="en-US" sz="900" dirty="0"/>
          </a:p>
        </p:txBody>
      </p:sp>
      <p:sp>
        <p:nvSpPr>
          <p:cNvPr id="30" name="矩形 29"/>
          <p:cNvSpPr/>
          <p:nvPr/>
        </p:nvSpPr>
        <p:spPr>
          <a:xfrm>
            <a:off x="7632004" y="3177854"/>
            <a:ext cx="2057098" cy="22581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H2,H3:…,</a:t>
            </a:r>
            <a:r>
              <a:rPr lang="en-US" altLang="zh-CN" sz="900" dirty="0" smtClean="0"/>
              <a:t>1@A</a:t>
            </a:r>
            <a:endParaRPr lang="zh-CN" altLang="en-US" sz="900" dirty="0"/>
          </a:p>
        </p:txBody>
      </p:sp>
      <p:sp>
        <p:nvSpPr>
          <p:cNvPr id="31" name="矩形 30"/>
          <p:cNvSpPr/>
          <p:nvPr/>
        </p:nvSpPr>
        <p:spPr>
          <a:xfrm>
            <a:off x="5625736" y="5754204"/>
            <a:ext cx="2057098" cy="22581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H2,H3:…,1@A</a:t>
            </a:r>
            <a:endParaRPr lang="zh-CN" altLang="en-US" sz="900" dirty="0"/>
          </a:p>
        </p:txBody>
      </p:sp>
      <p:sp>
        <p:nvSpPr>
          <p:cNvPr id="34" name="矩形 33"/>
          <p:cNvSpPr/>
          <p:nvPr/>
        </p:nvSpPr>
        <p:spPr>
          <a:xfrm>
            <a:off x="5625736" y="5993409"/>
            <a:ext cx="2447110" cy="225811"/>
          </a:xfrm>
          <a:prstGeom prst="rect">
            <a:avLst/>
          </a:prstGeom>
          <a:solidFill>
            <a:srgbClr val="00B0F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smtClean="0"/>
              <a:t>H3, H4:…,1@E</a:t>
            </a:r>
            <a:endParaRPr lang="zh-CN" altLang="en-US" sz="900" dirty="0"/>
          </a:p>
        </p:txBody>
      </p:sp>
      <p:sp>
        <p:nvSpPr>
          <p:cNvPr id="3" name="文本框 2"/>
          <p:cNvSpPr txBox="1"/>
          <p:nvPr/>
        </p:nvSpPr>
        <p:spPr>
          <a:xfrm>
            <a:off x="6218256" y="5284442"/>
            <a:ext cx="5096845" cy="369332"/>
          </a:xfrm>
          <a:prstGeom prst="rect">
            <a:avLst/>
          </a:prstGeom>
          <a:noFill/>
        </p:spPr>
        <p:txBody>
          <a:bodyPr wrap="none" rtlCol="0">
            <a:spAutoFit/>
          </a:bodyPr>
          <a:lstStyle/>
          <a:p>
            <a:r>
              <a:rPr lang="en-US" altLang="zh-CN" dirty="0" smtClean="0"/>
              <a:t>E will choose the longest branch to create new block</a:t>
            </a:r>
            <a:endParaRPr lang="zh-CN" altLang="en-US" dirty="0"/>
          </a:p>
        </p:txBody>
      </p:sp>
      <p:cxnSp>
        <p:nvCxnSpPr>
          <p:cNvPr id="7" name="直接箭头连接符 6"/>
          <p:cNvCxnSpPr/>
          <p:nvPr/>
        </p:nvCxnSpPr>
        <p:spPr>
          <a:xfrm flipH="1" flipV="1">
            <a:off x="5203371" y="4937760"/>
            <a:ext cx="209007" cy="160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5477691" y="4789714"/>
            <a:ext cx="26126" cy="308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7" idx="0"/>
          </p:cNvCxnSpPr>
          <p:nvPr/>
        </p:nvCxnSpPr>
        <p:spPr>
          <a:xfrm flipV="1">
            <a:off x="5599612" y="4789714"/>
            <a:ext cx="190984" cy="308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7" idx="0"/>
          </p:cNvCxnSpPr>
          <p:nvPr/>
        </p:nvCxnSpPr>
        <p:spPr>
          <a:xfrm flipV="1">
            <a:off x="5599612" y="4789714"/>
            <a:ext cx="618644" cy="308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311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Double spend</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10" name="矩形 9"/>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1" name="矩形 10"/>
          <p:cNvSpPr/>
          <p:nvPr/>
        </p:nvSpPr>
        <p:spPr>
          <a:xfrm>
            <a:off x="4945865" y="2115526"/>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3" name="椭圆 12"/>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4" name="矩形 13"/>
          <p:cNvSpPr/>
          <p:nvPr/>
        </p:nvSpPr>
        <p:spPr>
          <a:xfrm>
            <a:off x="6787274" y="3449087"/>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4" name="矩形 23"/>
          <p:cNvSpPr/>
          <p:nvPr/>
        </p:nvSpPr>
        <p:spPr>
          <a:xfrm>
            <a:off x="4562687" y="1909293"/>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27" name="椭圆 26"/>
          <p:cNvSpPr/>
          <p:nvPr/>
        </p:nvSpPr>
        <p:spPr>
          <a:xfrm>
            <a:off x="5255623" y="509833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29" name="矩形 28"/>
          <p:cNvSpPr/>
          <p:nvPr/>
        </p:nvSpPr>
        <p:spPr>
          <a:xfrm>
            <a:off x="4781005" y="5540563"/>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33" name="椭圆 32"/>
          <p:cNvSpPr/>
          <p:nvPr/>
        </p:nvSpPr>
        <p:spPr>
          <a:xfrm>
            <a:off x="4515394" y="38529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37" name="矩形 36"/>
          <p:cNvSpPr/>
          <p:nvPr/>
        </p:nvSpPr>
        <p:spPr>
          <a:xfrm>
            <a:off x="3945587" y="4155899"/>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39" name="矩形 38"/>
          <p:cNvSpPr/>
          <p:nvPr/>
        </p:nvSpPr>
        <p:spPr>
          <a:xfrm>
            <a:off x="3547836" y="4382322"/>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26" name="矩形 25"/>
          <p:cNvSpPr/>
          <p:nvPr/>
        </p:nvSpPr>
        <p:spPr>
          <a:xfrm>
            <a:off x="2501235" y="334839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18" name="矩形 17"/>
          <p:cNvSpPr/>
          <p:nvPr/>
        </p:nvSpPr>
        <p:spPr>
          <a:xfrm>
            <a:off x="1672047" y="3575784"/>
            <a:ext cx="2057098" cy="22581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H2,H3:…,1@A</a:t>
            </a:r>
            <a:endParaRPr lang="zh-CN" altLang="en-US" sz="900" dirty="0"/>
          </a:p>
        </p:txBody>
      </p:sp>
      <p:sp>
        <p:nvSpPr>
          <p:cNvPr id="23" name="矩形 22"/>
          <p:cNvSpPr/>
          <p:nvPr/>
        </p:nvSpPr>
        <p:spPr>
          <a:xfrm>
            <a:off x="3747196" y="1696263"/>
            <a:ext cx="2057098" cy="22581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H2,H3:…,1@A</a:t>
            </a:r>
            <a:endParaRPr lang="zh-CN" altLang="en-US" sz="900" dirty="0"/>
          </a:p>
        </p:txBody>
      </p:sp>
      <p:sp>
        <p:nvSpPr>
          <p:cNvPr id="28" name="矩形 27"/>
          <p:cNvSpPr/>
          <p:nvPr/>
        </p:nvSpPr>
        <p:spPr>
          <a:xfrm>
            <a:off x="2763699" y="4614930"/>
            <a:ext cx="2057098" cy="22581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H2,H3:…,1@A</a:t>
            </a:r>
            <a:endParaRPr lang="zh-CN" altLang="en-US" sz="900" dirty="0"/>
          </a:p>
        </p:txBody>
      </p:sp>
      <p:sp>
        <p:nvSpPr>
          <p:cNvPr id="30" name="矩形 29"/>
          <p:cNvSpPr/>
          <p:nvPr/>
        </p:nvSpPr>
        <p:spPr>
          <a:xfrm>
            <a:off x="6769989" y="3929808"/>
            <a:ext cx="2057098" cy="22581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H2,H3:…,1@A</a:t>
            </a:r>
            <a:endParaRPr lang="zh-CN" altLang="en-US" sz="900" dirty="0"/>
          </a:p>
        </p:txBody>
      </p:sp>
      <p:sp>
        <p:nvSpPr>
          <p:cNvPr id="31" name="矩形 30"/>
          <p:cNvSpPr/>
          <p:nvPr/>
        </p:nvSpPr>
        <p:spPr>
          <a:xfrm>
            <a:off x="3597242" y="5957407"/>
            <a:ext cx="2057098" cy="22581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H2,H3:…,1@A</a:t>
            </a:r>
            <a:endParaRPr lang="zh-CN" altLang="en-US" sz="900" dirty="0"/>
          </a:p>
        </p:txBody>
      </p:sp>
      <p:sp>
        <p:nvSpPr>
          <p:cNvPr id="34" name="矩形 33"/>
          <p:cNvSpPr/>
          <p:nvPr/>
        </p:nvSpPr>
        <p:spPr>
          <a:xfrm>
            <a:off x="3196043" y="6183218"/>
            <a:ext cx="2447110" cy="225811"/>
          </a:xfrm>
          <a:prstGeom prst="rect">
            <a:avLst/>
          </a:prstGeom>
          <a:solidFill>
            <a:srgbClr val="00B0F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H3, </a:t>
            </a:r>
            <a:r>
              <a:rPr lang="en-US" altLang="zh-CN" sz="900" dirty="0" smtClean="0"/>
              <a:t>H4:…,</a:t>
            </a:r>
            <a:r>
              <a:rPr lang="en-US" altLang="zh-CN" sz="900" dirty="0"/>
              <a:t>1@E</a:t>
            </a:r>
            <a:endParaRPr lang="zh-CN" altLang="en-US" sz="900" dirty="0"/>
          </a:p>
        </p:txBody>
      </p:sp>
      <p:sp>
        <p:nvSpPr>
          <p:cNvPr id="3" name="文本框 2"/>
          <p:cNvSpPr txBox="1"/>
          <p:nvPr/>
        </p:nvSpPr>
        <p:spPr>
          <a:xfrm>
            <a:off x="6218256" y="5284442"/>
            <a:ext cx="1027204" cy="369332"/>
          </a:xfrm>
          <a:prstGeom prst="rect">
            <a:avLst/>
          </a:prstGeom>
          <a:noFill/>
        </p:spPr>
        <p:txBody>
          <a:bodyPr wrap="none" rtlCol="0">
            <a:spAutoFit/>
          </a:bodyPr>
          <a:lstStyle/>
          <a:p>
            <a:r>
              <a:rPr lang="en-US" altLang="zh-CN" dirty="0" smtClean="0"/>
              <a:t>coverage</a:t>
            </a:r>
            <a:endParaRPr lang="zh-CN" altLang="en-US" dirty="0"/>
          </a:p>
        </p:txBody>
      </p:sp>
      <p:sp>
        <p:nvSpPr>
          <p:cNvPr id="35" name="矩形 34"/>
          <p:cNvSpPr/>
          <p:nvPr/>
        </p:nvSpPr>
        <p:spPr>
          <a:xfrm>
            <a:off x="2373687" y="4827959"/>
            <a:ext cx="2447110" cy="225811"/>
          </a:xfrm>
          <a:prstGeom prst="rect">
            <a:avLst/>
          </a:prstGeom>
          <a:solidFill>
            <a:srgbClr val="00B0F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H3, </a:t>
            </a:r>
            <a:r>
              <a:rPr lang="en-US" altLang="zh-CN" sz="900" dirty="0" smtClean="0"/>
              <a:t>H4:…,</a:t>
            </a:r>
            <a:r>
              <a:rPr lang="en-US" altLang="zh-CN" sz="900" dirty="0"/>
              <a:t>1@E</a:t>
            </a:r>
            <a:endParaRPr lang="zh-CN" altLang="en-US" sz="900" dirty="0"/>
          </a:p>
        </p:txBody>
      </p:sp>
      <p:sp>
        <p:nvSpPr>
          <p:cNvPr id="36" name="矩形 35"/>
          <p:cNvSpPr/>
          <p:nvPr/>
        </p:nvSpPr>
        <p:spPr>
          <a:xfrm>
            <a:off x="1282034" y="3803202"/>
            <a:ext cx="2447110" cy="225811"/>
          </a:xfrm>
          <a:prstGeom prst="rect">
            <a:avLst/>
          </a:prstGeom>
          <a:solidFill>
            <a:srgbClr val="00B0F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H3, </a:t>
            </a:r>
            <a:r>
              <a:rPr lang="en-US" altLang="zh-CN" sz="900" dirty="0" smtClean="0"/>
              <a:t>H4:…,</a:t>
            </a:r>
            <a:r>
              <a:rPr lang="en-US" altLang="zh-CN" sz="900" dirty="0"/>
              <a:t>1@E</a:t>
            </a:r>
            <a:endParaRPr lang="zh-CN" altLang="en-US" sz="900" dirty="0"/>
          </a:p>
        </p:txBody>
      </p:sp>
      <p:sp>
        <p:nvSpPr>
          <p:cNvPr id="38" name="矩形 37"/>
          <p:cNvSpPr/>
          <p:nvPr/>
        </p:nvSpPr>
        <p:spPr>
          <a:xfrm>
            <a:off x="6787274" y="4166993"/>
            <a:ext cx="2447110" cy="225811"/>
          </a:xfrm>
          <a:prstGeom prst="rect">
            <a:avLst/>
          </a:prstGeom>
          <a:solidFill>
            <a:srgbClr val="00B0F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H3, </a:t>
            </a:r>
            <a:r>
              <a:rPr lang="en-US" altLang="zh-CN" sz="900" dirty="0" smtClean="0"/>
              <a:t>H4:…,</a:t>
            </a:r>
            <a:r>
              <a:rPr lang="en-US" altLang="zh-CN" sz="900" dirty="0"/>
              <a:t>1@E</a:t>
            </a:r>
            <a:endParaRPr lang="zh-CN" altLang="en-US" sz="900" dirty="0"/>
          </a:p>
        </p:txBody>
      </p:sp>
      <p:sp>
        <p:nvSpPr>
          <p:cNvPr id="40" name="矩形 39"/>
          <p:cNvSpPr/>
          <p:nvPr/>
        </p:nvSpPr>
        <p:spPr>
          <a:xfrm>
            <a:off x="3357184" y="1480823"/>
            <a:ext cx="2447110" cy="225811"/>
          </a:xfrm>
          <a:prstGeom prst="rect">
            <a:avLst/>
          </a:prstGeom>
          <a:solidFill>
            <a:srgbClr val="00B0F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900" dirty="0"/>
              <a:t>H3, </a:t>
            </a:r>
            <a:r>
              <a:rPr lang="en-US" altLang="zh-CN" sz="900" dirty="0" smtClean="0"/>
              <a:t>H4:…,</a:t>
            </a:r>
            <a:r>
              <a:rPr lang="en-US" altLang="zh-CN" sz="900" dirty="0"/>
              <a:t>1@E</a:t>
            </a:r>
            <a:endParaRPr lang="zh-CN" altLang="en-US" sz="900" dirty="0"/>
          </a:p>
        </p:txBody>
      </p:sp>
      <p:sp>
        <p:nvSpPr>
          <p:cNvPr id="41" name="矩形 40"/>
          <p:cNvSpPr/>
          <p:nvPr/>
        </p:nvSpPr>
        <p:spPr>
          <a:xfrm>
            <a:off x="4405716" y="5748985"/>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42" name="矩形 41"/>
          <p:cNvSpPr/>
          <p:nvPr/>
        </p:nvSpPr>
        <p:spPr>
          <a:xfrm>
            <a:off x="6769989" y="369029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Tree>
    <p:extLst>
      <p:ext uri="{BB962C8B-B14F-4D97-AF65-F5344CB8AC3E}">
        <p14:creationId xmlns:p14="http://schemas.microsoft.com/office/powerpoint/2010/main" val="3406031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Real Block Chain</a:t>
            </a:r>
            <a:endParaRPr lang="zh-CN" altLang="en-US" dirty="0"/>
          </a:p>
        </p:txBody>
      </p:sp>
      <p:sp>
        <p:nvSpPr>
          <p:cNvPr id="4" name="AutoShape 2" descr="Block Chain Overvi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2"/>
          <a:stretch>
            <a:fillRect/>
          </a:stretch>
        </p:blipFill>
        <p:spPr>
          <a:xfrm>
            <a:off x="3215047" y="2076619"/>
            <a:ext cx="5761905" cy="2704762"/>
          </a:xfrm>
          <a:prstGeom prst="rect">
            <a:avLst/>
          </a:prstGeom>
        </p:spPr>
      </p:pic>
    </p:spTree>
    <p:extLst>
      <p:ext uri="{BB962C8B-B14F-4D97-AF65-F5344CB8AC3E}">
        <p14:creationId xmlns:p14="http://schemas.microsoft.com/office/powerpoint/2010/main" val="2066455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 Of Work(POW)</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63465885"/>
              </p:ext>
            </p:extLst>
          </p:nvPr>
        </p:nvGraphicFramePr>
        <p:xfrm>
          <a:off x="969555" y="1690688"/>
          <a:ext cx="9019176" cy="4231640"/>
        </p:xfrm>
        <a:graphic>
          <a:graphicData uri="http://schemas.openxmlformats.org/drawingml/2006/table">
            <a:tbl>
              <a:tblPr firstRow="1" bandRow="1">
                <a:tableStyleId>{5C22544A-7EE6-4342-B048-85BDC9FD1C3A}</a:tableStyleId>
              </a:tblPr>
              <a:tblGrid>
                <a:gridCol w="4509588"/>
                <a:gridCol w="4509588"/>
              </a:tblGrid>
              <a:tr h="370840">
                <a:tc>
                  <a:txBody>
                    <a:bodyPr/>
                    <a:lstStyle/>
                    <a:p>
                      <a:r>
                        <a:rPr lang="en-US" altLang="zh-CN" dirty="0" smtClean="0"/>
                        <a:t>Version</a:t>
                      </a:r>
                      <a:endParaRPr lang="zh-CN" altLang="en-US" dirty="0"/>
                    </a:p>
                  </a:txBody>
                  <a:tcPr/>
                </a:tc>
                <a:tc>
                  <a:txBody>
                    <a:bodyPr/>
                    <a:lstStyle/>
                    <a:p>
                      <a:r>
                        <a:rPr lang="en-US" altLang="zh-CN" dirty="0" smtClean="0"/>
                        <a:t>02000000</a:t>
                      </a:r>
                      <a:endParaRPr lang="zh-CN" altLang="en-US" dirty="0"/>
                    </a:p>
                  </a:txBody>
                  <a:tcPr/>
                </a:tc>
              </a:tr>
              <a:tr h="370840">
                <a:tc>
                  <a:txBody>
                    <a:bodyPr/>
                    <a:lstStyle/>
                    <a:p>
                      <a:r>
                        <a:rPr lang="en-US" altLang="zh-CN" dirty="0" smtClean="0"/>
                        <a:t>Previous block hash</a:t>
                      </a:r>
                      <a:endParaRPr lang="zh-CN" altLang="en-US" dirty="0"/>
                    </a:p>
                  </a:txBody>
                  <a:tcPr/>
                </a:tc>
                <a:tc>
                  <a:txBody>
                    <a:bodyPr/>
                    <a:lstStyle/>
                    <a:p>
                      <a:r>
                        <a:rPr lang="en-US" altLang="zh-CN" dirty="0" smtClean="0"/>
                        <a:t>1312af178c253f84028d480a6adc1e25e81caa44c749ec81976192e2ec934c64</a:t>
                      </a:r>
                      <a:endParaRPr lang="zh-CN" altLang="en-US" dirty="0"/>
                    </a:p>
                  </a:txBody>
                  <a:tcPr/>
                </a:tc>
              </a:tr>
              <a:tr h="370840">
                <a:tc>
                  <a:txBody>
                    <a:bodyPr/>
                    <a:lstStyle/>
                    <a:p>
                      <a:r>
                        <a:rPr lang="en-US" altLang="zh-CN" dirty="0" err="1" smtClean="0"/>
                        <a:t>Merkle</a:t>
                      </a:r>
                      <a:r>
                        <a:rPr lang="en-US" altLang="zh-CN" baseline="0" dirty="0" smtClean="0"/>
                        <a:t> root</a:t>
                      </a:r>
                      <a:endParaRPr lang="zh-CN" altLang="en-US" dirty="0"/>
                    </a:p>
                  </a:txBody>
                  <a:tcPr/>
                </a:tc>
                <a:tc>
                  <a:txBody>
                    <a:bodyPr/>
                    <a:lstStyle/>
                    <a:p>
                      <a:r>
                        <a:rPr lang="en-US" altLang="zh-CN" dirty="0" smtClean="0"/>
                        <a:t>ae37343a357a8297591625e7134cbea22f5928be8ca2a32aa475cf05fd4266b7</a:t>
                      </a:r>
                      <a:endParaRPr lang="zh-CN" altLang="en-US" dirty="0"/>
                    </a:p>
                  </a:txBody>
                  <a:tcPr/>
                </a:tc>
              </a:tr>
              <a:tr h="370840">
                <a:tc>
                  <a:txBody>
                    <a:bodyPr/>
                    <a:lstStyle/>
                    <a:p>
                      <a:r>
                        <a:rPr lang="en-US" altLang="zh-CN" dirty="0" smtClean="0"/>
                        <a:t>timestamp</a:t>
                      </a:r>
                      <a:endParaRPr lang="zh-CN" altLang="en-US" dirty="0"/>
                    </a:p>
                  </a:txBody>
                  <a:tcPr/>
                </a:tc>
                <a:tc>
                  <a:txBody>
                    <a:bodyPr/>
                    <a:lstStyle/>
                    <a:p>
                      <a:r>
                        <a:rPr lang="en-US" altLang="zh-CN" dirty="0" smtClean="0"/>
                        <a:t>358b0553</a:t>
                      </a:r>
                      <a:endParaRPr lang="zh-CN" altLang="en-US" dirty="0"/>
                    </a:p>
                  </a:txBody>
                  <a:tcPr/>
                </a:tc>
              </a:tr>
              <a:tr h="370840">
                <a:tc>
                  <a:txBody>
                    <a:bodyPr/>
                    <a:lstStyle/>
                    <a:p>
                      <a:r>
                        <a:rPr lang="en-US" altLang="zh-CN" dirty="0" smtClean="0"/>
                        <a:t>Bits(difficulty</a:t>
                      </a:r>
                      <a:r>
                        <a:rPr lang="en-US" altLang="zh-CN" baseline="0" dirty="0" smtClean="0"/>
                        <a:t> value)</a:t>
                      </a:r>
                      <a:endParaRPr lang="zh-CN" altLang="en-US" dirty="0"/>
                    </a:p>
                  </a:txBody>
                  <a:tcPr/>
                </a:tc>
                <a:tc>
                  <a:txBody>
                    <a:bodyPr/>
                    <a:lstStyle/>
                    <a:p>
                      <a:r>
                        <a:rPr lang="en-US" altLang="zh-CN" dirty="0" smtClean="0"/>
                        <a:t>535f0119</a:t>
                      </a:r>
                      <a:endParaRPr lang="zh-CN" altLang="en-US" dirty="0"/>
                    </a:p>
                  </a:txBody>
                  <a:tcPr/>
                </a:tc>
              </a:tr>
              <a:tr h="370840">
                <a:tc>
                  <a:txBody>
                    <a:bodyPr/>
                    <a:lstStyle/>
                    <a:p>
                      <a:r>
                        <a:rPr lang="en-US" altLang="zh-CN" dirty="0" smtClean="0"/>
                        <a:t>nonce</a:t>
                      </a:r>
                      <a:endParaRPr lang="zh-CN" altLang="en-US" dirty="0"/>
                    </a:p>
                  </a:txBody>
                  <a:tcPr/>
                </a:tc>
                <a:tc>
                  <a:txBody>
                    <a:bodyPr/>
                    <a:lstStyle/>
                    <a:p>
                      <a:r>
                        <a:rPr lang="en-US" altLang="zh-CN" dirty="0" smtClean="0"/>
                        <a:t>48750833</a:t>
                      </a:r>
                      <a:endParaRPr lang="zh-CN" altLang="en-US" dirty="0"/>
                    </a:p>
                  </a:txBody>
                  <a:tcPr/>
                </a:tc>
              </a:tr>
              <a:tr h="370840">
                <a:tc>
                  <a:txBody>
                    <a:bodyPr/>
                    <a:lstStyle/>
                    <a:p>
                      <a:r>
                        <a:rPr lang="en-US" altLang="zh-CN" dirty="0" smtClean="0"/>
                        <a:t>Transaction count </a:t>
                      </a:r>
                      <a:endParaRPr lang="zh-CN" altLang="en-US" dirty="0"/>
                    </a:p>
                  </a:txBody>
                  <a:tcPr/>
                </a:tc>
                <a:tc>
                  <a:txBody>
                    <a:bodyPr/>
                    <a:lstStyle/>
                    <a:p>
                      <a:r>
                        <a:rPr lang="en-US" altLang="zh-CN" dirty="0" smtClean="0"/>
                        <a:t>63</a:t>
                      </a:r>
                      <a:endParaRPr lang="zh-CN" altLang="en-US" dirty="0"/>
                    </a:p>
                  </a:txBody>
                  <a:tcPr/>
                </a:tc>
              </a:tr>
              <a:tr h="123613">
                <a:tc gridSpan="2">
                  <a:txBody>
                    <a:bodyPr/>
                    <a:lstStyle/>
                    <a:p>
                      <a:pPr algn="ctr"/>
                      <a:r>
                        <a:rPr lang="en-US" altLang="zh-CN" dirty="0" err="1" smtClean="0"/>
                        <a:t>coninbase</a:t>
                      </a:r>
                      <a:r>
                        <a:rPr lang="en-US" altLang="zh-CN" dirty="0" smtClean="0"/>
                        <a:t> transaction</a:t>
                      </a:r>
                      <a:endParaRPr lang="zh-CN" altLang="en-US" dirty="0"/>
                    </a:p>
                  </a:txBody>
                  <a:tcPr/>
                </a:tc>
                <a:tc hMerge="1">
                  <a:txBody>
                    <a:bodyPr/>
                    <a:lstStyle/>
                    <a:p>
                      <a:endParaRPr lang="zh-CN" altLang="en-US" dirty="0"/>
                    </a:p>
                  </a:txBody>
                  <a:tcPr/>
                </a:tc>
              </a:tr>
              <a:tr h="242147">
                <a:tc gridSpan="2">
                  <a:txBody>
                    <a:bodyPr/>
                    <a:lstStyle/>
                    <a:p>
                      <a:pPr algn="ctr"/>
                      <a:r>
                        <a:rPr lang="en-US" altLang="zh-CN" dirty="0" err="1" smtClean="0"/>
                        <a:t>trasaction</a:t>
                      </a:r>
                      <a:endParaRPr lang="zh-CN" altLang="en-US" dirty="0"/>
                    </a:p>
                  </a:txBody>
                  <a:tcPr/>
                </a:tc>
                <a:tc hMerge="1">
                  <a:txBody>
                    <a:bodyPr/>
                    <a:lstStyle/>
                    <a:p>
                      <a:endParaRPr lang="zh-CN" altLang="en-US" dirty="0"/>
                    </a:p>
                  </a:txBody>
                  <a:tcPr/>
                </a:tc>
              </a:tr>
              <a:tr h="123613">
                <a:tc gridSpan="2">
                  <a:txBody>
                    <a:bodyPr/>
                    <a:lstStyle/>
                    <a:p>
                      <a:pPr algn="ctr"/>
                      <a:r>
                        <a:rPr lang="en-US" altLang="zh-CN" dirty="0" smtClean="0"/>
                        <a:t>…</a:t>
                      </a:r>
                      <a:endParaRPr lang="zh-CN" altLang="en-US" dirty="0"/>
                    </a:p>
                  </a:txBody>
                  <a:tcPr/>
                </a:tc>
                <a:tc hMerge="1">
                  <a:txBody>
                    <a:bodyPr/>
                    <a:lstStyle/>
                    <a:p>
                      <a:endParaRPr lang="zh-CN" altLang="en-US" dirty="0"/>
                    </a:p>
                  </a:txBody>
                  <a:tcPr/>
                </a:tc>
              </a:tr>
            </a:tbl>
          </a:graphicData>
        </a:graphic>
      </p:graphicFrame>
      <p:sp>
        <p:nvSpPr>
          <p:cNvPr id="5" name="文本框 4"/>
          <p:cNvSpPr txBox="1"/>
          <p:nvPr/>
        </p:nvSpPr>
        <p:spPr>
          <a:xfrm>
            <a:off x="4495123" y="6078583"/>
            <a:ext cx="1968039" cy="369332"/>
          </a:xfrm>
          <a:prstGeom prst="rect">
            <a:avLst/>
          </a:prstGeom>
          <a:noFill/>
        </p:spPr>
        <p:txBody>
          <a:bodyPr wrap="none" rtlCol="0">
            <a:spAutoFit/>
          </a:bodyPr>
          <a:lstStyle/>
          <a:p>
            <a:r>
              <a:rPr lang="en-US" altLang="zh-CN" dirty="0" smtClean="0"/>
              <a:t>Create a new block</a:t>
            </a:r>
            <a:endParaRPr lang="zh-CN" altLang="en-US" dirty="0"/>
          </a:p>
        </p:txBody>
      </p:sp>
    </p:spTree>
    <p:extLst>
      <p:ext uri="{BB962C8B-B14F-4D97-AF65-F5344CB8AC3E}">
        <p14:creationId xmlns:p14="http://schemas.microsoft.com/office/powerpoint/2010/main" val="620454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 Of Work(POW)</a:t>
            </a:r>
            <a:endParaRPr lang="zh-CN" altLang="en-US" dirty="0"/>
          </a:p>
        </p:txBody>
      </p:sp>
      <p:graphicFrame>
        <p:nvGraphicFramePr>
          <p:cNvPr id="3" name="图示 2"/>
          <p:cNvGraphicFramePr/>
          <p:nvPr>
            <p:extLst>
              <p:ext uri="{D42A27DB-BD31-4B8C-83A1-F6EECF244321}">
                <p14:modId xmlns:p14="http://schemas.microsoft.com/office/powerpoint/2010/main" val="4262472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8150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Proof Of Work(POW)</a:t>
            </a:r>
            <a:endParaRPr lang="zh-CN" altLang="en-US" dirty="0"/>
          </a:p>
        </p:txBody>
      </p:sp>
      <p:sp>
        <p:nvSpPr>
          <p:cNvPr id="3" name="内容占位符 2"/>
          <p:cNvSpPr>
            <a:spLocks noGrp="1"/>
          </p:cNvSpPr>
          <p:nvPr>
            <p:ph idx="1"/>
          </p:nvPr>
        </p:nvSpPr>
        <p:spPr/>
        <p:txBody>
          <a:bodyPr/>
          <a:lstStyle/>
          <a:p>
            <a:r>
              <a:rPr lang="en-US" altLang="zh-CN" dirty="0" smtClean="0"/>
              <a:t>1. Calculate </a:t>
            </a:r>
            <a:r>
              <a:rPr lang="en-US" altLang="zh-CN" dirty="0" err="1" smtClean="0"/>
              <a:t>Merkle</a:t>
            </a:r>
            <a:r>
              <a:rPr lang="en-US" altLang="zh-CN" dirty="0" smtClean="0"/>
              <a:t> Tree of Transactions, Fill in the Block Header.</a:t>
            </a:r>
          </a:p>
          <a:p>
            <a:r>
              <a:rPr lang="en-US" altLang="zh-CN" dirty="0" smtClean="0"/>
              <a:t>2. Calculate the current Target:</a:t>
            </a:r>
          </a:p>
          <a:p>
            <a:pPr marL="0" indent="0">
              <a:buNone/>
            </a:pPr>
            <a:r>
              <a:rPr lang="en-US" altLang="zh-CN" dirty="0"/>
              <a:t> </a:t>
            </a:r>
            <a:r>
              <a:rPr lang="en-US" altLang="zh-CN" dirty="0" smtClean="0"/>
              <a:t>  </a:t>
            </a:r>
            <a:r>
              <a:rPr lang="en-US" altLang="zh-CN" sz="1200" dirty="0" smtClean="0"/>
              <a:t>Target = 0x00000000FFFFFFFFFFFFFFFFFFFFFFFFFFFFFFFFFFFFFFFFFFFFFFFFFFFFFFFF/[difficulty value*(time of create latest 2016 block)/20160 seconds)</a:t>
            </a:r>
          </a:p>
          <a:p>
            <a:r>
              <a:rPr lang="en-US" altLang="zh-CN" dirty="0" smtClean="0"/>
              <a:t>Try to find a nonce so that: </a:t>
            </a:r>
          </a:p>
          <a:p>
            <a:pPr marL="0" indent="0">
              <a:buNone/>
            </a:pPr>
            <a:r>
              <a:rPr lang="en-US" altLang="zh-CN" dirty="0"/>
              <a:t> </a:t>
            </a:r>
            <a:r>
              <a:rPr lang="en-US" altLang="zh-CN" dirty="0" smtClean="0"/>
              <a:t>  SHA256(SHA256(</a:t>
            </a:r>
            <a:r>
              <a:rPr lang="en-US" altLang="zh-CN" dirty="0" err="1" smtClean="0"/>
              <a:t>Block_Header</a:t>
            </a:r>
            <a:r>
              <a:rPr lang="en-US" altLang="zh-CN" dirty="0" smtClean="0"/>
              <a:t>))&lt;Target</a:t>
            </a:r>
          </a:p>
          <a:p>
            <a:pPr marL="0" indent="0">
              <a:buNone/>
            </a:pPr>
            <a:endParaRPr lang="zh-CN" altLang="en-US" dirty="0"/>
          </a:p>
          <a:p>
            <a:endParaRPr lang="zh-CN" altLang="en-US" dirty="0"/>
          </a:p>
        </p:txBody>
      </p:sp>
    </p:spTree>
    <p:extLst>
      <p:ext uri="{BB962C8B-B14F-4D97-AF65-F5344CB8AC3E}">
        <p14:creationId xmlns:p14="http://schemas.microsoft.com/office/powerpoint/2010/main" val="1625150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Chain Protocol</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7" name="文本框 6"/>
          <p:cNvSpPr txBox="1"/>
          <p:nvPr/>
        </p:nvSpPr>
        <p:spPr>
          <a:xfrm>
            <a:off x="3101044" y="5358269"/>
            <a:ext cx="6886052" cy="369332"/>
          </a:xfrm>
          <a:prstGeom prst="rect">
            <a:avLst/>
          </a:prstGeom>
          <a:noFill/>
        </p:spPr>
        <p:txBody>
          <a:bodyPr wrap="none" rtlCol="0">
            <a:spAutoFit/>
          </a:bodyPr>
          <a:lstStyle/>
          <a:p>
            <a:r>
              <a:rPr lang="en-US" altLang="zh-CN" dirty="0"/>
              <a:t>A creates a block with 10 virtual currency (or anything you can imagine)</a:t>
            </a:r>
            <a:endParaRPr lang="zh-CN" altLang="en-US" dirty="0"/>
          </a:p>
        </p:txBody>
      </p:sp>
      <p:sp>
        <p:nvSpPr>
          <p:cNvPr id="8" name="矩形 7"/>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9" name="椭圆 8"/>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Tree>
    <p:extLst>
      <p:ext uri="{BB962C8B-B14F-4D97-AF65-F5344CB8AC3E}">
        <p14:creationId xmlns:p14="http://schemas.microsoft.com/office/powerpoint/2010/main" val="2295247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Real Transaction</a:t>
            </a:r>
            <a:endParaRPr lang="zh-CN" altLang="en-US" dirty="0"/>
          </a:p>
        </p:txBody>
      </p:sp>
      <p:pic>
        <p:nvPicPr>
          <p:cNvPr id="4" name="图片 3"/>
          <p:cNvPicPr>
            <a:picLocks noChangeAspect="1"/>
          </p:cNvPicPr>
          <p:nvPr/>
        </p:nvPicPr>
        <p:blipFill>
          <a:blip r:embed="rId2"/>
          <a:stretch>
            <a:fillRect/>
          </a:stretch>
        </p:blipFill>
        <p:spPr>
          <a:xfrm>
            <a:off x="2354956" y="1690688"/>
            <a:ext cx="6019048" cy="4600000"/>
          </a:xfrm>
          <a:prstGeom prst="rect">
            <a:avLst/>
          </a:prstGeom>
        </p:spPr>
      </p:pic>
      <p:sp>
        <p:nvSpPr>
          <p:cNvPr id="5" name="矩形 4"/>
          <p:cNvSpPr/>
          <p:nvPr/>
        </p:nvSpPr>
        <p:spPr>
          <a:xfrm>
            <a:off x="6788726" y="2966064"/>
            <a:ext cx="872839" cy="479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661565" y="5195455"/>
            <a:ext cx="374071" cy="8312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364480" y="2611799"/>
            <a:ext cx="223520" cy="4916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64480" y="3608894"/>
            <a:ext cx="223520" cy="722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364480" y="4428982"/>
            <a:ext cx="223520" cy="623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218090" y="2342755"/>
            <a:ext cx="223520" cy="623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18090" y="3186545"/>
            <a:ext cx="223520" cy="623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饼形 11"/>
          <p:cNvSpPr/>
          <p:nvPr/>
        </p:nvSpPr>
        <p:spPr>
          <a:xfrm>
            <a:off x="9284259" y="2152073"/>
            <a:ext cx="1062182" cy="1034472"/>
          </a:xfrm>
          <a:prstGeom prst="pi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a:p>
            <a:pPr algn="ctr"/>
            <a:r>
              <a:rPr lang="en-US" altLang="zh-CN" dirty="0" smtClean="0">
                <a:solidFill>
                  <a:schemeClr val="bg1"/>
                </a:solidFill>
              </a:rPr>
              <a:t>UTXO</a:t>
            </a:r>
            <a:endParaRPr lang="zh-CN" altLang="en-US" dirty="0">
              <a:solidFill>
                <a:schemeClr val="bg1"/>
              </a:solidFill>
            </a:endParaRPr>
          </a:p>
        </p:txBody>
      </p:sp>
    </p:spTree>
    <p:extLst>
      <p:ext uri="{BB962C8B-B14F-4D97-AF65-F5344CB8AC3E}">
        <p14:creationId xmlns:p14="http://schemas.microsoft.com/office/powerpoint/2010/main" val="953652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Real Transaction</a:t>
            </a:r>
            <a:endParaRPr lang="zh-CN" altLang="en-US" dirty="0"/>
          </a:p>
        </p:txBody>
      </p:sp>
      <p:pic>
        <p:nvPicPr>
          <p:cNvPr id="4" name="图片 3"/>
          <p:cNvPicPr>
            <a:picLocks noChangeAspect="1"/>
          </p:cNvPicPr>
          <p:nvPr/>
        </p:nvPicPr>
        <p:blipFill>
          <a:blip r:embed="rId2"/>
          <a:stretch>
            <a:fillRect/>
          </a:stretch>
        </p:blipFill>
        <p:spPr>
          <a:xfrm>
            <a:off x="3381714" y="2333762"/>
            <a:ext cx="5428571" cy="2190476"/>
          </a:xfrm>
          <a:prstGeom prst="rect">
            <a:avLst/>
          </a:prstGeom>
        </p:spPr>
      </p:pic>
      <p:cxnSp>
        <p:nvCxnSpPr>
          <p:cNvPr id="7" name="直接连接符 6"/>
          <p:cNvCxnSpPr/>
          <p:nvPr/>
        </p:nvCxnSpPr>
        <p:spPr>
          <a:xfrm flipH="1">
            <a:off x="5043055" y="1690688"/>
            <a:ext cx="2844800" cy="31953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827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P2PKH</a:t>
            </a:r>
            <a:endParaRPr lang="zh-CN" altLang="en-US" dirty="0"/>
          </a:p>
        </p:txBody>
      </p:sp>
      <p:sp>
        <p:nvSpPr>
          <p:cNvPr id="3" name="内容占位符 2"/>
          <p:cNvSpPr>
            <a:spLocks noGrp="1"/>
          </p:cNvSpPr>
          <p:nvPr>
            <p:ph idx="1"/>
          </p:nvPr>
        </p:nvSpPr>
        <p:spPr/>
        <p:txBody>
          <a:bodyPr/>
          <a:lstStyle/>
          <a:p>
            <a:r>
              <a:rPr lang="en-US" altLang="zh-CN" dirty="0"/>
              <a:t>P2PKH is the most common form of </a:t>
            </a:r>
            <a:r>
              <a:rPr lang="en-US" altLang="zh-CN" dirty="0" err="1"/>
              <a:t>pubkey</a:t>
            </a:r>
            <a:r>
              <a:rPr lang="en-US" altLang="zh-CN" dirty="0"/>
              <a:t> script used to send a transaction to one or multiple Bitcoin addresses.</a:t>
            </a:r>
            <a:endParaRPr lang="zh-CN" altLang="en-US" dirty="0"/>
          </a:p>
        </p:txBody>
      </p:sp>
    </p:spTree>
    <p:extLst>
      <p:ext uri="{BB962C8B-B14F-4D97-AF65-F5344CB8AC3E}">
        <p14:creationId xmlns:p14="http://schemas.microsoft.com/office/powerpoint/2010/main" val="2222649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P2PKH Validation Scripts</a:t>
            </a:r>
            <a:endParaRPr lang="zh-CN" altLang="en-US" dirty="0"/>
          </a:p>
        </p:txBody>
      </p:sp>
      <p:pic>
        <p:nvPicPr>
          <p:cNvPr id="4" name="图片 3"/>
          <p:cNvPicPr>
            <a:picLocks noChangeAspect="1"/>
          </p:cNvPicPr>
          <p:nvPr/>
        </p:nvPicPr>
        <p:blipFill>
          <a:blip r:embed="rId2"/>
          <a:stretch>
            <a:fillRect/>
          </a:stretch>
        </p:blipFill>
        <p:spPr>
          <a:xfrm>
            <a:off x="3162666" y="2229000"/>
            <a:ext cx="5866667" cy="2400000"/>
          </a:xfrm>
          <a:prstGeom prst="rect">
            <a:avLst/>
          </a:prstGeom>
        </p:spPr>
      </p:pic>
      <p:sp>
        <p:nvSpPr>
          <p:cNvPr id="5" name="矩形 4"/>
          <p:cNvSpPr/>
          <p:nvPr/>
        </p:nvSpPr>
        <p:spPr>
          <a:xfrm>
            <a:off x="6627223" y="2072640"/>
            <a:ext cx="1193074" cy="29522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66126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P2PKH</a:t>
            </a:r>
            <a:endParaRPr lang="zh-CN" altLang="en-US" dirty="0"/>
          </a:p>
        </p:txBody>
      </p:sp>
      <p:pic>
        <p:nvPicPr>
          <p:cNvPr id="4" name="图片 3"/>
          <p:cNvPicPr>
            <a:picLocks noChangeAspect="1"/>
          </p:cNvPicPr>
          <p:nvPr/>
        </p:nvPicPr>
        <p:blipFill>
          <a:blip r:embed="rId2"/>
          <a:stretch>
            <a:fillRect/>
          </a:stretch>
        </p:blipFill>
        <p:spPr>
          <a:xfrm>
            <a:off x="838200" y="1247875"/>
            <a:ext cx="5895238" cy="1514286"/>
          </a:xfrm>
          <a:prstGeom prst="rect">
            <a:avLst/>
          </a:prstGeom>
        </p:spPr>
      </p:pic>
      <p:pic>
        <p:nvPicPr>
          <p:cNvPr id="5" name="图片 4"/>
          <p:cNvPicPr>
            <a:picLocks noChangeAspect="1"/>
          </p:cNvPicPr>
          <p:nvPr/>
        </p:nvPicPr>
        <p:blipFill>
          <a:blip r:embed="rId3"/>
          <a:stretch>
            <a:fillRect/>
          </a:stretch>
        </p:blipFill>
        <p:spPr>
          <a:xfrm>
            <a:off x="1140357" y="3083127"/>
            <a:ext cx="5800000" cy="3104762"/>
          </a:xfrm>
          <a:prstGeom prst="rect">
            <a:avLst/>
          </a:prstGeom>
        </p:spPr>
      </p:pic>
      <p:sp>
        <p:nvSpPr>
          <p:cNvPr id="6" name="矩形 5"/>
          <p:cNvSpPr/>
          <p:nvPr/>
        </p:nvSpPr>
        <p:spPr>
          <a:xfrm>
            <a:off x="3150416" y="2986564"/>
            <a:ext cx="1779882" cy="32470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9885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P2PKH</a:t>
            </a:r>
            <a:endParaRPr lang="zh-CN" altLang="en-US" dirty="0"/>
          </a:p>
        </p:txBody>
      </p:sp>
      <p:pic>
        <p:nvPicPr>
          <p:cNvPr id="5" name="图片 4"/>
          <p:cNvPicPr>
            <a:picLocks noChangeAspect="1"/>
          </p:cNvPicPr>
          <p:nvPr/>
        </p:nvPicPr>
        <p:blipFill>
          <a:blip r:embed="rId2"/>
          <a:stretch>
            <a:fillRect/>
          </a:stretch>
        </p:blipFill>
        <p:spPr>
          <a:xfrm>
            <a:off x="3115047" y="2152685"/>
            <a:ext cx="5961905" cy="2580952"/>
          </a:xfrm>
          <a:prstGeom prst="rect">
            <a:avLst/>
          </a:prstGeom>
        </p:spPr>
      </p:pic>
      <p:sp>
        <p:nvSpPr>
          <p:cNvPr id="6" name="矩形 5"/>
          <p:cNvSpPr/>
          <p:nvPr/>
        </p:nvSpPr>
        <p:spPr>
          <a:xfrm>
            <a:off x="5070764" y="3713018"/>
            <a:ext cx="2770909" cy="812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9168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P2PKH Output</a:t>
            </a:r>
            <a:endParaRPr lang="zh-CN" altLang="en-US" dirty="0"/>
          </a:p>
        </p:txBody>
      </p:sp>
      <p:sp>
        <p:nvSpPr>
          <p:cNvPr id="3" name="内容占位符 2"/>
          <p:cNvSpPr>
            <a:spLocks noGrp="1"/>
          </p:cNvSpPr>
          <p:nvPr>
            <p:ph idx="1"/>
          </p:nvPr>
        </p:nvSpPr>
        <p:spPr/>
        <p:txBody>
          <a:bodyPr/>
          <a:lstStyle/>
          <a:p>
            <a:r>
              <a:rPr lang="en-US" altLang="zh-CN" dirty="0" err="1"/>
              <a:t>PublicKey</a:t>
            </a:r>
            <a:r>
              <a:rPr lang="en-US" altLang="zh-CN" dirty="0"/>
              <a:t> Script </a:t>
            </a:r>
            <a:r>
              <a:rPr lang="en-US" altLang="zh-CN" dirty="0" smtClean="0"/>
              <a:t>:</a:t>
            </a:r>
          </a:p>
          <a:p>
            <a:endParaRPr lang="en-US" altLang="zh-CN" dirty="0"/>
          </a:p>
          <a:p>
            <a:endParaRPr lang="en-US" altLang="zh-CN" dirty="0" smtClean="0"/>
          </a:p>
          <a:p>
            <a:r>
              <a:rPr lang="en-US" altLang="zh-CN" dirty="0" smtClean="0"/>
              <a:t>Signature Script:</a:t>
            </a:r>
          </a:p>
        </p:txBody>
      </p:sp>
      <p:graphicFrame>
        <p:nvGraphicFramePr>
          <p:cNvPr id="5" name="表格 4"/>
          <p:cNvGraphicFramePr>
            <a:graphicFrameLocks noGrp="1"/>
          </p:cNvGraphicFramePr>
          <p:nvPr>
            <p:extLst>
              <p:ext uri="{D42A27DB-BD31-4B8C-83A1-F6EECF244321}">
                <p14:modId xmlns:p14="http://schemas.microsoft.com/office/powerpoint/2010/main" val="2526964630"/>
              </p:ext>
            </p:extLst>
          </p:nvPr>
        </p:nvGraphicFramePr>
        <p:xfrm>
          <a:off x="1136073" y="2299085"/>
          <a:ext cx="8737600" cy="453352"/>
        </p:xfrm>
        <a:graphic>
          <a:graphicData uri="http://schemas.openxmlformats.org/drawingml/2006/table">
            <a:tbl>
              <a:tblPr firstRow="1" bandRow="1">
                <a:tableStyleId>{5C22544A-7EE6-4342-B048-85BDC9FD1C3A}</a:tableStyleId>
              </a:tblPr>
              <a:tblGrid>
                <a:gridCol w="8737600"/>
              </a:tblGrid>
              <a:tr h="453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OP_DUP OP_HASH160 &lt;</a:t>
                      </a:r>
                      <a:r>
                        <a:rPr lang="en-US" altLang="zh-CN" dirty="0" err="1" smtClean="0"/>
                        <a:t>PubkeyHash</a:t>
                      </a:r>
                      <a:r>
                        <a:rPr lang="en-US" altLang="zh-CN" dirty="0" smtClean="0"/>
                        <a:t>&gt; OP_EQUALVERIFY OP_CHECKSIG</a:t>
                      </a:r>
                      <a:endParaRPr lang="zh-CN" altLang="en-US" dirty="0" smtClean="0"/>
                    </a:p>
                  </a:txBody>
                  <a:tcPr>
                    <a:solidFill>
                      <a:schemeClr val="accent6">
                        <a:lumMod val="60000"/>
                        <a:lumOff val="40000"/>
                      </a:schemeClr>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194294500"/>
              </p:ext>
            </p:extLst>
          </p:nvPr>
        </p:nvGraphicFramePr>
        <p:xfrm>
          <a:off x="1136072" y="3784672"/>
          <a:ext cx="8820728" cy="453352"/>
        </p:xfrm>
        <a:graphic>
          <a:graphicData uri="http://schemas.openxmlformats.org/drawingml/2006/table">
            <a:tbl>
              <a:tblPr firstRow="1" bandRow="1">
                <a:tableStyleId>{5C22544A-7EE6-4342-B048-85BDC9FD1C3A}</a:tableStyleId>
              </a:tblPr>
              <a:tblGrid>
                <a:gridCol w="8820728"/>
              </a:tblGrid>
              <a:tr h="453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&lt;Sig&gt; &lt;</a:t>
                      </a:r>
                      <a:r>
                        <a:rPr lang="en-US" altLang="zh-CN" dirty="0" err="1" smtClean="0"/>
                        <a:t>PubKey</a:t>
                      </a:r>
                      <a:r>
                        <a:rPr lang="en-US" altLang="zh-CN" dirty="0" smtClean="0"/>
                        <a:t>&gt; OP_DUP OP_HASH160 &lt;</a:t>
                      </a:r>
                      <a:r>
                        <a:rPr lang="en-US" altLang="zh-CN" dirty="0" err="1" smtClean="0"/>
                        <a:t>PubkeyHash</a:t>
                      </a:r>
                      <a:r>
                        <a:rPr lang="en-US" altLang="zh-CN" dirty="0" smtClean="0"/>
                        <a:t>&gt; OP_EQUALVERIFY OP_CHECKSIG</a:t>
                      </a:r>
                      <a:endParaRPr lang="zh-CN" altLang="en-US" dirty="0" smtClean="0"/>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2087136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P2PKH validation</a:t>
            </a:r>
            <a:endParaRPr lang="zh-CN" altLang="en-US" dirty="0"/>
          </a:p>
        </p:txBody>
      </p:sp>
      <p:pic>
        <p:nvPicPr>
          <p:cNvPr id="4" name="图片 3"/>
          <p:cNvPicPr>
            <a:picLocks noChangeAspect="1"/>
          </p:cNvPicPr>
          <p:nvPr/>
        </p:nvPicPr>
        <p:blipFill>
          <a:blip r:embed="rId2"/>
          <a:stretch>
            <a:fillRect/>
          </a:stretch>
        </p:blipFill>
        <p:spPr>
          <a:xfrm>
            <a:off x="2501711" y="1690688"/>
            <a:ext cx="6209524" cy="4323809"/>
          </a:xfrm>
          <a:prstGeom prst="rect">
            <a:avLst/>
          </a:prstGeom>
        </p:spPr>
      </p:pic>
    </p:spTree>
    <p:extLst>
      <p:ext uri="{BB962C8B-B14F-4D97-AF65-F5344CB8AC3E}">
        <p14:creationId xmlns:p14="http://schemas.microsoft.com/office/powerpoint/2010/main" val="2149577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P2PKH </a:t>
            </a:r>
            <a:r>
              <a:rPr lang="en-US" altLang="zh-CN" dirty="0" smtClean="0"/>
              <a:t>validation</a:t>
            </a:r>
            <a:endParaRPr lang="zh-CN" altLang="en-US" dirty="0"/>
          </a:p>
        </p:txBody>
      </p:sp>
      <p:sp>
        <p:nvSpPr>
          <p:cNvPr id="3" name="内容占位符 2"/>
          <p:cNvSpPr>
            <a:spLocks noGrp="1"/>
          </p:cNvSpPr>
          <p:nvPr>
            <p:ph idx="1"/>
          </p:nvPr>
        </p:nvSpPr>
        <p:spPr/>
        <p:txBody>
          <a:bodyPr>
            <a:normAutofit fontScale="55000" lnSpcReduction="20000"/>
          </a:bodyPr>
          <a:lstStyle/>
          <a:p>
            <a:pPr marL="514350" indent="-514350">
              <a:buFont typeface="+mj-lt"/>
              <a:buAutoNum type="arabicPeriod"/>
            </a:pPr>
            <a:r>
              <a:rPr lang="en-US" altLang="zh-CN" dirty="0"/>
              <a:t>The signature (from Bob’s signature script) is added (pushed) to an empty stack. Because it’s just data, nothing is done except adding it to the stack. The public key (also from the signature script) is pushed on top of the signature</a:t>
            </a:r>
            <a:r>
              <a:rPr lang="en-US" altLang="zh-CN" dirty="0" smtClean="0"/>
              <a:t>.</a:t>
            </a:r>
            <a:endParaRPr lang="en-US" altLang="zh-CN" dirty="0"/>
          </a:p>
          <a:p>
            <a:pPr marL="514350" indent="-514350">
              <a:buFont typeface="+mj-lt"/>
              <a:buAutoNum type="arabicPeriod"/>
            </a:pPr>
            <a:r>
              <a:rPr lang="en-US" altLang="zh-CN" dirty="0"/>
              <a:t>From Alice’s </a:t>
            </a:r>
            <a:r>
              <a:rPr lang="en-US" altLang="zh-CN" dirty="0" err="1"/>
              <a:t>pubkey</a:t>
            </a:r>
            <a:r>
              <a:rPr lang="en-US" altLang="zh-CN" dirty="0"/>
              <a:t> script, the </a:t>
            </a:r>
            <a:r>
              <a:rPr lang="en-US" altLang="zh-CN" b="1" dirty="0"/>
              <a:t>OP_DUP</a:t>
            </a:r>
            <a:r>
              <a:rPr lang="en-US" altLang="zh-CN" dirty="0"/>
              <a:t> operation is executed. </a:t>
            </a:r>
            <a:r>
              <a:rPr lang="en-US" altLang="zh-CN" b="1" dirty="0"/>
              <a:t>OP_DUP</a:t>
            </a:r>
            <a:r>
              <a:rPr lang="en-US" altLang="zh-CN" dirty="0"/>
              <a:t> pushes onto the stack a copy of the data currently at the top of it—in this case creating a copy of the public key Bob provided</a:t>
            </a:r>
            <a:r>
              <a:rPr lang="en-US" altLang="zh-CN" dirty="0" smtClean="0"/>
              <a:t>.</a:t>
            </a:r>
            <a:endParaRPr lang="en-US" altLang="zh-CN" dirty="0"/>
          </a:p>
          <a:p>
            <a:pPr marL="514350" indent="-514350">
              <a:buFont typeface="+mj-lt"/>
              <a:buAutoNum type="arabicPeriod"/>
            </a:pPr>
            <a:r>
              <a:rPr lang="en-US" altLang="zh-CN" dirty="0"/>
              <a:t>The operation executed next, </a:t>
            </a:r>
            <a:r>
              <a:rPr lang="en-US" altLang="zh-CN" sz="2700" b="1" dirty="0"/>
              <a:t>OP_HASH160</a:t>
            </a:r>
            <a:r>
              <a:rPr lang="en-US" altLang="zh-CN" dirty="0"/>
              <a:t>, pushes onto the stack a hash of the data currently on top of it—in this case, Bob’s public key. This creates a hash of Bob’s public key</a:t>
            </a:r>
            <a:r>
              <a:rPr lang="en-US" altLang="zh-CN" dirty="0" smtClean="0"/>
              <a:t>.</a:t>
            </a:r>
            <a:endParaRPr lang="en-US" altLang="zh-CN" dirty="0"/>
          </a:p>
          <a:p>
            <a:pPr marL="514350" indent="-514350">
              <a:buFont typeface="+mj-lt"/>
              <a:buAutoNum type="arabicPeriod"/>
            </a:pPr>
            <a:r>
              <a:rPr lang="en-US" altLang="zh-CN" dirty="0"/>
              <a:t>Alice’s </a:t>
            </a:r>
            <a:r>
              <a:rPr lang="en-US" altLang="zh-CN" dirty="0" err="1"/>
              <a:t>pubkey</a:t>
            </a:r>
            <a:r>
              <a:rPr lang="en-US" altLang="zh-CN" dirty="0"/>
              <a:t> script then pushes the </a:t>
            </a:r>
            <a:r>
              <a:rPr lang="en-US" altLang="zh-CN" dirty="0" err="1"/>
              <a:t>pubkey</a:t>
            </a:r>
            <a:r>
              <a:rPr lang="en-US" altLang="zh-CN" dirty="0"/>
              <a:t> hash that Bob gave her for the first transaction. At this point, there should be two copies of Bob’s </a:t>
            </a:r>
            <a:r>
              <a:rPr lang="en-US" altLang="zh-CN" dirty="0" err="1"/>
              <a:t>pubkey</a:t>
            </a:r>
            <a:r>
              <a:rPr lang="en-US" altLang="zh-CN" dirty="0"/>
              <a:t> hash at the top of the stack</a:t>
            </a:r>
            <a:r>
              <a:rPr lang="en-US" altLang="zh-CN" dirty="0" smtClean="0"/>
              <a:t>.</a:t>
            </a:r>
            <a:endParaRPr lang="en-US" altLang="zh-CN" dirty="0"/>
          </a:p>
          <a:p>
            <a:pPr marL="514350" indent="-514350">
              <a:buFont typeface="+mj-lt"/>
              <a:buAutoNum type="arabicPeriod"/>
            </a:pPr>
            <a:r>
              <a:rPr lang="en-US" altLang="zh-CN" dirty="0"/>
              <a:t>Now it gets interesting: Alice’s </a:t>
            </a:r>
            <a:r>
              <a:rPr lang="en-US" altLang="zh-CN" dirty="0" err="1"/>
              <a:t>pubkey</a:t>
            </a:r>
            <a:r>
              <a:rPr lang="en-US" altLang="zh-CN" dirty="0"/>
              <a:t> script executes </a:t>
            </a:r>
            <a:r>
              <a:rPr lang="en-US" altLang="zh-CN" sz="2700" b="1" dirty="0"/>
              <a:t>OP_EQUALVERIFY</a:t>
            </a:r>
            <a:r>
              <a:rPr lang="en-US" altLang="zh-CN" dirty="0"/>
              <a:t>. </a:t>
            </a:r>
            <a:r>
              <a:rPr lang="en-US" altLang="zh-CN" sz="2700" b="1" dirty="0"/>
              <a:t>OP_EQUALVERIFY</a:t>
            </a:r>
            <a:r>
              <a:rPr lang="en-US" altLang="zh-CN" dirty="0"/>
              <a:t> is equivalent to executing </a:t>
            </a:r>
            <a:r>
              <a:rPr lang="en-US" altLang="zh-CN" sz="2700" b="1" dirty="0"/>
              <a:t>OP_EQUAL</a:t>
            </a:r>
            <a:r>
              <a:rPr lang="en-US" altLang="zh-CN" dirty="0"/>
              <a:t> followed by </a:t>
            </a:r>
            <a:r>
              <a:rPr lang="en-US" altLang="zh-CN" sz="2700" b="1" dirty="0"/>
              <a:t>OP_VERIFY</a:t>
            </a:r>
            <a:r>
              <a:rPr lang="en-US" altLang="zh-CN" dirty="0"/>
              <a:t> (not shown</a:t>
            </a:r>
            <a:r>
              <a:rPr lang="en-US" altLang="zh-CN" dirty="0" smtClean="0"/>
              <a:t>).</a:t>
            </a:r>
            <a:endParaRPr lang="en-US" altLang="zh-CN" dirty="0"/>
          </a:p>
          <a:p>
            <a:pPr marL="514350" indent="-514350">
              <a:buFont typeface="+mj-lt"/>
              <a:buAutoNum type="arabicPeriod"/>
            </a:pPr>
            <a:r>
              <a:rPr lang="en-US" altLang="zh-CN" sz="2700" b="1" dirty="0"/>
              <a:t>OP_EQUAL</a:t>
            </a:r>
            <a:r>
              <a:rPr lang="en-US" altLang="zh-CN" dirty="0"/>
              <a:t> (not shown) checks the two values at the top of the stack; in this case, it checks whether the </a:t>
            </a:r>
            <a:r>
              <a:rPr lang="en-US" altLang="zh-CN" dirty="0" err="1"/>
              <a:t>pubkey</a:t>
            </a:r>
            <a:r>
              <a:rPr lang="en-US" altLang="zh-CN" dirty="0"/>
              <a:t> hash generated from the full public key Bob provided equals the </a:t>
            </a:r>
            <a:r>
              <a:rPr lang="en-US" altLang="zh-CN" dirty="0" err="1"/>
              <a:t>pubkey</a:t>
            </a:r>
            <a:r>
              <a:rPr lang="en-US" altLang="zh-CN" dirty="0"/>
              <a:t> hash Alice provided when she created transaction #1. </a:t>
            </a:r>
            <a:r>
              <a:rPr lang="en-US" altLang="zh-CN" sz="2700" b="1" dirty="0"/>
              <a:t>OP_EQUAL</a:t>
            </a:r>
            <a:r>
              <a:rPr lang="en-US" altLang="zh-CN" dirty="0"/>
              <a:t> pops (removes from the top of the stack) the two values it compared, and replaces them with the result of that comparison: zero (false) or one (true</a:t>
            </a:r>
            <a:r>
              <a:rPr lang="en-US" altLang="zh-CN" dirty="0" smtClean="0"/>
              <a:t>).</a:t>
            </a:r>
            <a:endParaRPr lang="en-US" altLang="zh-CN" dirty="0"/>
          </a:p>
          <a:p>
            <a:pPr marL="514350" indent="-514350">
              <a:buFont typeface="+mj-lt"/>
              <a:buAutoNum type="arabicPeriod"/>
            </a:pPr>
            <a:r>
              <a:rPr lang="en-US" altLang="zh-CN" sz="2700" b="1" dirty="0"/>
              <a:t>OP_VERIFY</a:t>
            </a:r>
            <a:r>
              <a:rPr lang="en-US" altLang="zh-CN" dirty="0"/>
              <a:t> (not shown) checks the value at the top of the stack. If the value is false it immediately terminates evaluation and the transaction validation fails. Otherwise it pops the true value off the stack</a:t>
            </a:r>
            <a:r>
              <a:rPr lang="en-US" altLang="zh-CN" dirty="0" smtClean="0"/>
              <a:t>.</a:t>
            </a:r>
            <a:endParaRPr lang="en-US" altLang="zh-CN" dirty="0"/>
          </a:p>
          <a:p>
            <a:pPr marL="514350" indent="-514350">
              <a:buFont typeface="+mj-lt"/>
              <a:buAutoNum type="arabicPeriod"/>
            </a:pPr>
            <a:r>
              <a:rPr lang="en-US" altLang="zh-CN" dirty="0"/>
              <a:t>Finally, Alice’s </a:t>
            </a:r>
            <a:r>
              <a:rPr lang="en-US" altLang="zh-CN" dirty="0" err="1"/>
              <a:t>pubkey</a:t>
            </a:r>
            <a:r>
              <a:rPr lang="en-US" altLang="zh-CN" dirty="0"/>
              <a:t> script executes </a:t>
            </a:r>
            <a:r>
              <a:rPr lang="en-US" altLang="zh-CN" sz="2700" b="1" dirty="0"/>
              <a:t>OP_CHECKSIG</a:t>
            </a:r>
            <a:r>
              <a:rPr lang="en-US" altLang="zh-CN" dirty="0"/>
              <a:t>, which checks the signature Bob provided against the now-authenticated public key he also provided. If the signature matches the public key and was generated using all of the data required to be signed, </a:t>
            </a:r>
            <a:r>
              <a:rPr lang="en-US" altLang="zh-CN" sz="2700" b="1" dirty="0"/>
              <a:t>OP_CHECKSIG </a:t>
            </a:r>
            <a:r>
              <a:rPr lang="en-US" altLang="zh-CN" dirty="0"/>
              <a:t>pushes the value true onto the top of the stack.</a:t>
            </a:r>
            <a:endParaRPr lang="zh-CN" altLang="en-US" dirty="0"/>
          </a:p>
        </p:txBody>
      </p:sp>
    </p:spTree>
    <p:extLst>
      <p:ext uri="{BB962C8B-B14F-4D97-AF65-F5344CB8AC3E}">
        <p14:creationId xmlns:p14="http://schemas.microsoft.com/office/powerpoint/2010/main" val="3438724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P2SH</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a:t>Pubkey</a:t>
            </a:r>
            <a:r>
              <a:rPr lang="en-US" altLang="zh-CN" dirty="0"/>
              <a:t> scripts are created by spenders who have little interest what that script does. Receivers do care about the script conditions and, if they want, they can ask spenders to use a particular </a:t>
            </a:r>
            <a:r>
              <a:rPr lang="en-US" altLang="zh-CN" dirty="0" err="1"/>
              <a:t>pubkey</a:t>
            </a:r>
            <a:r>
              <a:rPr lang="en-US" altLang="zh-CN" dirty="0"/>
              <a:t> script. Unfortunately, custom </a:t>
            </a:r>
            <a:r>
              <a:rPr lang="en-US" altLang="zh-CN" dirty="0" err="1"/>
              <a:t>pubkey</a:t>
            </a:r>
            <a:r>
              <a:rPr lang="en-US" altLang="zh-CN" dirty="0"/>
              <a:t> scripts are less convenient than short Bitcoin addresses and there was no standard way to communicate them between programs prior to widespread implementation of the BIP70 Payment Protocol discussed later.</a:t>
            </a:r>
          </a:p>
          <a:p>
            <a:endParaRPr lang="en-US" altLang="zh-CN" dirty="0"/>
          </a:p>
          <a:p>
            <a:r>
              <a:rPr lang="en-US" altLang="zh-CN" dirty="0"/>
              <a:t>To solve these problems, pay-to-script-hash (P2SH) transactions were created in 2012 to let a spender create a </a:t>
            </a:r>
            <a:r>
              <a:rPr lang="en-US" altLang="zh-CN" dirty="0" err="1"/>
              <a:t>pubkey</a:t>
            </a:r>
            <a:r>
              <a:rPr lang="en-US" altLang="zh-CN" dirty="0"/>
              <a:t> script containing a hash of a second script, the redeem script.</a:t>
            </a:r>
            <a:endParaRPr lang="zh-CN" altLang="en-US" dirty="0"/>
          </a:p>
        </p:txBody>
      </p:sp>
    </p:spTree>
    <p:extLst>
      <p:ext uri="{BB962C8B-B14F-4D97-AF65-F5344CB8AC3E}">
        <p14:creationId xmlns:p14="http://schemas.microsoft.com/office/powerpoint/2010/main" val="318209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Chain Protocol</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7" name="文本框 6"/>
          <p:cNvSpPr txBox="1"/>
          <p:nvPr/>
        </p:nvSpPr>
        <p:spPr>
          <a:xfrm>
            <a:off x="4153989" y="5404450"/>
            <a:ext cx="4188006" cy="369332"/>
          </a:xfrm>
          <a:prstGeom prst="rect">
            <a:avLst/>
          </a:prstGeom>
          <a:noFill/>
        </p:spPr>
        <p:txBody>
          <a:bodyPr wrap="none" rtlCol="0">
            <a:spAutoFit/>
          </a:bodyPr>
          <a:lstStyle/>
          <a:p>
            <a:r>
              <a:rPr lang="en-US" altLang="zh-CN" dirty="0" smtClean="0"/>
              <a:t>A broadcasts this block to the P2P network</a:t>
            </a:r>
            <a:endParaRPr lang="zh-CN" altLang="en-US" dirty="0"/>
          </a:p>
        </p:txBody>
      </p:sp>
      <p:cxnSp>
        <p:nvCxnSpPr>
          <p:cNvPr id="9" name="直接箭头连接符 8"/>
          <p:cNvCxnSpPr>
            <a:stCxn id="4" idx="7"/>
          </p:cNvCxnSpPr>
          <p:nvPr/>
        </p:nvCxnSpPr>
        <p:spPr>
          <a:xfrm flipV="1">
            <a:off x="4053237" y="2551611"/>
            <a:ext cx="1359141" cy="43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5"/>
            <a:endCxn id="6" idx="2"/>
          </p:cNvCxnSpPr>
          <p:nvPr/>
        </p:nvCxnSpPr>
        <p:spPr>
          <a:xfrm>
            <a:off x="4053237" y="3456170"/>
            <a:ext cx="1202386" cy="885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4" name="椭圆 13"/>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cxnSp>
        <p:nvCxnSpPr>
          <p:cNvPr id="16" name="直接箭头连接符 15"/>
          <p:cNvCxnSpPr>
            <a:stCxn id="4" idx="6"/>
          </p:cNvCxnSpPr>
          <p:nvPr/>
        </p:nvCxnSpPr>
        <p:spPr>
          <a:xfrm>
            <a:off x="4153989" y="3222171"/>
            <a:ext cx="3055651" cy="11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5934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P2SH</a:t>
            </a:r>
            <a:endParaRPr lang="zh-CN" altLang="en-US" dirty="0"/>
          </a:p>
        </p:txBody>
      </p:sp>
      <p:sp>
        <p:nvSpPr>
          <p:cNvPr id="3" name="内容占位符 2"/>
          <p:cNvSpPr>
            <a:spLocks noGrp="1"/>
          </p:cNvSpPr>
          <p:nvPr>
            <p:ph idx="1"/>
          </p:nvPr>
        </p:nvSpPr>
        <p:spPr/>
        <p:txBody>
          <a:bodyPr/>
          <a:lstStyle/>
          <a:p>
            <a:r>
              <a:rPr lang="en-US" altLang="zh-CN" dirty="0"/>
              <a:t>Bob creates a redeem script with whatever script he wants, hashes the redeem script, and provides the redeem script hash to Alice. Alice creates a P2SH-style output containing Bob’s redeem script hash</a:t>
            </a:r>
            <a:r>
              <a:rPr lang="en-US" altLang="zh-CN" dirty="0" smtClean="0"/>
              <a:t>.</a:t>
            </a:r>
          </a:p>
          <a:p>
            <a:r>
              <a:rPr lang="en-US" altLang="zh-CN" dirty="0"/>
              <a:t>When Bob wants to spend the output, he provides his signature along with the full (serialized) redeem script in the signature script. The peer-to-peer network ensures the full redeem script hashes to the same value as the script hash Alice put in her output; it then processes the redeem script exactly as it would if it were the primary </a:t>
            </a:r>
            <a:r>
              <a:rPr lang="en-US" altLang="zh-CN" dirty="0" err="1"/>
              <a:t>pubkey</a:t>
            </a:r>
            <a:r>
              <a:rPr lang="en-US" altLang="zh-CN" dirty="0"/>
              <a:t> script, letting Bob spend the output if the redeem script does not return false.</a:t>
            </a:r>
            <a:endParaRPr lang="zh-CN" altLang="en-US" dirty="0"/>
          </a:p>
        </p:txBody>
      </p:sp>
    </p:spTree>
    <p:extLst>
      <p:ext uri="{BB962C8B-B14F-4D97-AF65-F5344CB8AC3E}">
        <p14:creationId xmlns:p14="http://schemas.microsoft.com/office/powerpoint/2010/main" val="1008672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P2SH</a:t>
            </a:r>
            <a:endParaRPr lang="zh-CN" altLang="en-US" dirty="0"/>
          </a:p>
        </p:txBody>
      </p:sp>
      <p:pic>
        <p:nvPicPr>
          <p:cNvPr id="4" name="图片 3"/>
          <p:cNvPicPr>
            <a:picLocks noChangeAspect="1"/>
          </p:cNvPicPr>
          <p:nvPr/>
        </p:nvPicPr>
        <p:blipFill>
          <a:blip r:embed="rId2"/>
          <a:stretch>
            <a:fillRect/>
          </a:stretch>
        </p:blipFill>
        <p:spPr>
          <a:xfrm>
            <a:off x="838200" y="1488453"/>
            <a:ext cx="7219048" cy="1590476"/>
          </a:xfrm>
          <a:prstGeom prst="rect">
            <a:avLst/>
          </a:prstGeom>
        </p:spPr>
      </p:pic>
      <p:pic>
        <p:nvPicPr>
          <p:cNvPr id="5" name="图片 4"/>
          <p:cNvPicPr>
            <a:picLocks noChangeAspect="1"/>
          </p:cNvPicPr>
          <p:nvPr/>
        </p:nvPicPr>
        <p:blipFill>
          <a:blip r:embed="rId3"/>
          <a:stretch>
            <a:fillRect/>
          </a:stretch>
        </p:blipFill>
        <p:spPr>
          <a:xfrm>
            <a:off x="722042" y="3078929"/>
            <a:ext cx="7238095" cy="3319927"/>
          </a:xfrm>
          <a:prstGeom prst="rect">
            <a:avLst/>
          </a:prstGeom>
        </p:spPr>
      </p:pic>
    </p:spTree>
    <p:extLst>
      <p:ext uri="{BB962C8B-B14F-4D97-AF65-F5344CB8AC3E}">
        <p14:creationId xmlns:p14="http://schemas.microsoft.com/office/powerpoint/2010/main" val="1715059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P2SH Scripts</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2518646"/>
              </p:ext>
            </p:extLst>
          </p:nvPr>
        </p:nvGraphicFramePr>
        <p:xfrm>
          <a:off x="1006763" y="3091945"/>
          <a:ext cx="8820728" cy="640080"/>
        </p:xfrm>
        <a:graphic>
          <a:graphicData uri="http://schemas.openxmlformats.org/drawingml/2006/table">
            <a:tbl>
              <a:tblPr firstRow="1" bandRow="1">
                <a:tableStyleId>{5C22544A-7EE6-4342-B048-85BDC9FD1C3A}</a:tableStyleId>
              </a:tblPr>
              <a:tblGrid>
                <a:gridCol w="8820728"/>
              </a:tblGrid>
              <a:tr h="453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Pubkey</a:t>
                      </a:r>
                      <a:r>
                        <a:rPr lang="en-US" altLang="zh-CN" dirty="0" smtClean="0"/>
                        <a:t> script: OP_HASH160 &lt;Hash160(</a:t>
                      </a:r>
                      <a:r>
                        <a:rPr lang="en-US" altLang="zh-CN" dirty="0" err="1" smtClean="0"/>
                        <a:t>redeemScript</a:t>
                      </a:r>
                      <a:r>
                        <a:rPr lang="en-US" altLang="zh-CN" dirty="0" smtClean="0"/>
                        <a:t>)&gt; OP_EQUAL Signature script: &lt;sig&gt; [sig] [sig...] &lt;</a:t>
                      </a:r>
                      <a:r>
                        <a:rPr lang="en-US" altLang="zh-CN" dirty="0" err="1" smtClean="0"/>
                        <a:t>redeemScript</a:t>
                      </a:r>
                      <a:r>
                        <a:rPr lang="en-US" altLang="zh-CN" dirty="0" smtClean="0"/>
                        <a:t>&gt;</a:t>
                      </a:r>
                      <a:endParaRPr lang="zh-CN" altLang="en-US" dirty="0" smtClean="0"/>
                    </a:p>
                  </a:txBody>
                  <a:tcPr>
                    <a:solidFill>
                      <a:schemeClr val="accent6">
                        <a:lumMod val="60000"/>
                        <a:lumOff val="40000"/>
                      </a:schemeClr>
                    </a:solidFill>
                  </a:tcPr>
                </a:tc>
              </a:tr>
            </a:tbl>
          </a:graphicData>
        </a:graphic>
      </p:graphicFrame>
      <p:sp>
        <p:nvSpPr>
          <p:cNvPr id="5" name="矩形 4"/>
          <p:cNvSpPr/>
          <p:nvPr/>
        </p:nvSpPr>
        <p:spPr>
          <a:xfrm>
            <a:off x="2179782" y="3411985"/>
            <a:ext cx="1616363" cy="4395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9084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MultiSig</a:t>
            </a:r>
            <a:endParaRPr lang="zh-CN" altLang="en-US" dirty="0"/>
          </a:p>
        </p:txBody>
      </p:sp>
      <p:sp>
        <p:nvSpPr>
          <p:cNvPr id="3" name="内容占位符 2"/>
          <p:cNvSpPr>
            <a:spLocks noGrp="1"/>
          </p:cNvSpPr>
          <p:nvPr>
            <p:ph idx="1"/>
          </p:nvPr>
        </p:nvSpPr>
        <p:spPr/>
        <p:txBody>
          <a:bodyPr/>
          <a:lstStyle/>
          <a:p>
            <a:r>
              <a:rPr lang="en-US" altLang="zh-CN" dirty="0" smtClean="0"/>
              <a:t>P2PKH:</a:t>
            </a:r>
          </a:p>
          <a:p>
            <a:endParaRPr lang="en-US" altLang="zh-CN" dirty="0"/>
          </a:p>
          <a:p>
            <a:endParaRPr lang="en-US" altLang="zh-CN" dirty="0" smtClean="0"/>
          </a:p>
          <a:p>
            <a:endParaRPr lang="en-US" altLang="zh-CN" dirty="0"/>
          </a:p>
          <a:p>
            <a:r>
              <a:rPr lang="en-US" altLang="zh-CN" dirty="0" smtClean="0"/>
              <a:t>P2SH:</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33366941"/>
              </p:ext>
            </p:extLst>
          </p:nvPr>
        </p:nvGraphicFramePr>
        <p:xfrm>
          <a:off x="1154545" y="2417690"/>
          <a:ext cx="8820728" cy="640080"/>
        </p:xfrm>
        <a:graphic>
          <a:graphicData uri="http://schemas.openxmlformats.org/drawingml/2006/table">
            <a:tbl>
              <a:tblPr firstRow="1" bandRow="1">
                <a:tableStyleId>{5C22544A-7EE6-4342-B048-85BDC9FD1C3A}</a:tableStyleId>
              </a:tblPr>
              <a:tblGrid>
                <a:gridCol w="8820728"/>
              </a:tblGrid>
              <a:tr h="453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Pubkey</a:t>
                      </a:r>
                      <a:r>
                        <a:rPr lang="en-US" altLang="zh-CN" dirty="0" smtClean="0"/>
                        <a:t> script: &lt;m&gt; &lt;A </a:t>
                      </a:r>
                      <a:r>
                        <a:rPr lang="en-US" altLang="zh-CN" dirty="0" err="1" smtClean="0"/>
                        <a:t>pubkey</a:t>
                      </a:r>
                      <a:r>
                        <a:rPr lang="en-US" altLang="zh-CN" dirty="0" smtClean="0"/>
                        <a:t>&gt; [B </a:t>
                      </a:r>
                      <a:r>
                        <a:rPr lang="en-US" altLang="zh-CN" dirty="0" err="1" smtClean="0"/>
                        <a:t>pubkey</a:t>
                      </a:r>
                      <a:r>
                        <a:rPr lang="en-US" altLang="zh-CN" dirty="0" smtClean="0"/>
                        <a:t>] [C </a:t>
                      </a:r>
                      <a:r>
                        <a:rPr lang="en-US" altLang="zh-CN" dirty="0" err="1" smtClean="0"/>
                        <a:t>pubkey</a:t>
                      </a:r>
                      <a:r>
                        <a:rPr lang="en-US" altLang="zh-CN" dirty="0" smtClean="0"/>
                        <a:t>...] &lt;n&gt; OP_CHECKMULTISIG Signature script: OP_0 &lt;A sig&gt; [B sig] [C sig...]</a:t>
                      </a:r>
                      <a:endParaRPr lang="zh-CN" altLang="en-US" dirty="0" smtClean="0"/>
                    </a:p>
                  </a:txBody>
                  <a:tcPr>
                    <a:solidFill>
                      <a:schemeClr val="accent6">
                        <a:lumMod val="60000"/>
                        <a:lumOff val="40000"/>
                      </a:schemeClr>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053322218"/>
              </p:ext>
            </p:extLst>
          </p:nvPr>
        </p:nvGraphicFramePr>
        <p:xfrm>
          <a:off x="1154545" y="4468163"/>
          <a:ext cx="8820728" cy="914400"/>
        </p:xfrm>
        <a:graphic>
          <a:graphicData uri="http://schemas.openxmlformats.org/drawingml/2006/table">
            <a:tbl>
              <a:tblPr firstRow="1" bandRow="1">
                <a:tableStyleId>{5C22544A-7EE6-4342-B048-85BDC9FD1C3A}</a:tableStyleId>
              </a:tblPr>
              <a:tblGrid>
                <a:gridCol w="8820728"/>
              </a:tblGrid>
              <a:tr h="453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Pubkey</a:t>
                      </a:r>
                      <a:r>
                        <a:rPr lang="en-US" altLang="zh-CN" dirty="0" smtClean="0"/>
                        <a:t> script: OP_HASH160 &lt;Hash160(</a:t>
                      </a:r>
                      <a:r>
                        <a:rPr lang="en-US" altLang="zh-CN" dirty="0" err="1" smtClean="0"/>
                        <a:t>redeemScript</a:t>
                      </a:r>
                      <a:r>
                        <a:rPr lang="en-US" altLang="zh-CN" dirty="0" smtClean="0"/>
                        <a:t>)&gt; OP_EQUAL Redeem script: &lt;OP_2&gt; &lt;A </a:t>
                      </a:r>
                      <a:r>
                        <a:rPr lang="en-US" altLang="zh-CN" dirty="0" err="1" smtClean="0"/>
                        <a:t>pubkey</a:t>
                      </a:r>
                      <a:r>
                        <a:rPr lang="en-US" altLang="zh-CN" dirty="0" smtClean="0"/>
                        <a:t>&gt; &lt;B </a:t>
                      </a:r>
                      <a:r>
                        <a:rPr lang="en-US" altLang="zh-CN" dirty="0" err="1" smtClean="0"/>
                        <a:t>pubkey</a:t>
                      </a:r>
                      <a:r>
                        <a:rPr lang="en-US" altLang="zh-CN" dirty="0" smtClean="0"/>
                        <a:t>&gt; &lt;C </a:t>
                      </a:r>
                      <a:r>
                        <a:rPr lang="en-US" altLang="zh-CN" dirty="0" err="1" smtClean="0"/>
                        <a:t>pubkey</a:t>
                      </a:r>
                      <a:r>
                        <a:rPr lang="en-US" altLang="zh-CN" dirty="0" smtClean="0"/>
                        <a:t>&gt; &lt;OP_3&gt; OP_CHECKMULTISIG Signature script: OP_0 &lt;A sig&gt; &lt;C sig&gt; &lt;</a:t>
                      </a:r>
                      <a:r>
                        <a:rPr lang="en-US" altLang="zh-CN" dirty="0" err="1" smtClean="0"/>
                        <a:t>redeemScript</a:t>
                      </a:r>
                      <a:r>
                        <a:rPr lang="en-US" altLang="zh-CN" dirty="0" smtClean="0"/>
                        <a:t>&gt;</a:t>
                      </a:r>
                      <a:endParaRPr lang="zh-CN" altLang="en-US" dirty="0" smtClean="0"/>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4149519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Smart-Contract case</a:t>
            </a:r>
            <a:endParaRPr lang="zh-CN" altLang="en-US" dirty="0"/>
          </a:p>
        </p:txBody>
      </p:sp>
      <p:pic>
        <p:nvPicPr>
          <p:cNvPr id="5" name="图片 4"/>
          <p:cNvPicPr>
            <a:picLocks noChangeAspect="1"/>
          </p:cNvPicPr>
          <p:nvPr/>
        </p:nvPicPr>
        <p:blipFill>
          <a:blip r:embed="rId2"/>
          <a:stretch>
            <a:fillRect/>
          </a:stretch>
        </p:blipFill>
        <p:spPr>
          <a:xfrm>
            <a:off x="2743201" y="1191305"/>
            <a:ext cx="6459660" cy="5409859"/>
          </a:xfrm>
          <a:prstGeom prst="rect">
            <a:avLst/>
          </a:prstGeom>
        </p:spPr>
      </p:pic>
    </p:spTree>
    <p:extLst>
      <p:ext uri="{BB962C8B-B14F-4D97-AF65-F5344CB8AC3E}">
        <p14:creationId xmlns:p14="http://schemas.microsoft.com/office/powerpoint/2010/main" val="3739846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hlinkClick r:id="rId2"/>
              </a:rPr>
              <a:t>https://en.bitcoin.it/wiki/Network</a:t>
            </a:r>
            <a:endParaRPr lang="en-US" altLang="zh-CN" dirty="0" smtClean="0">
              <a:hlinkClick r:id="rId3"/>
            </a:endParaRPr>
          </a:p>
          <a:p>
            <a:pPr marL="514350" indent="-514350">
              <a:buFont typeface="+mj-lt"/>
              <a:buAutoNum type="arabicPeriod"/>
            </a:pPr>
            <a:r>
              <a:rPr lang="en-US" altLang="zh-CN" dirty="0" smtClean="0">
                <a:hlinkClick r:id="rId3"/>
              </a:rPr>
              <a:t>https://en.bitcoin.it/wiki/Protocol_specification</a:t>
            </a:r>
            <a:endParaRPr lang="en-US" altLang="zh-CN" dirty="0" smtClean="0"/>
          </a:p>
          <a:p>
            <a:pPr marL="514350" indent="-514350">
              <a:buFont typeface="+mj-lt"/>
              <a:buAutoNum type="arabicPeriod"/>
            </a:pPr>
            <a:r>
              <a:rPr lang="en-US" altLang="zh-CN" dirty="0" smtClean="0">
                <a:hlinkClick r:id="rId4"/>
              </a:rPr>
              <a:t>https://en.bitcoin.it/wiki/Protocol_rules</a:t>
            </a:r>
            <a:endParaRPr lang="en-US" altLang="zh-CN" dirty="0" smtClean="0"/>
          </a:p>
          <a:p>
            <a:pPr marL="514350" indent="-514350">
              <a:buFont typeface="+mj-lt"/>
              <a:buAutoNum type="arabicPeriod"/>
            </a:pPr>
            <a:r>
              <a:rPr lang="en-US" altLang="zh-CN" dirty="0" smtClean="0">
                <a:hlinkClick r:id="rId5"/>
              </a:rPr>
              <a:t>https://bitcoin.org/en/developer-documentation</a:t>
            </a:r>
            <a:endParaRPr lang="en-US" altLang="zh-CN" dirty="0" smtClean="0"/>
          </a:p>
          <a:p>
            <a:pPr marL="514350" indent="-514350">
              <a:buFont typeface="+mj-lt"/>
              <a:buAutoNum type="arabicPeriod"/>
            </a:pPr>
            <a:r>
              <a:rPr lang="en-US" altLang="zh-CN" dirty="0" smtClean="0">
                <a:hlinkClick r:id="rId6"/>
              </a:rPr>
              <a:t>https://arxiv.org/pdf/1405.7418v1.pdf</a:t>
            </a:r>
            <a:endParaRPr lang="en-US" altLang="zh-CN" dirty="0" smtClean="0"/>
          </a:p>
          <a:p>
            <a:pPr marL="514350" indent="-514350">
              <a:buFont typeface="+mj-lt"/>
              <a:buAutoNum type="arabicPeriod"/>
            </a:pPr>
            <a:r>
              <a:rPr lang="en-US" altLang="zh-CN" dirty="0">
                <a:hlinkClick r:id="rId7"/>
              </a:rPr>
              <a:t>http://</a:t>
            </a:r>
            <a:r>
              <a:rPr lang="en-US" altLang="zh-CN" dirty="0" smtClean="0">
                <a:hlinkClick r:id="rId7"/>
              </a:rPr>
              <a:t>ethfans.org/posts/r3-corda-announcement</a:t>
            </a:r>
            <a:endParaRPr lang="en-US" altLang="zh-CN" dirty="0" smtClean="0"/>
          </a:p>
          <a:p>
            <a:pPr marL="0" indent="0">
              <a:buNone/>
            </a:pPr>
            <a:endParaRPr lang="en-US" altLang="zh-CN" dirty="0" smtClean="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261426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Chain Protocol</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7" name="文本框 6"/>
          <p:cNvSpPr txBox="1"/>
          <p:nvPr/>
        </p:nvSpPr>
        <p:spPr>
          <a:xfrm>
            <a:off x="4153989" y="5404450"/>
            <a:ext cx="5194371" cy="369332"/>
          </a:xfrm>
          <a:prstGeom prst="rect">
            <a:avLst/>
          </a:prstGeom>
          <a:noFill/>
        </p:spPr>
        <p:txBody>
          <a:bodyPr wrap="none" rtlCol="0">
            <a:spAutoFit/>
          </a:bodyPr>
          <a:lstStyle/>
          <a:p>
            <a:r>
              <a:rPr lang="en-US" altLang="zh-CN" dirty="0" smtClean="0"/>
              <a:t>A,B,C in the P2P network will all have the block chain</a:t>
            </a:r>
            <a:endParaRPr lang="zh-CN" altLang="en-US" dirty="0"/>
          </a:p>
        </p:txBody>
      </p:sp>
      <p:cxnSp>
        <p:nvCxnSpPr>
          <p:cNvPr id="9" name="直接箭头连接符 8"/>
          <p:cNvCxnSpPr>
            <a:stCxn id="4" idx="7"/>
          </p:cNvCxnSpPr>
          <p:nvPr/>
        </p:nvCxnSpPr>
        <p:spPr>
          <a:xfrm flipV="1">
            <a:off x="4053237" y="2551611"/>
            <a:ext cx="1359141" cy="436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5"/>
            <a:endCxn id="6" idx="2"/>
          </p:cNvCxnSpPr>
          <p:nvPr/>
        </p:nvCxnSpPr>
        <p:spPr>
          <a:xfrm>
            <a:off x="4053237" y="3456170"/>
            <a:ext cx="1202386" cy="885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2" name="矩形 11"/>
          <p:cNvSpPr/>
          <p:nvPr/>
        </p:nvSpPr>
        <p:spPr>
          <a:xfrm>
            <a:off x="4833257" y="2131603"/>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4" name="矩形 13"/>
          <p:cNvSpPr/>
          <p:nvPr/>
        </p:nvSpPr>
        <p:spPr>
          <a:xfrm>
            <a:off x="4833257" y="4458787"/>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5" name="椭圆 14"/>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cxnSp>
        <p:nvCxnSpPr>
          <p:cNvPr id="16" name="直接箭头连接符 15"/>
          <p:cNvCxnSpPr>
            <a:stCxn id="4" idx="6"/>
            <a:endCxn id="15" idx="2"/>
          </p:cNvCxnSpPr>
          <p:nvPr/>
        </p:nvCxnSpPr>
        <p:spPr>
          <a:xfrm>
            <a:off x="4153989" y="3222171"/>
            <a:ext cx="3055651" cy="11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858000" y="2988170"/>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Tree>
    <p:extLst>
      <p:ext uri="{BB962C8B-B14F-4D97-AF65-F5344CB8AC3E}">
        <p14:creationId xmlns:p14="http://schemas.microsoft.com/office/powerpoint/2010/main" val="708997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Chain Protocol</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7" name="文本框 6"/>
          <p:cNvSpPr txBox="1"/>
          <p:nvPr/>
        </p:nvSpPr>
        <p:spPr>
          <a:xfrm>
            <a:off x="2375930" y="5341566"/>
            <a:ext cx="7583166" cy="369332"/>
          </a:xfrm>
          <a:prstGeom prst="rect">
            <a:avLst/>
          </a:prstGeom>
          <a:noFill/>
        </p:spPr>
        <p:txBody>
          <a:bodyPr wrap="none" rtlCol="0">
            <a:spAutoFit/>
          </a:bodyPr>
          <a:lstStyle/>
          <a:p>
            <a:r>
              <a:rPr lang="en-US" altLang="zh-CN" dirty="0" smtClean="0"/>
              <a:t>A try to transfer 5 to D, A broadcasts a transaction message to the P2P network</a:t>
            </a:r>
            <a:endParaRPr lang="zh-CN" altLang="en-US" dirty="0"/>
          </a:p>
        </p:txBody>
      </p:sp>
      <p:cxnSp>
        <p:nvCxnSpPr>
          <p:cNvPr id="14" name="直接箭头连接符 13"/>
          <p:cNvCxnSpPr/>
          <p:nvPr/>
        </p:nvCxnSpPr>
        <p:spPr>
          <a:xfrm flipV="1">
            <a:off x="3757146" y="2490651"/>
            <a:ext cx="1498477" cy="3128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p:cNvCxnSpPr>
            <a:endCxn id="6" idx="7"/>
          </p:cNvCxnSpPr>
          <p:nvPr/>
        </p:nvCxnSpPr>
        <p:spPr>
          <a:xfrm>
            <a:off x="3757146" y="2803502"/>
            <a:ext cx="2085702" cy="13037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矩形 16"/>
          <p:cNvSpPr/>
          <p:nvPr/>
        </p:nvSpPr>
        <p:spPr>
          <a:xfrm>
            <a:off x="2009805" y="2906391"/>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18" name="矩形 17"/>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19" name="矩形 18"/>
          <p:cNvSpPr/>
          <p:nvPr/>
        </p:nvSpPr>
        <p:spPr>
          <a:xfrm>
            <a:off x="4945865" y="2115526"/>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0" name="矩形 19"/>
          <p:cNvSpPr/>
          <p:nvPr/>
        </p:nvSpPr>
        <p:spPr>
          <a:xfrm>
            <a:off x="4945865" y="4436487"/>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1" name="椭圆 20"/>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22" name="矩形 21"/>
          <p:cNvSpPr/>
          <p:nvPr/>
        </p:nvSpPr>
        <p:spPr>
          <a:xfrm>
            <a:off x="6787274" y="2925031"/>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Tree>
    <p:extLst>
      <p:ext uri="{BB962C8B-B14F-4D97-AF65-F5344CB8AC3E}">
        <p14:creationId xmlns:p14="http://schemas.microsoft.com/office/powerpoint/2010/main" val="249041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Chain Protocol</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7" name="文本框 6"/>
          <p:cNvSpPr txBox="1"/>
          <p:nvPr/>
        </p:nvSpPr>
        <p:spPr>
          <a:xfrm>
            <a:off x="2375930" y="5341566"/>
            <a:ext cx="4007700" cy="369332"/>
          </a:xfrm>
          <a:prstGeom prst="rect">
            <a:avLst/>
          </a:prstGeom>
          <a:noFill/>
        </p:spPr>
        <p:txBody>
          <a:bodyPr wrap="none" rtlCol="0">
            <a:spAutoFit/>
          </a:bodyPr>
          <a:lstStyle/>
          <a:p>
            <a:r>
              <a:rPr lang="en-US" altLang="zh-CN" dirty="0" smtClean="0"/>
              <a:t>B and C Receive the transaction message</a:t>
            </a:r>
            <a:endParaRPr lang="zh-CN" altLang="en-US" dirty="0"/>
          </a:p>
        </p:txBody>
      </p:sp>
      <p:cxnSp>
        <p:nvCxnSpPr>
          <p:cNvPr id="14" name="直接箭头连接符 13"/>
          <p:cNvCxnSpPr/>
          <p:nvPr/>
        </p:nvCxnSpPr>
        <p:spPr>
          <a:xfrm flipV="1">
            <a:off x="3757146" y="2490651"/>
            <a:ext cx="1498477" cy="3128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p:cNvCxnSpPr>
            <a:endCxn id="6" idx="7"/>
          </p:cNvCxnSpPr>
          <p:nvPr/>
        </p:nvCxnSpPr>
        <p:spPr>
          <a:xfrm>
            <a:off x="3757146" y="2803502"/>
            <a:ext cx="2085702" cy="13037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矩形 17"/>
          <p:cNvSpPr/>
          <p:nvPr/>
        </p:nvSpPr>
        <p:spPr>
          <a:xfrm>
            <a:off x="1990513" y="3342150"/>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19" name="矩形 18"/>
          <p:cNvSpPr/>
          <p:nvPr/>
        </p:nvSpPr>
        <p:spPr>
          <a:xfrm>
            <a:off x="3969233" y="1963696"/>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20" name="矩形 19"/>
          <p:cNvSpPr/>
          <p:nvPr/>
        </p:nvSpPr>
        <p:spPr>
          <a:xfrm>
            <a:off x="3871564" y="4671841"/>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21" name="矩形 20"/>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2" name="矩形 21"/>
          <p:cNvSpPr/>
          <p:nvPr/>
        </p:nvSpPr>
        <p:spPr>
          <a:xfrm>
            <a:off x="4852549" y="2199242"/>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3" name="矩形 22"/>
          <p:cNvSpPr/>
          <p:nvPr/>
        </p:nvSpPr>
        <p:spPr>
          <a:xfrm>
            <a:off x="4754880" y="4436487"/>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4" name="椭圆 23"/>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25" name="矩形 24"/>
          <p:cNvSpPr/>
          <p:nvPr/>
        </p:nvSpPr>
        <p:spPr>
          <a:xfrm>
            <a:off x="6787274" y="2925031"/>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Tree>
    <p:extLst>
      <p:ext uri="{BB962C8B-B14F-4D97-AF65-F5344CB8AC3E}">
        <p14:creationId xmlns:p14="http://schemas.microsoft.com/office/powerpoint/2010/main" val="365140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Chain Protocol</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7" name="文本框 6"/>
          <p:cNvSpPr txBox="1"/>
          <p:nvPr/>
        </p:nvSpPr>
        <p:spPr>
          <a:xfrm>
            <a:off x="1759132" y="5341566"/>
            <a:ext cx="9110150" cy="923330"/>
          </a:xfrm>
          <a:prstGeom prst="rect">
            <a:avLst/>
          </a:prstGeom>
          <a:noFill/>
        </p:spPr>
        <p:txBody>
          <a:bodyPr wrap="square" rtlCol="0">
            <a:spAutoFit/>
          </a:bodyPr>
          <a:lstStyle/>
          <a:p>
            <a:r>
              <a:rPr lang="en-US" altLang="zh-CN" dirty="0" smtClean="0"/>
              <a:t>B and C </a:t>
            </a:r>
            <a:r>
              <a:rPr lang="en-US" altLang="zh-CN" dirty="0"/>
              <a:t>v</a:t>
            </a:r>
            <a:r>
              <a:rPr lang="en-US" altLang="zh-CN" dirty="0" smtClean="0"/>
              <a:t>alidate the message by both block chain and the transaction message.</a:t>
            </a:r>
          </a:p>
          <a:p>
            <a:r>
              <a:rPr lang="en-US" altLang="zh-CN" dirty="0" smtClean="0"/>
              <a:t>In fact, the verify process use the </a:t>
            </a:r>
            <a:r>
              <a:rPr lang="en-US" altLang="zh-CN" b="1" dirty="0" smtClean="0"/>
              <a:t>RSA</a:t>
            </a:r>
            <a:r>
              <a:rPr lang="en-US" altLang="zh-CN" dirty="0" smtClean="0"/>
              <a:t> algorithm and </a:t>
            </a:r>
            <a:r>
              <a:rPr lang="en-US" altLang="zh-CN" b="1" dirty="0" smtClean="0"/>
              <a:t>P2PKH scripts</a:t>
            </a:r>
            <a:r>
              <a:rPr lang="en-US" altLang="zh-CN" dirty="0" smtClean="0"/>
              <a:t> or </a:t>
            </a:r>
            <a:r>
              <a:rPr lang="en-US" altLang="zh-CN" b="1" dirty="0" smtClean="0"/>
              <a:t>P2SH scripts </a:t>
            </a:r>
            <a:r>
              <a:rPr lang="en-US" altLang="zh-CN" dirty="0" smtClean="0"/>
              <a:t>which </a:t>
            </a:r>
            <a:r>
              <a:rPr lang="en-US" altLang="zh-CN" dirty="0"/>
              <a:t>is so called </a:t>
            </a:r>
            <a:r>
              <a:rPr lang="en-US" altLang="zh-CN" b="1" dirty="0" smtClean="0"/>
              <a:t>smart-contract</a:t>
            </a:r>
            <a:r>
              <a:rPr lang="en-US" altLang="zh-CN" dirty="0" smtClean="0"/>
              <a:t>.</a:t>
            </a:r>
            <a:endParaRPr lang="zh-CN" altLang="en-US" dirty="0"/>
          </a:p>
        </p:txBody>
      </p:sp>
      <p:sp>
        <p:nvSpPr>
          <p:cNvPr id="23" name="矩形 22"/>
          <p:cNvSpPr/>
          <p:nvPr/>
        </p:nvSpPr>
        <p:spPr>
          <a:xfrm>
            <a:off x="1990513" y="3342150"/>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24" name="矩形 23"/>
          <p:cNvSpPr/>
          <p:nvPr/>
        </p:nvSpPr>
        <p:spPr>
          <a:xfrm>
            <a:off x="3949941" y="1962567"/>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25" name="矩形 24"/>
          <p:cNvSpPr/>
          <p:nvPr/>
        </p:nvSpPr>
        <p:spPr>
          <a:xfrm>
            <a:off x="3949941" y="4650965"/>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26" name="矩形 25"/>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7" name="矩形 26"/>
          <p:cNvSpPr/>
          <p:nvPr/>
        </p:nvSpPr>
        <p:spPr>
          <a:xfrm>
            <a:off x="4833256" y="218071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8" name="矩形 27"/>
          <p:cNvSpPr/>
          <p:nvPr/>
        </p:nvSpPr>
        <p:spPr>
          <a:xfrm>
            <a:off x="4841963" y="4424542"/>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cxnSp>
        <p:nvCxnSpPr>
          <p:cNvPr id="21" name="直接连接符 20"/>
          <p:cNvCxnSpPr/>
          <p:nvPr/>
        </p:nvCxnSpPr>
        <p:spPr>
          <a:xfrm flipH="1">
            <a:off x="4900479" y="1836032"/>
            <a:ext cx="601193" cy="645309"/>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直接连接符 21"/>
          <p:cNvCxnSpPr/>
          <p:nvPr/>
        </p:nvCxnSpPr>
        <p:spPr>
          <a:xfrm flipH="1">
            <a:off x="4645724" y="4341222"/>
            <a:ext cx="601193" cy="645309"/>
          </a:xfrm>
          <a:prstGeom prst="line">
            <a:avLst/>
          </a:prstGeom>
        </p:spPr>
        <p:style>
          <a:lnRef idx="3">
            <a:schemeClr val="accent2"/>
          </a:lnRef>
          <a:fillRef idx="0">
            <a:schemeClr val="accent2"/>
          </a:fillRef>
          <a:effectRef idx="2">
            <a:schemeClr val="accent2"/>
          </a:effectRef>
          <a:fontRef idx="minor">
            <a:schemeClr val="tx1"/>
          </a:fontRef>
        </p:style>
      </p:cxnSp>
      <p:sp>
        <p:nvSpPr>
          <p:cNvPr id="29" name="椭圆 28"/>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30" name="矩形 29"/>
          <p:cNvSpPr/>
          <p:nvPr/>
        </p:nvSpPr>
        <p:spPr>
          <a:xfrm>
            <a:off x="6787274" y="2925031"/>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Tree>
    <p:extLst>
      <p:ext uri="{BB962C8B-B14F-4D97-AF65-F5344CB8AC3E}">
        <p14:creationId xmlns:p14="http://schemas.microsoft.com/office/powerpoint/2010/main" val="244234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 Chain Protocol</a:t>
            </a:r>
            <a:endParaRPr lang="zh-CN" altLang="en-US" dirty="0"/>
          </a:p>
        </p:txBody>
      </p:sp>
      <p:sp>
        <p:nvSpPr>
          <p:cNvPr id="4" name="椭圆 3"/>
          <p:cNvSpPr/>
          <p:nvPr/>
        </p:nvSpPr>
        <p:spPr>
          <a:xfrm>
            <a:off x="3466012" y="289124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5412378" y="2099378"/>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6" name="椭圆 5"/>
          <p:cNvSpPr/>
          <p:nvPr/>
        </p:nvSpPr>
        <p:spPr>
          <a:xfrm>
            <a:off x="5255623" y="4010297"/>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7" name="文本框 6"/>
          <p:cNvSpPr txBox="1"/>
          <p:nvPr/>
        </p:nvSpPr>
        <p:spPr>
          <a:xfrm>
            <a:off x="2375930" y="5341566"/>
            <a:ext cx="7404015" cy="1200329"/>
          </a:xfrm>
          <a:prstGeom prst="rect">
            <a:avLst/>
          </a:prstGeom>
          <a:noFill/>
        </p:spPr>
        <p:txBody>
          <a:bodyPr wrap="none" rtlCol="0">
            <a:spAutoFit/>
          </a:bodyPr>
          <a:lstStyle/>
          <a:p>
            <a:r>
              <a:rPr lang="en-US" altLang="zh-CN" dirty="0" smtClean="0"/>
              <a:t>B and C combine the block chain and transaction to create a new block</a:t>
            </a:r>
          </a:p>
          <a:p>
            <a:r>
              <a:rPr lang="en-US" altLang="zh-CN" dirty="0" smtClean="0"/>
              <a:t>Both B and C are doing a </a:t>
            </a:r>
            <a:r>
              <a:rPr lang="en-US" altLang="zh-CN" b="1" dirty="0" smtClean="0"/>
              <a:t>Proof Of Work(POW) </a:t>
            </a:r>
            <a:r>
              <a:rPr lang="en-US" altLang="zh-CN" dirty="0" smtClean="0"/>
              <a:t>to calculate a new hash value </a:t>
            </a:r>
          </a:p>
          <a:p>
            <a:r>
              <a:rPr lang="en-US" altLang="zh-CN" dirty="0" smtClean="0"/>
              <a:t>which </a:t>
            </a:r>
            <a:r>
              <a:rPr lang="en-US" altLang="zh-CN" b="1" dirty="0" smtClean="0"/>
              <a:t>SHOULD</a:t>
            </a:r>
            <a:r>
              <a:rPr lang="en-US" altLang="zh-CN" dirty="0" smtClean="0"/>
              <a:t> match some condition, it’s not easy and </a:t>
            </a:r>
            <a:r>
              <a:rPr lang="en-US" altLang="zh-CN" b="1" dirty="0" smtClean="0"/>
              <a:t>time consuming</a:t>
            </a:r>
            <a:r>
              <a:rPr lang="en-US" altLang="zh-CN" dirty="0" smtClean="0"/>
              <a:t>.  </a:t>
            </a:r>
          </a:p>
          <a:p>
            <a:r>
              <a:rPr lang="en-US" altLang="zh-CN" dirty="0" smtClean="0"/>
              <a:t>B and C are both try to reward himself by 1.</a:t>
            </a:r>
            <a:endParaRPr lang="zh-CN" altLang="en-US" dirty="0"/>
          </a:p>
        </p:txBody>
      </p:sp>
      <p:sp>
        <p:nvSpPr>
          <p:cNvPr id="8" name="矩形 7"/>
          <p:cNvSpPr/>
          <p:nvPr/>
        </p:nvSpPr>
        <p:spPr>
          <a:xfrm>
            <a:off x="5690931" y="2074106"/>
            <a:ext cx="1227909" cy="22581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dirty="0" smtClean="0"/>
              <a:t>H1,H2:5@(A-&gt;D),1@C</a:t>
            </a:r>
            <a:endParaRPr lang="zh-CN" altLang="en-US" sz="900" dirty="0"/>
          </a:p>
        </p:txBody>
      </p:sp>
      <p:sp>
        <p:nvSpPr>
          <p:cNvPr id="23" name="矩形 22"/>
          <p:cNvSpPr/>
          <p:nvPr/>
        </p:nvSpPr>
        <p:spPr>
          <a:xfrm>
            <a:off x="1990513" y="3342150"/>
            <a:ext cx="1728047" cy="2264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5@(A-&gt;D),5@A</a:t>
            </a:r>
            <a:endParaRPr lang="zh-CN" altLang="en-US" dirty="0"/>
          </a:p>
        </p:txBody>
      </p:sp>
      <p:sp>
        <p:nvSpPr>
          <p:cNvPr id="25" name="矩形 24"/>
          <p:cNvSpPr/>
          <p:nvPr/>
        </p:nvSpPr>
        <p:spPr>
          <a:xfrm>
            <a:off x="2873829" y="3108958"/>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6" name="矩形 25"/>
          <p:cNvSpPr/>
          <p:nvPr/>
        </p:nvSpPr>
        <p:spPr>
          <a:xfrm>
            <a:off x="4889273" y="2067352"/>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7" name="矩形 26"/>
          <p:cNvSpPr/>
          <p:nvPr/>
        </p:nvSpPr>
        <p:spPr>
          <a:xfrm>
            <a:off x="4778831" y="4421010"/>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28" name="矩形 27"/>
          <p:cNvSpPr/>
          <p:nvPr/>
        </p:nvSpPr>
        <p:spPr>
          <a:xfrm>
            <a:off x="5599611" y="4421010"/>
            <a:ext cx="1227909" cy="2258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zh-CN" sz="900" dirty="0" smtClean="0"/>
              <a:t>H1,H3:5@(A-&gt;D),1@B</a:t>
            </a:r>
            <a:endParaRPr lang="zh-CN" altLang="en-US" sz="900" dirty="0"/>
          </a:p>
        </p:txBody>
      </p:sp>
      <p:sp>
        <p:nvSpPr>
          <p:cNvPr id="29" name="椭圆 28"/>
          <p:cNvSpPr/>
          <p:nvPr/>
        </p:nvSpPr>
        <p:spPr>
          <a:xfrm>
            <a:off x="7209640" y="3004455"/>
            <a:ext cx="687977" cy="661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30" name="矩形 29"/>
          <p:cNvSpPr/>
          <p:nvPr/>
        </p:nvSpPr>
        <p:spPr>
          <a:xfrm>
            <a:off x="6787274" y="2925031"/>
            <a:ext cx="844731" cy="226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smtClean="0"/>
              <a:t>H1:10@A</a:t>
            </a:r>
            <a:endParaRPr lang="zh-CN" altLang="en-US" sz="1200" dirty="0"/>
          </a:p>
        </p:txBody>
      </p:sp>
      <p:sp>
        <p:nvSpPr>
          <p:cNvPr id="3" name="云形 2"/>
          <p:cNvSpPr/>
          <p:nvPr/>
        </p:nvSpPr>
        <p:spPr>
          <a:xfrm>
            <a:off x="7973817" y="281089"/>
            <a:ext cx="3379983" cy="209621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A new block always contains thousands of new transactions,  here we just add a new one for demonstrate!</a:t>
            </a:r>
            <a:endParaRPr lang="zh-CN" altLang="en-US" dirty="0">
              <a:solidFill>
                <a:schemeClr val="tx1">
                  <a:lumMod val="95000"/>
                  <a:lumOff val="5000"/>
                </a:schemeClr>
              </a:solidFill>
            </a:endParaRPr>
          </a:p>
        </p:txBody>
      </p:sp>
      <p:cxnSp>
        <p:nvCxnSpPr>
          <p:cNvPr id="10" name="曲线连接符 9"/>
          <p:cNvCxnSpPr>
            <a:stCxn id="8" idx="0"/>
            <a:endCxn id="3" idx="2"/>
          </p:cNvCxnSpPr>
          <p:nvPr/>
        </p:nvCxnSpPr>
        <p:spPr>
          <a:xfrm rot="5400000" flipH="1" flipV="1">
            <a:off x="6772138" y="861944"/>
            <a:ext cx="744911" cy="16794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3922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2197</Words>
  <Application>Microsoft Office PowerPoint</Application>
  <PresentationFormat>宽屏</PresentationFormat>
  <Paragraphs>449</Paragraphs>
  <Slides>45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45</vt:i4>
      </vt:variant>
    </vt:vector>
  </HeadingPairs>
  <TitlesOfParts>
    <vt:vector size="50" baseType="lpstr">
      <vt:lpstr>宋体</vt:lpstr>
      <vt:lpstr>Arial</vt:lpstr>
      <vt:lpstr>Calibri</vt:lpstr>
      <vt:lpstr>Calibri Light</vt:lpstr>
      <vt:lpstr>Office 主题</vt:lpstr>
      <vt:lpstr>Block Chain</vt:lpstr>
      <vt:lpstr>Block Chain Protocol</vt:lpstr>
      <vt:lpstr>Block Chain Protocol</vt:lpstr>
      <vt:lpstr>Block Chain Protocol</vt:lpstr>
      <vt:lpstr>Block Chain Protocol</vt:lpstr>
      <vt:lpstr>Block Chain Protocol</vt:lpstr>
      <vt:lpstr>Block Chain Protocol</vt:lpstr>
      <vt:lpstr>Block Chain Protocol</vt:lpstr>
      <vt:lpstr>Block Chain Protocol</vt:lpstr>
      <vt:lpstr>Block Chain Protocol</vt:lpstr>
      <vt:lpstr>Block Chain Protocol</vt:lpstr>
      <vt:lpstr>Block Chain Protocol</vt:lpstr>
      <vt:lpstr>Block Chain Protocol</vt:lpstr>
      <vt:lpstr>Block Chain Protocol</vt:lpstr>
      <vt:lpstr>Double spend</vt:lpstr>
      <vt:lpstr>Double spend</vt:lpstr>
      <vt:lpstr>Double spend</vt:lpstr>
      <vt:lpstr>Double spend</vt:lpstr>
      <vt:lpstr>Double spend</vt:lpstr>
      <vt:lpstr>Double spend</vt:lpstr>
      <vt:lpstr>Double spend</vt:lpstr>
      <vt:lpstr>Double spend</vt:lpstr>
      <vt:lpstr>Double spend</vt:lpstr>
      <vt:lpstr>Double spend</vt:lpstr>
      <vt:lpstr>Double spend</vt:lpstr>
      <vt:lpstr>The Real Block Chain</vt:lpstr>
      <vt:lpstr>Proof Of Work(POW)</vt:lpstr>
      <vt:lpstr>Proof Of Work(POW)</vt:lpstr>
      <vt:lpstr>Proof Of Work(POW)</vt:lpstr>
      <vt:lpstr>The Real Transaction</vt:lpstr>
      <vt:lpstr>The Real Transaction</vt:lpstr>
      <vt:lpstr>P2PKH</vt:lpstr>
      <vt:lpstr>P2PKH Validation Scripts</vt:lpstr>
      <vt:lpstr>P2PKH</vt:lpstr>
      <vt:lpstr>P2PKH</vt:lpstr>
      <vt:lpstr>P2PKH Output</vt:lpstr>
      <vt:lpstr>P2PKH validation</vt:lpstr>
      <vt:lpstr>P2PKH validation</vt:lpstr>
      <vt:lpstr>P2SH</vt:lpstr>
      <vt:lpstr>P2SH</vt:lpstr>
      <vt:lpstr>P2SH</vt:lpstr>
      <vt:lpstr>P2SH Scripts</vt:lpstr>
      <vt:lpstr>MultiSig</vt:lpstr>
      <vt:lpstr>A Smart-Contract case</vt:lpstr>
      <vt:lpstr>References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Chain</dc:title>
  <dc:creator>ffl</dc:creator>
  <cp:lastModifiedBy>ffl</cp:lastModifiedBy>
  <cp:revision>134</cp:revision>
  <dcterms:created xsi:type="dcterms:W3CDTF">2016-10-20T11:58:10Z</dcterms:created>
  <dcterms:modified xsi:type="dcterms:W3CDTF">2016-10-21T11:32:14Z</dcterms:modified>
</cp:coreProperties>
</file>