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57" r:id="rId7"/>
    <p:sldId id="271" r:id="rId8"/>
    <p:sldId id="27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9" autoAdjust="0"/>
    <p:restoredTop sz="82765" autoAdjust="0"/>
  </p:normalViewPr>
  <p:slideViewPr>
    <p:cSldViewPr snapToGrid="0">
      <p:cViewPr varScale="1">
        <p:scale>
          <a:sx n="86" d="100"/>
          <a:sy n="86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8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8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9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0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7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3367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Deep Learning for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Deep Learning for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5426"/>
            <a:ext cx="1136904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words, sentences, documents</a:t>
            </a:r>
          </a:p>
          <a:p>
            <a:r>
              <a:rPr lang="en-US" dirty="0" smtClean="0"/>
              <a:t>Neural networks expect continuous vectors:</a:t>
            </a:r>
          </a:p>
          <a:p>
            <a:pPr lvl="1"/>
            <a:r>
              <a:rPr lang="en-US" dirty="0" smtClean="0"/>
              <a:t>word </a:t>
            </a:r>
            <a:r>
              <a:rPr lang="en-US" dirty="0" smtClean="0"/>
              <a:t>embeddings (next lecture), </a:t>
            </a:r>
            <a:r>
              <a:rPr lang="en-US" dirty="0" smtClean="0"/>
              <a:t>sentence embeddings, document embeddings</a:t>
            </a:r>
          </a:p>
          <a:p>
            <a:r>
              <a:rPr lang="en-US" dirty="0" smtClean="0"/>
              <a:t>For sequence of variable length</a:t>
            </a:r>
          </a:p>
          <a:p>
            <a:pPr lvl="1"/>
            <a:r>
              <a:rPr lang="en-US" dirty="0" smtClean="0"/>
              <a:t>Use recurrent neural nets (RNN), e.g., LSTM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5" y="1663630"/>
            <a:ext cx="5654900" cy="444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960" y="6303868"/>
            <a:ext cx="1954377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 smtClean="0"/>
              <a:t>[Thang et al. 2013]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19" y="1405383"/>
            <a:ext cx="5099015" cy="481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27194" y="6225000"/>
            <a:ext cx="2198034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 smtClean="0"/>
              <a:t>[Bowman et al. 2014]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NLP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7352"/>
            <a:ext cx="11243733" cy="935791"/>
          </a:xfrm>
        </p:spPr>
        <p:txBody>
          <a:bodyPr lIns="91438" tIns="45719" rIns="91438" bIns="45719"/>
          <a:lstStyle/>
          <a:p>
            <a:r>
              <a:rPr lang="en-US" dirty="0" smtClean="0"/>
              <a:t>Sentiment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87" y="1108229"/>
            <a:ext cx="7795454" cy="521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03388" y="6321828"/>
            <a:ext cx="2294603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Socher</a:t>
            </a:r>
            <a:r>
              <a:rPr lang="en-US" dirty="0" smtClean="0"/>
              <a:t> </a:t>
            </a:r>
            <a:r>
              <a:rPr lang="en-US" dirty="0" smtClean="0"/>
              <a:t>et </a:t>
            </a:r>
            <a:r>
              <a:rPr lang="en-US" dirty="0" smtClean="0"/>
              <a:t>al. 2013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8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41764"/>
            <a:ext cx="10972800" cy="3603988"/>
          </a:xfrm>
        </p:spPr>
        <p:txBody>
          <a:bodyPr/>
          <a:lstStyle/>
          <a:p>
            <a:r>
              <a:rPr lang="en-US" dirty="0" smtClean="0"/>
              <a:t>Sequence-to-sequence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5" y="2334141"/>
            <a:ext cx="103155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926963" y="6257636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[</a:t>
            </a:r>
            <a:r>
              <a:rPr lang="en-US" dirty="0" err="1" smtClean="0"/>
              <a:t>Sutskever</a:t>
            </a:r>
            <a:r>
              <a:rPr lang="en-US" dirty="0" smtClean="0"/>
              <a:t> </a:t>
            </a:r>
            <a:r>
              <a:rPr lang="en-US" dirty="0"/>
              <a:t>et al. </a:t>
            </a:r>
            <a:r>
              <a:rPr lang="en-US" dirty="0" smtClean="0"/>
              <a:t>2014]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22" y="1275953"/>
            <a:ext cx="8182022" cy="5176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09607" y="6268998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[Clark and Manning 2016]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8666" y="340162"/>
            <a:ext cx="11243733" cy="935791"/>
          </a:xfrm>
        </p:spPr>
        <p:txBody>
          <a:bodyPr/>
          <a:lstStyle/>
          <a:p>
            <a:r>
              <a:rPr lang="en-US" dirty="0" smtClean="0"/>
              <a:t>Coreference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Reordering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29" y="2116408"/>
            <a:ext cx="9701607" cy="3695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6728" y="610009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(Botha et al. 2017)</a:t>
            </a:r>
          </a:p>
        </p:txBody>
      </p:sp>
    </p:spTree>
    <p:extLst>
      <p:ext uri="{BB962C8B-B14F-4D97-AF65-F5344CB8AC3E}">
        <p14:creationId xmlns:p14="http://schemas.microsoft.com/office/powerpoint/2010/main" val="10232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001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12576</TotalTime>
  <Words>104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Lucida Grande</vt:lpstr>
      <vt:lpstr>Rockwell Extra Bold</vt:lpstr>
      <vt:lpstr>Times New Roman</vt:lpstr>
      <vt:lpstr>UM-coursera-052814</vt:lpstr>
      <vt:lpstr>NLP</vt:lpstr>
      <vt:lpstr>Introduction to NLP</vt:lpstr>
      <vt:lpstr>Deep Learning for NLP</vt:lpstr>
      <vt:lpstr>NLP Examples</vt:lpstr>
      <vt:lpstr>Sentiment Analysis</vt:lpstr>
      <vt:lpstr>Machine Translation</vt:lpstr>
      <vt:lpstr>Coreference Resolution</vt:lpstr>
      <vt:lpstr>Input Reordering</vt:lpstr>
      <vt:lpstr>NLP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Radev, Dragomir</cp:lastModifiedBy>
  <cp:revision>249</cp:revision>
  <dcterms:created xsi:type="dcterms:W3CDTF">2015-11-29T17:16:54Z</dcterms:created>
  <dcterms:modified xsi:type="dcterms:W3CDTF">2019-02-12T01:15:49Z</dcterms:modified>
</cp:coreProperties>
</file>