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  <p:sldMasterId id="2147483680" r:id="rId3"/>
  </p:sldMasterIdLst>
  <p:notesMasterIdLst>
    <p:notesMasterId r:id="rId18"/>
  </p:notesMasterIdLst>
  <p:sldIdLst>
    <p:sldId id="257" r:id="rId4"/>
    <p:sldId id="352" r:id="rId5"/>
    <p:sldId id="408" r:id="rId6"/>
    <p:sldId id="406" r:id="rId7"/>
    <p:sldId id="369" r:id="rId8"/>
    <p:sldId id="397" r:id="rId9"/>
    <p:sldId id="396" r:id="rId10"/>
    <p:sldId id="398" r:id="rId11"/>
    <p:sldId id="405" r:id="rId12"/>
    <p:sldId id="402" r:id="rId13"/>
    <p:sldId id="403" r:id="rId14"/>
    <p:sldId id="404" r:id="rId15"/>
    <p:sldId id="409" r:id="rId16"/>
    <p:sldId id="3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EDFA"/>
    <a:srgbClr val="FF9900"/>
    <a:srgbClr val="FFFF00"/>
    <a:srgbClr val="006600"/>
    <a:srgbClr val="CC66FF"/>
    <a:srgbClr val="00CC00"/>
    <a:srgbClr val="CC0099"/>
    <a:srgbClr val="009999"/>
    <a:srgbClr val="85AB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0" autoAdjust="0"/>
    <p:restoredTop sz="82765" autoAdjust="0"/>
  </p:normalViewPr>
  <p:slideViewPr>
    <p:cSldViewPr snapToGrid="0">
      <p:cViewPr varScale="1">
        <p:scale>
          <a:sx n="86" d="100"/>
          <a:sy n="86" d="100"/>
        </p:scale>
        <p:origin x="30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58337-D373-401A-892D-7766A648A3F5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47A52-EDBE-4128-A1AF-FB91DAABE4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37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6610" y="1550804"/>
            <a:ext cx="11380983" cy="2049713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5333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0470" y="3886200"/>
            <a:ext cx="10044140" cy="1752600"/>
          </a:xfrm>
        </p:spPr>
        <p:txBody>
          <a:bodyPr>
            <a:normAutofit/>
          </a:bodyPr>
          <a:lstStyle>
            <a:lvl1pPr marL="0" indent="0" algn="ctr">
              <a:buNone/>
              <a:defRPr sz="4133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606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6610" y="1550804"/>
            <a:ext cx="11380983" cy="2049713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5333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0470" y="3886200"/>
            <a:ext cx="10044140" cy="1752600"/>
          </a:xfrm>
        </p:spPr>
        <p:txBody>
          <a:bodyPr>
            <a:normAutofit/>
          </a:bodyPr>
          <a:lstStyle>
            <a:lvl1pPr marL="0" indent="0" algn="ctr">
              <a:buNone/>
              <a:defRPr sz="4133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784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523295"/>
            <a:ext cx="11243733" cy="935791"/>
          </a:xfrm>
          <a:prstGeom prst="rect">
            <a:avLst/>
          </a:prstGeom>
        </p:spPr>
        <p:txBody>
          <a:bodyPr/>
          <a:lstStyle>
            <a:lvl1pPr>
              <a:defRPr sz="4667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82338"/>
            <a:ext cx="10972800" cy="3603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59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290" y="1024913"/>
            <a:ext cx="11550316" cy="1362075"/>
          </a:xfrm>
          <a:prstGeom prst="rect">
            <a:avLst/>
          </a:prstGeom>
        </p:spPr>
        <p:txBody>
          <a:bodyPr anchor="t"/>
          <a:lstStyle>
            <a:lvl1pPr algn="ctr">
              <a:defRPr sz="4667" b="0" cap="none">
                <a:solidFill>
                  <a:srgbClr val="011C3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689684"/>
            <a:ext cx="10363200" cy="717216"/>
          </a:xfrm>
        </p:spPr>
        <p:txBody>
          <a:bodyPr anchor="b">
            <a:normAutofit/>
          </a:bodyPr>
          <a:lstStyle>
            <a:lvl1pPr marL="0" indent="0" algn="ctr">
              <a:buNone/>
              <a:defRPr sz="3200">
                <a:solidFill>
                  <a:srgbClr val="FDC227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235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63972"/>
            <a:ext cx="10972800" cy="936229"/>
          </a:xfrm>
          <a:prstGeom prst="rect">
            <a:avLst/>
          </a:prstGeom>
        </p:spPr>
        <p:txBody>
          <a:bodyPr/>
          <a:lstStyle>
            <a:lvl1pPr>
              <a:defRPr sz="4267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4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133" b="0" i="0">
                <a:latin typeface="Lucida Grande"/>
                <a:cs typeface="Lucida Grande"/>
              </a:defRPr>
            </a:lvl2pPr>
            <a:lvl3pPr>
              <a:defRPr sz="2133" b="0" i="0">
                <a:latin typeface="Lucida Grande"/>
                <a:cs typeface="Lucida Grande"/>
              </a:defRPr>
            </a:lvl3pPr>
            <a:lvl4pPr>
              <a:defRPr sz="2133" b="0" i="0">
                <a:latin typeface="Lucida Grande"/>
                <a:cs typeface="Lucida Grande"/>
              </a:defRPr>
            </a:lvl4pPr>
            <a:lvl5pPr>
              <a:defRPr sz="2133" b="0" i="0">
                <a:latin typeface="Lucida Grande"/>
                <a:cs typeface="Lucida Grande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133" b="0" i="0">
                <a:latin typeface="Lucida Grande"/>
                <a:cs typeface="Lucida Grande"/>
              </a:defRPr>
            </a:lvl2pPr>
            <a:lvl3pPr>
              <a:defRPr sz="2133" b="0" i="0">
                <a:latin typeface="Lucida Grande"/>
                <a:cs typeface="Lucida Grande"/>
              </a:defRPr>
            </a:lvl3pPr>
            <a:lvl4pPr>
              <a:defRPr sz="2133" b="0" i="0">
                <a:latin typeface="Lucida Grande"/>
                <a:cs typeface="Lucida Grande"/>
              </a:defRPr>
            </a:lvl4pPr>
            <a:lvl5pPr>
              <a:defRPr sz="2133" b="0" i="0">
                <a:latin typeface="Lucida Grande"/>
                <a:cs typeface="Lucida Grande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920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5484"/>
            <a:ext cx="10972800" cy="919629"/>
          </a:xfrm>
          <a:prstGeom prst="rect">
            <a:avLst/>
          </a:prstGeom>
        </p:spPr>
        <p:txBody>
          <a:bodyPr/>
          <a:lstStyle>
            <a:lvl1pPr>
              <a:defRPr sz="4267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 algn="ctr">
              <a:buNone/>
              <a:defRPr sz="2667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24140"/>
            <a:ext cx="5386917" cy="3951288"/>
          </a:xfrm>
        </p:spPr>
        <p:txBody>
          <a:bodyPr/>
          <a:lstStyle>
            <a:lvl1pPr>
              <a:defRPr sz="2400">
                <a:latin typeface="Lucida Grande"/>
                <a:cs typeface="Lucida Grande"/>
              </a:defRPr>
            </a:lvl1pPr>
            <a:lvl2pPr>
              <a:defRPr sz="2133">
                <a:latin typeface="Lucida Grande"/>
                <a:cs typeface="Lucida Grande"/>
              </a:defRPr>
            </a:lvl2pPr>
            <a:lvl3pPr>
              <a:defRPr sz="2133">
                <a:latin typeface="Lucida Grande"/>
                <a:cs typeface="Lucida Grande"/>
              </a:defRPr>
            </a:lvl3pPr>
            <a:lvl4pPr>
              <a:defRPr sz="2133">
                <a:latin typeface="Lucida Grande"/>
                <a:cs typeface="Lucida Grande"/>
              </a:defRPr>
            </a:lvl4pPr>
            <a:lvl5pPr>
              <a:defRPr sz="2133">
                <a:latin typeface="Lucida Grande"/>
                <a:cs typeface="Lucida Grande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8" y="1535113"/>
            <a:ext cx="5389033" cy="639763"/>
          </a:xfrm>
        </p:spPr>
        <p:txBody>
          <a:bodyPr anchor="b">
            <a:normAutofit/>
          </a:bodyPr>
          <a:lstStyle>
            <a:lvl1pPr marL="0" indent="0" algn="ctr">
              <a:buNone/>
              <a:defRPr sz="2667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8" y="2424140"/>
            <a:ext cx="5389033" cy="3951288"/>
          </a:xfrm>
        </p:spPr>
        <p:txBody>
          <a:bodyPr/>
          <a:lstStyle>
            <a:lvl1pPr>
              <a:defRPr sz="2400">
                <a:latin typeface="Lucida Grande"/>
                <a:cs typeface="Lucida Grande"/>
              </a:defRPr>
            </a:lvl1pPr>
            <a:lvl2pPr>
              <a:defRPr sz="2133">
                <a:latin typeface="Lucida Grande"/>
                <a:cs typeface="Lucida Grande"/>
              </a:defRPr>
            </a:lvl2pPr>
            <a:lvl3pPr>
              <a:defRPr sz="2133">
                <a:latin typeface="Lucida Grande"/>
                <a:cs typeface="Lucida Grande"/>
              </a:defRPr>
            </a:lvl3pPr>
            <a:lvl4pPr>
              <a:defRPr sz="2133">
                <a:latin typeface="Lucida Grande"/>
                <a:cs typeface="Lucida Grande"/>
              </a:defRPr>
            </a:lvl4pPr>
            <a:lvl5pPr>
              <a:defRPr sz="2133">
                <a:latin typeface="Lucida Grande"/>
                <a:cs typeface="Lucida Grande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01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57824"/>
            <a:ext cx="10972800" cy="919629"/>
          </a:xfrm>
          <a:prstGeom prst="rect">
            <a:avLst/>
          </a:prstGeom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418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5343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26" y="666793"/>
            <a:ext cx="4011084" cy="928791"/>
          </a:xfrm>
          <a:prstGeom prst="rect">
            <a:avLst/>
          </a:prstGeom>
        </p:spPr>
        <p:txBody>
          <a:bodyPr anchor="b"/>
          <a:lstStyle>
            <a:lvl1pPr algn="l">
              <a:defRPr sz="2667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666768"/>
            <a:ext cx="6815667" cy="5619855"/>
          </a:xfrm>
        </p:spPr>
        <p:txBody>
          <a:bodyPr/>
          <a:lstStyle>
            <a:lvl1pPr>
              <a:defRPr sz="3733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3733" b="0" i="0">
                <a:latin typeface="Lucida Grande"/>
                <a:cs typeface="Lucida Grande"/>
              </a:defRPr>
            </a:lvl2pPr>
            <a:lvl3pPr>
              <a:defRPr sz="3200" b="0" i="0">
                <a:latin typeface="Lucida Grande"/>
                <a:cs typeface="Lucida Grande"/>
              </a:defRPr>
            </a:lvl3pPr>
            <a:lvl4pPr>
              <a:defRPr sz="2667" b="0" i="0">
                <a:latin typeface="Lucida Grande"/>
                <a:cs typeface="Lucida Grande"/>
              </a:defRPr>
            </a:lvl4pPr>
            <a:lvl5pPr>
              <a:defRPr sz="2667" b="0" i="0">
                <a:latin typeface="Lucida Grande"/>
                <a:cs typeface="Lucida Grande"/>
              </a:defRPr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26" y="1595536"/>
            <a:ext cx="4011084" cy="4691063"/>
          </a:xfrm>
        </p:spPr>
        <p:txBody>
          <a:bodyPr/>
          <a:lstStyle>
            <a:lvl1pPr marL="0" indent="0">
              <a:buNone/>
              <a:defRPr sz="1867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667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403"/>
            <a:ext cx="7315200" cy="804863"/>
          </a:xfrm>
        </p:spPr>
        <p:txBody>
          <a:bodyPr/>
          <a:lstStyle>
            <a:lvl1pPr marL="0" indent="0">
              <a:buNone/>
              <a:defRPr sz="1867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49531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6610" y="1550804"/>
            <a:ext cx="11380983" cy="2049713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5333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0470" y="3886200"/>
            <a:ext cx="10044140" cy="1752600"/>
          </a:xfrm>
        </p:spPr>
        <p:txBody>
          <a:bodyPr>
            <a:normAutofit/>
          </a:bodyPr>
          <a:lstStyle>
            <a:lvl1pPr marL="0" indent="0" algn="ctr">
              <a:buNone/>
              <a:defRPr sz="4133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327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523295"/>
            <a:ext cx="11243733" cy="935791"/>
          </a:xfrm>
          <a:prstGeom prst="rect">
            <a:avLst/>
          </a:prstGeom>
        </p:spPr>
        <p:txBody>
          <a:bodyPr/>
          <a:lstStyle>
            <a:lvl1pPr>
              <a:defRPr sz="4667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82338"/>
            <a:ext cx="10972800" cy="3603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3843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523295"/>
            <a:ext cx="11243733" cy="935791"/>
          </a:xfrm>
          <a:prstGeom prst="rect">
            <a:avLst/>
          </a:prstGeom>
        </p:spPr>
        <p:txBody>
          <a:bodyPr/>
          <a:lstStyle>
            <a:lvl1pPr>
              <a:defRPr sz="4667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82338"/>
            <a:ext cx="10972800" cy="3603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5473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290" y="1024913"/>
            <a:ext cx="11550316" cy="1362075"/>
          </a:xfrm>
          <a:prstGeom prst="rect">
            <a:avLst/>
          </a:prstGeom>
        </p:spPr>
        <p:txBody>
          <a:bodyPr anchor="t"/>
          <a:lstStyle>
            <a:lvl1pPr algn="ctr">
              <a:defRPr sz="4667" b="0" cap="none">
                <a:solidFill>
                  <a:srgbClr val="011C3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689684"/>
            <a:ext cx="10363200" cy="717216"/>
          </a:xfrm>
        </p:spPr>
        <p:txBody>
          <a:bodyPr anchor="b">
            <a:normAutofit/>
          </a:bodyPr>
          <a:lstStyle>
            <a:lvl1pPr marL="0" indent="0" algn="ctr">
              <a:buNone/>
              <a:defRPr sz="3200">
                <a:solidFill>
                  <a:srgbClr val="FDC227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22097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63972"/>
            <a:ext cx="10972800" cy="936229"/>
          </a:xfrm>
          <a:prstGeom prst="rect">
            <a:avLst/>
          </a:prstGeom>
        </p:spPr>
        <p:txBody>
          <a:bodyPr/>
          <a:lstStyle>
            <a:lvl1pPr>
              <a:defRPr sz="4267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4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133" b="0" i="0">
                <a:latin typeface="Lucida Grande"/>
                <a:cs typeface="Lucida Grande"/>
              </a:defRPr>
            </a:lvl2pPr>
            <a:lvl3pPr>
              <a:defRPr sz="2133" b="0" i="0">
                <a:latin typeface="Lucida Grande"/>
                <a:cs typeface="Lucida Grande"/>
              </a:defRPr>
            </a:lvl3pPr>
            <a:lvl4pPr>
              <a:defRPr sz="2133" b="0" i="0">
                <a:latin typeface="Lucida Grande"/>
                <a:cs typeface="Lucida Grande"/>
              </a:defRPr>
            </a:lvl4pPr>
            <a:lvl5pPr>
              <a:defRPr sz="2133" b="0" i="0">
                <a:latin typeface="Lucida Grande"/>
                <a:cs typeface="Lucida Grande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133" b="0" i="0">
                <a:latin typeface="Lucida Grande"/>
                <a:cs typeface="Lucida Grande"/>
              </a:defRPr>
            </a:lvl2pPr>
            <a:lvl3pPr>
              <a:defRPr sz="2133" b="0" i="0">
                <a:latin typeface="Lucida Grande"/>
                <a:cs typeface="Lucida Grande"/>
              </a:defRPr>
            </a:lvl3pPr>
            <a:lvl4pPr>
              <a:defRPr sz="2133" b="0" i="0">
                <a:latin typeface="Lucida Grande"/>
                <a:cs typeface="Lucida Grande"/>
              </a:defRPr>
            </a:lvl4pPr>
            <a:lvl5pPr>
              <a:defRPr sz="2133" b="0" i="0">
                <a:latin typeface="Lucida Grande"/>
                <a:cs typeface="Lucida Grande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3844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5484"/>
            <a:ext cx="10972800" cy="919629"/>
          </a:xfrm>
          <a:prstGeom prst="rect">
            <a:avLst/>
          </a:prstGeom>
        </p:spPr>
        <p:txBody>
          <a:bodyPr/>
          <a:lstStyle>
            <a:lvl1pPr>
              <a:defRPr sz="4267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 algn="ctr">
              <a:buNone/>
              <a:defRPr sz="2667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24140"/>
            <a:ext cx="5386917" cy="3951288"/>
          </a:xfrm>
        </p:spPr>
        <p:txBody>
          <a:bodyPr/>
          <a:lstStyle>
            <a:lvl1pPr>
              <a:defRPr sz="2400">
                <a:latin typeface="Lucida Grande"/>
                <a:cs typeface="Lucida Grande"/>
              </a:defRPr>
            </a:lvl1pPr>
            <a:lvl2pPr>
              <a:defRPr sz="2133">
                <a:latin typeface="Lucida Grande"/>
                <a:cs typeface="Lucida Grande"/>
              </a:defRPr>
            </a:lvl2pPr>
            <a:lvl3pPr>
              <a:defRPr sz="2133">
                <a:latin typeface="Lucida Grande"/>
                <a:cs typeface="Lucida Grande"/>
              </a:defRPr>
            </a:lvl3pPr>
            <a:lvl4pPr>
              <a:defRPr sz="2133">
                <a:latin typeface="Lucida Grande"/>
                <a:cs typeface="Lucida Grande"/>
              </a:defRPr>
            </a:lvl4pPr>
            <a:lvl5pPr>
              <a:defRPr sz="2133">
                <a:latin typeface="Lucida Grande"/>
                <a:cs typeface="Lucida Grande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8" y="1535113"/>
            <a:ext cx="5389033" cy="639763"/>
          </a:xfrm>
        </p:spPr>
        <p:txBody>
          <a:bodyPr anchor="b">
            <a:normAutofit/>
          </a:bodyPr>
          <a:lstStyle>
            <a:lvl1pPr marL="0" indent="0" algn="ctr">
              <a:buNone/>
              <a:defRPr sz="2667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8" y="2424140"/>
            <a:ext cx="5389033" cy="3951288"/>
          </a:xfrm>
        </p:spPr>
        <p:txBody>
          <a:bodyPr/>
          <a:lstStyle>
            <a:lvl1pPr>
              <a:defRPr sz="2400">
                <a:latin typeface="Lucida Grande"/>
                <a:cs typeface="Lucida Grande"/>
              </a:defRPr>
            </a:lvl1pPr>
            <a:lvl2pPr>
              <a:defRPr sz="2133">
                <a:latin typeface="Lucida Grande"/>
                <a:cs typeface="Lucida Grande"/>
              </a:defRPr>
            </a:lvl2pPr>
            <a:lvl3pPr>
              <a:defRPr sz="2133">
                <a:latin typeface="Lucida Grande"/>
                <a:cs typeface="Lucida Grande"/>
              </a:defRPr>
            </a:lvl3pPr>
            <a:lvl4pPr>
              <a:defRPr sz="2133">
                <a:latin typeface="Lucida Grande"/>
                <a:cs typeface="Lucida Grande"/>
              </a:defRPr>
            </a:lvl4pPr>
            <a:lvl5pPr>
              <a:defRPr sz="2133">
                <a:latin typeface="Lucida Grande"/>
                <a:cs typeface="Lucida Grande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6594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57824"/>
            <a:ext cx="10972800" cy="919629"/>
          </a:xfrm>
          <a:prstGeom prst="rect">
            <a:avLst/>
          </a:prstGeom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340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08672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26" y="666793"/>
            <a:ext cx="4011084" cy="928791"/>
          </a:xfrm>
          <a:prstGeom prst="rect">
            <a:avLst/>
          </a:prstGeom>
        </p:spPr>
        <p:txBody>
          <a:bodyPr anchor="b"/>
          <a:lstStyle>
            <a:lvl1pPr algn="l">
              <a:defRPr sz="2667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666768"/>
            <a:ext cx="6815667" cy="5619855"/>
          </a:xfrm>
        </p:spPr>
        <p:txBody>
          <a:bodyPr/>
          <a:lstStyle>
            <a:lvl1pPr>
              <a:defRPr sz="3733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3733" b="0" i="0">
                <a:latin typeface="Lucida Grande"/>
                <a:cs typeface="Lucida Grande"/>
              </a:defRPr>
            </a:lvl2pPr>
            <a:lvl3pPr>
              <a:defRPr sz="3200" b="0" i="0">
                <a:latin typeface="Lucida Grande"/>
                <a:cs typeface="Lucida Grande"/>
              </a:defRPr>
            </a:lvl3pPr>
            <a:lvl4pPr>
              <a:defRPr sz="2667" b="0" i="0">
                <a:latin typeface="Lucida Grande"/>
                <a:cs typeface="Lucida Grande"/>
              </a:defRPr>
            </a:lvl4pPr>
            <a:lvl5pPr>
              <a:defRPr sz="2667" b="0" i="0">
                <a:latin typeface="Lucida Grande"/>
                <a:cs typeface="Lucida Grande"/>
              </a:defRPr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26" y="1595536"/>
            <a:ext cx="4011084" cy="4691063"/>
          </a:xfrm>
        </p:spPr>
        <p:txBody>
          <a:bodyPr/>
          <a:lstStyle>
            <a:lvl1pPr marL="0" indent="0">
              <a:buNone/>
              <a:defRPr sz="1867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1773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667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403"/>
            <a:ext cx="7315200" cy="804863"/>
          </a:xfrm>
        </p:spPr>
        <p:txBody>
          <a:bodyPr/>
          <a:lstStyle>
            <a:lvl1pPr marL="0" indent="0">
              <a:buNone/>
              <a:defRPr sz="1867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785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290" y="1024913"/>
            <a:ext cx="11550316" cy="1362075"/>
          </a:xfrm>
          <a:prstGeom prst="rect">
            <a:avLst/>
          </a:prstGeom>
        </p:spPr>
        <p:txBody>
          <a:bodyPr anchor="t"/>
          <a:lstStyle>
            <a:lvl1pPr algn="ctr">
              <a:defRPr sz="4667" b="0" cap="none">
                <a:solidFill>
                  <a:srgbClr val="011C3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689684"/>
            <a:ext cx="10363200" cy="717216"/>
          </a:xfrm>
        </p:spPr>
        <p:txBody>
          <a:bodyPr anchor="b">
            <a:normAutofit/>
          </a:bodyPr>
          <a:lstStyle>
            <a:lvl1pPr marL="0" indent="0" algn="ctr">
              <a:buNone/>
              <a:defRPr sz="3200">
                <a:solidFill>
                  <a:srgbClr val="FDC227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988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63972"/>
            <a:ext cx="10972800" cy="936229"/>
          </a:xfrm>
          <a:prstGeom prst="rect">
            <a:avLst/>
          </a:prstGeom>
        </p:spPr>
        <p:txBody>
          <a:bodyPr/>
          <a:lstStyle>
            <a:lvl1pPr>
              <a:defRPr sz="4267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4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133" b="0" i="0">
                <a:latin typeface="Lucida Grande"/>
                <a:cs typeface="Lucida Grande"/>
              </a:defRPr>
            </a:lvl2pPr>
            <a:lvl3pPr>
              <a:defRPr sz="2133" b="0" i="0">
                <a:latin typeface="Lucida Grande"/>
                <a:cs typeface="Lucida Grande"/>
              </a:defRPr>
            </a:lvl3pPr>
            <a:lvl4pPr>
              <a:defRPr sz="2133" b="0" i="0">
                <a:latin typeface="Lucida Grande"/>
                <a:cs typeface="Lucida Grande"/>
              </a:defRPr>
            </a:lvl4pPr>
            <a:lvl5pPr>
              <a:defRPr sz="2133" b="0" i="0">
                <a:latin typeface="Lucida Grande"/>
                <a:cs typeface="Lucida Grande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133" b="0" i="0">
                <a:latin typeface="Lucida Grande"/>
                <a:cs typeface="Lucida Grande"/>
              </a:defRPr>
            </a:lvl2pPr>
            <a:lvl3pPr>
              <a:defRPr sz="2133" b="0" i="0">
                <a:latin typeface="Lucida Grande"/>
                <a:cs typeface="Lucida Grande"/>
              </a:defRPr>
            </a:lvl3pPr>
            <a:lvl4pPr>
              <a:defRPr sz="2133" b="0" i="0">
                <a:latin typeface="Lucida Grande"/>
                <a:cs typeface="Lucida Grande"/>
              </a:defRPr>
            </a:lvl4pPr>
            <a:lvl5pPr>
              <a:defRPr sz="2133" b="0" i="0">
                <a:latin typeface="Lucida Grande"/>
                <a:cs typeface="Lucida Grande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977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5484"/>
            <a:ext cx="10972800" cy="919629"/>
          </a:xfrm>
          <a:prstGeom prst="rect">
            <a:avLst/>
          </a:prstGeom>
        </p:spPr>
        <p:txBody>
          <a:bodyPr/>
          <a:lstStyle>
            <a:lvl1pPr>
              <a:defRPr sz="4267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 algn="ctr">
              <a:buNone/>
              <a:defRPr sz="2667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24140"/>
            <a:ext cx="5386917" cy="3951288"/>
          </a:xfrm>
        </p:spPr>
        <p:txBody>
          <a:bodyPr/>
          <a:lstStyle>
            <a:lvl1pPr>
              <a:defRPr sz="2400">
                <a:latin typeface="Lucida Grande"/>
                <a:cs typeface="Lucida Grande"/>
              </a:defRPr>
            </a:lvl1pPr>
            <a:lvl2pPr>
              <a:defRPr sz="2133">
                <a:latin typeface="Lucida Grande"/>
                <a:cs typeface="Lucida Grande"/>
              </a:defRPr>
            </a:lvl2pPr>
            <a:lvl3pPr>
              <a:defRPr sz="2133">
                <a:latin typeface="Lucida Grande"/>
                <a:cs typeface="Lucida Grande"/>
              </a:defRPr>
            </a:lvl3pPr>
            <a:lvl4pPr>
              <a:defRPr sz="2133">
                <a:latin typeface="Lucida Grande"/>
                <a:cs typeface="Lucida Grande"/>
              </a:defRPr>
            </a:lvl4pPr>
            <a:lvl5pPr>
              <a:defRPr sz="2133">
                <a:latin typeface="Lucida Grande"/>
                <a:cs typeface="Lucida Grande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8" y="1535113"/>
            <a:ext cx="5389033" cy="639763"/>
          </a:xfrm>
        </p:spPr>
        <p:txBody>
          <a:bodyPr anchor="b">
            <a:normAutofit/>
          </a:bodyPr>
          <a:lstStyle>
            <a:lvl1pPr marL="0" indent="0" algn="ctr">
              <a:buNone/>
              <a:defRPr sz="2667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8" y="2424140"/>
            <a:ext cx="5389033" cy="3951288"/>
          </a:xfrm>
        </p:spPr>
        <p:txBody>
          <a:bodyPr/>
          <a:lstStyle>
            <a:lvl1pPr>
              <a:defRPr sz="2400">
                <a:latin typeface="Lucida Grande"/>
                <a:cs typeface="Lucida Grande"/>
              </a:defRPr>
            </a:lvl1pPr>
            <a:lvl2pPr>
              <a:defRPr sz="2133">
                <a:latin typeface="Lucida Grande"/>
                <a:cs typeface="Lucida Grande"/>
              </a:defRPr>
            </a:lvl2pPr>
            <a:lvl3pPr>
              <a:defRPr sz="2133">
                <a:latin typeface="Lucida Grande"/>
                <a:cs typeface="Lucida Grande"/>
              </a:defRPr>
            </a:lvl3pPr>
            <a:lvl4pPr>
              <a:defRPr sz="2133">
                <a:latin typeface="Lucida Grande"/>
                <a:cs typeface="Lucida Grande"/>
              </a:defRPr>
            </a:lvl4pPr>
            <a:lvl5pPr>
              <a:defRPr sz="2133">
                <a:latin typeface="Lucida Grande"/>
                <a:cs typeface="Lucida Grande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686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57824"/>
            <a:ext cx="10972800" cy="919629"/>
          </a:xfrm>
          <a:prstGeom prst="rect">
            <a:avLst/>
          </a:prstGeom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901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26" y="666793"/>
            <a:ext cx="4011084" cy="928791"/>
          </a:xfrm>
          <a:prstGeom prst="rect">
            <a:avLst/>
          </a:prstGeom>
        </p:spPr>
        <p:txBody>
          <a:bodyPr anchor="b"/>
          <a:lstStyle>
            <a:lvl1pPr algn="l">
              <a:defRPr sz="2667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666768"/>
            <a:ext cx="6815667" cy="5619855"/>
          </a:xfrm>
        </p:spPr>
        <p:txBody>
          <a:bodyPr/>
          <a:lstStyle>
            <a:lvl1pPr>
              <a:defRPr sz="3733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3733" b="0" i="0">
                <a:latin typeface="Lucida Grande"/>
                <a:cs typeface="Lucida Grande"/>
              </a:defRPr>
            </a:lvl2pPr>
            <a:lvl3pPr>
              <a:defRPr sz="3200" b="0" i="0">
                <a:latin typeface="Lucida Grande"/>
                <a:cs typeface="Lucida Grande"/>
              </a:defRPr>
            </a:lvl3pPr>
            <a:lvl4pPr>
              <a:defRPr sz="2667" b="0" i="0">
                <a:latin typeface="Lucida Grande"/>
                <a:cs typeface="Lucida Grande"/>
              </a:defRPr>
            </a:lvl4pPr>
            <a:lvl5pPr>
              <a:defRPr sz="2667" b="0" i="0">
                <a:latin typeface="Lucida Grande"/>
                <a:cs typeface="Lucida Grande"/>
              </a:defRPr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26" y="1595536"/>
            <a:ext cx="4011084" cy="4691063"/>
          </a:xfrm>
        </p:spPr>
        <p:txBody>
          <a:bodyPr/>
          <a:lstStyle>
            <a:lvl1pPr marL="0" indent="0">
              <a:buNone/>
              <a:defRPr sz="1867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7042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667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403"/>
            <a:ext cx="7315200" cy="804863"/>
          </a:xfrm>
        </p:spPr>
        <p:txBody>
          <a:bodyPr/>
          <a:lstStyle>
            <a:lvl1pPr marL="0" indent="0">
              <a:buNone/>
              <a:defRPr sz="1867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2718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5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3333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282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3333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86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3333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6" y="1550797"/>
            <a:ext cx="11380983" cy="4403495"/>
          </a:xfrm>
        </p:spPr>
        <p:txBody>
          <a:bodyPr/>
          <a:lstStyle/>
          <a:p>
            <a:r>
              <a:rPr lang="en-US" sz="23999" dirty="0">
                <a:latin typeface="Rockwell Extra Bold" panose="02060903040505020403" pitchFamily="18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8717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Negation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9" y="1726455"/>
            <a:ext cx="11947348" cy="40030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47200" y="6277512"/>
            <a:ext cx="2610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</a:t>
            </a:r>
            <a:r>
              <a:rPr lang="en-US" sz="2400" dirty="0" err="1"/>
              <a:t>Socher</a:t>
            </a:r>
            <a:r>
              <a:rPr lang="en-US" sz="2400" dirty="0"/>
              <a:t> et al. 2013]</a:t>
            </a:r>
          </a:p>
        </p:txBody>
      </p:sp>
    </p:spTree>
    <p:extLst>
      <p:ext uri="{BB962C8B-B14F-4D97-AF65-F5344CB8AC3E}">
        <p14:creationId xmlns:p14="http://schemas.microsoft.com/office/powerpoint/2010/main" val="2137012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Negation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347200" y="6277512"/>
            <a:ext cx="2610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</a:t>
            </a:r>
            <a:r>
              <a:rPr lang="en-US" sz="2400" dirty="0" err="1"/>
              <a:t>Socher</a:t>
            </a:r>
            <a:r>
              <a:rPr lang="en-US" sz="2400" dirty="0"/>
              <a:t> et al. 2013]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260" y="1312599"/>
            <a:ext cx="5991940" cy="511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78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Negation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347200" y="6277512"/>
            <a:ext cx="2610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</a:t>
            </a:r>
            <a:r>
              <a:rPr lang="en-US" sz="2400" dirty="0" err="1"/>
              <a:t>Socher</a:t>
            </a:r>
            <a:r>
              <a:rPr lang="en-US" sz="2400" dirty="0"/>
              <a:t> et al. 2013]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28" y="1459085"/>
            <a:ext cx="9921656" cy="473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43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38" tIns="45719" rIns="91438" bIns="45719"/>
          <a:lstStyle/>
          <a:p>
            <a:r>
              <a:rPr lang="en-US" dirty="0" smtClean="0"/>
              <a:t>Non-compositionality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41930"/>
            <a:ext cx="10972800" cy="4993341"/>
          </a:xfrm>
        </p:spPr>
        <p:txBody>
          <a:bodyPr>
            <a:normAutofit/>
          </a:bodyPr>
          <a:lstStyle/>
          <a:p>
            <a:r>
              <a:rPr lang="en-US" dirty="0" smtClean="0"/>
              <a:t>BLACK CAT = BLACK + CAT</a:t>
            </a:r>
          </a:p>
          <a:p>
            <a:r>
              <a:rPr lang="en-US" dirty="0" smtClean="0"/>
              <a:t>BLACK MARKET </a:t>
            </a:r>
            <a:r>
              <a:rPr lang="en-US" dirty="0" smtClean="0">
                <a:sym typeface="Symbol"/>
              </a:rPr>
              <a:t></a:t>
            </a:r>
            <a:r>
              <a:rPr lang="en-US" dirty="0" smtClean="0"/>
              <a:t> BLACK + MARKET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66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6" y="1550797"/>
            <a:ext cx="11380983" cy="4403495"/>
          </a:xfrm>
        </p:spPr>
        <p:txBody>
          <a:bodyPr/>
          <a:lstStyle/>
          <a:p>
            <a:r>
              <a:rPr lang="en-US" sz="23999" dirty="0">
                <a:latin typeface="Rockwell Extra Bold" panose="02060903040505020403" pitchFamily="18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385842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Compositionality</a:t>
            </a:r>
          </a:p>
          <a:p>
            <a:r>
              <a:rPr lang="en-US" smtClean="0"/>
              <a:t>And Recursive </a:t>
            </a:r>
            <a:r>
              <a:rPr lang="en-US" dirty="0" smtClean="0"/>
              <a:t>Neural Networks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Deep Learning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Compositional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91148"/>
            <a:ext cx="10972800" cy="471948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Given:</a:t>
            </a:r>
          </a:p>
          <a:p>
            <a:pPr lvl="1"/>
            <a:r>
              <a:rPr lang="en-US" dirty="0" smtClean="0"/>
              <a:t>Vector representations of individual words</a:t>
            </a:r>
          </a:p>
          <a:p>
            <a:r>
              <a:rPr lang="en-US" dirty="0" smtClean="0"/>
              <a:t>Needed:</a:t>
            </a:r>
          </a:p>
          <a:p>
            <a:pPr lvl="1"/>
            <a:r>
              <a:rPr lang="en-US" dirty="0" smtClean="0"/>
              <a:t>Representations of units such as phrases, sentences</a:t>
            </a:r>
          </a:p>
          <a:p>
            <a:r>
              <a:rPr lang="en-US" dirty="0" smtClean="0"/>
              <a:t>Early work:</a:t>
            </a:r>
          </a:p>
          <a:p>
            <a:pPr lvl="1"/>
            <a:r>
              <a:rPr lang="en-US" dirty="0" smtClean="0"/>
              <a:t>Pointwise sum, multiplication</a:t>
            </a:r>
          </a:p>
          <a:p>
            <a:pPr lvl="1"/>
            <a:r>
              <a:rPr lang="en-US" dirty="0" smtClean="0"/>
              <a:t>Mitchell and </a:t>
            </a:r>
            <a:r>
              <a:rPr lang="en-US" dirty="0" err="1" smtClean="0"/>
              <a:t>Lapata</a:t>
            </a:r>
            <a:r>
              <a:rPr lang="en-US" dirty="0" smtClean="0"/>
              <a:t> 2010, </a:t>
            </a:r>
            <a:r>
              <a:rPr lang="en-US" dirty="0" err="1" smtClean="0"/>
              <a:t>Blacoe</a:t>
            </a:r>
            <a:r>
              <a:rPr lang="en-US" dirty="0" smtClean="0"/>
              <a:t> and </a:t>
            </a:r>
            <a:r>
              <a:rPr lang="en-US" dirty="0" err="1" smtClean="0"/>
              <a:t>Lapata</a:t>
            </a:r>
            <a:r>
              <a:rPr lang="en-US" dirty="0" smtClean="0"/>
              <a:t> 2012</a:t>
            </a:r>
          </a:p>
          <a:p>
            <a:r>
              <a:rPr lang="en-US" dirty="0" smtClean="0"/>
              <a:t>Neural methods:</a:t>
            </a:r>
          </a:p>
          <a:p>
            <a:pPr lvl="1"/>
            <a:r>
              <a:rPr lang="en-US" dirty="0" smtClean="0"/>
              <a:t>Tree RNN,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150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259685"/>
            <a:ext cx="11243733" cy="935791"/>
          </a:xfrm>
        </p:spPr>
        <p:txBody>
          <a:bodyPr/>
          <a:lstStyle/>
          <a:p>
            <a:r>
              <a:rPr lang="en-US" dirty="0"/>
              <a:t>Recursive Neural </a:t>
            </a:r>
            <a:r>
              <a:rPr lang="en-US" dirty="0" smtClean="0"/>
              <a:t>Tensor Networks (RNTN) </a:t>
            </a:r>
            <a:r>
              <a:rPr lang="en-US" dirty="0"/>
              <a:t>for Sentiment Analysis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83" y="1654812"/>
            <a:ext cx="5713265" cy="48535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21517" y="6277511"/>
            <a:ext cx="3379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</a:t>
            </a:r>
            <a:r>
              <a:rPr lang="en-US" sz="2400" dirty="0" err="1"/>
              <a:t>Socher</a:t>
            </a:r>
            <a:r>
              <a:rPr lang="en-US" sz="2400" dirty="0"/>
              <a:t> et al. </a:t>
            </a:r>
            <a:r>
              <a:rPr lang="en-US" sz="2400" dirty="0" smtClean="0"/>
              <a:t>2013, 2014]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641" y="3137127"/>
            <a:ext cx="42386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3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327352"/>
            <a:ext cx="11243733" cy="935791"/>
          </a:xfrm>
        </p:spPr>
        <p:txBody>
          <a:bodyPr lIns="91438" tIns="45719" rIns="91438" bIns="45719"/>
          <a:lstStyle/>
          <a:p>
            <a:r>
              <a:rPr lang="en-US" dirty="0" smtClean="0"/>
              <a:t>Recursive Neural Tensor Networks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8667" y="2149312"/>
            <a:ext cx="3073836" cy="1200327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dirty="0" err="1" smtClean="0"/>
              <a:t>Socher</a:t>
            </a:r>
            <a:r>
              <a:rPr lang="en-US" dirty="0" smtClean="0"/>
              <a:t> et al. (2013)</a:t>
            </a:r>
          </a:p>
          <a:p>
            <a:r>
              <a:rPr lang="en-US" dirty="0"/>
              <a:t>Recursive Deep Models for Semantic Compositionality Over a Sentiment Treebank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767" y="1993446"/>
            <a:ext cx="6783840" cy="4537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468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Stanford Sentiment Treebank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959" y="1576986"/>
            <a:ext cx="9657148" cy="516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86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226734"/>
            <a:ext cx="11243733" cy="935791"/>
          </a:xfrm>
        </p:spPr>
        <p:txBody>
          <a:bodyPr/>
          <a:lstStyle/>
          <a:p>
            <a:r>
              <a:rPr lang="en-US" dirty="0" smtClean="0"/>
              <a:t>Stanford Sentiment Treebank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902" y="1075952"/>
            <a:ext cx="7262183" cy="50745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60994" y="6260297"/>
            <a:ext cx="6156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https://nlp.stanford.edu/sentiment/treebank.html</a:t>
            </a:r>
          </a:p>
        </p:txBody>
      </p:sp>
    </p:spTree>
    <p:extLst>
      <p:ext uri="{BB962C8B-B14F-4D97-AF65-F5344CB8AC3E}">
        <p14:creationId xmlns:p14="http://schemas.microsoft.com/office/powerpoint/2010/main" val="232077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6" y="248701"/>
            <a:ext cx="11243733" cy="935791"/>
          </a:xfrm>
        </p:spPr>
        <p:txBody>
          <a:bodyPr/>
          <a:lstStyle/>
          <a:p>
            <a:r>
              <a:rPr lang="en-US" dirty="0" smtClean="0"/>
              <a:t>Stanford Sentiment Treebank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646" y="1293890"/>
            <a:ext cx="8067775" cy="539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79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38" tIns="45719" rIns="91438" bIns="45719"/>
          <a:lstStyle/>
          <a:p>
            <a:r>
              <a:rPr lang="en-US" dirty="0"/>
              <a:t>Recursive Neural Networks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138" y="1852613"/>
            <a:ext cx="7101551" cy="48069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8667" y="2149312"/>
            <a:ext cx="3073836" cy="1200327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dirty="0" err="1" smtClean="0"/>
              <a:t>Socher</a:t>
            </a:r>
            <a:r>
              <a:rPr lang="en-US" dirty="0" smtClean="0"/>
              <a:t> et al. (2013)</a:t>
            </a:r>
          </a:p>
          <a:p>
            <a:r>
              <a:rPr lang="en-US" dirty="0"/>
              <a:t>Recursive Deep Models for Semantic Compositionality Over a Sentiment Treebank</a:t>
            </a:r>
          </a:p>
        </p:txBody>
      </p:sp>
    </p:spTree>
    <p:extLst>
      <p:ext uri="{BB962C8B-B14F-4D97-AF65-F5344CB8AC3E}">
        <p14:creationId xmlns:p14="http://schemas.microsoft.com/office/powerpoint/2010/main" val="194955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13426</TotalTime>
  <Words>167</Words>
  <Application>Microsoft Office PowerPoint</Application>
  <PresentationFormat>Widescreen</PresentationFormat>
  <Paragraphs>36</Paragraphs>
  <Slides>14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Georgia</vt:lpstr>
      <vt:lpstr>Lucida Grande</vt:lpstr>
      <vt:lpstr>Rockwell Extra Bold</vt:lpstr>
      <vt:lpstr>Symbol</vt:lpstr>
      <vt:lpstr>Times New Roman</vt:lpstr>
      <vt:lpstr>UM-coursera-052814</vt:lpstr>
      <vt:lpstr>1_UM-coursera-052814</vt:lpstr>
      <vt:lpstr>2_UM-coursera-052814</vt:lpstr>
      <vt:lpstr>NLP</vt:lpstr>
      <vt:lpstr>Deep Learning</vt:lpstr>
      <vt:lpstr>Compositional Semantics</vt:lpstr>
      <vt:lpstr>Recursive Neural Tensor Networks (RNTN) for Sentiment Analysis</vt:lpstr>
      <vt:lpstr>Recursive Neural Tensor Networks</vt:lpstr>
      <vt:lpstr>Stanford Sentiment Treebank</vt:lpstr>
      <vt:lpstr>Stanford Sentiment Treebank</vt:lpstr>
      <vt:lpstr>Stanford Sentiment Treebank</vt:lpstr>
      <vt:lpstr>Recursive Neural Networks</vt:lpstr>
      <vt:lpstr>Dealing with Negation</vt:lpstr>
      <vt:lpstr>Dealing with Negation</vt:lpstr>
      <vt:lpstr>Dealing with Negation</vt:lpstr>
      <vt:lpstr>Non-compositionality</vt:lpstr>
      <vt:lpstr>NLP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Finegan-Dollak, Catherine</dc:creator>
  <cp:lastModifiedBy>Radev, Dragomir</cp:lastModifiedBy>
  <cp:revision>248</cp:revision>
  <dcterms:created xsi:type="dcterms:W3CDTF">2016-03-20T23:07:08Z</dcterms:created>
  <dcterms:modified xsi:type="dcterms:W3CDTF">2019-02-19T01:44:12Z</dcterms:modified>
</cp:coreProperties>
</file>