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 id="2147483687" r:id="rId2"/>
  </p:sldMasterIdLst>
  <p:notesMasterIdLst>
    <p:notesMasterId r:id="rId14"/>
  </p:notesMasterIdLst>
  <p:sldIdLst>
    <p:sldId id="856" r:id="rId3"/>
    <p:sldId id="857" r:id="rId4"/>
    <p:sldId id="858" r:id="rId5"/>
    <p:sldId id="859" r:id="rId6"/>
    <p:sldId id="860" r:id="rId7"/>
    <p:sldId id="861" r:id="rId8"/>
    <p:sldId id="862" r:id="rId9"/>
    <p:sldId id="863" r:id="rId10"/>
    <p:sldId id="864" r:id="rId11"/>
    <p:sldId id="865" r:id="rId12"/>
    <p:sldId id="866" r:id="rId13"/>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74C"/>
    <a:srgbClr val="00194C"/>
    <a:srgbClr val="9565E8"/>
    <a:srgbClr val="FDC227"/>
    <a:srgbClr val="5C8900"/>
    <a:srgbClr val="011C3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453" autoAdjust="0"/>
    <p:restoredTop sz="83436" autoAdjust="0"/>
  </p:normalViewPr>
  <p:slideViewPr>
    <p:cSldViewPr snapToGrid="0" snapToObjects="1">
      <p:cViewPr varScale="1">
        <p:scale>
          <a:sx n="119" d="100"/>
          <a:sy n="119" d="100"/>
        </p:scale>
        <p:origin x="208" y="808"/>
      </p:cViewPr>
      <p:guideLst>
        <p:guide orient="horz" pos="1620"/>
        <p:guide pos="2880"/>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6781D3C-003D-4837-A496-9A32CDA8003A}" type="datetimeFigureOut">
              <a:rPr lang="en-US" smtClean="0"/>
              <a:pPr/>
              <a:t>2/12/19</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529D11D-5857-48CF-ABB8-89B8AC9FD03C}" type="slidenum">
              <a:rPr lang="en-US" smtClean="0"/>
              <a:pPr/>
              <a:t>‹#›</a:t>
            </a:fld>
            <a:endParaRPr lang="en-US"/>
          </a:p>
        </p:txBody>
      </p:sp>
    </p:spTree>
    <p:extLst>
      <p:ext uri="{BB962C8B-B14F-4D97-AF65-F5344CB8AC3E}">
        <p14:creationId xmlns:p14="http://schemas.microsoft.com/office/powerpoint/2010/main" val="25853543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Solid line for “and”, dashed line for “</a:t>
            </a:r>
            <a:r>
              <a:rPr lang="en-US"/>
              <a:t>but”.</a:t>
            </a:r>
          </a:p>
          <a:p>
            <a:endParaRPr lang="en-US" dirty="0"/>
          </a:p>
          <a:p>
            <a:r>
              <a:rPr lang="en-US" dirty="0"/>
              <a:t>Bipartite graph.</a:t>
            </a:r>
          </a:p>
        </p:txBody>
      </p:sp>
      <p:sp>
        <p:nvSpPr>
          <p:cNvPr id="4" name="Slide Number Placeholder 3"/>
          <p:cNvSpPr>
            <a:spLocks noGrp="1"/>
          </p:cNvSpPr>
          <p:nvPr>
            <p:ph type="sldNum" sz="quarter" idx="5"/>
          </p:nvPr>
        </p:nvSpPr>
        <p:spPr/>
        <p:txBody>
          <a:bodyPr/>
          <a:lstStyle/>
          <a:p>
            <a:fld id="{6529D11D-5857-48CF-ABB8-89B8AC9FD03C}" type="slidenum">
              <a:rPr lang="en-US" smtClean="0"/>
              <a:pPr/>
              <a:t>8</a:t>
            </a:fld>
            <a:endParaRPr lang="en-US"/>
          </a:p>
        </p:txBody>
      </p:sp>
    </p:spTree>
    <p:extLst>
      <p:ext uri="{BB962C8B-B14F-4D97-AF65-F5344CB8AC3E}">
        <p14:creationId xmlns:p14="http://schemas.microsoft.com/office/powerpoint/2010/main" val="21857722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22660684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19" y="500094"/>
            <a:ext cx="3008313" cy="696593"/>
          </a:xfrm>
          <a:prstGeom prst="rect">
            <a:avLst/>
          </a:prstGeom>
        </p:spPr>
        <p:txBody>
          <a:bodyPr anchor="b"/>
          <a:lstStyle>
            <a:lvl1pPr algn="l">
              <a:defRPr sz="2000" b="0" i="0">
                <a:solidFill>
                  <a:srgbClr val="011C3C"/>
                </a:solidFill>
                <a:latin typeface="Lucida Grande"/>
                <a:cs typeface="Lucida Grande"/>
              </a:defRPr>
            </a:lvl1pPr>
          </a:lstStyle>
          <a:p>
            <a:r>
              <a:rPr lang="en-US"/>
              <a:t>Click to edit Master title style</a:t>
            </a:r>
            <a:endParaRPr lang="en-US" dirty="0"/>
          </a:p>
        </p:txBody>
      </p:sp>
      <p:sp>
        <p:nvSpPr>
          <p:cNvPr id="3" name="Content Placeholder 2"/>
          <p:cNvSpPr>
            <a:spLocks noGrp="1"/>
          </p:cNvSpPr>
          <p:nvPr>
            <p:ph idx="1"/>
          </p:nvPr>
        </p:nvSpPr>
        <p:spPr>
          <a:xfrm>
            <a:off x="3575050" y="500076"/>
            <a:ext cx="5111750" cy="4214891"/>
          </a:xfrm>
        </p:spPr>
        <p:txBody>
          <a:bodyPr/>
          <a:lstStyle>
            <a:lvl1pPr>
              <a:defRPr sz="2800" b="0" i="0">
                <a:solidFill>
                  <a:srgbClr val="FDC227"/>
                </a:solidFill>
                <a:latin typeface="Lucida Grande"/>
                <a:cs typeface="Lucida Grande"/>
              </a:defRPr>
            </a:lvl1pPr>
            <a:lvl2pPr>
              <a:defRPr sz="2800" b="0" i="0">
                <a:latin typeface="Lucida Grande"/>
                <a:cs typeface="Lucida Grande"/>
              </a:defRPr>
            </a:lvl2pPr>
            <a:lvl3pPr>
              <a:defRPr sz="2400" b="0" i="0">
                <a:latin typeface="Lucida Grande"/>
                <a:cs typeface="Lucida Grande"/>
              </a:defRPr>
            </a:lvl3pPr>
            <a:lvl4pPr>
              <a:defRPr sz="2000" b="0" i="0">
                <a:latin typeface="Lucida Grande"/>
                <a:cs typeface="Lucida Grande"/>
              </a:defRPr>
            </a:lvl4pPr>
            <a:lvl5pPr>
              <a:defRPr sz="2000" b="0" i="0">
                <a:latin typeface="Lucida Grande"/>
                <a:cs typeface="Lucida Grande"/>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19" y="1196652"/>
            <a:ext cx="3008313" cy="3518297"/>
          </a:xfrm>
        </p:spPr>
        <p:txBody>
          <a:bodyPr/>
          <a:lstStyle>
            <a:lvl1pPr marL="0" indent="0">
              <a:buNone/>
              <a:defRPr sz="1400">
                <a:solidFill>
                  <a:schemeClr val="bg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8552915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1"/>
            <a:ext cx="5486400" cy="425054"/>
          </a:xfrm>
          <a:prstGeom prst="rect">
            <a:avLst/>
          </a:prstGeom>
        </p:spPr>
        <p:txBody>
          <a:bodyPr anchor="b"/>
          <a:lstStyle>
            <a:lvl1pPr algn="l">
              <a:defRPr sz="2000" b="0">
                <a:solidFill>
                  <a:srgbClr val="011C3C"/>
                </a:solidFill>
                <a:latin typeface="Lucida Grande"/>
                <a:cs typeface="Lucida Grande"/>
              </a:defRPr>
            </a:lvl1pPr>
          </a:lstStyle>
          <a:p>
            <a:r>
              <a:rPr lang="en-US"/>
              <a:t>Click to edit Master title style</a:t>
            </a:r>
            <a:endParaRPr lang="en-US" dirty="0"/>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4025552"/>
            <a:ext cx="5486400" cy="603647"/>
          </a:xfrm>
        </p:spPr>
        <p:txBody>
          <a:bodyPr/>
          <a:lstStyle>
            <a:lvl1pPr marL="0" indent="0">
              <a:buNone/>
              <a:defRPr sz="1400" b="0" i="0">
                <a:solidFill>
                  <a:srgbClr val="7F7F7F"/>
                </a:solidFill>
                <a:latin typeface="Lucida Grande"/>
                <a:cs typeface="Lucida Grande"/>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8133283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Arial" pitchFamily="34" charset="0"/>
                <a:cs typeface="Arial" pitchFamily="34" charset="0"/>
              </a:defRPr>
            </a:lvl1pPr>
          </a:lstStyle>
          <a:p>
            <a:r>
              <a:rPr lang="en-US" dirty="0"/>
              <a:t>Click to edit Master title style</a:t>
            </a:r>
          </a:p>
        </p:txBody>
      </p:sp>
      <p:sp>
        <p:nvSpPr>
          <p:cNvPr id="3" name="Content Placeholder 2"/>
          <p:cNvSpPr>
            <a:spLocks noGrp="1"/>
          </p:cNvSpPr>
          <p:nvPr>
            <p:ph idx="1"/>
          </p:nvPr>
        </p:nvSpPr>
        <p:spPr/>
        <p:txBody>
          <a:bodyPr/>
          <a:lstStyle>
            <a:lvl1pPr>
              <a:defRPr>
                <a:latin typeface="Arial" pitchFamily="34" charset="0"/>
                <a:cs typeface="Arial" pitchFamily="34" charset="0"/>
              </a:defRPr>
            </a:lvl1pPr>
            <a:lvl2pPr>
              <a:defRPr>
                <a:latin typeface="Arial" pitchFamily="34" charset="0"/>
                <a:cs typeface="Arial" pitchFamily="34" charset="0"/>
              </a:defRPr>
            </a:lvl2pPr>
            <a:lvl3pPr>
              <a:defRPr>
                <a:latin typeface="Arial" pitchFamily="34" charset="0"/>
                <a:cs typeface="Arial" pitchFamily="34" charset="0"/>
              </a:defRPr>
            </a:lvl3pPr>
            <a:lvl4pPr>
              <a:defRPr>
                <a:latin typeface="Arial" pitchFamily="34" charset="0"/>
                <a:cs typeface="Arial" pitchFamily="34" charset="0"/>
              </a:defRPr>
            </a:lvl4pPr>
            <a:lvl5pPr>
              <a:defRPr>
                <a:latin typeface="Arial" pitchFamily="34" charset="0"/>
                <a:cs typeface="Arial"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endParaRPr lang="en-US" dirty="0"/>
          </a:p>
        </p:txBody>
      </p:sp>
      <p:sp>
        <p:nvSpPr>
          <p:cNvPr id="7" name="Slide Number Placeholder 3"/>
          <p:cNvSpPr txBox="1">
            <a:spLocks/>
          </p:cNvSpPr>
          <p:nvPr userDrawn="1"/>
        </p:nvSpPr>
        <p:spPr bwMode="auto">
          <a:xfrm>
            <a:off x="6934200" y="4914901"/>
            <a:ext cx="2133600" cy="18335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fontAlgn="base">
              <a:spcBef>
                <a:spcPct val="0"/>
              </a:spcBef>
              <a:spcAft>
                <a:spcPct val="0"/>
              </a:spcAft>
              <a:defRPr sz="1400" kern="1200">
                <a:solidFill>
                  <a:srgbClr val="585858"/>
                </a:solidFill>
                <a:latin typeface="Arial" charset="0"/>
                <a:ea typeface="+mn-ea"/>
                <a:cs typeface="Arial" charset="0"/>
              </a:defRPr>
            </a:lvl1pPr>
            <a:lvl2pPr marL="457200" algn="l" rtl="0" fontAlgn="base">
              <a:spcBef>
                <a:spcPct val="0"/>
              </a:spcBef>
              <a:spcAft>
                <a:spcPct val="0"/>
              </a:spcAft>
              <a:defRPr kern="1200">
                <a:solidFill>
                  <a:schemeClr val="tx1"/>
                </a:solidFill>
                <a:latin typeface="Microsoft Sans Serif" pitchFamily="34" charset="0"/>
                <a:ea typeface="+mn-ea"/>
                <a:cs typeface="Microsoft Sans Serif" pitchFamily="34" charset="0"/>
              </a:defRPr>
            </a:lvl2pPr>
            <a:lvl3pPr marL="914400" algn="l" rtl="0" fontAlgn="base">
              <a:spcBef>
                <a:spcPct val="0"/>
              </a:spcBef>
              <a:spcAft>
                <a:spcPct val="0"/>
              </a:spcAft>
              <a:defRPr kern="1200">
                <a:solidFill>
                  <a:schemeClr val="tx1"/>
                </a:solidFill>
                <a:latin typeface="Microsoft Sans Serif" pitchFamily="34" charset="0"/>
                <a:ea typeface="+mn-ea"/>
                <a:cs typeface="Microsoft Sans Serif" pitchFamily="34" charset="0"/>
              </a:defRPr>
            </a:lvl3pPr>
            <a:lvl4pPr marL="1371600" algn="l" rtl="0" fontAlgn="base">
              <a:spcBef>
                <a:spcPct val="0"/>
              </a:spcBef>
              <a:spcAft>
                <a:spcPct val="0"/>
              </a:spcAft>
              <a:defRPr kern="1200">
                <a:solidFill>
                  <a:schemeClr val="tx1"/>
                </a:solidFill>
                <a:latin typeface="Microsoft Sans Serif" pitchFamily="34" charset="0"/>
                <a:ea typeface="+mn-ea"/>
                <a:cs typeface="Microsoft Sans Serif" pitchFamily="34" charset="0"/>
              </a:defRPr>
            </a:lvl4pPr>
            <a:lvl5pPr marL="1828800" algn="l" rtl="0" fontAlgn="base">
              <a:spcBef>
                <a:spcPct val="0"/>
              </a:spcBef>
              <a:spcAft>
                <a:spcPct val="0"/>
              </a:spcAft>
              <a:defRPr kern="1200">
                <a:solidFill>
                  <a:schemeClr val="tx1"/>
                </a:solidFill>
                <a:latin typeface="Microsoft Sans Serif" pitchFamily="34" charset="0"/>
                <a:ea typeface="+mn-ea"/>
                <a:cs typeface="Microsoft Sans Serif" pitchFamily="34" charset="0"/>
              </a:defRPr>
            </a:lvl5pPr>
            <a:lvl6pPr marL="2286000" algn="l" defTabSz="914400" rtl="0" eaLnBrk="1" latinLnBrk="0" hangingPunct="1">
              <a:defRPr kern="1200">
                <a:solidFill>
                  <a:schemeClr val="tx1"/>
                </a:solidFill>
                <a:latin typeface="Microsoft Sans Serif" pitchFamily="34" charset="0"/>
                <a:ea typeface="+mn-ea"/>
                <a:cs typeface="Microsoft Sans Serif" pitchFamily="34" charset="0"/>
              </a:defRPr>
            </a:lvl6pPr>
            <a:lvl7pPr marL="2743200" algn="l" defTabSz="914400" rtl="0" eaLnBrk="1" latinLnBrk="0" hangingPunct="1">
              <a:defRPr kern="1200">
                <a:solidFill>
                  <a:schemeClr val="tx1"/>
                </a:solidFill>
                <a:latin typeface="Microsoft Sans Serif" pitchFamily="34" charset="0"/>
                <a:ea typeface="+mn-ea"/>
                <a:cs typeface="Microsoft Sans Serif" pitchFamily="34" charset="0"/>
              </a:defRPr>
            </a:lvl7pPr>
            <a:lvl8pPr marL="3200400" algn="l" defTabSz="914400" rtl="0" eaLnBrk="1" latinLnBrk="0" hangingPunct="1">
              <a:defRPr kern="1200">
                <a:solidFill>
                  <a:schemeClr val="tx1"/>
                </a:solidFill>
                <a:latin typeface="Microsoft Sans Serif" pitchFamily="34" charset="0"/>
                <a:ea typeface="+mn-ea"/>
                <a:cs typeface="Microsoft Sans Serif" pitchFamily="34" charset="0"/>
              </a:defRPr>
            </a:lvl8pPr>
            <a:lvl9pPr marL="3657600" algn="l" defTabSz="914400" rtl="0" eaLnBrk="1" latinLnBrk="0" hangingPunct="1">
              <a:defRPr kern="1200">
                <a:solidFill>
                  <a:schemeClr val="tx1"/>
                </a:solidFill>
                <a:latin typeface="Microsoft Sans Serif" pitchFamily="34" charset="0"/>
                <a:ea typeface="+mn-ea"/>
                <a:cs typeface="Microsoft Sans Serif" pitchFamily="34" charset="0"/>
              </a:defRPr>
            </a:lvl9pPr>
          </a:lstStyle>
          <a:p>
            <a:pPr defTabSz="914400"/>
            <a:fld id="{68E5426F-3220-4789-9DBA-7F03363D73F4}" type="slidenum">
              <a:rPr lang="en-US" smtClean="0"/>
              <a:pPr defTabSz="914400"/>
              <a:t>‹#›</a:t>
            </a:fld>
            <a:endParaRPr lang="en-US" dirty="0"/>
          </a:p>
        </p:txBody>
      </p:sp>
    </p:spTree>
    <p:extLst>
      <p:ext uri="{BB962C8B-B14F-4D97-AF65-F5344CB8AC3E}">
        <p14:creationId xmlns:p14="http://schemas.microsoft.com/office/powerpoint/2010/main" val="31426295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67457" y="1163102"/>
            <a:ext cx="8535737" cy="1537285"/>
          </a:xfrm>
          <a:prstGeom prst="rect">
            <a:avLst/>
          </a:prstGeom>
          <a:effectLst>
            <a:innerShdw blurRad="482600" dist="50800" dir="13500000">
              <a:srgbClr val="000000">
                <a:alpha val="37000"/>
              </a:srgbClr>
            </a:innerShdw>
          </a:effectLst>
          <a:scene3d>
            <a:camera prst="orthographicFront"/>
            <a:lightRig rig="threePt" dir="t"/>
          </a:scene3d>
          <a:sp3d>
            <a:bevelT w="139700" prst="cross"/>
          </a:sp3d>
        </p:spPr>
        <p:txBody>
          <a:bodyPr/>
          <a:lstStyle>
            <a:lvl1pPr>
              <a:defRPr sz="4000" b="0" i="0" cap="none">
                <a:solidFill>
                  <a:srgbClr val="011C3C"/>
                </a:solidFill>
                <a:latin typeface="Lucida Grande"/>
                <a:cs typeface="Lucida Grande"/>
              </a:defRPr>
            </a:lvl1pPr>
          </a:lstStyle>
          <a:p>
            <a:r>
              <a:rPr lang="en-US" dirty="0"/>
              <a:t>Click to edit Master title style</a:t>
            </a:r>
          </a:p>
        </p:txBody>
      </p:sp>
      <p:sp>
        <p:nvSpPr>
          <p:cNvPr id="3" name="Subtitle 2"/>
          <p:cNvSpPr>
            <a:spLocks noGrp="1"/>
          </p:cNvSpPr>
          <p:nvPr>
            <p:ph type="subTitle" idx="1"/>
          </p:nvPr>
        </p:nvSpPr>
        <p:spPr>
          <a:xfrm>
            <a:off x="735352" y="2914650"/>
            <a:ext cx="7533105" cy="1314450"/>
          </a:xfrm>
        </p:spPr>
        <p:txBody>
          <a:bodyPr>
            <a:normAutofit/>
          </a:bodyPr>
          <a:lstStyle>
            <a:lvl1pPr marL="0" indent="0" algn="ctr">
              <a:buNone/>
              <a:defRPr sz="3100" b="1" i="1">
                <a:solidFill>
                  <a:srgbClr val="FF0000"/>
                </a:solidFill>
                <a:effectLst>
                  <a:innerShdw blurRad="63500" dist="50800" dir="13500000">
                    <a:srgbClr val="000000">
                      <a:alpha val="50000"/>
                    </a:srgbClr>
                  </a:innerShdw>
                </a:effectLst>
                <a:latin typeface="Georgia"/>
                <a:cs typeface="Georgi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21640035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4000" y="392471"/>
            <a:ext cx="8432800" cy="701843"/>
          </a:xfrm>
          <a:prstGeom prst="rect">
            <a:avLst/>
          </a:prstGeom>
        </p:spPr>
        <p:txBody>
          <a:bodyPr/>
          <a:lstStyle>
            <a:lvl1pPr>
              <a:defRPr sz="3500" b="1" i="0" cap="none">
                <a:solidFill>
                  <a:srgbClr val="FF0000"/>
                </a:solidFill>
                <a:effectLst>
                  <a:innerShdw blurRad="63500" dist="50800" dir="13500000">
                    <a:srgbClr val="000000">
                      <a:alpha val="50000"/>
                    </a:srgbClr>
                  </a:innerShdw>
                </a:effectLst>
                <a:latin typeface="Georgia"/>
                <a:cs typeface="Georgia"/>
              </a:defRPr>
            </a:lvl1pPr>
          </a:lstStyle>
          <a:p>
            <a:r>
              <a:rPr lang="en-US" dirty="0"/>
              <a:t>Click to edit Master title style</a:t>
            </a:r>
          </a:p>
        </p:txBody>
      </p:sp>
      <p:sp>
        <p:nvSpPr>
          <p:cNvPr id="3" name="Content Placeholder 2"/>
          <p:cNvSpPr>
            <a:spLocks noGrp="1"/>
          </p:cNvSpPr>
          <p:nvPr>
            <p:ph idx="1"/>
          </p:nvPr>
        </p:nvSpPr>
        <p:spPr>
          <a:xfrm>
            <a:off x="457200" y="1561753"/>
            <a:ext cx="8229600" cy="270299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030742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60967" y="768685"/>
            <a:ext cx="8662737" cy="1021556"/>
          </a:xfrm>
          <a:prstGeom prst="rect">
            <a:avLst/>
          </a:prstGeom>
        </p:spPr>
        <p:txBody>
          <a:bodyPr anchor="t"/>
          <a:lstStyle>
            <a:lvl1pPr algn="ctr">
              <a:defRPr sz="3500" b="0" cap="none">
                <a:solidFill>
                  <a:srgbClr val="011C3C"/>
                </a:solidFill>
              </a:defRPr>
            </a:lvl1pPr>
          </a:lstStyle>
          <a:p>
            <a:r>
              <a:rPr lang="en-US"/>
              <a:t>Click to edit Master title style</a:t>
            </a:r>
            <a:endParaRPr lang="en-US" dirty="0"/>
          </a:p>
        </p:txBody>
      </p:sp>
      <p:sp>
        <p:nvSpPr>
          <p:cNvPr id="3" name="Text Placeholder 2"/>
          <p:cNvSpPr>
            <a:spLocks noGrp="1"/>
          </p:cNvSpPr>
          <p:nvPr>
            <p:ph type="body" idx="1"/>
          </p:nvPr>
        </p:nvSpPr>
        <p:spPr>
          <a:xfrm>
            <a:off x="722313" y="2767263"/>
            <a:ext cx="7772400" cy="537912"/>
          </a:xfrm>
        </p:spPr>
        <p:txBody>
          <a:bodyPr anchor="b">
            <a:normAutofit/>
          </a:bodyPr>
          <a:lstStyle>
            <a:lvl1pPr marL="0" indent="0" algn="ctr">
              <a:buNone/>
              <a:defRPr sz="2400">
                <a:solidFill>
                  <a:srgbClr val="FDC227"/>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35708836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33400" y="497979"/>
            <a:ext cx="8229600" cy="702172"/>
          </a:xfrm>
          <a:prstGeom prst="rect">
            <a:avLst/>
          </a:prstGeom>
        </p:spPr>
        <p:txBody>
          <a:bodyPr/>
          <a:lstStyle>
            <a:lvl1pPr>
              <a:defRPr sz="3200" b="0" i="0" cap="none">
                <a:solidFill>
                  <a:srgbClr val="011C3C"/>
                </a:solidFill>
                <a:latin typeface="Lucida Grande"/>
                <a:cs typeface="Lucida Grande"/>
              </a:defRPr>
            </a:lvl1pPr>
          </a:lstStyle>
          <a:p>
            <a:r>
              <a:rPr lang="en-US"/>
              <a:t>Click to edit Master title style</a:t>
            </a:r>
            <a:endParaRPr lang="en-US" dirty="0"/>
          </a:p>
        </p:txBody>
      </p:sp>
      <p:sp>
        <p:nvSpPr>
          <p:cNvPr id="3" name="Content Placeholder 2"/>
          <p:cNvSpPr>
            <a:spLocks noGrp="1"/>
          </p:cNvSpPr>
          <p:nvPr>
            <p:ph sz="half" idx="1"/>
          </p:nvPr>
        </p:nvSpPr>
        <p:spPr>
          <a:xfrm>
            <a:off x="457200" y="1200151"/>
            <a:ext cx="4038600" cy="3394472"/>
          </a:xfrm>
        </p:spPr>
        <p:txBody>
          <a:bodyPr/>
          <a:lstStyle>
            <a:lvl1pPr>
              <a:defRPr sz="1800" b="0" i="0">
                <a:solidFill>
                  <a:srgbClr val="FDC227"/>
                </a:solidFill>
                <a:latin typeface="Lucida Grande"/>
                <a:cs typeface="Lucida Grande"/>
              </a:defRPr>
            </a:lvl1pPr>
            <a:lvl2pPr>
              <a:defRPr sz="1600" b="0" i="0">
                <a:latin typeface="Lucida Grande"/>
                <a:cs typeface="Lucida Grande"/>
              </a:defRPr>
            </a:lvl2pPr>
            <a:lvl3pPr>
              <a:defRPr sz="1600" b="0" i="0">
                <a:latin typeface="Lucida Grande"/>
                <a:cs typeface="Lucida Grande"/>
              </a:defRPr>
            </a:lvl3pPr>
            <a:lvl4pPr>
              <a:defRPr sz="1600" b="0" i="0">
                <a:latin typeface="Lucida Grande"/>
                <a:cs typeface="Lucida Grande"/>
              </a:defRPr>
            </a:lvl4pPr>
            <a:lvl5pPr>
              <a:defRPr sz="1600" b="0" i="0">
                <a:latin typeface="Lucida Grande"/>
                <a:cs typeface="Lucida Grande"/>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200151"/>
            <a:ext cx="4038600" cy="3394472"/>
          </a:xfrm>
        </p:spPr>
        <p:txBody>
          <a:bodyPr/>
          <a:lstStyle>
            <a:lvl1pPr>
              <a:defRPr sz="1800" b="0" i="0">
                <a:solidFill>
                  <a:srgbClr val="FDC227"/>
                </a:solidFill>
                <a:latin typeface="Lucida Grande"/>
                <a:cs typeface="Lucida Grande"/>
              </a:defRPr>
            </a:lvl1pPr>
            <a:lvl2pPr>
              <a:defRPr sz="1600" b="0" i="0">
                <a:latin typeface="Lucida Grande"/>
                <a:cs typeface="Lucida Grande"/>
              </a:defRPr>
            </a:lvl2pPr>
            <a:lvl3pPr>
              <a:defRPr sz="1600" b="0" i="0">
                <a:latin typeface="Lucida Grande"/>
                <a:cs typeface="Lucida Grande"/>
              </a:defRPr>
            </a:lvl3pPr>
            <a:lvl4pPr>
              <a:defRPr sz="1600" b="0" i="0">
                <a:latin typeface="Lucida Grande"/>
                <a:cs typeface="Lucida Grande"/>
              </a:defRPr>
            </a:lvl4pPr>
            <a:lvl5pPr>
              <a:defRPr sz="1600" b="0" i="0">
                <a:latin typeface="Lucida Grande"/>
                <a:cs typeface="Lucida Grande"/>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343987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461613"/>
            <a:ext cx="8229600" cy="689722"/>
          </a:xfrm>
          <a:prstGeom prst="rect">
            <a:avLst/>
          </a:prstGeom>
        </p:spPr>
        <p:txBody>
          <a:bodyPr/>
          <a:lstStyle>
            <a:lvl1pPr>
              <a:defRPr sz="3200" b="0" i="0" cap="none">
                <a:solidFill>
                  <a:srgbClr val="011C3C"/>
                </a:solidFill>
                <a:latin typeface="Lucida Grande"/>
                <a:cs typeface="Lucida Grande"/>
              </a:defRPr>
            </a:lvl1pPr>
          </a:lstStyle>
          <a:p>
            <a:r>
              <a:rPr lang="en-US"/>
              <a:t>Click to edit Master title style</a:t>
            </a:r>
            <a:endParaRPr lang="en-US" dirty="0"/>
          </a:p>
        </p:txBody>
      </p:sp>
      <p:sp>
        <p:nvSpPr>
          <p:cNvPr id="3" name="Text Placeholder 2"/>
          <p:cNvSpPr>
            <a:spLocks noGrp="1"/>
          </p:cNvSpPr>
          <p:nvPr>
            <p:ph type="body" idx="1"/>
          </p:nvPr>
        </p:nvSpPr>
        <p:spPr>
          <a:xfrm>
            <a:off x="457200" y="1151335"/>
            <a:ext cx="4040188" cy="479822"/>
          </a:xfrm>
        </p:spPr>
        <p:txBody>
          <a:bodyPr anchor="b">
            <a:normAutofit/>
          </a:bodyPr>
          <a:lstStyle>
            <a:lvl1pPr marL="0" indent="0" algn="ctr">
              <a:buNone/>
              <a:defRPr sz="2000" b="0" i="0">
                <a:solidFill>
                  <a:srgbClr val="FDC227"/>
                </a:solidFill>
                <a:effectLst/>
                <a:latin typeface="Lucida Grande"/>
                <a:cs typeface="Lucida Grande"/>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818105"/>
            <a:ext cx="4040188" cy="2963466"/>
          </a:xfrm>
        </p:spPr>
        <p:txBody>
          <a:bodyPr/>
          <a:lstStyle>
            <a:lvl1pPr>
              <a:defRPr sz="1800">
                <a:latin typeface="Lucida Grande"/>
                <a:cs typeface="Lucida Grande"/>
              </a:defRPr>
            </a:lvl1pPr>
            <a:lvl2pPr>
              <a:defRPr sz="1600">
                <a:latin typeface="Lucida Grande"/>
                <a:cs typeface="Lucida Grande"/>
              </a:defRPr>
            </a:lvl2pPr>
            <a:lvl3pPr>
              <a:defRPr sz="1600">
                <a:latin typeface="Lucida Grande"/>
                <a:cs typeface="Lucida Grande"/>
              </a:defRPr>
            </a:lvl3pPr>
            <a:lvl4pPr>
              <a:defRPr sz="1600">
                <a:latin typeface="Lucida Grande"/>
                <a:cs typeface="Lucida Grande"/>
              </a:defRPr>
            </a:lvl4pPr>
            <a:lvl5pPr>
              <a:defRPr sz="1600">
                <a:latin typeface="Lucida Grande"/>
                <a:cs typeface="Lucida Grande"/>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33" y="1151335"/>
            <a:ext cx="4041775" cy="479822"/>
          </a:xfrm>
        </p:spPr>
        <p:txBody>
          <a:bodyPr anchor="b">
            <a:normAutofit/>
          </a:bodyPr>
          <a:lstStyle>
            <a:lvl1pPr marL="0" indent="0" algn="ctr">
              <a:buNone/>
              <a:defRPr sz="2000" b="0">
                <a:solidFill>
                  <a:srgbClr val="FDC227"/>
                </a:solidFill>
                <a:effectLst/>
                <a:latin typeface="Lucida Grande"/>
                <a:cs typeface="Lucida Grande"/>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33" y="1818105"/>
            <a:ext cx="4041775" cy="2963466"/>
          </a:xfrm>
        </p:spPr>
        <p:txBody>
          <a:bodyPr/>
          <a:lstStyle>
            <a:lvl1pPr>
              <a:defRPr sz="1800">
                <a:latin typeface="Lucida Grande"/>
                <a:cs typeface="Lucida Grande"/>
              </a:defRPr>
            </a:lvl1pPr>
            <a:lvl2pPr>
              <a:defRPr sz="1600">
                <a:latin typeface="Lucida Grande"/>
                <a:cs typeface="Lucida Grande"/>
              </a:defRPr>
            </a:lvl2pPr>
            <a:lvl3pPr>
              <a:defRPr sz="1600">
                <a:latin typeface="Lucida Grande"/>
                <a:cs typeface="Lucida Grande"/>
              </a:defRPr>
            </a:lvl3pPr>
            <a:lvl4pPr>
              <a:defRPr sz="1600">
                <a:latin typeface="Lucida Grande"/>
                <a:cs typeface="Lucida Grande"/>
              </a:defRPr>
            </a:lvl4pPr>
            <a:lvl5pPr>
              <a:defRPr sz="1600">
                <a:latin typeface="Lucida Grande"/>
                <a:cs typeface="Lucida Grande"/>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7536589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18368"/>
            <a:ext cx="8229600" cy="689722"/>
          </a:xfrm>
          <a:prstGeom prst="rect">
            <a:avLst/>
          </a:prstGeom>
        </p:spPr>
        <p:txBody>
          <a:bodyPr/>
          <a:lstStyle>
            <a:lvl1pPr>
              <a:defRPr sz="3000" b="0" i="0" cap="none">
                <a:solidFill>
                  <a:srgbClr val="011C3C"/>
                </a:solidFill>
                <a:latin typeface="Lucida Grande"/>
                <a:cs typeface="Lucida Grande"/>
              </a:defRPr>
            </a:lvl1pPr>
          </a:lstStyle>
          <a:p>
            <a:r>
              <a:rPr lang="en-US"/>
              <a:t>Click to edit Master title style</a:t>
            </a:r>
            <a:endParaRPr lang="en-US" dirty="0"/>
          </a:p>
        </p:txBody>
      </p:sp>
    </p:spTree>
    <p:extLst>
      <p:ext uri="{BB962C8B-B14F-4D97-AF65-F5344CB8AC3E}">
        <p14:creationId xmlns:p14="http://schemas.microsoft.com/office/powerpoint/2010/main" val="25333502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059652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3" Type="http://schemas.openxmlformats.org/officeDocument/2006/relationships/slideLayout" Target="../slideLayouts/slideLayout5.xml"/><Relationship Id="rId7" Type="http://schemas.openxmlformats.org/officeDocument/2006/relationships/slideLayout" Target="../slideLayouts/slideLayout9.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slideLayout" Target="../slideLayouts/slideLayout8.xml"/><Relationship Id="rId5" Type="http://schemas.openxmlformats.org/officeDocument/2006/relationships/slideLayout" Target="../slideLayouts/slideLayout7.xml"/><Relationship Id="rId10" Type="http://schemas.openxmlformats.org/officeDocument/2006/relationships/theme" Target="../theme/theme2.xml"/><Relationship Id="rId4" Type="http://schemas.openxmlformats.org/officeDocument/2006/relationships/slideLayout" Target="../slideLayouts/slideLayout6.xml"/><Relationship Id="rId9"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27" name="Rectangle 7"/>
          <p:cNvSpPr>
            <a:spLocks noChangeArrowheads="1"/>
          </p:cNvSpPr>
          <p:nvPr userDrawn="1"/>
        </p:nvSpPr>
        <p:spPr bwMode="auto">
          <a:xfrm>
            <a:off x="0" y="4857750"/>
            <a:ext cx="9144000" cy="285750"/>
          </a:xfrm>
          <a:prstGeom prst="rect">
            <a:avLst/>
          </a:prstGeom>
          <a:solidFill>
            <a:srgbClr val="EAEAEA"/>
          </a:solidFill>
          <a:ln w="9525">
            <a:noFill/>
            <a:miter lim="800000"/>
            <a:headEnd/>
            <a:tailEnd/>
          </a:ln>
          <a:effectLst/>
        </p:spPr>
        <p:txBody>
          <a:bodyPr wrap="none" anchor="ctr"/>
          <a:lstStyle/>
          <a:p>
            <a:pPr defTabSz="914400" fontAlgn="base">
              <a:spcBef>
                <a:spcPct val="0"/>
              </a:spcBef>
              <a:spcAft>
                <a:spcPct val="0"/>
              </a:spcAft>
              <a:defRPr/>
            </a:pPr>
            <a:endParaRPr lang="en-US">
              <a:solidFill>
                <a:srgbClr val="000000"/>
              </a:solidFill>
            </a:endParaRPr>
          </a:p>
        </p:txBody>
      </p:sp>
      <p:sp>
        <p:nvSpPr>
          <p:cNvPr id="9219" name="Rectangle 2"/>
          <p:cNvSpPr>
            <a:spLocks noGrp="1" noChangeArrowheads="1"/>
          </p:cNvSpPr>
          <p:nvPr>
            <p:ph type="title"/>
          </p:nvPr>
        </p:nvSpPr>
        <p:spPr bwMode="auto">
          <a:xfrm>
            <a:off x="3176" y="228601"/>
            <a:ext cx="9140825" cy="802481"/>
          </a:xfrm>
          <a:prstGeom prst="rect">
            <a:avLst/>
          </a:prstGeom>
          <a:solidFill>
            <a:srgbClr val="005594"/>
          </a:solid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a:t>Click to edit Master title style</a:t>
            </a:r>
          </a:p>
        </p:txBody>
      </p:sp>
      <p:sp>
        <p:nvSpPr>
          <p:cNvPr id="9220" name="Rectangle 3"/>
          <p:cNvSpPr>
            <a:spLocks noGrp="1" noChangeArrowheads="1"/>
          </p:cNvSpPr>
          <p:nvPr>
            <p:ph type="body" idx="1"/>
          </p:nvPr>
        </p:nvSpPr>
        <p:spPr bwMode="auto">
          <a:xfrm>
            <a:off x="838200" y="1143000"/>
            <a:ext cx="7848600" cy="339447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0724" name="Rectangle 4"/>
          <p:cNvSpPr>
            <a:spLocks noGrp="1" noChangeArrowheads="1"/>
          </p:cNvSpPr>
          <p:nvPr>
            <p:ph type="dt" sz="half" idx="2"/>
          </p:nvPr>
        </p:nvSpPr>
        <p:spPr bwMode="auto">
          <a:xfrm>
            <a:off x="304800" y="4629150"/>
            <a:ext cx="1981200" cy="1285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Arial" charset="0"/>
                <a:cs typeface="Arial" charset="0"/>
              </a:defRPr>
            </a:lvl1pPr>
          </a:lstStyle>
          <a:p>
            <a:pPr defTabSz="914400" fontAlgn="base">
              <a:spcBef>
                <a:spcPct val="0"/>
              </a:spcBef>
              <a:spcAft>
                <a:spcPct val="0"/>
              </a:spcAft>
              <a:defRPr/>
            </a:pPr>
            <a:endParaRPr lang="en-US">
              <a:solidFill>
                <a:srgbClr val="000000"/>
              </a:solidFill>
            </a:endParaRPr>
          </a:p>
        </p:txBody>
      </p:sp>
      <p:sp>
        <p:nvSpPr>
          <p:cNvPr id="30725" name="Rectangle 5"/>
          <p:cNvSpPr>
            <a:spLocks noGrp="1" noChangeArrowheads="1"/>
          </p:cNvSpPr>
          <p:nvPr>
            <p:ph type="ftr" sz="quarter" idx="3"/>
          </p:nvPr>
        </p:nvSpPr>
        <p:spPr bwMode="auto">
          <a:xfrm>
            <a:off x="3124200" y="4683919"/>
            <a:ext cx="2895600" cy="3571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Arial" charset="0"/>
                <a:cs typeface="Arial" charset="0"/>
              </a:defRPr>
            </a:lvl1pPr>
          </a:lstStyle>
          <a:p>
            <a:pPr defTabSz="914400" fontAlgn="base">
              <a:spcBef>
                <a:spcPct val="0"/>
              </a:spcBef>
              <a:spcAft>
                <a:spcPct val="0"/>
              </a:spcAft>
              <a:defRPr/>
            </a:pPr>
            <a:endParaRPr lang="en-US">
              <a:solidFill>
                <a:srgbClr val="000000"/>
              </a:solidFill>
            </a:endParaRPr>
          </a:p>
        </p:txBody>
      </p:sp>
      <p:sp>
        <p:nvSpPr>
          <p:cNvPr id="30726" name="Rectangle 6"/>
          <p:cNvSpPr>
            <a:spLocks noGrp="1" noChangeArrowheads="1"/>
          </p:cNvSpPr>
          <p:nvPr>
            <p:ph type="sldNum" sz="quarter" idx="4"/>
          </p:nvPr>
        </p:nvSpPr>
        <p:spPr bwMode="auto">
          <a:xfrm>
            <a:off x="6781800" y="4902994"/>
            <a:ext cx="2133600" cy="18335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solidFill>
                  <a:srgbClr val="585858"/>
                </a:solidFill>
                <a:latin typeface="Arial" charset="0"/>
                <a:cs typeface="Arial" charset="0"/>
              </a:defRPr>
            </a:lvl1pPr>
          </a:lstStyle>
          <a:p>
            <a:pPr defTabSz="914400" fontAlgn="base">
              <a:spcBef>
                <a:spcPct val="0"/>
              </a:spcBef>
              <a:spcAft>
                <a:spcPct val="0"/>
              </a:spcAft>
              <a:defRPr/>
            </a:pPr>
            <a:endParaRPr lang="en-US"/>
          </a:p>
        </p:txBody>
      </p:sp>
    </p:spTree>
    <p:extLst>
      <p:ext uri="{BB962C8B-B14F-4D97-AF65-F5344CB8AC3E}">
        <p14:creationId xmlns:p14="http://schemas.microsoft.com/office/powerpoint/2010/main" val="1383101124"/>
      </p:ext>
    </p:extLst>
  </p:cSld>
  <p:clrMap bg1="lt1" tx1="dk1" bg2="lt2" tx2="dk2" accent1="accent1" accent2="accent2" accent3="accent3" accent4="accent4" accent5="accent5" accent6="accent6" hlink="hlink" folHlink="folHlink"/>
  <p:sldLayoutIdLst>
    <p:sldLayoutId id="2147483685" r:id="rId1"/>
    <p:sldLayoutId id="2147483686" r:id="rId2"/>
  </p:sldLayoutIdLst>
  <p:txStyles>
    <p:titleStyle>
      <a:lvl1pPr marL="347663" indent="-347663" algn="l" rtl="0" eaLnBrk="0" fontAlgn="base" hangingPunct="0">
        <a:spcBef>
          <a:spcPct val="0"/>
        </a:spcBef>
        <a:spcAft>
          <a:spcPct val="0"/>
        </a:spcAft>
        <a:defRPr sz="3600">
          <a:solidFill>
            <a:schemeClr val="bg1"/>
          </a:solidFill>
          <a:latin typeface="Arial" pitchFamily="34" charset="0"/>
          <a:ea typeface="+mj-ea"/>
          <a:cs typeface="Arial" pitchFamily="34" charset="0"/>
        </a:defRPr>
      </a:lvl1pPr>
      <a:lvl2pPr marL="347663" indent="-347663" algn="l" rtl="0" eaLnBrk="0" fontAlgn="base" hangingPunct="0">
        <a:spcBef>
          <a:spcPct val="0"/>
        </a:spcBef>
        <a:spcAft>
          <a:spcPct val="0"/>
        </a:spcAft>
        <a:defRPr sz="3600">
          <a:solidFill>
            <a:schemeClr val="bg1"/>
          </a:solidFill>
          <a:latin typeface="Microsoft Sans Serif" pitchFamily="34" charset="0"/>
          <a:cs typeface="Microsoft Sans Serif" pitchFamily="34" charset="0"/>
        </a:defRPr>
      </a:lvl2pPr>
      <a:lvl3pPr marL="347663" indent="-347663" algn="l" rtl="0" eaLnBrk="0" fontAlgn="base" hangingPunct="0">
        <a:spcBef>
          <a:spcPct val="0"/>
        </a:spcBef>
        <a:spcAft>
          <a:spcPct val="0"/>
        </a:spcAft>
        <a:defRPr sz="3600">
          <a:solidFill>
            <a:schemeClr val="bg1"/>
          </a:solidFill>
          <a:latin typeface="Microsoft Sans Serif" pitchFamily="34" charset="0"/>
          <a:cs typeface="Microsoft Sans Serif" pitchFamily="34" charset="0"/>
        </a:defRPr>
      </a:lvl3pPr>
      <a:lvl4pPr marL="347663" indent="-347663" algn="l" rtl="0" eaLnBrk="0" fontAlgn="base" hangingPunct="0">
        <a:spcBef>
          <a:spcPct val="0"/>
        </a:spcBef>
        <a:spcAft>
          <a:spcPct val="0"/>
        </a:spcAft>
        <a:defRPr sz="3600">
          <a:solidFill>
            <a:schemeClr val="bg1"/>
          </a:solidFill>
          <a:latin typeface="Microsoft Sans Serif" pitchFamily="34" charset="0"/>
          <a:cs typeface="Microsoft Sans Serif" pitchFamily="34" charset="0"/>
        </a:defRPr>
      </a:lvl4pPr>
      <a:lvl5pPr marL="347663" indent="-347663" algn="l" rtl="0" eaLnBrk="0" fontAlgn="base" hangingPunct="0">
        <a:spcBef>
          <a:spcPct val="0"/>
        </a:spcBef>
        <a:spcAft>
          <a:spcPct val="0"/>
        </a:spcAft>
        <a:defRPr sz="3600">
          <a:solidFill>
            <a:schemeClr val="bg1"/>
          </a:solidFill>
          <a:latin typeface="Microsoft Sans Serif" pitchFamily="34" charset="0"/>
          <a:cs typeface="Microsoft Sans Serif" pitchFamily="34" charset="0"/>
        </a:defRPr>
      </a:lvl5pPr>
      <a:lvl6pPr marL="804863" algn="l" rtl="0" fontAlgn="base">
        <a:spcBef>
          <a:spcPct val="0"/>
        </a:spcBef>
        <a:spcAft>
          <a:spcPct val="0"/>
        </a:spcAft>
        <a:defRPr sz="3600">
          <a:solidFill>
            <a:schemeClr val="bg1"/>
          </a:solidFill>
          <a:latin typeface="Microsoft Sans Serif" pitchFamily="34" charset="0"/>
          <a:cs typeface="Microsoft Sans Serif" pitchFamily="34" charset="0"/>
        </a:defRPr>
      </a:lvl6pPr>
      <a:lvl7pPr marL="1262063" algn="l" rtl="0" fontAlgn="base">
        <a:spcBef>
          <a:spcPct val="0"/>
        </a:spcBef>
        <a:spcAft>
          <a:spcPct val="0"/>
        </a:spcAft>
        <a:defRPr sz="3600">
          <a:solidFill>
            <a:schemeClr val="bg1"/>
          </a:solidFill>
          <a:latin typeface="Microsoft Sans Serif" pitchFamily="34" charset="0"/>
          <a:cs typeface="Microsoft Sans Serif" pitchFamily="34" charset="0"/>
        </a:defRPr>
      </a:lvl7pPr>
      <a:lvl8pPr marL="1719263" algn="l" rtl="0" fontAlgn="base">
        <a:spcBef>
          <a:spcPct val="0"/>
        </a:spcBef>
        <a:spcAft>
          <a:spcPct val="0"/>
        </a:spcAft>
        <a:defRPr sz="3600">
          <a:solidFill>
            <a:schemeClr val="bg1"/>
          </a:solidFill>
          <a:latin typeface="Microsoft Sans Serif" pitchFamily="34" charset="0"/>
          <a:cs typeface="Microsoft Sans Serif" pitchFamily="34" charset="0"/>
        </a:defRPr>
      </a:lvl8pPr>
      <a:lvl9pPr marL="2176463" algn="l" rtl="0" fontAlgn="base">
        <a:spcBef>
          <a:spcPct val="0"/>
        </a:spcBef>
        <a:spcAft>
          <a:spcPct val="0"/>
        </a:spcAft>
        <a:defRPr sz="3600">
          <a:solidFill>
            <a:schemeClr val="bg1"/>
          </a:solidFill>
          <a:latin typeface="Microsoft Sans Serif" pitchFamily="34" charset="0"/>
          <a:cs typeface="Microsoft Sans Serif" pitchFamily="34" charset="0"/>
        </a:defRPr>
      </a:lvl9pPr>
    </p:titleStyle>
    <p:bodyStyle>
      <a:lvl1pPr marL="342900" indent="-342900" algn="l" rtl="0" eaLnBrk="0" fontAlgn="base" hangingPunct="0">
        <a:spcBef>
          <a:spcPct val="100000"/>
        </a:spcBef>
        <a:spcAft>
          <a:spcPct val="0"/>
        </a:spcAft>
        <a:buClr>
          <a:srgbClr val="FF6600"/>
        </a:buClr>
        <a:buSzPct val="125000"/>
        <a:buFont typeface="Wingdings" pitchFamily="2" charset="2"/>
        <a:buChar char="§"/>
        <a:defRPr sz="24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Clr>
          <a:srgbClr val="FF9900"/>
        </a:buClr>
        <a:buSzPct val="125000"/>
        <a:buFont typeface="Wingdings" pitchFamily="2" charset="2"/>
        <a:buChar char="§"/>
        <a:defRPr sz="2000">
          <a:solidFill>
            <a:schemeClr val="tx1"/>
          </a:solidFill>
          <a:latin typeface="Arial" pitchFamily="34" charset="0"/>
          <a:cs typeface="Arial" pitchFamily="34" charset="0"/>
        </a:defRPr>
      </a:lvl2pPr>
      <a:lvl3pPr marL="1143000" indent="-228600" algn="l" rtl="0" eaLnBrk="0" fontAlgn="base" hangingPunct="0">
        <a:spcBef>
          <a:spcPct val="20000"/>
        </a:spcBef>
        <a:spcAft>
          <a:spcPct val="0"/>
        </a:spcAft>
        <a:buClr>
          <a:srgbClr val="FFCC00"/>
        </a:buClr>
        <a:buSzPct val="125000"/>
        <a:buFont typeface="Wingdings" pitchFamily="2" charset="2"/>
        <a:buChar char="§"/>
        <a:defRPr>
          <a:solidFill>
            <a:schemeClr val="tx1"/>
          </a:solidFill>
          <a:latin typeface="Arial" pitchFamily="34" charset="0"/>
          <a:cs typeface="Arial" pitchFamily="34" charset="0"/>
        </a:defRPr>
      </a:lvl3pPr>
      <a:lvl4pPr marL="1600200" indent="-228600" algn="l" rtl="0" eaLnBrk="0" fontAlgn="base" hangingPunct="0">
        <a:spcBef>
          <a:spcPct val="20000"/>
        </a:spcBef>
        <a:spcAft>
          <a:spcPct val="0"/>
        </a:spcAft>
        <a:buClr>
          <a:srgbClr val="FFFF66"/>
        </a:buClr>
        <a:buSzPct val="125000"/>
        <a:buFont typeface="Wingdings" pitchFamily="2" charset="2"/>
        <a:buChar char="§"/>
        <a:defRPr sz="1600">
          <a:solidFill>
            <a:schemeClr val="tx1"/>
          </a:solidFill>
          <a:latin typeface="Arial" pitchFamily="34" charset="0"/>
          <a:cs typeface="Arial" pitchFamily="34" charset="0"/>
        </a:defRPr>
      </a:lvl4pPr>
      <a:lvl5pPr marL="2057400" indent="-228600" algn="l" rtl="0" eaLnBrk="0" fontAlgn="base" hangingPunct="0">
        <a:spcBef>
          <a:spcPct val="20000"/>
        </a:spcBef>
        <a:spcAft>
          <a:spcPct val="0"/>
        </a:spcAft>
        <a:buClr>
          <a:srgbClr val="FF6E00"/>
        </a:buClr>
        <a:buSzPct val="125000"/>
        <a:buFont typeface="Wingdings" pitchFamily="2" charset="2"/>
        <a:buChar char="§"/>
        <a:defRPr sz="1600">
          <a:solidFill>
            <a:schemeClr val="tx1"/>
          </a:solidFill>
          <a:latin typeface="Arial" pitchFamily="34" charset="0"/>
          <a:cs typeface="Arial" pitchFamily="34" charset="0"/>
        </a:defRPr>
      </a:lvl5pPr>
      <a:lvl6pPr marL="2514600" indent="-228600" algn="l" rtl="0" fontAlgn="base">
        <a:spcBef>
          <a:spcPct val="20000"/>
        </a:spcBef>
        <a:spcAft>
          <a:spcPct val="0"/>
        </a:spcAft>
        <a:buClr>
          <a:srgbClr val="FF6E00"/>
        </a:buClr>
        <a:buSzPct val="125000"/>
        <a:buFont typeface="Wingdings" pitchFamily="2" charset="2"/>
        <a:buChar char="§"/>
        <a:defRPr sz="1600">
          <a:solidFill>
            <a:schemeClr val="tx1"/>
          </a:solidFill>
          <a:latin typeface="+mn-lt"/>
          <a:cs typeface="+mn-cs"/>
        </a:defRPr>
      </a:lvl6pPr>
      <a:lvl7pPr marL="2971800" indent="-228600" algn="l" rtl="0" fontAlgn="base">
        <a:spcBef>
          <a:spcPct val="20000"/>
        </a:spcBef>
        <a:spcAft>
          <a:spcPct val="0"/>
        </a:spcAft>
        <a:buClr>
          <a:srgbClr val="FF6E00"/>
        </a:buClr>
        <a:buSzPct val="125000"/>
        <a:buFont typeface="Wingdings" pitchFamily="2" charset="2"/>
        <a:buChar char="§"/>
        <a:defRPr sz="1600">
          <a:solidFill>
            <a:schemeClr val="tx1"/>
          </a:solidFill>
          <a:latin typeface="+mn-lt"/>
          <a:cs typeface="+mn-cs"/>
        </a:defRPr>
      </a:lvl7pPr>
      <a:lvl8pPr marL="3429000" indent="-228600" algn="l" rtl="0" fontAlgn="base">
        <a:spcBef>
          <a:spcPct val="20000"/>
        </a:spcBef>
        <a:spcAft>
          <a:spcPct val="0"/>
        </a:spcAft>
        <a:buClr>
          <a:srgbClr val="FF6E00"/>
        </a:buClr>
        <a:buSzPct val="125000"/>
        <a:buFont typeface="Wingdings" pitchFamily="2" charset="2"/>
        <a:buChar char="§"/>
        <a:defRPr sz="1600">
          <a:solidFill>
            <a:schemeClr val="tx1"/>
          </a:solidFill>
          <a:latin typeface="+mn-lt"/>
          <a:cs typeface="+mn-cs"/>
        </a:defRPr>
      </a:lvl8pPr>
      <a:lvl9pPr marL="3886200" indent="-228600" algn="l" rtl="0" fontAlgn="base">
        <a:spcBef>
          <a:spcPct val="20000"/>
        </a:spcBef>
        <a:spcAft>
          <a:spcPct val="0"/>
        </a:spcAft>
        <a:buClr>
          <a:srgbClr val="FF6E00"/>
        </a:buClr>
        <a:buSzPct val="125000"/>
        <a:buFont typeface="Wingdings" pitchFamily="2" charset="2"/>
        <a:buChar char="§"/>
        <a:defRPr sz="16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756573726"/>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2500" kern="1200">
          <a:solidFill>
            <a:srgbClr val="011C3C"/>
          </a:solidFill>
          <a:latin typeface="Lucida Grande"/>
          <a:ea typeface="+mn-ea"/>
          <a:cs typeface="Lucida Grande"/>
        </a:defRPr>
      </a:lvl1pPr>
      <a:lvl2pPr marL="742950" indent="-285750" algn="l" defTabSz="457200" rtl="0" eaLnBrk="1" latinLnBrk="0" hangingPunct="1">
        <a:spcBef>
          <a:spcPct val="20000"/>
        </a:spcBef>
        <a:buFont typeface="Arial"/>
        <a:buChar char="–"/>
        <a:defRPr sz="2000" kern="1200">
          <a:solidFill>
            <a:schemeClr val="bg2">
              <a:lumMod val="50000"/>
            </a:schemeClr>
          </a:solidFill>
          <a:latin typeface="Lucida Grande"/>
          <a:ea typeface="+mn-ea"/>
          <a:cs typeface="Lucida Grande"/>
        </a:defRPr>
      </a:lvl2pPr>
      <a:lvl3pPr marL="1143000" indent="-228600" algn="l" defTabSz="457200" rtl="0" eaLnBrk="1" latinLnBrk="0" hangingPunct="1">
        <a:spcBef>
          <a:spcPct val="20000"/>
        </a:spcBef>
        <a:buFont typeface="Arial"/>
        <a:buChar char="•"/>
        <a:defRPr sz="1800" kern="1200">
          <a:solidFill>
            <a:schemeClr val="bg2">
              <a:lumMod val="50000"/>
            </a:schemeClr>
          </a:solidFill>
          <a:latin typeface="Lucida Grande"/>
          <a:ea typeface="+mn-ea"/>
          <a:cs typeface="Lucida Grande"/>
        </a:defRPr>
      </a:lvl3pPr>
      <a:lvl4pPr marL="1600200" indent="-228600" algn="l" defTabSz="457200" rtl="0" eaLnBrk="1" latinLnBrk="0" hangingPunct="1">
        <a:spcBef>
          <a:spcPct val="20000"/>
        </a:spcBef>
        <a:buFont typeface="Arial"/>
        <a:buChar char="–"/>
        <a:defRPr sz="1500" kern="1200">
          <a:solidFill>
            <a:schemeClr val="bg2">
              <a:lumMod val="50000"/>
            </a:schemeClr>
          </a:solidFill>
          <a:latin typeface="Lucida Grande"/>
          <a:ea typeface="+mn-ea"/>
          <a:cs typeface="Lucida Grande"/>
        </a:defRPr>
      </a:lvl4pPr>
      <a:lvl5pPr marL="2057400" indent="-228600" algn="l" defTabSz="457200" rtl="0" eaLnBrk="1" latinLnBrk="0" hangingPunct="1">
        <a:spcBef>
          <a:spcPct val="20000"/>
        </a:spcBef>
        <a:buFont typeface="Arial"/>
        <a:buChar char="»"/>
        <a:defRPr sz="1200" kern="1200">
          <a:solidFill>
            <a:schemeClr val="bg2">
              <a:lumMod val="50000"/>
            </a:schemeClr>
          </a:solidFill>
          <a:latin typeface="Lucida Grande"/>
          <a:ea typeface="+mn-ea"/>
          <a:cs typeface="Lucida Grande"/>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hyperlink" Target="http://www.cs.jhu.edu/~mdredze/datasets/sentiment/" TargetMode="External"/><Relationship Id="rId2" Type="http://schemas.openxmlformats.org/officeDocument/2006/relationships/hyperlink" Target="http://www.cs.cornell.edu/people/pabo/movie-review-data/" TargetMode="Externa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hyperlink" Target="http://www.wjh.harvard.edu/~inquirer/" TargetMode="External"/><Relationship Id="rId2" Type="http://schemas.openxmlformats.org/officeDocument/2006/relationships/hyperlink" Target="http://sentiwordnet.isti.cnr.it/" TargetMode="External"/><Relationship Id="rId1" Type="http://schemas.openxmlformats.org/officeDocument/2006/relationships/slideLayout" Target="../slideLayouts/slideLayout4.xml"/><Relationship Id="rId6" Type="http://schemas.openxmlformats.org/officeDocument/2006/relationships/hyperlink" Target="http://mpqa.cs.pitt.edu/lexicons/subj_lexicon/" TargetMode="External"/><Relationship Id="rId5" Type="http://schemas.openxmlformats.org/officeDocument/2006/relationships/hyperlink" Target="http://www.cs.uic.edu/~liub/FBS/opinion-lexicon-English.rar" TargetMode="External"/><Relationship Id="rId4" Type="http://schemas.openxmlformats.org/officeDocument/2006/relationships/hyperlink" Target="http://liwc.wpengine.com/" TargetMode="External"/></Relationships>
</file>

<file path=ppt/slides/_rels/slide4.xml.rels><?xml version="1.0" encoding="UTF-8" standalone="yes"?>
<Relationships xmlns="http://schemas.openxmlformats.org/package/2006/relationships"><Relationship Id="rId2" Type="http://schemas.openxmlformats.org/officeDocument/2006/relationships/hyperlink" Target="https://web.archive.org/web/20111024003021/http:/www.webuse.umd.edu:9090/tags" TargetMode="Externa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4.xml"/><Relationship Id="rId1" Type="http://schemas.openxmlformats.org/officeDocument/2006/relationships/vmlDrawing" Target="../drawings/vmlDrawing1.vml"/><Relationship Id="rId5" Type="http://schemas.openxmlformats.org/officeDocument/2006/relationships/image" Target="../media/image3.png"/><Relationship Id="rId4" Type="http://schemas.openxmlformats.org/officeDocument/2006/relationships/image" Target="../media/image2.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52429" y="1163097"/>
            <a:ext cx="8535737" cy="3302621"/>
          </a:xfrm>
        </p:spPr>
        <p:txBody>
          <a:bodyPr/>
          <a:lstStyle/>
          <a:p>
            <a:r>
              <a:rPr lang="en-US" sz="18000" dirty="0">
                <a:latin typeface="Rockwell Extra Bold" panose="02060903040505020403" pitchFamily="18" charset="0"/>
              </a:rPr>
              <a:t>NLP</a:t>
            </a:r>
          </a:p>
        </p:txBody>
      </p:sp>
    </p:spTree>
    <p:extLst>
      <p:ext uri="{BB962C8B-B14F-4D97-AF65-F5344CB8AC3E}">
        <p14:creationId xmlns:p14="http://schemas.microsoft.com/office/powerpoint/2010/main" val="1946862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Datasets</a:t>
            </a:r>
          </a:p>
        </p:txBody>
      </p:sp>
      <p:sp>
        <p:nvSpPr>
          <p:cNvPr id="3" name="Content Placeholder 2"/>
          <p:cNvSpPr>
            <a:spLocks noGrp="1"/>
          </p:cNvSpPr>
          <p:nvPr>
            <p:ph idx="1"/>
          </p:nvPr>
        </p:nvSpPr>
        <p:spPr>
          <a:xfrm>
            <a:off x="148281" y="1561753"/>
            <a:ext cx="8789773" cy="2702991"/>
          </a:xfrm>
        </p:spPr>
        <p:txBody>
          <a:bodyPr/>
          <a:lstStyle/>
          <a:p>
            <a:r>
              <a:rPr lang="en-US" dirty="0">
                <a:hlinkClick r:id="rId2"/>
              </a:rPr>
              <a:t>http://www.cs.cornell.edu/people/pabo/movie-review-data/</a:t>
            </a:r>
            <a:endParaRPr lang="en-US" dirty="0"/>
          </a:p>
          <a:p>
            <a:r>
              <a:rPr lang="en-US" dirty="0">
                <a:hlinkClick r:id="rId3"/>
              </a:rPr>
              <a:t>http://www.cs.jhu.edu/~mdredze/datasets/sentiment/</a:t>
            </a:r>
            <a:r>
              <a:rPr lang="en-US" dirty="0"/>
              <a:t> </a:t>
            </a:r>
          </a:p>
          <a:p>
            <a:r>
              <a:rPr lang="en-US" dirty="0">
                <a:hlinkClick r:id="rId3"/>
              </a:rPr>
              <a:t>http://help.sentiment140.com/other-resources</a:t>
            </a:r>
          </a:p>
          <a:p>
            <a:r>
              <a:rPr lang="en-US" dirty="0">
                <a:hlinkClick r:id="rId3"/>
              </a:rPr>
              <a:t>https://blog.cambridgespark.com/50-free-machine-learning-datasets-sentiment-analysis-b9388f79c124 </a:t>
            </a:r>
          </a:p>
          <a:p>
            <a:endParaRPr lang="en-US" dirty="0">
              <a:hlinkClick r:id="rId3"/>
            </a:endParaRPr>
          </a:p>
          <a:p>
            <a:endParaRPr lang="en-US" dirty="0">
              <a:hlinkClick r:id="rId3"/>
            </a:endParaRPr>
          </a:p>
          <a:p>
            <a:endParaRPr lang="en-US" dirty="0"/>
          </a:p>
        </p:txBody>
      </p:sp>
    </p:spTree>
    <p:extLst>
      <p:ext uri="{BB962C8B-B14F-4D97-AF65-F5344CB8AC3E}">
        <p14:creationId xmlns:p14="http://schemas.microsoft.com/office/powerpoint/2010/main" val="28812271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52429" y="1163097"/>
            <a:ext cx="8535737" cy="3302621"/>
          </a:xfrm>
        </p:spPr>
        <p:txBody>
          <a:bodyPr/>
          <a:lstStyle/>
          <a:p>
            <a:r>
              <a:rPr lang="en-US" sz="18000" dirty="0">
                <a:latin typeface="Rockwell Extra Bold" panose="02060903040505020403" pitchFamily="18" charset="0"/>
              </a:rPr>
              <a:t>NLP</a:t>
            </a:r>
          </a:p>
        </p:txBody>
      </p:sp>
    </p:spTree>
    <p:extLst>
      <p:ext uri="{BB962C8B-B14F-4D97-AF65-F5344CB8AC3E}">
        <p14:creationId xmlns:p14="http://schemas.microsoft.com/office/powerpoint/2010/main" val="7961179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Introduction to NLP</a:t>
            </a:r>
          </a:p>
        </p:txBody>
      </p:sp>
      <p:sp>
        <p:nvSpPr>
          <p:cNvPr id="3" name="Subtitle 2"/>
          <p:cNvSpPr>
            <a:spLocks noGrp="1"/>
          </p:cNvSpPr>
          <p:nvPr>
            <p:ph type="subTitle" idx="1"/>
          </p:nvPr>
        </p:nvSpPr>
        <p:spPr/>
        <p:txBody>
          <a:bodyPr/>
          <a:lstStyle/>
          <a:p>
            <a:r>
              <a:rPr lang="en-US" dirty="0"/>
              <a:t>Sentiment Lexicons</a:t>
            </a:r>
          </a:p>
        </p:txBody>
      </p:sp>
    </p:spTree>
    <p:extLst>
      <p:ext uri="{BB962C8B-B14F-4D97-AF65-F5344CB8AC3E}">
        <p14:creationId xmlns:p14="http://schemas.microsoft.com/office/powerpoint/2010/main" val="7549934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Sentiment Lexicons</a:t>
            </a:r>
          </a:p>
        </p:txBody>
      </p:sp>
      <p:sp>
        <p:nvSpPr>
          <p:cNvPr id="6" name="Content Placeholder 5"/>
          <p:cNvSpPr>
            <a:spLocks noGrp="1"/>
          </p:cNvSpPr>
          <p:nvPr>
            <p:ph idx="1"/>
          </p:nvPr>
        </p:nvSpPr>
        <p:spPr>
          <a:xfrm>
            <a:off x="457200" y="1094314"/>
            <a:ext cx="8229600" cy="3889577"/>
          </a:xfrm>
        </p:spPr>
        <p:txBody>
          <a:bodyPr>
            <a:normAutofit fontScale="92500" lnSpcReduction="20000"/>
          </a:bodyPr>
          <a:lstStyle/>
          <a:p>
            <a:pPr>
              <a:lnSpc>
                <a:spcPct val="110000"/>
              </a:lnSpc>
            </a:pPr>
            <a:r>
              <a:rPr lang="en-US" dirty="0"/>
              <a:t>SentiWordNet</a:t>
            </a:r>
          </a:p>
          <a:p>
            <a:pPr lvl="1">
              <a:lnSpc>
                <a:spcPct val="110000"/>
              </a:lnSpc>
            </a:pPr>
            <a:r>
              <a:rPr lang="en-US" altLang="en-US" dirty="0">
                <a:hlinkClick r:id="rId2"/>
              </a:rPr>
              <a:t>http://sentiwordnet.isti.cnr.it/</a:t>
            </a:r>
            <a:endParaRPr lang="en-US" altLang="en-US" dirty="0"/>
          </a:p>
          <a:p>
            <a:pPr>
              <a:lnSpc>
                <a:spcPct val="110000"/>
              </a:lnSpc>
            </a:pPr>
            <a:r>
              <a:rPr lang="en-US" altLang="en-US" dirty="0"/>
              <a:t>General Inquirer</a:t>
            </a:r>
          </a:p>
          <a:p>
            <a:pPr lvl="1">
              <a:lnSpc>
                <a:spcPct val="110000"/>
              </a:lnSpc>
            </a:pPr>
            <a:r>
              <a:rPr lang="en-US" altLang="en-US" dirty="0"/>
              <a:t>2,000 positive words and 2,000 negative words</a:t>
            </a:r>
          </a:p>
          <a:p>
            <a:pPr lvl="1">
              <a:lnSpc>
                <a:spcPct val="110000"/>
              </a:lnSpc>
            </a:pPr>
            <a:r>
              <a:rPr lang="en-US" altLang="en-US" dirty="0">
                <a:hlinkClick r:id="rId3"/>
              </a:rPr>
              <a:t>http://www.wjh.harvard.edu/~inquirer/</a:t>
            </a:r>
            <a:r>
              <a:rPr lang="en-US" altLang="en-US" dirty="0"/>
              <a:t> </a:t>
            </a:r>
          </a:p>
          <a:p>
            <a:pPr>
              <a:lnSpc>
                <a:spcPct val="110000"/>
              </a:lnSpc>
            </a:pPr>
            <a:r>
              <a:rPr lang="en-US" altLang="en-US" dirty="0"/>
              <a:t>LIWC</a:t>
            </a:r>
          </a:p>
          <a:p>
            <a:pPr lvl="1">
              <a:lnSpc>
                <a:spcPct val="110000"/>
              </a:lnSpc>
            </a:pPr>
            <a:r>
              <a:rPr lang="pl-PL" dirty="0">
                <a:hlinkClick r:id="rId4"/>
              </a:rPr>
              <a:t>http://liwc.wpengine.com/</a:t>
            </a:r>
            <a:r>
              <a:rPr lang="en-US" dirty="0"/>
              <a:t> </a:t>
            </a:r>
          </a:p>
          <a:p>
            <a:pPr>
              <a:lnSpc>
                <a:spcPct val="110000"/>
              </a:lnSpc>
            </a:pPr>
            <a:r>
              <a:rPr lang="en-US" dirty="0"/>
              <a:t>Bing Liu’s opinion dataset</a:t>
            </a:r>
          </a:p>
          <a:p>
            <a:pPr lvl="1">
              <a:lnSpc>
                <a:spcPct val="110000"/>
              </a:lnSpc>
            </a:pPr>
            <a:r>
              <a:rPr lang="pl-PL" dirty="0">
                <a:hlinkClick r:id="rId5"/>
              </a:rPr>
              <a:t>http://www.cs.uic.edu/~liub/FBS/opinion-lexicon-English.rar</a:t>
            </a:r>
            <a:r>
              <a:rPr lang="en-US" dirty="0"/>
              <a:t> </a:t>
            </a:r>
            <a:endParaRPr lang="pl-PL" dirty="0"/>
          </a:p>
          <a:p>
            <a:pPr>
              <a:lnSpc>
                <a:spcPct val="110000"/>
              </a:lnSpc>
            </a:pPr>
            <a:r>
              <a:rPr lang="en-US" altLang="en-US" dirty="0"/>
              <a:t>MPQA subjectivity lexicon</a:t>
            </a:r>
          </a:p>
          <a:p>
            <a:pPr lvl="1">
              <a:lnSpc>
                <a:spcPct val="110000"/>
              </a:lnSpc>
            </a:pPr>
            <a:r>
              <a:rPr lang="en-US" dirty="0">
                <a:hlinkClick r:id="rId6"/>
              </a:rPr>
              <a:t>http://mpqa.cs.pitt.edu/lexicons/subj_lexicon/</a:t>
            </a:r>
            <a:endParaRPr lang="en-US" altLang="en-US" dirty="0"/>
          </a:p>
          <a:p>
            <a:pPr lvl="1">
              <a:lnSpc>
                <a:spcPct val="110000"/>
              </a:lnSpc>
            </a:pPr>
            <a:endParaRPr lang="en-US" dirty="0"/>
          </a:p>
        </p:txBody>
      </p:sp>
    </p:spTree>
    <p:extLst>
      <p:ext uri="{BB962C8B-B14F-4D97-AF65-F5344CB8AC3E}">
        <p14:creationId xmlns:p14="http://schemas.microsoft.com/office/powerpoint/2010/main" val="561973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General Inquirer</a:t>
            </a:r>
          </a:p>
        </p:txBody>
      </p:sp>
      <p:sp>
        <p:nvSpPr>
          <p:cNvPr id="3" name="Content Placeholder 2"/>
          <p:cNvSpPr>
            <a:spLocks noGrp="1"/>
          </p:cNvSpPr>
          <p:nvPr>
            <p:ph idx="1"/>
          </p:nvPr>
        </p:nvSpPr>
        <p:spPr>
          <a:xfrm>
            <a:off x="457200" y="1094314"/>
            <a:ext cx="8229600" cy="3939005"/>
          </a:xfrm>
        </p:spPr>
        <p:txBody>
          <a:bodyPr>
            <a:normAutofit fontScale="62500" lnSpcReduction="20000"/>
          </a:bodyPr>
          <a:lstStyle/>
          <a:p>
            <a:pPr>
              <a:lnSpc>
                <a:spcPct val="120000"/>
              </a:lnSpc>
            </a:pPr>
            <a:r>
              <a:rPr lang="en-US" dirty="0"/>
              <a:t>Annotations</a:t>
            </a:r>
          </a:p>
          <a:p>
            <a:pPr lvl="1">
              <a:lnSpc>
                <a:spcPct val="120000"/>
              </a:lnSpc>
            </a:pPr>
            <a:r>
              <a:rPr lang="en-US" dirty="0"/>
              <a:t>Strong Power Weak Submit Active Passive Pleasur Pain Feel Arousal EMOT Virtue Vice Ovrst Undrst Academ Doctrin Econ@ Exch ECON Exprsv Legal Milit Polit@ POLIT Relig Role COLL Work Ritual SocRel Race Kin@ MALE Female Nonadlt HU ANI PLACE Social Region Route Aquatic Land Sky Object Tool Food Vehicle BldgPt ComnObj NatObj BodyPt ComForm COM Say Need Goal Try Means Persist Complet Fail NatrPro Begin Vary Increas Decreas Finish Stay Rise Exert Fetch Travel Fall Think Know Causal Ought Perceiv Compare Eval@ EVAL Solve Abs@ ABS Quality Quan NUMB ORD CARD FREQ DIST Time@ TIME Space POS DIM Rel COLOR Self Our You Name Yes No Negate Intrj IAV DAV SV IPadj IndAdj PowGain PowLoss PowEnds PowAren PowCon PowCoop PowAuPt PowPt PowDoct PowAuth PowOth PowTot RcEthic RcRelig RcGain RcLoss RcEnds RcTot RspGain RspLoss RspOth RspTot AffGain AffLoss AffPt AffOth AffTot WltPt WltTran WltOth WltTot WlbGain WlbLoss WlbPhys WlbPsyc WlbPt WlbTot EnlGain EnlLoss EnlEnds EnlPt EnlOth EnlTot SklAsth SklPt SklOth SklTot TrnGain TrnLoss TranLw MeansLw EndsLw ArenaLw PtLw Nation Anomie NegAff PosAff SureLw If NotLw TimeSpc</a:t>
            </a:r>
          </a:p>
          <a:p>
            <a:pPr>
              <a:lnSpc>
                <a:spcPct val="120000"/>
              </a:lnSpc>
            </a:pPr>
            <a:r>
              <a:rPr lang="en-US" dirty="0">
                <a:hlinkClick r:id="rId2"/>
              </a:rPr>
              <a:t>http://www.webuse.umd.edu:9090/tags</a:t>
            </a:r>
            <a:endParaRPr lang="en-US" dirty="0"/>
          </a:p>
          <a:p>
            <a:pPr lvl="1">
              <a:lnSpc>
                <a:spcPct val="120000"/>
              </a:lnSpc>
            </a:pPr>
            <a:r>
              <a:rPr lang="en-US" dirty="0"/>
              <a:t>Positive: able, accolade, accuracy, adept, adequate…</a:t>
            </a:r>
          </a:p>
          <a:p>
            <a:pPr lvl="1">
              <a:lnSpc>
                <a:spcPct val="120000"/>
              </a:lnSpc>
            </a:pPr>
            <a:r>
              <a:rPr lang="en-US" dirty="0"/>
              <a:t>Negative: addiction, adversity, adultery, affliction, aggressive…</a:t>
            </a:r>
          </a:p>
        </p:txBody>
      </p:sp>
    </p:spTree>
    <p:extLst>
      <p:ext uri="{BB962C8B-B14F-4D97-AF65-F5344CB8AC3E}">
        <p14:creationId xmlns:p14="http://schemas.microsoft.com/office/powerpoint/2010/main" val="18041934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Dictionary-based Methods</a:t>
            </a:r>
          </a:p>
        </p:txBody>
      </p:sp>
      <p:sp>
        <p:nvSpPr>
          <p:cNvPr id="3" name="Content Placeholder 2"/>
          <p:cNvSpPr>
            <a:spLocks noGrp="1"/>
          </p:cNvSpPr>
          <p:nvPr>
            <p:ph idx="1"/>
          </p:nvPr>
        </p:nvSpPr>
        <p:spPr/>
        <p:txBody>
          <a:bodyPr>
            <a:normAutofit lnSpcReduction="10000"/>
          </a:bodyPr>
          <a:lstStyle/>
          <a:p>
            <a:r>
              <a:rPr lang="en-US" dirty="0"/>
              <a:t>Start from known seeds</a:t>
            </a:r>
          </a:p>
          <a:p>
            <a:pPr lvl="1"/>
            <a:r>
              <a:rPr lang="en-US" dirty="0"/>
              <a:t>e.g., happy, angry</a:t>
            </a:r>
          </a:p>
          <a:p>
            <a:r>
              <a:rPr lang="en-US" dirty="0"/>
              <a:t>Expand using WordNet</a:t>
            </a:r>
          </a:p>
          <a:p>
            <a:pPr lvl="1"/>
            <a:r>
              <a:rPr lang="en-US" dirty="0"/>
              <a:t>synonyms</a:t>
            </a:r>
          </a:p>
          <a:p>
            <a:pPr lvl="1"/>
            <a:r>
              <a:rPr lang="en-US" dirty="0" err="1"/>
              <a:t>hypernyms</a:t>
            </a:r>
            <a:endParaRPr lang="en-US" dirty="0"/>
          </a:p>
          <a:p>
            <a:r>
              <a:rPr lang="en-US" dirty="0"/>
              <a:t>Random-walk based methods</a:t>
            </a:r>
          </a:p>
          <a:p>
            <a:pPr lvl="1"/>
            <a:r>
              <a:rPr lang="en-US" dirty="0"/>
              <a:t>words with known polarity as absorbing boundary</a:t>
            </a:r>
          </a:p>
        </p:txBody>
      </p:sp>
    </p:spTree>
    <p:extLst>
      <p:ext uri="{BB962C8B-B14F-4D97-AF65-F5344CB8AC3E}">
        <p14:creationId xmlns:p14="http://schemas.microsoft.com/office/powerpoint/2010/main" val="33680095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Automatic Extraction of Sentiment Words</a:t>
            </a:r>
          </a:p>
        </p:txBody>
      </p:sp>
      <p:sp>
        <p:nvSpPr>
          <p:cNvPr id="6" name="Content Placeholder 5"/>
          <p:cNvSpPr>
            <a:spLocks noGrp="1"/>
          </p:cNvSpPr>
          <p:nvPr>
            <p:ph idx="1"/>
          </p:nvPr>
        </p:nvSpPr>
        <p:spPr/>
        <p:txBody>
          <a:bodyPr/>
          <a:lstStyle/>
          <a:p>
            <a:r>
              <a:rPr lang="en-US" dirty="0"/>
              <a:t>Semi-supervised method</a:t>
            </a:r>
          </a:p>
          <a:p>
            <a:r>
              <a:rPr lang="en-US" dirty="0"/>
              <a:t>Look for pairs of adjectives that appear together in a conjunction</a:t>
            </a:r>
          </a:p>
        </p:txBody>
      </p:sp>
      <p:sp>
        <p:nvSpPr>
          <p:cNvPr id="7" name="TextBox 6"/>
          <p:cNvSpPr txBox="1"/>
          <p:nvPr/>
        </p:nvSpPr>
        <p:spPr>
          <a:xfrm>
            <a:off x="2725621" y="4264744"/>
            <a:ext cx="5683734" cy="338554"/>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dirty="0" err="1">
                <a:ln>
                  <a:noFill/>
                </a:ln>
                <a:solidFill>
                  <a:prstClr val="black"/>
                </a:solidFill>
                <a:effectLst/>
                <a:uLnTx/>
                <a:uFillTx/>
                <a:latin typeface="Times New Roman"/>
                <a:ea typeface="ＭＳ Ｐゴシック" charset="0"/>
                <a:cs typeface="+mn-cs"/>
              </a:rPr>
              <a:t>Vasileios</a:t>
            </a:r>
            <a:r>
              <a:rPr kumimoji="0" lang="en-US" sz="1600" b="0" i="0" u="none" strike="noStrike" kern="1200" cap="none" spc="0" normalizeH="0" baseline="0" noProof="0" dirty="0">
                <a:ln>
                  <a:noFill/>
                </a:ln>
                <a:solidFill>
                  <a:prstClr val="black"/>
                </a:solidFill>
                <a:effectLst/>
                <a:uLnTx/>
                <a:uFillTx/>
                <a:latin typeface="Times New Roman"/>
                <a:ea typeface="ＭＳ Ｐゴシック" charset="0"/>
                <a:cs typeface="+mn-cs"/>
              </a:rPr>
              <a:t> </a:t>
            </a:r>
            <a:r>
              <a:rPr kumimoji="0" lang="en-US" sz="1600" b="0" i="0" u="none" strike="noStrike" kern="1200" cap="none" spc="0" normalizeH="0" baseline="0" noProof="0" dirty="0" err="1">
                <a:ln>
                  <a:noFill/>
                </a:ln>
                <a:solidFill>
                  <a:prstClr val="black"/>
                </a:solidFill>
                <a:effectLst/>
                <a:uLnTx/>
                <a:uFillTx/>
                <a:latin typeface="Times New Roman"/>
                <a:ea typeface="ＭＳ Ｐゴシック" charset="0"/>
                <a:cs typeface="+mn-cs"/>
              </a:rPr>
              <a:t>Hatzivassiloglou</a:t>
            </a:r>
            <a:r>
              <a:rPr kumimoji="0" lang="en-US" sz="1600" b="0" i="0" u="none" strike="noStrike" kern="1200" cap="none" spc="0" normalizeH="0" baseline="0" noProof="0" dirty="0">
                <a:ln>
                  <a:noFill/>
                </a:ln>
                <a:solidFill>
                  <a:prstClr val="black"/>
                </a:solidFill>
                <a:effectLst/>
                <a:uLnTx/>
                <a:uFillTx/>
                <a:latin typeface="Times New Roman"/>
                <a:ea typeface="ＭＳ Ｐゴシック" charset="0"/>
                <a:cs typeface="+mn-cs"/>
              </a:rPr>
              <a:t> and Kathleen R. </a:t>
            </a:r>
            <a:r>
              <a:rPr kumimoji="0" lang="en-US" sz="1600" b="0" i="0" u="none" strike="noStrike" kern="1200" cap="none" spc="0" normalizeH="0" baseline="0" noProof="0" dirty="0" err="1">
                <a:ln>
                  <a:noFill/>
                </a:ln>
                <a:solidFill>
                  <a:prstClr val="black"/>
                </a:solidFill>
                <a:effectLst/>
                <a:uLnTx/>
                <a:uFillTx/>
                <a:latin typeface="Times New Roman"/>
                <a:ea typeface="ＭＳ Ｐゴシック" charset="0"/>
                <a:cs typeface="+mn-cs"/>
              </a:rPr>
              <a:t>McKeown</a:t>
            </a:r>
            <a:r>
              <a:rPr lang="en-US" sz="1600" dirty="0">
                <a:solidFill>
                  <a:prstClr val="black"/>
                </a:solidFill>
                <a:latin typeface="Times New Roman"/>
                <a:ea typeface="ＭＳ Ｐゴシック" charset="0"/>
              </a:rPr>
              <a:t>,</a:t>
            </a:r>
            <a:r>
              <a:rPr kumimoji="0" lang="en-US" sz="1600" b="0" i="0" u="none" strike="noStrike" kern="1200" cap="none" spc="0" normalizeH="0" baseline="0" noProof="0" dirty="0">
                <a:ln>
                  <a:noFill/>
                </a:ln>
                <a:solidFill>
                  <a:prstClr val="black"/>
                </a:solidFill>
                <a:effectLst/>
                <a:uLnTx/>
                <a:uFillTx/>
                <a:latin typeface="Times New Roman"/>
                <a:ea typeface="ＭＳ Ｐゴシック" charset="0"/>
                <a:cs typeface="+mn-cs"/>
              </a:rPr>
              <a:t> ACL 1997</a:t>
            </a:r>
          </a:p>
        </p:txBody>
      </p:sp>
    </p:spTree>
    <p:extLst>
      <p:ext uri="{BB962C8B-B14F-4D97-AF65-F5344CB8AC3E}">
        <p14:creationId xmlns:p14="http://schemas.microsoft.com/office/powerpoint/2010/main" val="12229820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4000" y="41549"/>
            <a:ext cx="8432800" cy="701843"/>
          </a:xfrm>
        </p:spPr>
        <p:txBody>
          <a:bodyPr/>
          <a:lstStyle/>
          <a:p>
            <a:r>
              <a:rPr lang="en-US" dirty="0" err="1"/>
              <a:t>Molistic</a:t>
            </a:r>
            <a:endParaRPr lang="en-US" dirty="0"/>
          </a:p>
        </p:txBody>
      </p:sp>
      <p:sp>
        <p:nvSpPr>
          <p:cNvPr id="3" name="Content Placeholder 2"/>
          <p:cNvSpPr>
            <a:spLocks noGrp="1"/>
          </p:cNvSpPr>
          <p:nvPr>
            <p:ph idx="1"/>
          </p:nvPr>
        </p:nvSpPr>
        <p:spPr>
          <a:xfrm>
            <a:off x="7139353" y="4828270"/>
            <a:ext cx="1776047" cy="272908"/>
          </a:xfrm>
        </p:spPr>
        <p:txBody>
          <a:bodyPr>
            <a:normAutofit fontScale="92500"/>
          </a:bodyPr>
          <a:lstStyle/>
          <a:p>
            <a:pPr marL="0" indent="0">
              <a:buNone/>
            </a:pPr>
            <a:r>
              <a:rPr lang="en-US" sz="1200" dirty="0"/>
              <a:t>NACLO problem (2007)</a:t>
            </a: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71077" y="606084"/>
            <a:ext cx="4758036" cy="44406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826882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2139461" y="376828"/>
            <a:ext cx="4648200" cy="4514850"/>
            <a:chOff x="2209800" y="228600"/>
            <a:chExt cx="4648200" cy="6553200"/>
          </a:xfrm>
        </p:grpSpPr>
        <p:sp>
          <p:nvSpPr>
            <p:cNvPr id="4" name="Oval 3"/>
            <p:cNvSpPr/>
            <p:nvPr/>
          </p:nvSpPr>
          <p:spPr>
            <a:xfrm>
              <a:off x="5334000" y="228600"/>
              <a:ext cx="1524000" cy="533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err="1">
                  <a:ln>
                    <a:noFill/>
                  </a:ln>
                  <a:solidFill>
                    <a:prstClr val="black"/>
                  </a:solidFill>
                  <a:effectLst/>
                  <a:uLnTx/>
                  <a:uFillTx/>
                  <a:latin typeface="Times New Roman"/>
                  <a:ea typeface="+mn-ea"/>
                  <a:cs typeface="+mn-cs"/>
                </a:rPr>
                <a:t>brastic</a:t>
              </a:r>
              <a:endParaRPr kumimoji="0" lang="en-US" sz="1000" b="0" i="0" u="none" strike="noStrike" kern="1200" cap="none" spc="0" normalizeH="0" baseline="0" noProof="0" dirty="0">
                <a:ln>
                  <a:noFill/>
                </a:ln>
                <a:solidFill>
                  <a:prstClr val="black"/>
                </a:solidFill>
                <a:effectLst/>
                <a:uLnTx/>
                <a:uFillTx/>
                <a:latin typeface="Times New Roman"/>
                <a:ea typeface="+mn-ea"/>
                <a:cs typeface="+mn-cs"/>
              </a:endParaRPr>
            </a:p>
          </p:txBody>
        </p:sp>
        <p:sp>
          <p:nvSpPr>
            <p:cNvPr id="5" name="Oval 4"/>
            <p:cNvSpPr/>
            <p:nvPr/>
          </p:nvSpPr>
          <p:spPr>
            <a:xfrm>
              <a:off x="5334000" y="1066800"/>
              <a:ext cx="1524000" cy="533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err="1">
                  <a:ln>
                    <a:noFill/>
                  </a:ln>
                  <a:solidFill>
                    <a:prstClr val="black"/>
                  </a:solidFill>
                  <a:effectLst/>
                  <a:uLnTx/>
                  <a:uFillTx/>
                  <a:latin typeface="Times New Roman"/>
                  <a:ea typeface="+mn-ea"/>
                  <a:cs typeface="+mn-cs"/>
                </a:rPr>
                <a:t>cluvious</a:t>
              </a:r>
              <a:endParaRPr kumimoji="0" lang="en-US" sz="1000" b="0" i="0" u="none" strike="noStrike" kern="1200" cap="none" spc="0" normalizeH="0" baseline="0" noProof="0" dirty="0">
                <a:ln>
                  <a:noFill/>
                </a:ln>
                <a:solidFill>
                  <a:prstClr val="black"/>
                </a:solidFill>
                <a:effectLst/>
                <a:uLnTx/>
                <a:uFillTx/>
                <a:latin typeface="Times New Roman"/>
                <a:ea typeface="+mn-ea"/>
                <a:cs typeface="+mn-cs"/>
              </a:endParaRPr>
            </a:p>
          </p:txBody>
        </p:sp>
        <p:sp>
          <p:nvSpPr>
            <p:cNvPr id="6" name="Oval 5"/>
            <p:cNvSpPr/>
            <p:nvPr/>
          </p:nvSpPr>
          <p:spPr>
            <a:xfrm>
              <a:off x="5334000" y="1905000"/>
              <a:ext cx="1524000" cy="533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err="1">
                  <a:ln>
                    <a:noFill/>
                  </a:ln>
                  <a:solidFill>
                    <a:prstClr val="black"/>
                  </a:solidFill>
                  <a:effectLst/>
                  <a:uLnTx/>
                  <a:uFillTx/>
                  <a:latin typeface="Times New Roman"/>
                  <a:ea typeface="+mn-ea"/>
                  <a:cs typeface="+mn-cs"/>
                </a:rPr>
                <a:t>danty</a:t>
              </a:r>
              <a:endParaRPr kumimoji="0" lang="en-US" sz="1000" b="0" i="0" u="none" strike="noStrike" kern="1200" cap="none" spc="0" normalizeH="0" baseline="0" noProof="0" dirty="0">
                <a:ln>
                  <a:noFill/>
                </a:ln>
                <a:solidFill>
                  <a:prstClr val="black"/>
                </a:solidFill>
                <a:effectLst/>
                <a:uLnTx/>
                <a:uFillTx/>
                <a:latin typeface="Times New Roman"/>
                <a:ea typeface="+mn-ea"/>
                <a:cs typeface="+mn-cs"/>
              </a:endParaRPr>
            </a:p>
          </p:txBody>
        </p:sp>
        <p:sp>
          <p:nvSpPr>
            <p:cNvPr id="7" name="Oval 6"/>
            <p:cNvSpPr/>
            <p:nvPr/>
          </p:nvSpPr>
          <p:spPr>
            <a:xfrm>
              <a:off x="5334000" y="2819400"/>
              <a:ext cx="1524000" cy="533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err="1">
                  <a:ln>
                    <a:noFill/>
                  </a:ln>
                  <a:solidFill>
                    <a:prstClr val="black"/>
                  </a:solidFill>
                  <a:effectLst/>
                  <a:uLnTx/>
                  <a:uFillTx/>
                  <a:latin typeface="Times New Roman"/>
                  <a:ea typeface="+mn-ea"/>
                  <a:cs typeface="+mn-cs"/>
                </a:rPr>
                <a:t>cloovy</a:t>
              </a:r>
              <a:endParaRPr kumimoji="0" lang="en-US" sz="1000" b="0" i="0" u="none" strike="noStrike" kern="1200" cap="none" spc="0" normalizeH="0" baseline="0" noProof="0" dirty="0">
                <a:ln>
                  <a:noFill/>
                </a:ln>
                <a:solidFill>
                  <a:prstClr val="black"/>
                </a:solidFill>
                <a:effectLst/>
                <a:uLnTx/>
                <a:uFillTx/>
                <a:latin typeface="Times New Roman"/>
                <a:ea typeface="+mn-ea"/>
                <a:cs typeface="+mn-cs"/>
              </a:endParaRPr>
            </a:p>
          </p:txBody>
        </p:sp>
        <p:sp>
          <p:nvSpPr>
            <p:cNvPr id="8" name="Oval 7"/>
            <p:cNvSpPr/>
            <p:nvPr/>
          </p:nvSpPr>
          <p:spPr>
            <a:xfrm>
              <a:off x="5334000" y="3733800"/>
              <a:ext cx="1524000" cy="533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err="1">
                  <a:ln>
                    <a:noFill/>
                  </a:ln>
                  <a:solidFill>
                    <a:prstClr val="black"/>
                  </a:solidFill>
                  <a:effectLst/>
                  <a:uLnTx/>
                  <a:uFillTx/>
                  <a:latin typeface="Times New Roman"/>
                  <a:ea typeface="+mn-ea"/>
                  <a:cs typeface="+mn-cs"/>
                </a:rPr>
                <a:t>struffy</a:t>
              </a:r>
              <a:endParaRPr kumimoji="0" lang="en-US" sz="1000" b="0" i="0" u="none" strike="noStrike" kern="1200" cap="none" spc="0" normalizeH="0" baseline="0" noProof="0" dirty="0">
                <a:ln>
                  <a:noFill/>
                </a:ln>
                <a:solidFill>
                  <a:prstClr val="black"/>
                </a:solidFill>
                <a:effectLst/>
                <a:uLnTx/>
                <a:uFillTx/>
                <a:latin typeface="Times New Roman"/>
                <a:ea typeface="+mn-ea"/>
                <a:cs typeface="+mn-cs"/>
              </a:endParaRPr>
            </a:p>
          </p:txBody>
        </p:sp>
        <p:sp>
          <p:nvSpPr>
            <p:cNvPr id="9" name="Oval 8"/>
            <p:cNvSpPr/>
            <p:nvPr/>
          </p:nvSpPr>
          <p:spPr>
            <a:xfrm>
              <a:off x="5334000" y="4572000"/>
              <a:ext cx="1524000" cy="533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err="1">
                  <a:ln>
                    <a:noFill/>
                  </a:ln>
                  <a:solidFill>
                    <a:prstClr val="black"/>
                  </a:solidFill>
                  <a:effectLst/>
                  <a:uLnTx/>
                  <a:uFillTx/>
                  <a:latin typeface="Times New Roman"/>
                  <a:ea typeface="+mn-ea"/>
                  <a:cs typeface="+mn-cs"/>
                </a:rPr>
                <a:t>strungy</a:t>
              </a:r>
              <a:endParaRPr kumimoji="0" lang="en-US" sz="1000" b="0" i="0" u="none" strike="noStrike" kern="1200" cap="none" spc="0" normalizeH="0" baseline="0" noProof="0" dirty="0">
                <a:ln>
                  <a:noFill/>
                </a:ln>
                <a:solidFill>
                  <a:prstClr val="black"/>
                </a:solidFill>
                <a:effectLst/>
                <a:uLnTx/>
                <a:uFillTx/>
                <a:latin typeface="Times New Roman"/>
                <a:ea typeface="+mn-ea"/>
                <a:cs typeface="+mn-cs"/>
              </a:endParaRPr>
            </a:p>
          </p:txBody>
        </p:sp>
        <p:sp>
          <p:nvSpPr>
            <p:cNvPr id="10" name="Oval 9"/>
            <p:cNvSpPr/>
            <p:nvPr/>
          </p:nvSpPr>
          <p:spPr>
            <a:xfrm>
              <a:off x="5334000" y="5410200"/>
              <a:ext cx="1524000" cy="533400"/>
            </a:xfrm>
            <a:prstGeom prst="ellipse">
              <a:avLst/>
            </a:prstGeom>
            <a:noFill/>
            <a:ln w="508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Times New Roman"/>
                  <a:ea typeface="+mn-ea"/>
                  <a:cs typeface="+mn-cs"/>
                </a:rPr>
                <a:t>pleasure to watch</a:t>
              </a:r>
            </a:p>
          </p:txBody>
        </p:sp>
        <p:sp>
          <p:nvSpPr>
            <p:cNvPr id="11" name="Oval 10"/>
            <p:cNvSpPr/>
            <p:nvPr/>
          </p:nvSpPr>
          <p:spPr>
            <a:xfrm>
              <a:off x="2209800" y="1447800"/>
              <a:ext cx="1524000" cy="533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err="1">
                  <a:ln>
                    <a:noFill/>
                  </a:ln>
                  <a:solidFill>
                    <a:prstClr val="black"/>
                  </a:solidFill>
                  <a:effectLst/>
                  <a:uLnTx/>
                  <a:uFillTx/>
                  <a:latin typeface="Times New Roman"/>
                  <a:ea typeface="+mn-ea"/>
                  <a:cs typeface="+mn-cs"/>
                </a:rPr>
                <a:t>molistic</a:t>
              </a:r>
              <a:endParaRPr kumimoji="0" lang="en-US" sz="1000" b="0" i="0" u="none" strike="noStrike" kern="1200" cap="none" spc="0" normalizeH="0" baseline="0" noProof="0" dirty="0">
                <a:ln>
                  <a:noFill/>
                </a:ln>
                <a:solidFill>
                  <a:prstClr val="black"/>
                </a:solidFill>
                <a:effectLst/>
                <a:uLnTx/>
                <a:uFillTx/>
                <a:latin typeface="Times New Roman"/>
                <a:ea typeface="+mn-ea"/>
                <a:cs typeface="+mn-cs"/>
              </a:endParaRPr>
            </a:p>
          </p:txBody>
        </p:sp>
        <p:sp>
          <p:nvSpPr>
            <p:cNvPr id="12" name="Oval 11"/>
            <p:cNvSpPr/>
            <p:nvPr/>
          </p:nvSpPr>
          <p:spPr>
            <a:xfrm>
              <a:off x="2209800" y="2362200"/>
              <a:ext cx="1524000" cy="533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err="1">
                  <a:ln>
                    <a:noFill/>
                  </a:ln>
                  <a:solidFill>
                    <a:prstClr val="black"/>
                  </a:solidFill>
                  <a:effectLst/>
                  <a:uLnTx/>
                  <a:uFillTx/>
                  <a:latin typeface="Times New Roman"/>
                  <a:ea typeface="+mn-ea"/>
                  <a:cs typeface="+mn-cs"/>
                </a:rPr>
                <a:t>slatty</a:t>
              </a:r>
              <a:endParaRPr kumimoji="0" lang="en-US" sz="1000" b="0" i="0" u="none" strike="noStrike" kern="1200" cap="none" spc="0" normalizeH="0" baseline="0" noProof="0" dirty="0">
                <a:ln>
                  <a:noFill/>
                </a:ln>
                <a:solidFill>
                  <a:prstClr val="black"/>
                </a:solidFill>
                <a:effectLst/>
                <a:uLnTx/>
                <a:uFillTx/>
                <a:latin typeface="Times New Roman"/>
                <a:ea typeface="+mn-ea"/>
                <a:cs typeface="+mn-cs"/>
              </a:endParaRPr>
            </a:p>
          </p:txBody>
        </p:sp>
        <p:sp>
          <p:nvSpPr>
            <p:cNvPr id="13" name="Oval 12"/>
            <p:cNvSpPr/>
            <p:nvPr/>
          </p:nvSpPr>
          <p:spPr>
            <a:xfrm>
              <a:off x="2209800" y="3276600"/>
              <a:ext cx="1524000" cy="533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err="1">
                  <a:ln>
                    <a:noFill/>
                  </a:ln>
                  <a:solidFill>
                    <a:prstClr val="black"/>
                  </a:solidFill>
                  <a:effectLst/>
                  <a:uLnTx/>
                  <a:uFillTx/>
                  <a:latin typeface="Times New Roman"/>
                  <a:ea typeface="+mn-ea"/>
                  <a:cs typeface="+mn-cs"/>
                </a:rPr>
                <a:t>blitty</a:t>
              </a:r>
              <a:endParaRPr kumimoji="0" lang="en-US" sz="1000" b="0" i="0" u="none" strike="noStrike" kern="1200" cap="none" spc="0" normalizeH="0" baseline="0" noProof="0" dirty="0">
                <a:ln>
                  <a:noFill/>
                </a:ln>
                <a:solidFill>
                  <a:prstClr val="black"/>
                </a:solidFill>
                <a:effectLst/>
                <a:uLnTx/>
                <a:uFillTx/>
                <a:latin typeface="Times New Roman"/>
                <a:ea typeface="+mn-ea"/>
                <a:cs typeface="+mn-cs"/>
              </a:endParaRPr>
            </a:p>
          </p:txBody>
        </p:sp>
        <p:sp>
          <p:nvSpPr>
            <p:cNvPr id="14" name="Oval 13"/>
            <p:cNvSpPr/>
            <p:nvPr/>
          </p:nvSpPr>
          <p:spPr>
            <a:xfrm>
              <a:off x="2209800" y="4191000"/>
              <a:ext cx="1524000" cy="533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err="1">
                  <a:ln>
                    <a:noFill/>
                  </a:ln>
                  <a:solidFill>
                    <a:prstClr val="black"/>
                  </a:solidFill>
                  <a:effectLst/>
                  <a:uLnTx/>
                  <a:uFillTx/>
                  <a:latin typeface="Times New Roman"/>
                  <a:ea typeface="+mn-ea"/>
                  <a:cs typeface="+mn-cs"/>
                </a:rPr>
                <a:t>weasy</a:t>
              </a:r>
              <a:endParaRPr kumimoji="0" lang="en-US" sz="1000" b="0" i="0" u="none" strike="noStrike" kern="1200" cap="none" spc="0" normalizeH="0" baseline="0" noProof="0" dirty="0">
                <a:ln>
                  <a:noFill/>
                </a:ln>
                <a:solidFill>
                  <a:prstClr val="black"/>
                </a:solidFill>
                <a:effectLst/>
                <a:uLnTx/>
                <a:uFillTx/>
                <a:latin typeface="Times New Roman"/>
                <a:ea typeface="+mn-ea"/>
                <a:cs typeface="+mn-cs"/>
              </a:endParaRPr>
            </a:p>
          </p:txBody>
        </p:sp>
        <p:sp>
          <p:nvSpPr>
            <p:cNvPr id="15" name="Oval 14"/>
            <p:cNvSpPr/>
            <p:nvPr/>
          </p:nvSpPr>
          <p:spPr>
            <a:xfrm>
              <a:off x="2209800" y="5105400"/>
              <a:ext cx="1524000" cy="533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err="1">
                  <a:ln>
                    <a:noFill/>
                  </a:ln>
                  <a:solidFill>
                    <a:prstClr val="black"/>
                  </a:solidFill>
                  <a:effectLst/>
                  <a:uLnTx/>
                  <a:uFillTx/>
                  <a:latin typeface="Times New Roman"/>
                  <a:ea typeface="+mn-ea"/>
                  <a:cs typeface="+mn-cs"/>
                </a:rPr>
                <a:t>sloshful</a:t>
              </a:r>
              <a:endParaRPr kumimoji="0" lang="en-US" sz="1000" b="0" i="0" u="none" strike="noStrike" kern="1200" cap="none" spc="0" normalizeH="0" baseline="0" noProof="0" dirty="0">
                <a:ln>
                  <a:noFill/>
                </a:ln>
                <a:solidFill>
                  <a:prstClr val="black"/>
                </a:solidFill>
                <a:effectLst/>
                <a:uLnTx/>
                <a:uFillTx/>
                <a:latin typeface="Times New Roman"/>
                <a:ea typeface="+mn-ea"/>
                <a:cs typeface="+mn-cs"/>
              </a:endParaRPr>
            </a:p>
          </p:txBody>
        </p:sp>
        <p:cxnSp>
          <p:nvCxnSpPr>
            <p:cNvPr id="17" name="Straight Connector 16"/>
            <p:cNvCxnSpPr>
              <a:stCxn id="11" idx="6"/>
              <a:endCxn id="5" idx="2"/>
            </p:cNvCxnSpPr>
            <p:nvPr/>
          </p:nvCxnSpPr>
          <p:spPr>
            <a:xfrm flipV="1">
              <a:off x="3733800" y="1333500"/>
              <a:ext cx="1600200" cy="381000"/>
            </a:xfrm>
            <a:prstGeom prst="line">
              <a:avLst/>
            </a:prstGeom>
            <a:ln w="31750">
              <a:prstDash val="sysDash"/>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11" idx="6"/>
              <a:endCxn id="6" idx="2"/>
            </p:cNvCxnSpPr>
            <p:nvPr/>
          </p:nvCxnSpPr>
          <p:spPr>
            <a:xfrm>
              <a:off x="3733800" y="1714500"/>
              <a:ext cx="1600200" cy="457200"/>
            </a:xfrm>
            <a:prstGeom prst="line">
              <a:avLst/>
            </a:prstGeom>
            <a:ln w="31750">
              <a:prstDash val="sysDash"/>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7" idx="2"/>
              <a:endCxn id="13" idx="6"/>
            </p:cNvCxnSpPr>
            <p:nvPr/>
          </p:nvCxnSpPr>
          <p:spPr>
            <a:xfrm flipH="1">
              <a:off x="3733800" y="3086100"/>
              <a:ext cx="1600200" cy="457200"/>
            </a:xfrm>
            <a:prstGeom prst="line">
              <a:avLst/>
            </a:prstGeom>
            <a:ln w="31750">
              <a:prstDash val="sysDash"/>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13" idx="6"/>
              <a:endCxn id="8" idx="2"/>
            </p:cNvCxnSpPr>
            <p:nvPr/>
          </p:nvCxnSpPr>
          <p:spPr>
            <a:xfrm>
              <a:off x="3733800" y="3543300"/>
              <a:ext cx="1600200" cy="457200"/>
            </a:xfrm>
            <a:prstGeom prst="line">
              <a:avLst/>
            </a:prstGeom>
            <a:ln w="31750">
              <a:prstDash val="sysDash"/>
            </a:ln>
          </p:spPr>
          <p:style>
            <a:lnRef idx="1">
              <a:schemeClr val="accent1"/>
            </a:lnRef>
            <a:fillRef idx="0">
              <a:schemeClr val="accent1"/>
            </a:fillRef>
            <a:effectRef idx="0">
              <a:schemeClr val="accent1"/>
            </a:effectRef>
            <a:fontRef idx="minor">
              <a:schemeClr val="tx1"/>
            </a:fontRef>
          </p:style>
        </p:cxnSp>
        <p:sp>
          <p:nvSpPr>
            <p:cNvPr id="25" name="Oval 24"/>
            <p:cNvSpPr/>
            <p:nvPr/>
          </p:nvSpPr>
          <p:spPr>
            <a:xfrm>
              <a:off x="5334000" y="6248400"/>
              <a:ext cx="1524000" cy="533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err="1">
                  <a:ln>
                    <a:noFill/>
                  </a:ln>
                  <a:solidFill>
                    <a:prstClr val="black"/>
                  </a:solidFill>
                  <a:effectLst/>
                  <a:uLnTx/>
                  <a:uFillTx/>
                  <a:latin typeface="Times New Roman"/>
                  <a:ea typeface="+mn-ea"/>
                  <a:cs typeface="+mn-cs"/>
                </a:rPr>
                <a:t>frumsy</a:t>
              </a:r>
              <a:endParaRPr kumimoji="0" lang="en-US" sz="1000" b="0" i="0" u="none" strike="noStrike" kern="1200" cap="none" spc="0" normalizeH="0" baseline="0" noProof="0" dirty="0">
                <a:ln>
                  <a:noFill/>
                </a:ln>
                <a:solidFill>
                  <a:prstClr val="black"/>
                </a:solidFill>
                <a:effectLst/>
                <a:uLnTx/>
                <a:uFillTx/>
                <a:latin typeface="Times New Roman"/>
                <a:ea typeface="+mn-ea"/>
                <a:cs typeface="+mn-cs"/>
              </a:endParaRPr>
            </a:p>
          </p:txBody>
        </p:sp>
        <p:cxnSp>
          <p:nvCxnSpPr>
            <p:cNvPr id="27" name="Straight Connector 26"/>
            <p:cNvCxnSpPr>
              <a:stCxn id="9" idx="2"/>
              <a:endCxn id="14" idx="6"/>
            </p:cNvCxnSpPr>
            <p:nvPr/>
          </p:nvCxnSpPr>
          <p:spPr>
            <a:xfrm flipH="1" flipV="1">
              <a:off x="3733800" y="4457700"/>
              <a:ext cx="1600200" cy="381000"/>
            </a:xfrm>
            <a:prstGeom prst="line">
              <a:avLst/>
            </a:prstGeom>
            <a:ln w="31750">
              <a:prstDash val="sysDash"/>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a:stCxn id="25" idx="2"/>
              <a:endCxn id="15" idx="6"/>
            </p:cNvCxnSpPr>
            <p:nvPr/>
          </p:nvCxnSpPr>
          <p:spPr>
            <a:xfrm flipH="1" flipV="1">
              <a:off x="3733800" y="5372100"/>
              <a:ext cx="1600200" cy="1143000"/>
            </a:xfrm>
            <a:prstGeom prst="line">
              <a:avLst/>
            </a:prstGeom>
            <a:ln w="31750">
              <a:prstDash val="sysDash"/>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a:stCxn id="4" idx="4"/>
              <a:endCxn id="5" idx="0"/>
            </p:cNvCxnSpPr>
            <p:nvPr/>
          </p:nvCxnSpPr>
          <p:spPr>
            <a:xfrm>
              <a:off x="6096000" y="762000"/>
              <a:ext cx="0" cy="30480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38" name="Straight Connector 37"/>
            <p:cNvCxnSpPr>
              <a:stCxn id="8" idx="4"/>
              <a:endCxn id="9" idx="0"/>
            </p:cNvCxnSpPr>
            <p:nvPr/>
          </p:nvCxnSpPr>
          <p:spPr>
            <a:xfrm>
              <a:off x="6096000" y="4267200"/>
              <a:ext cx="0" cy="30480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40" name="Straight Connector 39"/>
            <p:cNvCxnSpPr>
              <a:stCxn id="6" idx="4"/>
              <a:endCxn id="7" idx="0"/>
            </p:cNvCxnSpPr>
            <p:nvPr/>
          </p:nvCxnSpPr>
          <p:spPr>
            <a:xfrm>
              <a:off x="6096000" y="2438400"/>
              <a:ext cx="0" cy="38100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44" name="Straight Connector 43"/>
            <p:cNvCxnSpPr>
              <a:stCxn id="14" idx="4"/>
              <a:endCxn id="15" idx="0"/>
            </p:cNvCxnSpPr>
            <p:nvPr/>
          </p:nvCxnSpPr>
          <p:spPr>
            <a:xfrm>
              <a:off x="2971800" y="4724400"/>
              <a:ext cx="0" cy="38100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46" name="Straight Connector 45"/>
            <p:cNvCxnSpPr>
              <a:stCxn id="11" idx="4"/>
              <a:endCxn id="12" idx="0"/>
            </p:cNvCxnSpPr>
            <p:nvPr/>
          </p:nvCxnSpPr>
          <p:spPr>
            <a:xfrm>
              <a:off x="2971800" y="1981200"/>
              <a:ext cx="0" cy="38100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60" name="Straight Connector 59"/>
            <p:cNvCxnSpPr>
              <a:stCxn id="9" idx="4"/>
              <a:endCxn id="10" idx="0"/>
            </p:cNvCxnSpPr>
            <p:nvPr/>
          </p:nvCxnSpPr>
          <p:spPr>
            <a:xfrm>
              <a:off x="6096000" y="5105400"/>
              <a:ext cx="0" cy="304800"/>
            </a:xfrm>
            <a:prstGeom prst="line">
              <a:avLst/>
            </a:prstGeom>
            <a:ln w="31750"/>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6096000" y="5133201"/>
              <a:ext cx="114300" cy="32829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Times New Roman"/>
                  <a:ea typeface="+mn-ea"/>
                  <a:cs typeface="+mn-cs"/>
                </a:rPr>
                <a:t>8</a:t>
              </a:r>
            </a:p>
          </p:txBody>
        </p:sp>
        <p:sp>
          <p:nvSpPr>
            <p:cNvPr id="62" name="TextBox 61"/>
            <p:cNvSpPr txBox="1"/>
            <p:nvPr/>
          </p:nvSpPr>
          <p:spPr>
            <a:xfrm>
              <a:off x="6096000" y="4295001"/>
              <a:ext cx="114300" cy="32829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Times New Roman"/>
                  <a:ea typeface="+mn-ea"/>
                  <a:cs typeface="+mn-cs"/>
                </a:rPr>
                <a:t>8</a:t>
              </a:r>
            </a:p>
          </p:txBody>
        </p:sp>
        <p:sp>
          <p:nvSpPr>
            <p:cNvPr id="63" name="TextBox 62"/>
            <p:cNvSpPr txBox="1"/>
            <p:nvPr/>
          </p:nvSpPr>
          <p:spPr>
            <a:xfrm>
              <a:off x="6096000" y="2514600"/>
              <a:ext cx="114300" cy="32829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Times New Roman"/>
                  <a:ea typeface="+mn-ea"/>
                  <a:cs typeface="+mn-cs"/>
                </a:rPr>
                <a:t>4</a:t>
              </a:r>
            </a:p>
          </p:txBody>
        </p:sp>
        <p:sp>
          <p:nvSpPr>
            <p:cNvPr id="64" name="TextBox 63"/>
            <p:cNvSpPr txBox="1"/>
            <p:nvPr/>
          </p:nvSpPr>
          <p:spPr>
            <a:xfrm>
              <a:off x="6096000" y="789801"/>
              <a:ext cx="114300" cy="32829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Times New Roman"/>
                  <a:ea typeface="+mn-ea"/>
                  <a:cs typeface="+mn-cs"/>
                </a:rPr>
                <a:t>2</a:t>
              </a:r>
            </a:p>
          </p:txBody>
        </p:sp>
        <p:sp>
          <p:nvSpPr>
            <p:cNvPr id="65" name="TextBox 64"/>
            <p:cNvSpPr txBox="1"/>
            <p:nvPr/>
          </p:nvSpPr>
          <p:spPr>
            <a:xfrm>
              <a:off x="2971800" y="2033200"/>
              <a:ext cx="114300" cy="32829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Times New Roman"/>
                  <a:ea typeface="+mn-ea"/>
                  <a:cs typeface="+mn-cs"/>
                </a:rPr>
                <a:t>1</a:t>
              </a:r>
            </a:p>
          </p:txBody>
        </p:sp>
        <p:sp>
          <p:nvSpPr>
            <p:cNvPr id="66" name="TextBox 65"/>
            <p:cNvSpPr txBox="1"/>
            <p:nvPr/>
          </p:nvSpPr>
          <p:spPr>
            <a:xfrm>
              <a:off x="2999678" y="4776400"/>
              <a:ext cx="114300" cy="32829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Times New Roman"/>
                  <a:ea typeface="+mn-ea"/>
                  <a:cs typeface="+mn-cs"/>
                </a:rPr>
                <a:t>6</a:t>
              </a:r>
            </a:p>
          </p:txBody>
        </p:sp>
        <p:sp>
          <p:nvSpPr>
            <p:cNvPr id="67" name="TextBox 66"/>
            <p:cNvSpPr txBox="1"/>
            <p:nvPr/>
          </p:nvSpPr>
          <p:spPr>
            <a:xfrm>
              <a:off x="4572000" y="1219200"/>
              <a:ext cx="381000" cy="32829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Times New Roman"/>
                  <a:ea typeface="+mn-ea"/>
                  <a:cs typeface="+mn-cs"/>
                </a:rPr>
                <a:t>11</a:t>
              </a:r>
            </a:p>
          </p:txBody>
        </p:sp>
        <p:sp>
          <p:nvSpPr>
            <p:cNvPr id="68" name="TextBox 67"/>
            <p:cNvSpPr txBox="1"/>
            <p:nvPr/>
          </p:nvSpPr>
          <p:spPr>
            <a:xfrm>
              <a:off x="4648200" y="1766500"/>
              <a:ext cx="381000" cy="32829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Times New Roman"/>
                  <a:ea typeface="+mn-ea"/>
                  <a:cs typeface="+mn-cs"/>
                </a:rPr>
                <a:t>3</a:t>
              </a:r>
            </a:p>
          </p:txBody>
        </p:sp>
        <p:sp>
          <p:nvSpPr>
            <p:cNvPr id="69" name="TextBox 68"/>
            <p:cNvSpPr txBox="1"/>
            <p:nvPr/>
          </p:nvSpPr>
          <p:spPr>
            <a:xfrm>
              <a:off x="4600807" y="2993057"/>
              <a:ext cx="381000" cy="32829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Times New Roman"/>
                  <a:ea typeface="+mn-ea"/>
                  <a:cs typeface="+mn-cs"/>
                </a:rPr>
                <a:t>5</a:t>
              </a:r>
            </a:p>
          </p:txBody>
        </p:sp>
        <p:sp>
          <p:nvSpPr>
            <p:cNvPr id="70" name="TextBox 69"/>
            <p:cNvSpPr txBox="1"/>
            <p:nvPr/>
          </p:nvSpPr>
          <p:spPr>
            <a:xfrm>
              <a:off x="4572000" y="3581400"/>
              <a:ext cx="381000" cy="32829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Times New Roman"/>
                  <a:ea typeface="+mn-ea"/>
                  <a:cs typeface="+mn-cs"/>
                </a:rPr>
                <a:t>10</a:t>
              </a:r>
            </a:p>
          </p:txBody>
        </p:sp>
        <p:sp>
          <p:nvSpPr>
            <p:cNvPr id="71" name="TextBox 70"/>
            <p:cNvSpPr txBox="1"/>
            <p:nvPr/>
          </p:nvSpPr>
          <p:spPr>
            <a:xfrm>
              <a:off x="4600807" y="4451156"/>
              <a:ext cx="381000" cy="32829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Times New Roman"/>
                  <a:ea typeface="+mn-ea"/>
                  <a:cs typeface="+mn-cs"/>
                </a:rPr>
                <a:t>9</a:t>
              </a:r>
            </a:p>
          </p:txBody>
        </p:sp>
        <p:sp>
          <p:nvSpPr>
            <p:cNvPr id="72" name="TextBox 71"/>
            <p:cNvSpPr txBox="1"/>
            <p:nvPr/>
          </p:nvSpPr>
          <p:spPr>
            <a:xfrm>
              <a:off x="4600807" y="5805100"/>
              <a:ext cx="381000" cy="32829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Times New Roman"/>
                  <a:ea typeface="+mn-ea"/>
                  <a:cs typeface="+mn-cs"/>
                </a:rPr>
                <a:t>7</a:t>
              </a:r>
            </a:p>
          </p:txBody>
        </p:sp>
        <p:sp>
          <p:nvSpPr>
            <p:cNvPr id="73" name="Freeform 72"/>
            <p:cNvSpPr/>
            <p:nvPr/>
          </p:nvSpPr>
          <p:spPr>
            <a:xfrm>
              <a:off x="4129752" y="367061"/>
              <a:ext cx="852055" cy="6148039"/>
            </a:xfrm>
            <a:custGeom>
              <a:avLst/>
              <a:gdLst>
                <a:gd name="connsiteX0" fmla="*/ 4562 w 852055"/>
                <a:gd name="connsiteY0" fmla="*/ 0 h 6148039"/>
                <a:gd name="connsiteX1" fmla="*/ 450611 w 852055"/>
                <a:gd name="connsiteY1" fmla="*/ 319669 h 6148039"/>
                <a:gd name="connsiteX2" fmla="*/ 428308 w 852055"/>
                <a:gd name="connsiteY2" fmla="*/ 750849 h 6148039"/>
                <a:gd name="connsiteX3" fmla="*/ 443177 w 852055"/>
                <a:gd name="connsiteY3" fmla="*/ 1048215 h 6148039"/>
                <a:gd name="connsiteX4" fmla="*/ 569557 w 852055"/>
                <a:gd name="connsiteY4" fmla="*/ 1613210 h 6148039"/>
                <a:gd name="connsiteX5" fmla="*/ 777713 w 852055"/>
                <a:gd name="connsiteY5" fmla="*/ 1984918 h 6148039"/>
                <a:gd name="connsiteX6" fmla="*/ 510084 w 852055"/>
                <a:gd name="connsiteY6" fmla="*/ 2349191 h 6148039"/>
                <a:gd name="connsiteX7" fmla="*/ 339099 w 852055"/>
                <a:gd name="connsiteY7" fmla="*/ 2743200 h 6148039"/>
                <a:gd name="connsiteX8" fmla="*/ 339099 w 852055"/>
                <a:gd name="connsiteY8" fmla="*/ 3271025 h 6148039"/>
                <a:gd name="connsiteX9" fmla="*/ 257323 w 852055"/>
                <a:gd name="connsiteY9" fmla="*/ 3575825 h 6148039"/>
                <a:gd name="connsiteX10" fmla="*/ 130943 w 852055"/>
                <a:gd name="connsiteY10" fmla="*/ 4036742 h 6148039"/>
                <a:gd name="connsiteX11" fmla="*/ 26865 w 852055"/>
                <a:gd name="connsiteY11" fmla="*/ 4765288 h 6148039"/>
                <a:gd name="connsiteX12" fmla="*/ 19430 w 852055"/>
                <a:gd name="connsiteY12" fmla="*/ 5278244 h 6148039"/>
                <a:gd name="connsiteX13" fmla="*/ 257323 w 852055"/>
                <a:gd name="connsiteY13" fmla="*/ 5642518 h 6148039"/>
                <a:gd name="connsiteX14" fmla="*/ 666201 w 852055"/>
                <a:gd name="connsiteY14" fmla="*/ 6043961 h 6148039"/>
                <a:gd name="connsiteX15" fmla="*/ 852055 w 852055"/>
                <a:gd name="connsiteY15" fmla="*/ 6148039 h 6148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852055" h="6148039">
                  <a:moveTo>
                    <a:pt x="4562" y="0"/>
                  </a:moveTo>
                  <a:cubicBezTo>
                    <a:pt x="192274" y="97263"/>
                    <a:pt x="379987" y="194527"/>
                    <a:pt x="450611" y="319669"/>
                  </a:cubicBezTo>
                  <a:cubicBezTo>
                    <a:pt x="521235" y="444811"/>
                    <a:pt x="429547" y="629425"/>
                    <a:pt x="428308" y="750849"/>
                  </a:cubicBezTo>
                  <a:cubicBezTo>
                    <a:pt x="427069" y="872273"/>
                    <a:pt x="419636" y="904488"/>
                    <a:pt x="443177" y="1048215"/>
                  </a:cubicBezTo>
                  <a:cubicBezTo>
                    <a:pt x="466718" y="1191942"/>
                    <a:pt x="513801" y="1457093"/>
                    <a:pt x="569557" y="1613210"/>
                  </a:cubicBezTo>
                  <a:cubicBezTo>
                    <a:pt x="625313" y="1769327"/>
                    <a:pt x="787625" y="1862255"/>
                    <a:pt x="777713" y="1984918"/>
                  </a:cubicBezTo>
                  <a:cubicBezTo>
                    <a:pt x="767801" y="2107581"/>
                    <a:pt x="583186" y="2222811"/>
                    <a:pt x="510084" y="2349191"/>
                  </a:cubicBezTo>
                  <a:cubicBezTo>
                    <a:pt x="436982" y="2475571"/>
                    <a:pt x="367596" y="2589561"/>
                    <a:pt x="339099" y="2743200"/>
                  </a:cubicBezTo>
                  <a:cubicBezTo>
                    <a:pt x="310602" y="2896839"/>
                    <a:pt x="352728" y="3132254"/>
                    <a:pt x="339099" y="3271025"/>
                  </a:cubicBezTo>
                  <a:cubicBezTo>
                    <a:pt x="325470" y="3409796"/>
                    <a:pt x="292016" y="3448206"/>
                    <a:pt x="257323" y="3575825"/>
                  </a:cubicBezTo>
                  <a:cubicBezTo>
                    <a:pt x="222630" y="3703444"/>
                    <a:pt x="169353" y="3838498"/>
                    <a:pt x="130943" y="4036742"/>
                  </a:cubicBezTo>
                  <a:cubicBezTo>
                    <a:pt x="92533" y="4234986"/>
                    <a:pt x="45451" y="4558371"/>
                    <a:pt x="26865" y="4765288"/>
                  </a:cubicBezTo>
                  <a:cubicBezTo>
                    <a:pt x="8280" y="4972205"/>
                    <a:pt x="-18980" y="5132039"/>
                    <a:pt x="19430" y="5278244"/>
                  </a:cubicBezTo>
                  <a:cubicBezTo>
                    <a:pt x="57840" y="5424449"/>
                    <a:pt x="149528" y="5514899"/>
                    <a:pt x="257323" y="5642518"/>
                  </a:cubicBezTo>
                  <a:cubicBezTo>
                    <a:pt x="365118" y="5770137"/>
                    <a:pt x="567079" y="5959708"/>
                    <a:pt x="666201" y="6043961"/>
                  </a:cubicBezTo>
                  <a:cubicBezTo>
                    <a:pt x="765323" y="6128215"/>
                    <a:pt x="808689" y="6138127"/>
                    <a:pt x="852055" y="6148039"/>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a:ln>
                  <a:noFill/>
                </a:ln>
                <a:solidFill>
                  <a:prstClr val="white"/>
                </a:solidFill>
                <a:effectLst/>
                <a:uLnTx/>
                <a:uFillTx/>
                <a:latin typeface="Times New Roman"/>
                <a:ea typeface="+mn-ea"/>
                <a:cs typeface="+mn-cs"/>
              </a:endParaRPr>
            </a:p>
          </p:txBody>
        </p:sp>
      </p:grpSp>
    </p:spTree>
    <p:extLst>
      <p:ext uri="{BB962C8B-B14F-4D97-AF65-F5344CB8AC3E}">
        <p14:creationId xmlns:p14="http://schemas.microsoft.com/office/powerpoint/2010/main" val="33204843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PMI (Turney)</a:t>
            </a:r>
          </a:p>
        </p:txBody>
      </p:sp>
      <p:sp>
        <p:nvSpPr>
          <p:cNvPr id="3" name="Content Placeholder 2"/>
          <p:cNvSpPr>
            <a:spLocks noGrp="1"/>
          </p:cNvSpPr>
          <p:nvPr>
            <p:ph idx="1"/>
          </p:nvPr>
        </p:nvSpPr>
        <p:spPr>
          <a:xfrm>
            <a:off x="191069" y="1367481"/>
            <a:ext cx="8775510" cy="1977081"/>
          </a:xfrm>
        </p:spPr>
        <p:txBody>
          <a:bodyPr>
            <a:normAutofit/>
          </a:bodyPr>
          <a:lstStyle/>
          <a:p>
            <a:r>
              <a:rPr lang="en-US" sz="2000" dirty="0"/>
              <a:t>PMI = </a:t>
            </a:r>
            <a:r>
              <a:rPr lang="en-US" sz="2000" dirty="0" err="1"/>
              <a:t>pointwise</a:t>
            </a:r>
            <a:r>
              <a:rPr lang="en-US" sz="2000" dirty="0"/>
              <a:t> mutual information</a:t>
            </a:r>
          </a:p>
          <a:p>
            <a:r>
              <a:rPr lang="en-US" sz="2000" dirty="0"/>
              <a:t>Check how often a given unlabeled word appears with a known positive word (“excellent”)</a:t>
            </a:r>
          </a:p>
          <a:p>
            <a:r>
              <a:rPr lang="en-US" sz="2000" dirty="0"/>
              <a:t>Same for a known negative word (“poor”)</a:t>
            </a:r>
          </a:p>
        </p:txBody>
      </p:sp>
      <p:graphicFrame>
        <p:nvGraphicFramePr>
          <p:cNvPr id="4" name="Object 3"/>
          <p:cNvGraphicFramePr>
            <a:graphicFrameLocks noChangeAspect="1"/>
          </p:cNvGraphicFramePr>
          <p:nvPr>
            <p:extLst>
              <p:ext uri="{D42A27DB-BD31-4B8C-83A1-F6EECF244321}">
                <p14:modId xmlns:p14="http://schemas.microsoft.com/office/powerpoint/2010/main" val="1760751056"/>
              </p:ext>
            </p:extLst>
          </p:nvPr>
        </p:nvGraphicFramePr>
        <p:xfrm>
          <a:off x="1856096" y="2991322"/>
          <a:ext cx="5541749" cy="706479"/>
        </p:xfrm>
        <a:graphic>
          <a:graphicData uri="http://schemas.openxmlformats.org/presentationml/2006/ole">
            <mc:AlternateContent xmlns:mc="http://schemas.openxmlformats.org/markup-compatibility/2006">
              <mc:Choice xmlns:v="urn:schemas-microsoft-com:vml" Requires="v">
                <p:oleObj spid="_x0000_s2055" name="Equation" r:id="rId3" imgW="3276360" imgH="406080" progId="Equation.3">
                  <p:embed/>
                </p:oleObj>
              </mc:Choice>
              <mc:Fallback>
                <p:oleObj name="Equation" r:id="rId3" imgW="3276360" imgH="406080" progId="Equation.3">
                  <p:embed/>
                  <p:pic>
                    <p:nvPicPr>
                      <p:cNvPr id="4" name="Object 3"/>
                      <p:cNvPicPr>
                        <a:picLocks noChangeAspect="1" noChangeArrowheads="1"/>
                      </p:cNvPicPr>
                      <p:nvPr/>
                    </p:nvPicPr>
                    <p:blipFill>
                      <a:blip r:embed="rId4"/>
                      <a:srcRect/>
                      <a:stretch>
                        <a:fillRect/>
                      </a:stretch>
                    </p:blipFill>
                    <p:spPr bwMode="auto">
                      <a:xfrm>
                        <a:off x="1856096" y="2991322"/>
                        <a:ext cx="5541749" cy="706479"/>
                      </a:xfrm>
                      <a:prstGeom prst="rect">
                        <a:avLst/>
                      </a:prstGeom>
                      <a:noFill/>
                      <a:ln>
                        <a:noFill/>
                      </a:ln>
                      <a:effectLst/>
                      <a:extLst/>
                    </p:spPr>
                  </p:pic>
                </p:oleObj>
              </mc:Fallback>
            </mc:AlternateContent>
          </a:graphicData>
        </a:graphic>
      </p:graphicFrame>
      <p:pic>
        <p:nvPicPr>
          <p:cNvPr id="6" name="Picture 5"/>
          <p:cNvPicPr>
            <a:picLocks noChangeAspect="1"/>
          </p:cNvPicPr>
          <p:nvPr/>
        </p:nvPicPr>
        <p:blipFill>
          <a:blip r:embed="rId5"/>
          <a:stretch>
            <a:fillRect/>
          </a:stretch>
        </p:blipFill>
        <p:spPr>
          <a:xfrm>
            <a:off x="900753" y="3972776"/>
            <a:ext cx="7786048" cy="495927"/>
          </a:xfrm>
          <a:prstGeom prst="rect">
            <a:avLst/>
          </a:prstGeom>
        </p:spPr>
      </p:pic>
    </p:spTree>
    <p:extLst>
      <p:ext uri="{BB962C8B-B14F-4D97-AF65-F5344CB8AC3E}">
        <p14:creationId xmlns:p14="http://schemas.microsoft.com/office/powerpoint/2010/main" val="3055034767"/>
      </p:ext>
    </p:extLst>
  </p:cSld>
  <p:clrMapOvr>
    <a:masterClrMapping/>
  </p:clrMapOvr>
</p:sld>
</file>

<file path=ppt/theme/theme1.xml><?xml version="1.0" encoding="utf-8"?>
<a:theme xmlns:a="http://schemas.openxmlformats.org/drawingml/2006/main" name="Custom Design">
  <a:themeElements>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ustom Design">
      <a:majorFont>
        <a:latin typeface="Microsoft Sans Serif"/>
        <a:ea typeface=""/>
        <a:cs typeface="Microsoft Sans Serif"/>
      </a:majorFont>
      <a:minorFont>
        <a:latin typeface="Microsoft Sans Serif"/>
        <a:ea typeface=""/>
        <a:cs typeface="Microsoft Sans Serif"/>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UM-coursera-052814">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UM-coursera-052814</Template>
  <TotalTime>38249</TotalTime>
  <Words>501</Words>
  <Application>Microsoft Macintosh PowerPoint</Application>
  <PresentationFormat>On-screen Show (16:9)</PresentationFormat>
  <Paragraphs>75</Paragraphs>
  <Slides>11</Slides>
  <Notes>1</Notes>
  <HiddenSlides>1</HiddenSlides>
  <MMClips>0</MMClips>
  <ScaleCrop>false</ScaleCrop>
  <HeadingPairs>
    <vt:vector size="8" baseType="variant">
      <vt:variant>
        <vt:lpstr>Fonts Used</vt:lpstr>
      </vt:variant>
      <vt:variant>
        <vt:i4>9</vt:i4>
      </vt:variant>
      <vt:variant>
        <vt:lpstr>Theme</vt:lpstr>
      </vt:variant>
      <vt:variant>
        <vt:i4>2</vt:i4>
      </vt:variant>
      <vt:variant>
        <vt:lpstr>Embedded OLE Servers</vt:lpstr>
      </vt:variant>
      <vt:variant>
        <vt:i4>1</vt:i4>
      </vt:variant>
      <vt:variant>
        <vt:lpstr>Slide Titles</vt:lpstr>
      </vt:variant>
      <vt:variant>
        <vt:i4>11</vt:i4>
      </vt:variant>
    </vt:vector>
  </HeadingPairs>
  <TitlesOfParts>
    <vt:vector size="23" baseType="lpstr">
      <vt:lpstr>ＭＳ Ｐゴシック</vt:lpstr>
      <vt:lpstr>Arial</vt:lpstr>
      <vt:lpstr>Calibri</vt:lpstr>
      <vt:lpstr>Georgia</vt:lpstr>
      <vt:lpstr>Lucida Grande</vt:lpstr>
      <vt:lpstr>Microsoft Sans Serif</vt:lpstr>
      <vt:lpstr>Rockwell Extra Bold</vt:lpstr>
      <vt:lpstr>Times New Roman</vt:lpstr>
      <vt:lpstr>Wingdings</vt:lpstr>
      <vt:lpstr>Custom Design</vt:lpstr>
      <vt:lpstr>1_UM-coursera-052814</vt:lpstr>
      <vt:lpstr>Equation</vt:lpstr>
      <vt:lpstr>NLP</vt:lpstr>
      <vt:lpstr>Introduction to NLP</vt:lpstr>
      <vt:lpstr>Sentiment Lexicons</vt:lpstr>
      <vt:lpstr>General Inquirer</vt:lpstr>
      <vt:lpstr>Dictionary-based Methods</vt:lpstr>
      <vt:lpstr>Automatic Extraction of Sentiment Words</vt:lpstr>
      <vt:lpstr>Molistic</vt:lpstr>
      <vt:lpstr>PowerPoint Presentation</vt:lpstr>
      <vt:lpstr>PMI (Turney)</vt:lpstr>
      <vt:lpstr>Datasets</vt:lpstr>
      <vt:lpstr>NLP</vt:lpstr>
    </vt:vector>
  </TitlesOfParts>
  <Company>University of Michigan</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Dragomir Radev</dc:creator>
  <cp:lastModifiedBy>Fan Feng</cp:lastModifiedBy>
  <cp:revision>467</cp:revision>
  <dcterms:created xsi:type="dcterms:W3CDTF">2014-05-29T18:54:38Z</dcterms:created>
  <dcterms:modified xsi:type="dcterms:W3CDTF">2019-02-12T19:04:40Z</dcterms:modified>
</cp:coreProperties>
</file>