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2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8F78A-62F6-4787-8C5D-AA06FBC454EC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9C3FD-9948-4C35-B28A-A972DD8A1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1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9C3FD-9948-4C35-B28A-A972DD8A18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6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3" name="Picture 89" descr="C:\Research_FangRen\Python codes\feature_extraction_TXM\report\variable_correlation\peak position Vs pre-edge noi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03529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1" name="Picture 87" descr="C:\Research_FangRen\Python codes\feature_extraction_TXM\report\variable_correlation\peak height Vs peak posi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576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Picture 88" descr="C:\Research_FangRen\Python codes\feature_extraction_TXM\report\variable_correlation\peak height Vs pre-edge noise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6" r="14912"/>
          <a:stretch/>
        </p:blipFill>
        <p:spPr bwMode="auto">
          <a:xfrm>
            <a:off x="4495800" y="5315950"/>
            <a:ext cx="1556084" cy="154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8" name="Picture 84" descr="C:\Research_FangRen\Python codes\feature_extraction_TXM\report\variable_correlation\goodness of fit Vs peak heigh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0237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9" name="Picture 85" descr="C:\Research_FangRen\Python codes\feature_extraction_TXM\report\variable_correlation\goodness of fit Vs peak position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2" r="14912"/>
          <a:stretch/>
        </p:blipFill>
        <p:spPr bwMode="auto">
          <a:xfrm>
            <a:off x="3124200" y="3930316"/>
            <a:ext cx="1556084" cy="15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0" name="Picture 86" descr="C:\Research_FangRen\Python codes\feature_extraction_TXM\report\variable_correlation\goodness of fit Vs pre-edge noise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80" r="14912"/>
          <a:stretch/>
        </p:blipFill>
        <p:spPr bwMode="auto">
          <a:xfrm>
            <a:off x="3124200" y="5315951"/>
            <a:ext cx="1556084" cy="154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4" name="Picture 80" descr="C:\Research_FangRen\Python codes\feature_extraction_TXM\report\variable_correlation\edge position Vs goodness of fi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0"/>
            <a:ext cx="1752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5" name="Picture 81" descr="C:\Research_FangRen\Python codes\feature_extraction_TXM\report\variable_correlation\edge position Vs peak height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9" r="15132"/>
          <a:stretch/>
        </p:blipFill>
        <p:spPr bwMode="auto">
          <a:xfrm>
            <a:off x="1600200" y="2578768"/>
            <a:ext cx="1552074" cy="153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82" descr="C:\Research_FangRen\Python codes\feature_extraction_TXM\report\variable_correlation\edge position Vs peak position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2" r="14912"/>
          <a:stretch/>
        </p:blipFill>
        <p:spPr bwMode="auto">
          <a:xfrm>
            <a:off x="1596190" y="3930316"/>
            <a:ext cx="1556084" cy="15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" name="Picture 83" descr="C:\Research_FangRen\Python codes\feature_extraction_TXM\report\variable_correlation\edge position Vs pre-edge noise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80" r="13816"/>
          <a:stretch/>
        </p:blipFill>
        <p:spPr bwMode="auto">
          <a:xfrm>
            <a:off x="1576137" y="5315952"/>
            <a:ext cx="1576137" cy="154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 descr="C:\Research_FangRen\Python codes\feature_extraction_TXM\report\variable_correlation\correlation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72" b="6938"/>
          <a:stretch/>
        </p:blipFill>
        <p:spPr bwMode="auto">
          <a:xfrm>
            <a:off x="4876800" y="0"/>
            <a:ext cx="2913231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9" name="Picture 75" descr="C:\Research_FangRen\Python codes\feature_extraction_TXM\report\variable_correlation\edge jump Vs edge position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" y="-457200"/>
            <a:ext cx="184885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76" descr="C:\Research_FangRen\Python codes\feature_extraction_TXM\report\variable_correlation\edge jump Vs goodness of fit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19" r="15072"/>
          <a:stretch/>
        </p:blipFill>
        <p:spPr bwMode="auto">
          <a:xfrm>
            <a:off x="152401" y="1219200"/>
            <a:ext cx="1423736" cy="153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1" name="Picture 77" descr="C:\Research_FangRen\Python codes\feature_extraction_TXM\report\variable_correlation\edge jump Vs peak height.pn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28" r="16232"/>
          <a:stretch/>
        </p:blipFill>
        <p:spPr bwMode="auto">
          <a:xfrm>
            <a:off x="44198" y="2590800"/>
            <a:ext cx="1531939" cy="153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 descr="C:\Research_FangRen\Python codes\feature_extraction_TXM\report\variable_correlation\edge jump Vs peak position.pn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2" r="14917"/>
          <a:stretch/>
        </p:blipFill>
        <p:spPr bwMode="auto">
          <a:xfrm>
            <a:off x="20134" y="3930316"/>
            <a:ext cx="1556003" cy="15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3" name="Picture 79" descr="C:\Research_FangRen\Python codes\feature_extraction_TXM\report\variable_correlation\edge jump Vs pre-edge noise.pn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80" r="14807"/>
          <a:stretch/>
        </p:blipFill>
        <p:spPr bwMode="auto">
          <a:xfrm>
            <a:off x="18130" y="5315952"/>
            <a:ext cx="1558007" cy="154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08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Ren, Fang</dc:creator>
  <cp:lastModifiedBy>Ren, Fang</cp:lastModifiedBy>
  <cp:revision>12</cp:revision>
  <dcterms:created xsi:type="dcterms:W3CDTF">2006-08-16T00:00:00Z</dcterms:created>
  <dcterms:modified xsi:type="dcterms:W3CDTF">2017-05-19T00:33:32Z</dcterms:modified>
</cp:coreProperties>
</file>