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22860000"/>
  <p:notesSz cx="6858000" cy="9144000"/>
  <p:defaultTextStyle>
    <a:defPPr>
      <a:defRPr lang="en-US"/>
    </a:defPPr>
    <a:lvl1pPr marL="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" d="100"/>
          <a:sy n="20" d="100"/>
        </p:scale>
        <p:origin x="-1474" y="-38"/>
      </p:cViewPr>
      <p:guideLst>
        <p:guide orient="horz" pos="720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01420"/>
            <a:ext cx="23317200" cy="4900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2954000"/>
            <a:ext cx="19202400" cy="584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5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60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2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915463"/>
            <a:ext cx="6172200" cy="19505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915463"/>
            <a:ext cx="18059400" cy="19505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4689669"/>
            <a:ext cx="23317200" cy="4540250"/>
          </a:xfrm>
        </p:spPr>
        <p:txBody>
          <a:bodyPr anchor="t"/>
          <a:lstStyle>
            <a:lvl1pPr algn="l">
              <a:defRPr sz="1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9689045"/>
            <a:ext cx="23317200" cy="5000623"/>
          </a:xfrm>
        </p:spPr>
        <p:txBody>
          <a:bodyPr anchor="b"/>
          <a:lstStyle>
            <a:lvl1pPr marL="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334003"/>
            <a:ext cx="12115800" cy="15086543"/>
          </a:xfrm>
        </p:spPr>
        <p:txBody>
          <a:bodyPr/>
          <a:lstStyle>
            <a:lvl1pPr>
              <a:defRPr sz="8400"/>
            </a:lvl1pPr>
            <a:lvl2pPr>
              <a:defRPr sz="7200"/>
            </a:lvl2pPr>
            <a:lvl3pPr>
              <a:defRPr sz="60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5334003"/>
            <a:ext cx="12115800" cy="15086543"/>
          </a:xfrm>
        </p:spPr>
        <p:txBody>
          <a:bodyPr/>
          <a:lstStyle>
            <a:lvl1pPr>
              <a:defRPr sz="8400"/>
            </a:lvl1pPr>
            <a:lvl2pPr>
              <a:defRPr sz="7200"/>
            </a:lvl2pPr>
            <a:lvl3pPr>
              <a:defRPr sz="60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7043"/>
            <a:ext cx="12120564" cy="2132540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7249583"/>
            <a:ext cx="12120564" cy="13170960"/>
          </a:xfrm>
        </p:spPr>
        <p:txBody>
          <a:bodyPr/>
          <a:lstStyle>
            <a:lvl1pPr>
              <a:defRPr sz="7200"/>
            </a:lvl1pPr>
            <a:lvl2pPr>
              <a:defRPr sz="60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5117043"/>
            <a:ext cx="12125325" cy="2132540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7249583"/>
            <a:ext cx="12125325" cy="13170960"/>
          </a:xfrm>
        </p:spPr>
        <p:txBody>
          <a:bodyPr/>
          <a:lstStyle>
            <a:lvl1pPr>
              <a:defRPr sz="7200"/>
            </a:lvl1pPr>
            <a:lvl2pPr>
              <a:defRPr sz="60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8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910167"/>
            <a:ext cx="9024939" cy="38735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910169"/>
            <a:ext cx="15335250" cy="1951037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4783669"/>
            <a:ext cx="9024939" cy="15636877"/>
          </a:xfrm>
        </p:spPr>
        <p:txBody>
          <a:bodyPr/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6002000"/>
            <a:ext cx="16459200" cy="1889127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042583"/>
            <a:ext cx="16459200" cy="13716000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7891127"/>
            <a:ext cx="16459200" cy="2682873"/>
          </a:xfrm>
        </p:spPr>
        <p:txBody>
          <a:bodyPr/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0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15460"/>
            <a:ext cx="24688800" cy="3810000"/>
          </a:xfrm>
          <a:prstGeom prst="rect">
            <a:avLst/>
          </a:prstGeom>
        </p:spPr>
        <p:txBody>
          <a:bodyPr vert="horz" lIns="274320" tIns="137160" rIns="274320" bIns="1371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334003"/>
            <a:ext cx="24688800" cy="15086543"/>
          </a:xfrm>
          <a:prstGeom prst="rect">
            <a:avLst/>
          </a:prstGeom>
        </p:spPr>
        <p:txBody>
          <a:bodyPr vert="horz" lIns="274320" tIns="137160" rIns="274320" bIns="1371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1187836"/>
            <a:ext cx="6400800" cy="1217083"/>
          </a:xfrm>
          <a:prstGeom prst="rect">
            <a:avLst/>
          </a:prstGeom>
        </p:spPr>
        <p:txBody>
          <a:bodyPr vert="horz" lIns="274320" tIns="137160" rIns="274320" bIns="13716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B302-70FF-4EA2-9CB9-0129FD6BDA1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1187836"/>
            <a:ext cx="8686800" cy="1217083"/>
          </a:xfrm>
          <a:prstGeom prst="rect">
            <a:avLst/>
          </a:prstGeom>
        </p:spPr>
        <p:txBody>
          <a:bodyPr vert="horz" lIns="274320" tIns="137160" rIns="274320" bIns="13716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1187836"/>
            <a:ext cx="6400800" cy="1217083"/>
          </a:xfrm>
          <a:prstGeom prst="rect">
            <a:avLst/>
          </a:prstGeom>
        </p:spPr>
        <p:txBody>
          <a:bodyPr vert="horz" lIns="274320" tIns="137160" rIns="274320" bIns="13716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7ADB-6699-4E7C-BC8C-907108F9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8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43200" rtl="0" eaLnBrk="1" latinLnBrk="0" hangingPunct="1"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0" indent="-10287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0" indent="-857250" algn="l" defTabSz="2743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»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Research_FangRen\Python codes\feature_extraction_TXM\report\variable_correlation\correlatio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759" r="7672" b="7760"/>
          <a:stretch/>
        </p:blipFill>
        <p:spPr bwMode="auto">
          <a:xfrm>
            <a:off x="13030200" y="1371600"/>
            <a:ext cx="9372600" cy="8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9" descr="C:\Research_FangRen\Python codes\feature_extraction_TXM\report\variable_correlation\edge jump Vs pre-edge nois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r="15972"/>
          <a:stretch/>
        </p:blipFill>
        <p:spPr bwMode="auto">
          <a:xfrm>
            <a:off x="0" y="18211800"/>
            <a:ext cx="46101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Research_FangRen\Python codes\feature_extraction_TXM\report\variable_correlation\edge jump Vs edge position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48"/>
          <a:stretch/>
        </p:blipFill>
        <p:spPr bwMode="auto">
          <a:xfrm>
            <a:off x="0" y="1295400"/>
            <a:ext cx="54864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C:\Research_FangRen\Python codes\feature_extraction_TXM\report\variable_correlation\edge jump Vs goodness of fi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7" r="17361" b="13541"/>
          <a:stretch/>
        </p:blipFill>
        <p:spPr bwMode="auto">
          <a:xfrm>
            <a:off x="76200" y="6096000"/>
            <a:ext cx="45339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C:\Research_FangRen\Python codes\feature_extraction_TXM\report\variable_correlation\edge jump Vs peak height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r="16892" b="13541"/>
          <a:stretch/>
        </p:blipFill>
        <p:spPr bwMode="auto">
          <a:xfrm>
            <a:off x="-76200" y="10191750"/>
            <a:ext cx="46863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C:\Research_FangRen\Python codes\feature_extraction_TXM\report\variable_correlation\edge jump Vs peak position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4" r="16667" b="10417"/>
          <a:stretch/>
        </p:blipFill>
        <p:spPr bwMode="auto">
          <a:xfrm>
            <a:off x="38100" y="14173200"/>
            <a:ext cx="4572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C:\Research_FangRen\Python codes\feature_extraction_TXM\report\variable_correlation\edge position Vs pre-edge noise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17014" r="15278"/>
          <a:stretch/>
        </p:blipFill>
        <p:spPr bwMode="auto">
          <a:xfrm>
            <a:off x="5086350" y="18288000"/>
            <a:ext cx="36766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Research_FangRen\Python codes\feature_extraction_TXM\report\variable_correlation\edge position Vs goodness of fit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9" b="12848"/>
          <a:stretch/>
        </p:blipFill>
        <p:spPr bwMode="auto">
          <a:xfrm>
            <a:off x="5162550" y="5334000"/>
            <a:ext cx="459105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C:\Research_FangRen\Python codes\feature_extraction_TXM\report\variable_correlation\edge position Vs peak height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t="14930" r="16385" b="12500"/>
          <a:stretch/>
        </p:blipFill>
        <p:spPr bwMode="auto">
          <a:xfrm>
            <a:off x="5162550" y="10191750"/>
            <a:ext cx="36004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C:\Research_FangRen\Python codes\feature_extraction_TXM\report\variable_correlation\edge position Vs peak position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16667" r="16667" b="11806"/>
          <a:stretch/>
        </p:blipFill>
        <p:spPr bwMode="auto">
          <a:xfrm>
            <a:off x="5162550" y="14325600"/>
            <a:ext cx="36004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C:\Research_FangRen\Python codes\feature_extraction_TXM\report\variable_correlation\goodness of fit Vs pre-edge noise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6" t="15625" r="10417" b="3820"/>
          <a:stretch/>
        </p:blipFill>
        <p:spPr bwMode="auto">
          <a:xfrm>
            <a:off x="9410700" y="18211800"/>
            <a:ext cx="39243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" descr="C:\Research_FangRen\Python codes\feature_extraction_TXM\report\variable_correlation\goodness of fit Vs peak height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9" b="10937"/>
          <a:stretch/>
        </p:blipFill>
        <p:spPr bwMode="auto">
          <a:xfrm>
            <a:off x="9563100" y="9439275"/>
            <a:ext cx="43815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C:\Research_FangRen\Python codes\feature_extraction_TXM\report\variable_correlation\goodness of fit Vs peak position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15278" r="16320" b="12500"/>
          <a:stretch/>
        </p:blipFill>
        <p:spPr bwMode="auto">
          <a:xfrm>
            <a:off x="9410700" y="14249400"/>
            <a:ext cx="36385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1" descr="C:\Research_FangRen\Python codes\feature_extraction_TXM\report\variable_correlation\peak position Vs pre-edge noise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/>
          <a:stretch/>
        </p:blipFill>
        <p:spPr bwMode="auto">
          <a:xfrm>
            <a:off x="17602200" y="17373600"/>
            <a:ext cx="47434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 descr="C:\Research_FangRen\Python codes\feature_extraction_TXM\report\variable_correlation\peak height Vs peak position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2" b="13542"/>
          <a:stretch/>
        </p:blipFill>
        <p:spPr bwMode="auto">
          <a:xfrm>
            <a:off x="13525500" y="13468350"/>
            <a:ext cx="46101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Research_FangRen\Python codes\feature_extraction_TXM\report\variable_correlation\peak height Vs pre-edge noise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4930" r="13195" b="4514"/>
          <a:stretch/>
        </p:blipFill>
        <p:spPr bwMode="auto">
          <a:xfrm>
            <a:off x="13639800" y="18211800"/>
            <a:ext cx="3733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Reman R</dc:creator>
  <cp:lastModifiedBy>Reman R</cp:lastModifiedBy>
  <cp:revision>4</cp:revision>
  <dcterms:created xsi:type="dcterms:W3CDTF">2017-05-25T04:02:44Z</dcterms:created>
  <dcterms:modified xsi:type="dcterms:W3CDTF">2017-05-25T07:04:01Z</dcterms:modified>
</cp:coreProperties>
</file>