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-2382" y="-90"/>
      </p:cViewPr>
      <p:guideLst>
        <p:guide orient="horz" pos="574"/>
        <p:guide pos="43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2455"/>
            <a:ext cx="77724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0"/>
            <a:ext cx="64008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9"/>
            <a:ext cx="205740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9"/>
            <a:ext cx="601980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4"/>
            <a:ext cx="77724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6"/>
            <a:ext cx="77724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882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882"/>
            <a:ext cx="40386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867"/>
            <a:ext cx="404018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37454"/>
            <a:ext cx="404177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19867"/>
            <a:ext cx="404177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91253"/>
            <a:ext cx="3008313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1255"/>
            <a:ext cx="511175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530775"/>
            <a:ext cx="3008313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1"/>
            <a:ext cx="54864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2"/>
            <a:ext cx="54864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6882"/>
            <a:ext cx="82296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0612" y="-24880"/>
            <a:ext cx="7434634" cy="7346340"/>
            <a:chOff x="-23448" y="-235061"/>
            <a:chExt cx="7434634" cy="7098930"/>
          </a:xfrm>
        </p:grpSpPr>
        <p:pic>
          <p:nvPicPr>
            <p:cNvPr id="1026" name="Picture 2" descr="C:\Research_FangRen\Python codes\feature_extraction_TXM\report\variable_correlation\edge jump Vs pre-edge nois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46" r="16346"/>
            <a:stretch/>
          </p:blipFill>
          <p:spPr bwMode="auto">
            <a:xfrm>
              <a:off x="-17586" y="5328138"/>
              <a:ext cx="1541586" cy="1529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Research_FangRen\Python codes\feature_extraction_TXM\report\variable_correlation\edge jump Vs edge posi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18"/>
            <a:stretch/>
          </p:blipFill>
          <p:spPr bwMode="auto">
            <a:xfrm>
              <a:off x="0" y="-211018"/>
              <a:ext cx="1828800" cy="1623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Research_FangRen\Python codes\feature_extraction_TXM\report\variable_correlation\edge jump Vs goodness of fit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85" r="16667" b="13141"/>
            <a:stretch/>
          </p:blipFill>
          <p:spPr bwMode="auto">
            <a:xfrm>
              <a:off x="29308" y="1377457"/>
              <a:ext cx="1494692" cy="1307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Research_FangRen\Python codes\feature_extraction_TXM\report\variable_correlation\edge jump Vs peak heigh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46" r="16346" b="12500"/>
            <a:stretch/>
          </p:blipFill>
          <p:spPr bwMode="auto">
            <a:xfrm>
              <a:off x="-23448" y="2702166"/>
              <a:ext cx="1547448" cy="130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Research_FangRen\Python codes\feature_extraction_TXM\report\variable_correlation\edge jump Vs peak position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84" r="16667" b="12180"/>
            <a:stretch/>
          </p:blipFill>
          <p:spPr bwMode="auto">
            <a:xfrm>
              <a:off x="0" y="3991707"/>
              <a:ext cx="1524000" cy="1324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Research_FangRen\Python codes\feature_extraction_TXM\report\variable_correlation\edge position Vs goodness of fit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7" b="12821"/>
            <a:stretch/>
          </p:blipFill>
          <p:spPr bwMode="auto">
            <a:xfrm>
              <a:off x="1658818" y="1096104"/>
              <a:ext cx="1482968" cy="159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Research_FangRen\Python codes\feature_extraction_TXM\report\variable_correlation\edge position Vs peak height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8" t="16346" r="14102" b="13461"/>
            <a:stretch/>
          </p:blipFill>
          <p:spPr bwMode="auto">
            <a:xfrm>
              <a:off x="1635372" y="2708027"/>
              <a:ext cx="1242646" cy="1283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Research_FangRen\Python codes\feature_extraction_TXM\report\variable_correlation\edge position Vs peak positi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8" t="15064" r="15385" b="12500"/>
            <a:stretch/>
          </p:blipFill>
          <p:spPr bwMode="auto">
            <a:xfrm>
              <a:off x="1658818" y="3985843"/>
              <a:ext cx="1219200" cy="1324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Research_FangRen\Python codes\feature_extraction_TXM\report\variable_correlation\edge position Vs pre-edge noise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9" t="16346" r="14423"/>
            <a:stretch/>
          </p:blipFill>
          <p:spPr bwMode="auto">
            <a:xfrm>
              <a:off x="1647094" y="5334001"/>
              <a:ext cx="1230924" cy="1529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Research_FangRen\Python codes\feature_extraction_TXM\report\variable_correlation\goodness of fit Vs peak height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8" b="12179"/>
            <a:stretch/>
          </p:blipFill>
          <p:spPr bwMode="auto">
            <a:xfrm>
              <a:off x="3048004" y="2409090"/>
              <a:ext cx="1465996" cy="16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Research_FangRen\Python codes\feature_extraction_TXM\report\variable_correlation\goodness of fit Vs peak position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3" t="17948" r="15739" b="13783"/>
            <a:stretch/>
          </p:blipFill>
          <p:spPr bwMode="auto">
            <a:xfrm>
              <a:off x="3006970" y="4038600"/>
              <a:ext cx="1236784" cy="124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Research_FangRen\Python codes\feature_extraction_TXM\report\variable_correlation\goodness of fit Vs pre-edge noise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8" t="16346" r="12533"/>
            <a:stretch/>
          </p:blipFill>
          <p:spPr bwMode="auto">
            <a:xfrm>
              <a:off x="3048004" y="5334004"/>
              <a:ext cx="1236781" cy="1529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Research_FangRen\Python codes\feature_extraction_TXM\report\variable_correlation\peak height Vs pre-edge noise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5705" r="13902"/>
            <a:stretch/>
          </p:blipFill>
          <p:spPr bwMode="auto">
            <a:xfrm>
              <a:off x="4349868" y="5322280"/>
              <a:ext cx="1247899" cy="154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Research_FangRen\Python codes\feature_extraction_TXM\report\variable_correlation\peak height Vs peak position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3981" b="12339"/>
            <a:stretch/>
          </p:blipFill>
          <p:spPr bwMode="auto">
            <a:xfrm>
              <a:off x="4367454" y="3780230"/>
              <a:ext cx="1484556" cy="153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Research_FangRen\Python codes\feature_extraction_TXM\report\variable_correlation\peak position Vs pre-edge noise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66"/>
            <a:stretch/>
          </p:blipFill>
          <p:spPr bwMode="auto">
            <a:xfrm>
              <a:off x="5685697" y="5034322"/>
              <a:ext cx="1529496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Research_FangRen\Python codes\feature_extraction_TXM\report\variable_correlation\correlation.pn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51" r="7380" b="6713"/>
            <a:stretch/>
          </p:blipFill>
          <p:spPr bwMode="auto">
            <a:xfrm>
              <a:off x="4257068" y="-235061"/>
              <a:ext cx="3154118" cy="283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57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Ren, Fang</dc:creator>
  <cp:lastModifiedBy>Ren, Fang</cp:lastModifiedBy>
  <cp:revision>6</cp:revision>
  <dcterms:created xsi:type="dcterms:W3CDTF">2006-08-16T00:00:00Z</dcterms:created>
  <dcterms:modified xsi:type="dcterms:W3CDTF">2017-07-05T23:48:03Z</dcterms:modified>
</cp:coreProperties>
</file>