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22860000"/>
  <p:notesSz cx="6858000" cy="9144000"/>
  <p:defaultTextStyle>
    <a:defPPr>
      <a:defRPr lang="en-US"/>
    </a:defPPr>
    <a:lvl1pPr marL="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412" y="-132"/>
      </p:cViewPr>
      <p:guideLst>
        <p:guide orient="horz" pos="960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01420"/>
            <a:ext cx="2331720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5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3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3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9"/>
            <a:ext cx="23317200" cy="4540250"/>
          </a:xfrm>
        </p:spPr>
        <p:txBody>
          <a:bodyPr anchor="t"/>
          <a:lstStyle>
            <a:lvl1pPr algn="l">
              <a:defRPr sz="1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3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3"/>
            <a:ext cx="12115800" cy="15086543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3"/>
            <a:ext cx="12115800" cy="15086543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3"/>
            <a:ext cx="12120564" cy="2132540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3"/>
            <a:ext cx="12120564" cy="1317096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5117043"/>
            <a:ext cx="12125325" cy="2132540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7249583"/>
            <a:ext cx="12125325" cy="1317096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910167"/>
            <a:ext cx="9024939" cy="38735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910169"/>
            <a:ext cx="15335250" cy="1951037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4783669"/>
            <a:ext cx="9024939" cy="15636877"/>
          </a:xfrm>
        </p:spPr>
        <p:txBody>
          <a:bodyPr/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6002000"/>
            <a:ext cx="16459200" cy="188912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042583"/>
            <a:ext cx="16459200" cy="137160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7891127"/>
            <a:ext cx="16459200" cy="2682873"/>
          </a:xfrm>
        </p:spPr>
        <p:txBody>
          <a:bodyPr/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0"/>
            <a:ext cx="24688800" cy="3810000"/>
          </a:xfrm>
          <a:prstGeom prst="rect">
            <a:avLst/>
          </a:prstGeom>
        </p:spPr>
        <p:txBody>
          <a:bodyPr vert="horz" lIns="274320" tIns="137160" rIns="274320" bIns="1371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3"/>
            <a:ext cx="24688800" cy="15086543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6"/>
            <a:ext cx="6400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B302-70FF-4EA2-9CB9-0129FD6BDA1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6"/>
            <a:ext cx="8686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6"/>
            <a:ext cx="6400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3200" rtl="0" eaLnBrk="1" latinLnBrk="0" hangingPunct="1"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0" indent="-857250" algn="l" defTabSz="2743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Research_FangRen\Python codes\feature_extraction_TXM\report\variable_correlation\correla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759" r="7672" b="7760"/>
          <a:stretch/>
        </p:blipFill>
        <p:spPr bwMode="auto">
          <a:xfrm>
            <a:off x="12954000" y="1371600"/>
            <a:ext cx="9372600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C:\Research_FangRen\Python codes\feature_extraction_TXM\report\variable_correlation\edge jump Vs pre-edge nois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r="15972"/>
          <a:stretch/>
        </p:blipFill>
        <p:spPr bwMode="auto">
          <a:xfrm>
            <a:off x="-38100" y="18211800"/>
            <a:ext cx="46101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Research_FangRen\Python codes\feature_extraction_TXM\report\variable_correlation\edge jump Vs edge positi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8"/>
          <a:stretch/>
        </p:blipFill>
        <p:spPr bwMode="auto">
          <a:xfrm>
            <a:off x="0" y="1295400"/>
            <a:ext cx="54864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C:\Research_FangRen\Python codes\feature_extraction_TXM\report\variable_correlation\edge jump Vs goodness of f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r="17361" b="13541"/>
          <a:stretch/>
        </p:blipFill>
        <p:spPr bwMode="auto">
          <a:xfrm>
            <a:off x="76200" y="6096000"/>
            <a:ext cx="4533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C:\Research_FangRen\Python codes\feature_extraction_TXM\report\variable_correlation\edge jump Vs peak heigh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15278" r="16892" b="13541"/>
          <a:stretch/>
        </p:blipFill>
        <p:spPr bwMode="auto">
          <a:xfrm>
            <a:off x="38100" y="10191750"/>
            <a:ext cx="4572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:\Research_FangRen\Python codes\feature_extraction_TXM\report\variable_correlation\edge jump Vs peak position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r="16667" b="10417"/>
          <a:stretch/>
        </p:blipFill>
        <p:spPr bwMode="auto">
          <a:xfrm>
            <a:off x="0" y="14213840"/>
            <a:ext cx="4572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C:\Research_FangRen\Python codes\feature_extraction_TXM\report\variable_correlation\edge position Vs pre-edge nois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17014" r="15278"/>
          <a:stretch/>
        </p:blipFill>
        <p:spPr bwMode="auto">
          <a:xfrm>
            <a:off x="5086350" y="18288001"/>
            <a:ext cx="3822192" cy="45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Research_FangRen\Python codes\feature_extraction_TXM\report\variable_correlation\edge position Vs goodness of fit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b="12848"/>
          <a:stretch/>
        </p:blipFill>
        <p:spPr bwMode="auto">
          <a:xfrm>
            <a:off x="5162550" y="5334000"/>
            <a:ext cx="45910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Research_FangRen\Python codes\feature_extraction_TXM\report\variable_correlation\edge position Vs peak height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t="14930" r="16385" b="12500"/>
          <a:stretch/>
        </p:blipFill>
        <p:spPr bwMode="auto">
          <a:xfrm>
            <a:off x="5162550" y="10191750"/>
            <a:ext cx="3600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C:\Research_FangRen\Python codes\feature_extraction_TXM\report\variable_correlation\edge position Vs peak position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16667" r="16667" b="11806"/>
          <a:stretch/>
        </p:blipFill>
        <p:spPr bwMode="auto">
          <a:xfrm>
            <a:off x="5162550" y="14325600"/>
            <a:ext cx="36004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C:\Research_FangRen\Python codes\feature_extraction_TXM\report\variable_correlation\goodness of fit Vs pre-edge nois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15625" r="10417" b="3820"/>
          <a:stretch/>
        </p:blipFill>
        <p:spPr bwMode="auto">
          <a:xfrm>
            <a:off x="9410700" y="18211800"/>
            <a:ext cx="39243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Research_FangRen\Python codes\feature_extraction_TXM\report\variable_correlation\goodness of fit Vs peak height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b="10937"/>
          <a:stretch/>
        </p:blipFill>
        <p:spPr bwMode="auto">
          <a:xfrm>
            <a:off x="9486900" y="9372600"/>
            <a:ext cx="4381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C:\Research_FangRen\Python codes\feature_extraction_TXM\report\variable_correlation\goodness of fit Vs peak position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5278" r="16320" b="12500"/>
          <a:stretch/>
        </p:blipFill>
        <p:spPr bwMode="auto">
          <a:xfrm>
            <a:off x="9410700" y="14249400"/>
            <a:ext cx="36385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" descr="C:\Research_FangRen\Python codes\feature_extraction_TXM\report\variable_correlation\peak position Vs pre-edge noise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/>
          <a:stretch/>
        </p:blipFill>
        <p:spPr bwMode="auto">
          <a:xfrm>
            <a:off x="17602200" y="17373600"/>
            <a:ext cx="47434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C:\Research_FangRen\Python codes\feature_extraction_TXM\report\variable_correlation\peak height Vs peak position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b="13542"/>
          <a:stretch/>
        </p:blipFill>
        <p:spPr bwMode="auto">
          <a:xfrm>
            <a:off x="13525500" y="13411200"/>
            <a:ext cx="46101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Research_FangRen\Python codes\feature_extraction_TXM\report\variable_correlation\peak height Vs pre-edge noise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4930" r="13195" b="4514"/>
          <a:stretch/>
        </p:blipFill>
        <p:spPr bwMode="auto">
          <a:xfrm>
            <a:off x="13639800" y="18211800"/>
            <a:ext cx="3733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Reman R</dc:creator>
  <cp:lastModifiedBy>Ren, Fang</cp:lastModifiedBy>
  <cp:revision>6</cp:revision>
  <dcterms:created xsi:type="dcterms:W3CDTF">2017-05-25T04:02:44Z</dcterms:created>
  <dcterms:modified xsi:type="dcterms:W3CDTF">2017-06-05T20:45:02Z</dcterms:modified>
</cp:coreProperties>
</file>