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  <a:srgbClr val="D9D9D9"/>
    <a:srgbClr val="A3A6E5"/>
    <a:srgbClr val="213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060"/>
    <p:restoredTop sz="77278"/>
  </p:normalViewPr>
  <p:slideViewPr>
    <p:cSldViewPr snapToGrid="0" snapToObjects="1">
      <p:cViewPr varScale="1">
        <p:scale>
          <a:sx n="105" d="100"/>
          <a:sy n="105" d="100"/>
        </p:scale>
        <p:origin x="269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B5B8-EA1C-E145-A46F-45E5DE72C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2CF85-9537-B440-85C5-4DE7605D4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9EEDA-7E98-1F40-8671-856536C3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C1B3-242A-FC48-8C18-D8C594292B06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56A97-222D-DF4D-83F6-2299D41F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25665-988B-834C-B6B3-BFC374BB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BF6A-D814-2842-9771-0D9E2690F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0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101C-66C8-E146-AE12-B1D5CD85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0FE6F-6FE9-464D-98A3-BF72CE35F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00E42-E9F9-9940-BD95-848CC709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C1B3-242A-FC48-8C18-D8C594292B06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A3ED-A53F-6748-80DD-04BD63C0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B0DA6-EF75-6345-948D-AF38AA4C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BF6A-D814-2842-9771-0D9E2690F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5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131933-4653-5548-BF76-C1DDEA0BF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0D862-FC04-0E45-8D38-6EA8AF3B9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E51DB-E026-C746-8A8E-7E92BE9C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C1B3-242A-FC48-8C18-D8C594292B06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08A7A-F26F-0448-99AB-BD90081C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E7CC-962F-5549-A08F-1DD9606F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BF6A-D814-2842-9771-0D9E2690F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6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A9A6-08AE-2E42-A930-16801CD0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272A2-7C3F-244F-AF88-64CF7D75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A6772-6158-8A48-8140-5ED5B976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C1B3-242A-FC48-8C18-D8C594292B06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B3EF3-D73C-1F42-B0E6-FE37553F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8549D-68FD-C04F-BD3B-1724CDB0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BF6A-D814-2842-9771-0D9E2690F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57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85E9-FFC0-A640-B20F-6C4AC7D7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6B94B-2B00-5B42-A580-74AAD7869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F6C1-D094-C945-B4C6-D23C393B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C1B3-242A-FC48-8C18-D8C594292B06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C7C7E-30EA-2C46-8AD9-92CA3739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1D6B3-96B1-AA46-8465-97792942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BF6A-D814-2842-9771-0D9E2690F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2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9EF7-A9C2-EC4B-B5BE-D366D4B7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C4DB-AFC3-5F48-A16D-61133EEDD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8385F-302A-FA44-AFC4-F890ED503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0D4BB-32FA-AE44-8213-1C49E134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C1B3-242A-FC48-8C18-D8C594292B06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FEBD2-AE9E-2D43-92DC-37644249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218EA-3F51-9147-890C-CC471187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BF6A-D814-2842-9771-0D9E2690F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61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F63D-956C-7C47-8DD7-772EBEEC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0D277-DD22-DF4C-BECC-465FC0444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EBE2B-2984-7048-B484-4E898BAF2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09624-2001-A242-A935-69DA227FE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3B75F-57E4-2A4E-980E-193E97B10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986A6-69D2-9744-A474-36C77F3C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C1B3-242A-FC48-8C18-D8C594292B06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2344D-2168-FA4A-BDB8-19167CE2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1027-5086-4548-B9AB-644AAF24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BF6A-D814-2842-9771-0D9E2690F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24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6BAB-6D1D-D444-98BE-2D54D8BA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7565E-DBBC-A546-B440-BF107EA5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C1B3-242A-FC48-8C18-D8C594292B06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90405-00DA-4E4D-A23D-7C5CDE8D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4915C-C2E6-6A45-87C1-2EA96496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BF6A-D814-2842-9771-0D9E2690F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2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08D72-6522-404C-824D-B2951347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C1B3-242A-FC48-8C18-D8C594292B06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93EAA-2769-684A-96E8-383E9C0C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DC1A0-5CE6-1449-A8CC-7F6F9C0D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BF6A-D814-2842-9771-0D9E2690F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90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067D-674F-714A-924E-54BA3C3A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4FC3-0D11-094B-8C77-423917DE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5BC1A-5F53-3348-B94B-3E3F28017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A3EC5-FB8D-5543-AB45-0790EDC1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C1B3-242A-FC48-8C18-D8C594292B06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95257-4B3B-6B4B-B315-F3970835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D5C42-595B-A34E-8438-4BDE9062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BF6A-D814-2842-9771-0D9E2690F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7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DBCC-AB3D-BE48-8E3F-0E238DCD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6DB2F-4AFC-F74A-8C88-4CC0F7969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1DE20-1B4F-844F-BEDD-254C08C33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484FB-1BDF-8547-B50A-AFC77300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C1B3-242A-FC48-8C18-D8C594292B06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8BE12-75AE-6640-A3D6-55598F99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477B4-2B1D-2E41-BF16-B22C9A5A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BF6A-D814-2842-9771-0D9E2690F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66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84FED-7678-1D42-98C1-16DF7D44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E2661-C371-4B42-9547-F080E99CA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EF51D-BEA3-8B4D-9499-F6A48D4BE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AC1B3-242A-FC48-8C18-D8C594292B06}" type="datetimeFigureOut">
              <a:rPr lang="en-GB" smtClean="0"/>
              <a:t>22/08/2021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DDC1-8E7F-FF48-A433-9181763A6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3BF3D-AE3F-C142-A988-FD752687E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BF6A-D814-2842-9771-0D9E2690FC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96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18E29B-69CA-1749-837A-FB6B79D3F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75" y="292774"/>
            <a:ext cx="1111250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BE558B4-D565-7A49-B2EB-F4275EA13171}"/>
              </a:ext>
            </a:extLst>
          </p:cNvPr>
          <p:cNvGrpSpPr/>
          <p:nvPr/>
        </p:nvGrpSpPr>
        <p:grpSpPr>
          <a:xfrm>
            <a:off x="6929483" y="1354164"/>
            <a:ext cx="714939" cy="954699"/>
            <a:chOff x="6650651" y="1187088"/>
            <a:chExt cx="443589" cy="6003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6F8983-9FBF-654E-A86A-174AC562FEFB}"/>
                </a:ext>
              </a:extLst>
            </p:cNvPr>
            <p:cNvSpPr/>
            <p:nvPr/>
          </p:nvSpPr>
          <p:spPr>
            <a:xfrm>
              <a:off x="6766981" y="1436822"/>
              <a:ext cx="271220" cy="147234"/>
            </a:xfrm>
            <a:prstGeom prst="rect">
              <a:avLst/>
            </a:prstGeom>
            <a:solidFill>
              <a:srgbClr val="A3A6E5"/>
            </a:solidFill>
            <a:ln>
              <a:solidFill>
                <a:srgbClr val="2137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65B124-D5E8-C34B-8AA1-E7FE2A08BA84}"/>
                </a:ext>
              </a:extLst>
            </p:cNvPr>
            <p:cNvSpPr/>
            <p:nvPr/>
          </p:nvSpPr>
          <p:spPr>
            <a:xfrm>
              <a:off x="6766982" y="1640237"/>
              <a:ext cx="271220" cy="147234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8C8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B1DB26-4CE9-0742-BE48-DE277108B67C}"/>
                </a:ext>
              </a:extLst>
            </p:cNvPr>
            <p:cNvSpPr txBox="1"/>
            <p:nvPr/>
          </p:nvSpPr>
          <p:spPr>
            <a:xfrm>
              <a:off x="6650651" y="1187088"/>
              <a:ext cx="443589" cy="193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Legend</a:t>
              </a:r>
              <a:endParaRPr lang="en-GB" sz="1400" b="1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662DA8F-2301-4F4C-9498-9603DDC8646E}"/>
              </a:ext>
            </a:extLst>
          </p:cNvPr>
          <p:cNvSpPr txBox="1"/>
          <p:nvPr/>
        </p:nvSpPr>
        <p:spPr>
          <a:xfrm>
            <a:off x="6090731" y="1726845"/>
            <a:ext cx="1026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TTWAs</a:t>
            </a:r>
            <a:r>
              <a:rPr lang="zh-CN" altLang="en-US" sz="900" dirty="0"/>
              <a:t> </a:t>
            </a:r>
            <a:r>
              <a:rPr lang="en-US" altLang="zh-CN" sz="900" dirty="0"/>
              <a:t>in</a:t>
            </a:r>
            <a:r>
              <a:rPr lang="zh-CN" altLang="en-US" sz="900" dirty="0"/>
              <a:t> </a:t>
            </a:r>
            <a:r>
              <a:rPr lang="en-US" altLang="zh-CN" sz="900" dirty="0"/>
              <a:t>England</a:t>
            </a:r>
            <a:endParaRPr lang="en-GB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C55437-6A21-3D44-A760-2B11B0C507AC}"/>
              </a:ext>
            </a:extLst>
          </p:cNvPr>
          <p:cNvSpPr txBox="1"/>
          <p:nvPr/>
        </p:nvSpPr>
        <p:spPr>
          <a:xfrm>
            <a:off x="6332785" y="2074355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TTWAs</a:t>
            </a:r>
            <a:r>
              <a:rPr lang="zh-CN" altLang="en-US" sz="900" dirty="0"/>
              <a:t> </a:t>
            </a:r>
            <a:r>
              <a:rPr lang="en-US" altLang="zh-CN" sz="900" dirty="0"/>
              <a:t>in</a:t>
            </a:r>
            <a:r>
              <a:rPr lang="zh-CN" altLang="en-US" sz="900" dirty="0"/>
              <a:t> </a:t>
            </a:r>
            <a:r>
              <a:rPr lang="en-US" altLang="zh-CN" sz="900" dirty="0"/>
              <a:t>UK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06044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os585</dc:creator>
  <cp:lastModifiedBy>os585</cp:lastModifiedBy>
  <cp:revision>4</cp:revision>
  <dcterms:created xsi:type="dcterms:W3CDTF">2021-08-21T20:42:19Z</dcterms:created>
  <dcterms:modified xsi:type="dcterms:W3CDTF">2021-08-22T06:17:49Z</dcterms:modified>
</cp:coreProperties>
</file>