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15"/>
    <p:restoredTop sz="94720"/>
  </p:normalViewPr>
  <p:slideViewPr>
    <p:cSldViewPr snapToGrid="0" snapToObjects="1">
      <p:cViewPr>
        <p:scale>
          <a:sx n="150" d="100"/>
          <a:sy n="15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EB5C-64D3-BB4D-8044-87E02C27D1BD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4268-8FC3-5B41-A238-5E652737A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4268-8FC3-5B41-A238-5E652737A7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840-4C78-2540-8E9E-CA6F809E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FD6A-8675-4A46-B39D-376FCA89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55AF-78A9-3643-AEC5-B1516F8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FF5E-ABE6-6149-89F9-E2E1194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8815-E5E5-AA4C-A91F-2E857975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13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1111-0CFE-F542-B23F-E92AEAA3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26E1-E5B1-7145-9B14-AF0B8559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931D-8138-2C44-A628-161DE086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9D6F-4B9F-514E-A829-DFF536D4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E5C4-24DA-4041-B260-FB2E2D40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7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F33E9-35F6-F946-B707-E4060D168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6A4A1-8FA9-A147-97DE-7458403D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D0F6-1C4A-8743-9586-E7F69DD1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CC80-B6E2-764B-B522-2580D14D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22CA-38C3-8C40-AFEA-436DA26F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7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00EA-F08D-D841-A576-ED2A2EAB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2D0F-88C7-4747-8EBE-6B3A09FA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42C5-350C-384D-B908-455214F3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9134-AF64-B74B-AC75-9A52F2B3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B783F-4858-2F49-95E4-DF6FD6B8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8306-634A-644C-8D0A-6F83BDBE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14E1-F322-F549-BA5A-D711810F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8124-8933-0043-A718-4511EB25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7644-660F-6440-85C1-E8E54160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50A3E-6435-904F-8B30-258A411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8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9BAD-A321-3E41-B13A-FB0A3B70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0A3D-ABCE-014C-98AE-E01F4C5A8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A8779-EA2C-2842-8F37-CAC5C0552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C16D7-B3F4-4447-AAA7-445ADA3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04C44-7D03-914D-B686-E630E738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C488-F78B-D743-AF91-55C01A79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58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F6F5-E438-184A-B8C7-35318847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15FC-D8D7-7747-AA24-27055D92C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A503-AA17-3F40-996F-802F1D9D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1CF11-D40E-F341-8146-159DDD00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242A1-A5FD-5E4E-9857-A0996FF11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8D62A-DAC8-004E-9CB3-3AF11B0D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04DC-A9DC-2E43-B36D-4934450C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4C763-4EF0-6442-ADA6-711F422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79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745F-D4D0-C34B-8932-58C3AA23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C5B4D-2D6C-CF47-B6EE-047D4376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6928C-4584-414D-BA6C-10450283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A4AA-AD9E-014B-8022-32A016C3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FAE7B-51D9-F749-A728-5CD73DF4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9A911-8762-DB4C-B86B-EEA323A0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C270-04DA-B941-977C-D5EA3F2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9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765E-00FC-1341-9DE0-3474C0BA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7587-D20C-924E-A81A-558A2475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199F-0EEE-B243-A428-531AC788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465E-A476-4347-8CF5-F96C46D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ED918-868A-EA4C-AF83-D6473B69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989E7-76B5-004A-91E8-D65C50E1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0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8178-971F-524D-8257-75CCD8C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BEDA3-D16B-0D4B-B267-211A71E6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BFB9-D8B6-8240-873A-C57FB832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D007-B53B-0C46-BC36-C98DDB8D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0D7C-A4E0-6146-851F-98FCB09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63B6-88A3-ED42-A26C-E35EB2B5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A51E6-80E9-8540-9425-3427E108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EA11-9438-F641-B966-08AEC8B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E578-DB73-E44B-BD7A-80D08488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C70A4-380B-AE40-86CE-61B192435440}" type="datetimeFigureOut">
              <a:rPr lang="en-GB" smtClean="0"/>
              <a:t>14/08/2021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0A10-53EA-F84D-829E-24614A3ED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94C8-2F86-7E46-A96E-D52B846B0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DD93-2D65-BB49-9466-343EA81A9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1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756F33DF-24CA-8645-AA37-CA35D44BA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4" r="30921"/>
          <a:stretch/>
        </p:blipFill>
        <p:spPr>
          <a:xfrm>
            <a:off x="8038353" y="0"/>
            <a:ext cx="3748786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0208F0-C3BF-8E45-B875-41C6EABD71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1" r="30921"/>
          <a:stretch/>
        </p:blipFill>
        <p:spPr>
          <a:xfrm>
            <a:off x="114269" y="0"/>
            <a:ext cx="3979567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F3F2EF-FA49-FE4B-AB71-4EAEEA35F2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4" r="30921"/>
          <a:stretch/>
        </p:blipFill>
        <p:spPr>
          <a:xfrm>
            <a:off x="4191701" y="0"/>
            <a:ext cx="3748786" cy="6858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5C79F33-7CF3-5547-A85A-DF05DF7FBD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807" t="41587" r="13584" b="39682"/>
          <a:stretch/>
        </p:blipFill>
        <p:spPr>
          <a:xfrm>
            <a:off x="7123463" y="1360712"/>
            <a:ext cx="1114865" cy="12845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72339D0-597F-0D4A-878E-EBAC49CB6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6" t="41904" r="12644" b="36667"/>
          <a:stretch/>
        </p:blipFill>
        <p:spPr>
          <a:xfrm>
            <a:off x="10919601" y="1360712"/>
            <a:ext cx="1114865" cy="146957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6535504-9561-FD49-BBEF-BAB97D947F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65" t="39206" r="18286" b="39683"/>
          <a:stretch/>
        </p:blipFill>
        <p:spPr>
          <a:xfrm>
            <a:off x="3443406" y="1360712"/>
            <a:ext cx="829656" cy="14478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FD9FC2-2EDD-744A-AA07-757050897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46" t="20793" r="12644" b="57779"/>
          <a:stretch/>
        </p:blipFill>
        <p:spPr>
          <a:xfrm>
            <a:off x="281732" y="1268184"/>
            <a:ext cx="1114865" cy="14695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11A0B17-07B0-BE4B-81A9-2EBE46EC888C}"/>
              </a:ext>
            </a:extLst>
          </p:cNvPr>
          <p:cNvSpPr txBox="1"/>
          <p:nvPr/>
        </p:nvSpPr>
        <p:spPr>
          <a:xfrm>
            <a:off x="2285619" y="731572"/>
            <a:ext cx="1157787" cy="34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0000101010101" pitchFamily="34" charset="-127"/>
              </a:rPr>
              <a:t>1998</a:t>
            </a:r>
            <a:endParaRPr lang="en-GB" sz="16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GothicNeo" panose="020B0500000101010101" pitchFamily="34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A466C7-9672-8546-9AF6-A1AE7AE0C0AA}"/>
              </a:ext>
            </a:extLst>
          </p:cNvPr>
          <p:cNvSpPr txBox="1"/>
          <p:nvPr/>
        </p:nvSpPr>
        <p:spPr>
          <a:xfrm>
            <a:off x="5965676" y="731571"/>
            <a:ext cx="1157787" cy="34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0000101010101" pitchFamily="34" charset="-127"/>
              </a:rPr>
              <a:t>2008</a:t>
            </a:r>
            <a:endParaRPr lang="en-GB" sz="16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GothicNeo" panose="020B05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C02C9-1B73-AF45-8CE1-B5FCEAD9BF0B}"/>
              </a:ext>
            </a:extLst>
          </p:cNvPr>
          <p:cNvSpPr txBox="1"/>
          <p:nvPr/>
        </p:nvSpPr>
        <p:spPr>
          <a:xfrm>
            <a:off x="9761814" y="731570"/>
            <a:ext cx="1157787" cy="34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0000101010101" pitchFamily="34" charset="-127"/>
              </a:rPr>
              <a:t>2018</a:t>
            </a:r>
            <a:endParaRPr lang="en-GB" sz="1600" dirty="0">
              <a:latin typeface="Microsoft YaHei" panose="020B0503020204020204" pitchFamily="34" charset="-122"/>
              <a:ea typeface="Microsoft YaHei" panose="020B0503020204020204" pitchFamily="34" charset="-122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82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os585</dc:creator>
  <cp:lastModifiedBy>os585</cp:lastModifiedBy>
  <cp:revision>5</cp:revision>
  <dcterms:created xsi:type="dcterms:W3CDTF">2021-08-14T15:20:31Z</dcterms:created>
  <dcterms:modified xsi:type="dcterms:W3CDTF">2021-08-15T05:17:48Z</dcterms:modified>
</cp:coreProperties>
</file>