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3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071"/>
    <a:srgbClr val="7399CA"/>
    <a:srgbClr val="FFE341"/>
    <a:srgbClr val="00F681"/>
    <a:srgbClr val="B9C333"/>
    <a:srgbClr val="282A0B"/>
    <a:srgbClr val="FDE43E"/>
    <a:srgbClr val="F8DD39"/>
    <a:srgbClr val="88C402"/>
    <a:srgbClr val="F05A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5" y="1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51632-811D-4F55-A481-E8AA88B15286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D38FE-3767-43B1-A72C-9356047B18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39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4B2A-1670-4007-BEFB-FB3059B2D002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8807-A3BF-47A0-A536-9222818E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701250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4B2A-1670-4007-BEFB-FB3059B2D002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8807-A3BF-47A0-A536-9222818E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367572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4B2A-1670-4007-BEFB-FB3059B2D002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8807-A3BF-47A0-A536-9222818E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574128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4B2A-1670-4007-BEFB-FB3059B2D002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8807-A3BF-47A0-A536-9222818E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423901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4B2A-1670-4007-BEFB-FB3059B2D002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8807-A3BF-47A0-A536-9222818E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721777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4B2A-1670-4007-BEFB-FB3059B2D002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8807-A3BF-47A0-A536-9222818E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36415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4B2A-1670-4007-BEFB-FB3059B2D002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8807-A3BF-47A0-A536-9222818E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28542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4B2A-1670-4007-BEFB-FB3059B2D002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8807-A3BF-47A0-A536-9222818E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383381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4B2A-1670-4007-BEFB-FB3059B2D002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8807-A3BF-47A0-A536-9222818E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22771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4B2A-1670-4007-BEFB-FB3059B2D002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8807-A3BF-47A0-A536-9222818E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41868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4B2A-1670-4007-BEFB-FB3059B2D002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8807-A3BF-47A0-A536-9222818E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528959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B4B2A-1670-4007-BEFB-FB3059B2D002}" type="datetimeFigureOut">
              <a:rPr lang="en-GB" smtClean="0"/>
              <a:t>19/01/2019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78807-A3BF-47A0-A536-9222818E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1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48"/>
          <a:stretch/>
        </p:blipFill>
        <p:spPr>
          <a:xfrm>
            <a:off x="-1184365" y="0"/>
            <a:ext cx="14560730" cy="64418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01178" y="3971734"/>
            <a:ext cx="34889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Microsoft JhengHei UI Light" panose="020B0304030504040204" pitchFamily="34" charset="-122"/>
              </a:rPr>
              <a:t>我们</a:t>
            </a:r>
            <a:endParaRPr lang="en-US" altLang="zh-CN" sz="50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Microsoft JhengHei UI Light" panose="020B0304030504040204" pitchFamily="34" charset="-122"/>
            </a:endParaRPr>
          </a:p>
          <a:p>
            <a:r>
              <a:rPr lang="zh-CN" altLang="en-US" sz="50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Microsoft JhengHei UI Light" panose="020B0304030504040204" pitchFamily="34" charset="-122"/>
              </a:rPr>
              <a:t>都是</a:t>
            </a:r>
          </a:p>
        </p:txBody>
      </p:sp>
      <p:sp>
        <p:nvSpPr>
          <p:cNvPr id="7" name="矩形 6"/>
          <p:cNvSpPr/>
          <p:nvPr/>
        </p:nvSpPr>
        <p:spPr>
          <a:xfrm>
            <a:off x="5314423" y="3817846"/>
            <a:ext cx="3299381" cy="1938992"/>
          </a:xfrm>
          <a:prstGeom prst="rect">
            <a:avLst/>
          </a:prstGeom>
          <a:noFill/>
          <a:effectLst>
            <a:glow rad="228600">
              <a:schemeClr val="accent4">
                <a:alpha val="40000"/>
              </a:schemeClr>
            </a:glow>
            <a:outerShdw dist="12700" dir="8100000" sy="-23000" kx="800400" algn="br" rotWithShape="0">
              <a:schemeClr val="accent4">
                <a:alpha val="0"/>
              </a:scheme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2000" b="0" cap="none" spc="0" dirty="0">
                <a:ln w="0"/>
                <a:solidFill>
                  <a:schemeClr val="bg1"/>
                </a:solidFill>
                <a:effectLst/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战士</a:t>
            </a:r>
          </a:p>
        </p:txBody>
      </p:sp>
      <p:sp>
        <p:nvSpPr>
          <p:cNvPr id="8" name="直角三角形 7"/>
          <p:cNvSpPr/>
          <p:nvPr/>
        </p:nvSpPr>
        <p:spPr>
          <a:xfrm rot="16200000">
            <a:off x="6694361" y="4127466"/>
            <a:ext cx="2499192" cy="1319752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7553720" y="3971734"/>
            <a:ext cx="829993" cy="15708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/>
          <p:cNvSpPr/>
          <p:nvPr/>
        </p:nvSpPr>
        <p:spPr>
          <a:xfrm rot="16200000">
            <a:off x="4681204" y="4981048"/>
            <a:ext cx="948748" cy="501007"/>
          </a:xfrm>
          <a:prstGeom prst="rt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5021537" y="4868994"/>
            <a:ext cx="328834" cy="62648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0" y="5670375"/>
            <a:ext cx="2409597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381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" presetID="2" presetClass="entr" presetSubtype="4" decel="6666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6666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DDF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CC483DC46D7C45A45A05E497375169" ma:contentTypeVersion="1" ma:contentTypeDescription="Create a new document." ma:contentTypeScope="" ma:versionID="5c1e69367cc758861d744acba1f47549">
  <xsd:schema xmlns:xsd="http://www.w3.org/2001/XMLSchema" xmlns:xs="http://www.w3.org/2001/XMLSchema" xmlns:p="http://schemas.microsoft.com/office/2006/metadata/properties" xmlns:ns3="84fed012-511a-4674-9c15-943bca73cb13" targetNamespace="http://schemas.microsoft.com/office/2006/metadata/properties" ma:root="true" ma:fieldsID="dcf2a9f268b019f3da5d59f21a81543f" ns3:_="">
    <xsd:import namespace="84fed012-511a-4674-9c15-943bca73cb13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ed012-511a-4674-9c15-943bca73cb1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fed012-511a-4674-9c15-943bca73cb13">
      <UserInfo>
        <DisplayName>Leo Liu</DisplayName>
        <AccountId>72</AccountId>
        <AccountType/>
      </UserInfo>
      <UserInfo>
        <DisplayName>Jelly Ning</DisplayName>
        <AccountId>41</AccountId>
        <AccountType/>
      </UserInfo>
      <UserInfo>
        <DisplayName>Jennie Zhou</DisplayName>
        <AccountId>73</AccountId>
        <AccountType/>
      </UserInfo>
      <UserInfo>
        <DisplayName>Joyce Zhong</DisplayName>
        <AccountId>74</AccountId>
        <AccountType/>
      </UserInfo>
      <UserInfo>
        <DisplayName>Maggie Yuan</DisplayName>
        <AccountId>23</AccountId>
        <AccountType/>
      </UserInfo>
      <UserInfo>
        <DisplayName>Nancy Zhang</DisplayName>
        <AccountId>49</AccountId>
        <AccountType/>
      </UserInfo>
      <UserInfo>
        <DisplayName>Neo Tan</DisplayName>
        <AccountId>69</AccountId>
        <AccountType/>
      </UserInfo>
      <UserInfo>
        <DisplayName>Olive Yang</DisplayName>
        <AccountId>63</AccountId>
        <AccountType/>
      </UserInfo>
      <UserInfo>
        <DisplayName>Samuel Jing</DisplayName>
        <AccountId>26</AccountId>
        <AccountType/>
      </UserInfo>
      <UserInfo>
        <DisplayName>Vichin Zhang</DisplayName>
        <AccountId>75</AccountId>
        <AccountType/>
      </UserInfo>
      <UserInfo>
        <DisplayName>Wayne Zhang</DisplayName>
        <AccountId>58</AccountId>
        <AccountType/>
      </UserInfo>
      <UserInfo>
        <DisplayName>Yoyo Ding</DisplayName>
        <AccountId>33</AccountId>
        <AccountType/>
      </UserInfo>
      <UserInfo>
        <DisplayName>Summer Xu</DisplayName>
        <AccountId>77</AccountId>
        <AccountType/>
      </UserInfo>
      <UserInfo>
        <DisplayName>Erin Qin</DisplayName>
        <AccountId>78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D609AE3-B642-4B9C-9548-C865F394BE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615A61-D486-4C22-8D0A-2FFB7D0327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fed012-511a-4674-9c15-943bca73cb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43C245-0C6F-414D-8928-55443865FA31}">
  <ds:schemaRefs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4fed012-511a-4674-9c15-943bca73cb1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3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方正兰亭超细黑简体</vt:lpstr>
      <vt:lpstr>Arial</vt:lpstr>
      <vt:lpstr>Calibri</vt:lpstr>
      <vt:lpstr>Calibri Light</vt:lpstr>
      <vt:lpstr>Office 主题</vt:lpstr>
      <vt:lpstr>PowerPoint 演示文稿</vt:lpstr>
    </vt:vector>
  </TitlesOfParts>
  <Company>微软（中国）有限公司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INSIDER</dc:title>
  <dc:creator>Samuel Jing</dc:creator>
  <cp:lastModifiedBy>Link Fang</cp:lastModifiedBy>
  <cp:revision>692</cp:revision>
  <dcterms:created xsi:type="dcterms:W3CDTF">2014-12-18T13:06:50Z</dcterms:created>
  <dcterms:modified xsi:type="dcterms:W3CDTF">2019-01-19T16:39:30Z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0x010100ACCC483DC46D7C45A45A05E497375169</vt:lpwstr>
  </property>
</Properties>
</file>