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27D"/>
    <a:srgbClr val="3A8E9C"/>
    <a:srgbClr val="5AB3C2"/>
    <a:srgbClr val="378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07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3D3E-1377-4FC2-967B-5A8040775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FECCE-2734-469A-9DBC-3B6169DA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F969-FA04-49F2-A1E6-4F16A313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2454-169F-4AAF-B13A-5524BD55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45E-F959-49D8-AF7F-3F569A29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5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F554-BB70-416E-BFF5-CC67E875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03271-CA3E-41F5-9991-9424AED7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24C8-EC88-47A6-852F-26BFFC4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20F7-CEE9-47D2-ADD9-1EE16FB9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253-597E-47D4-A3FE-BA707BEF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A515D-DD0F-4A8D-B880-1360848B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0D56E-C788-48D1-BA26-D39C28CD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C6E7-1F95-439C-9A54-E7BA5931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D7FF-C2EF-48A5-BB45-DDE3A07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ED80-3E1C-46E5-8C9A-A5AED0D9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B65B-C5E8-44AD-8B89-9F8ADAA7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D408-062C-41C5-B793-CC5A3C61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BE45-3C96-4B0E-8D2D-59A1B2D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90F2-436A-434B-8102-62CC03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FB03-3EB8-4FB2-BEDB-FD5916D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7285-BF54-4FD0-BFED-F75E56C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B273-638D-470F-AED1-CFC9A5BA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8CA9-EEA8-489F-A076-EE6A2DF5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E361-8770-433B-A625-8447D986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A604-1A9B-4406-9D12-301E2643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2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22F7-66F8-4E03-B655-71132672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FCED-6A65-442F-923E-7DA342D54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F103-A8D5-4B84-A6FE-B3F1281C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EA04-1E92-4534-89CF-7AE93F2A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56C4-4509-4919-AE27-F4D58C5F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1B54B-58CF-4E31-89BB-CC6C44A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F7DB-C544-4985-A98D-46F3391B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BDE8-9090-4045-9F3F-7AE99D86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796B-58FE-454C-8BF4-3917899C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CCAE2-3FE8-4DAB-BDF5-D4CBCE1B2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6E8E6-1C9D-44E2-BA9D-220F4C997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9E60-69E7-4CFB-8862-A001389B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A6925-FB1C-4093-B3DA-14E1D420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EC903-69A6-4BB6-9849-DFB5C522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B7AD-465E-4614-8D1A-C515DEDF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56BEB-A35C-40AD-A7C5-AC9D3B1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F5C0B-49D7-4E64-AC3A-BBC0B20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64CFF-A65A-4F3A-990F-A5CEAD4C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B911C-EC91-4B65-964E-5B3DA20E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FBD87-A7C3-4EE9-AC8C-48DF686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A391-4B24-40AE-A9D9-0726DB77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1BEA-7E10-492B-AE34-8A9795CE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050-3F0C-45FA-BFC2-8F422C37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6309-D04E-4A60-B50F-8FEF92FE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4CB3-F7EE-42DF-89D7-BD40AC77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83B32-CEF2-4F5B-9543-2A78719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8EBC3-1922-43E0-A032-7FD71328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EC7B-F7DE-4CEB-BDA3-0D3448F4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05BAA-1417-432E-A72B-E70092075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7D5D-E3D8-4C06-A8CC-23BFC2EA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F2F4-1F7C-4C46-92B8-863C8011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FF92-4BE4-413C-A7FA-D122EFB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BDAB-025E-455A-B81E-6636A5CA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CF24A-9A93-42C6-89D1-363063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8971-885D-48F2-9FF7-8EB7CC6E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A59A-AEE6-4F31-A7E9-4A1BB24B6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5A42-5290-4DB3-A070-CDD29AA13080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24EA-8384-4853-BC37-90B38DAA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714D-BEFC-466F-9C49-229DAAFEA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569D-863D-45A4-8D34-0027DBDCCC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1619289-C6E0-4353-9E23-2C58958EDE51}"/>
              </a:ext>
            </a:extLst>
          </p:cNvPr>
          <p:cNvGrpSpPr/>
          <p:nvPr/>
        </p:nvGrpSpPr>
        <p:grpSpPr>
          <a:xfrm>
            <a:off x="2939465" y="2105561"/>
            <a:ext cx="6130183" cy="2646878"/>
            <a:chOff x="785943" y="1915886"/>
            <a:chExt cx="6130183" cy="26468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71241-93D7-43C5-8C4C-8D4571E2DE26}"/>
                </a:ext>
              </a:extLst>
            </p:cNvPr>
            <p:cNvSpPr txBox="1"/>
            <p:nvPr/>
          </p:nvSpPr>
          <p:spPr>
            <a:xfrm>
              <a:off x="785943" y="1915886"/>
              <a:ext cx="478971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b="1" dirty="0">
                  <a:solidFill>
                    <a:srgbClr val="37816E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HAC</a:t>
              </a:r>
              <a:endParaRPr lang="zh-CN" altLang="en-US" sz="16600" b="1" dirty="0">
                <a:solidFill>
                  <a:srgbClr val="37816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C399C8-59DD-4E07-96FB-ACC3D68D20D0}"/>
                </a:ext>
              </a:extLst>
            </p:cNvPr>
            <p:cNvSpPr/>
            <p:nvPr/>
          </p:nvSpPr>
          <p:spPr>
            <a:xfrm>
              <a:off x="5655350" y="3187187"/>
              <a:ext cx="360000" cy="819384"/>
            </a:xfrm>
            <a:prstGeom prst="rect">
              <a:avLst/>
            </a:prstGeom>
            <a:solidFill>
              <a:srgbClr val="5AB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0B0A3F-0F05-4367-BF22-B97927418B33}"/>
                </a:ext>
              </a:extLst>
            </p:cNvPr>
            <p:cNvSpPr/>
            <p:nvPr/>
          </p:nvSpPr>
          <p:spPr>
            <a:xfrm>
              <a:off x="6556126" y="2410208"/>
              <a:ext cx="360000" cy="1594800"/>
            </a:xfrm>
            <a:prstGeom prst="rect">
              <a:avLst/>
            </a:prstGeom>
            <a:solidFill>
              <a:srgbClr val="2F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9F437F-B465-48B1-A6D1-934BF25D90DC}"/>
                </a:ext>
              </a:extLst>
            </p:cNvPr>
            <p:cNvSpPr/>
            <p:nvPr/>
          </p:nvSpPr>
          <p:spPr>
            <a:xfrm>
              <a:off x="6105738" y="2790770"/>
              <a:ext cx="360000" cy="1214238"/>
            </a:xfrm>
            <a:prstGeom prst="rect">
              <a:avLst/>
            </a:prstGeom>
            <a:solidFill>
              <a:srgbClr val="3A8E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BA409E4-4569-4862-816B-BD9F14147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22148" b="37716"/>
          <a:stretch/>
        </p:blipFill>
        <p:spPr>
          <a:xfrm>
            <a:off x="-1296761" y="598515"/>
            <a:ext cx="5855957" cy="17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Link Zhou Fang</dc:creator>
  <cp:lastModifiedBy>Link Zhou Fang</cp:lastModifiedBy>
  <cp:revision>3</cp:revision>
  <dcterms:created xsi:type="dcterms:W3CDTF">2019-07-08T14:48:13Z</dcterms:created>
  <dcterms:modified xsi:type="dcterms:W3CDTF">2019-07-09T17:33:58Z</dcterms:modified>
</cp:coreProperties>
</file>