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4e990dd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4e990d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491165d1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491165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dfe9b0bb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dfe9b0bb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491165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e491165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onkeylearn.com/blog/sentiment-analysis-machine-learning/#:~:text=Sentiment%20analysis%20is%20a%20machine,detect%20sentiment%20without%20human%20input" TargetMode="External"/><Relationship Id="rId4" Type="http://schemas.openxmlformats.org/officeDocument/2006/relationships/hyperlink" Target="https://www.analyticsvidhya.com/blog/2021/07/performing-sentiment-analysis-with-naive-bayes-classifier/" TargetMode="External"/><Relationship Id="rId5" Type="http://schemas.openxmlformats.org/officeDocument/2006/relationships/hyperlink" Target="https://www.mlq.ai/sentiment-analysis-with-naive-bayes/" TargetMode="External"/><Relationship Id="rId6" Type="http://schemas.openxmlformats.org/officeDocument/2006/relationships/hyperlink" Target="https://stackabuse.com/sentiment-analysis-in-python-with-textblob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Sentiment Analysis using Machine Learning</a:t>
            </a:r>
            <a:r>
              <a:rPr b="1" lang="en" sz="4100"/>
              <a:t> </a:t>
            </a:r>
            <a:r>
              <a:rPr b="1" lang="en" sz="4100"/>
              <a:t>Algorithms</a:t>
            </a:r>
            <a:endParaRPr b="1" sz="4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8725" y="3840650"/>
            <a:ext cx="87279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Dhrumil Mistry(AU1920184), Kalp Ranpura(AU1920134) &amp; Rashika Jain(AU2020178)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We are yet to visualize the exploratory data analysis from the dataset </a:t>
            </a:r>
            <a:r>
              <a:rPr lang="en" sz="1900">
                <a:solidFill>
                  <a:schemeClr val="lt2"/>
                </a:solidFill>
              </a:rPr>
              <a:t>and the outputs of </a:t>
            </a:r>
            <a:r>
              <a:rPr lang="en" sz="1900">
                <a:solidFill>
                  <a:schemeClr val="lt2"/>
                </a:solidFill>
              </a:rPr>
              <a:t>decision tree and multinomial naive bayes model.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We might also try out Random Forests and SVM models.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In order to make the model work well, we are trying to perform feature engineering on our dataset and to observe the accuracy.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Optimization of current algorithm of both the models with hyper-parameters is also our aim.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We are also working on </a:t>
            </a:r>
            <a:r>
              <a:rPr lang="en" sz="1900">
                <a:solidFill>
                  <a:schemeClr val="lt2"/>
                </a:solidFill>
              </a:rPr>
              <a:t>incorporating</a:t>
            </a:r>
            <a:r>
              <a:rPr lang="en" sz="1900">
                <a:solidFill>
                  <a:schemeClr val="lt2"/>
                </a:solidFill>
              </a:rPr>
              <a:t> the </a:t>
            </a:r>
            <a:r>
              <a:rPr lang="en" sz="1900">
                <a:solidFill>
                  <a:schemeClr val="lt2"/>
                </a:solidFill>
              </a:rPr>
              <a:t>neutral</a:t>
            </a:r>
            <a:r>
              <a:rPr lang="en" sz="1900">
                <a:solidFill>
                  <a:schemeClr val="lt2"/>
                </a:solidFill>
              </a:rPr>
              <a:t> sentiment as well.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We are also looking forward to check how our model predicts on real world data.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Future Work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Role of each group member</a:t>
            </a:r>
            <a:endParaRPr b="1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49725"/>
            <a:ext cx="85206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Rashika Jain (AU2020178) - Coding with Data Cleaning, Report, Model research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Kalp Ranpura (AU1920134) - Data Collection and Model Fitting, Model research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Dhrumil Mistry (AU1920184) - Coding and Data Analysis, Presentation, Model research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chemeClr val="lt2"/>
                </a:solidFill>
              </a:rPr>
              <a:t>The current model predicts for positive and negative sentiments. Later on we’ll be adding more sentiments as to include a wide range of emotions. </a:t>
            </a:r>
            <a:endParaRPr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18550"/>
            <a:ext cx="85206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References</a:t>
            </a:r>
            <a:endParaRPr b="1" sz="220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544800"/>
            <a:ext cx="8520600" cy="4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[1]  Sentiment Analysis &amp; Machine Learning. MonkeyLearn Blog. (2020, April 20). Retrieved March 20, 2022, from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https://monkeylearn.com/blog/sentiment-analysis-machine-learning/#:~:text=Sentiment%20analysis%20is%20a%20machine,detect%20sentiment%20without%20human%20input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[2] Performing sentiment analysis with naive Bayes classifier! Analytics Vidhya. (2021, July 13). Retrieved March 20, 2022, from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https://www.analyticsvidhya.com/blog/2021/07/performing-sentiment-analysis-with-naive-bayes-classifier/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[3] Foy, P. (2021, July 26). Naive Bayes for sentiment analysis &amp;amp; Natural Language Processing (NLP). MLQ.ai. Retrieved March 20, 2022, from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https://www.mlq.ai/sentiment-analysis-with-naive-bayes/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[4] Kuzminykh, N. (2020, October 23). Sentiment Analysis in python with textblob. Stack Abuse. Retrieved March 20, 2022, from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https://stackabuse.com/sentiment-analysis-in-python-with-textblob/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[5]  K. Nigam, J. Lafferty, and A. McCallum, “Using maximum entropy for text classification,” in IJCAI-99 workshop on machine learning for information filtering, 1999, vol. 1, pp. 61–67.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[6] H. Wang, D. Can, A. Kazemzadeh, F. Bar, and S. Narayanan, “A System for Real-time Twitter Sentiment Analysis of 2012 U.S. Presidential Election Cycle,” Proc. 50th Annu. Meet. Assoc. Comput. Linguist., no. July, pp. 115–120, 2012.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[7]  P. K. Singh and M. Shahid Husain, “Methodological Study Of Opinion Mining And Sentiment Analysis Techniques,” Int. J. Soft Comput., vol. 5, no. 1, pp. 11–21, 2014.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[8]</a:t>
            </a: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Ahmad, M., Aftab, S., Muhammad, S. S., &amp; Ahmad, S. (2017). Machine learning techniques for sentiment analysis: A review. </a:t>
            </a:r>
            <a:r>
              <a:rPr i="1" lang="en" sz="10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Int. J. Multidiscip. Sci. Eng</a:t>
            </a: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(3), 27.</a:t>
            </a:r>
            <a:endParaRPr sz="1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Introduction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Sentiments are basically an expressed opinion or view and it can be of various types like positive-negative, neutral, happy-sad etc.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Sentiment analysis is a tool used to analyze texts for polarity i.e. positive to negative. By training the machines, they automatically learn to detect sentiment without human input.</a:t>
            </a:r>
            <a:r>
              <a:rPr lang="en">
                <a:solidFill>
                  <a:schemeClr val="lt1"/>
                </a:solidFill>
              </a:rPr>
              <a:t>These models can detect beyond mere definitions like sarcasm, context or misapplied words.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Sentiment Analysis is a powerful approach that enables companies to understand the user emotions in their marketing campaigns. Understanding consumer psychology not only allows them to alter their product roadmap with more precision.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545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/>
              <a:t>The Problem Statement</a:t>
            </a:r>
            <a:endParaRPr b="1" sz="5900"/>
          </a:p>
        </p:txBody>
      </p:sp>
      <p:sp>
        <p:nvSpPr>
          <p:cNvPr id="72" name="Google Shape;72;p15"/>
          <p:cNvSpPr txBox="1"/>
          <p:nvPr/>
        </p:nvSpPr>
        <p:spPr>
          <a:xfrm>
            <a:off x="675975" y="2211600"/>
            <a:ext cx="791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determine whether the input text contains negative or positive sentiment.</a:t>
            </a:r>
            <a:endParaRPr b="1" sz="2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Dataset used : Amazon Baby Products. </a:t>
            </a:r>
            <a:endParaRPr b="1" sz="2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71725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Body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Work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1975325"/>
            <a:ext cx="3837000" cy="1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paper [5] proposes the use of maximum entropy techniques for text classification. They conducted their research in 1999 and used  Maximum Entropy Algorithm, through which they achieved an average accuracy of 72% in different datasets.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paper[7] studies the 4 different methods on a various datasets to perform opinion mining and sentiment </a:t>
            </a:r>
            <a:r>
              <a:rPr lang="en" sz="1200"/>
              <a:t>analysis</a:t>
            </a:r>
            <a:r>
              <a:rPr lang="en" sz="1200"/>
              <a:t>. according to the paper they achieved their maximum average accuracy with SVM model although the research shows that certain models work better with certain datasets.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Another Paper we came across did a review study on various machine learning algorithms. They </a:t>
            </a:r>
            <a:r>
              <a:rPr lang="en" sz="1200"/>
              <a:t>portrayed</a:t>
            </a:r>
            <a:r>
              <a:rPr lang="en" sz="1200"/>
              <a:t> how various algorithms work, and where we can use them through the study of other such papers.[8]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424350" y="869825"/>
            <a:ext cx="8295300" cy="4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chose the Amazon Data Set of Baby Products for training our model. </a:t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initially had  1.82 lakh reviews with ratings from 1 being the lowest to 5 being the highest.</a:t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data had bias in it as there were more positive reviews than negative. So, the bias had to be removed.  </a:t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training purpose, we decided to keep 75% of the dataset. The rest 25% was kept aside for testing the model efficiency. </a:t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53700" y="238025"/>
            <a:ext cx="783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Analysis</a:t>
            </a:r>
            <a:endParaRPr b="1" sz="3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424350" y="869825"/>
            <a:ext cx="8295300" cy="4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Selected Amazon_baby products (reviews) dataset. This data set was particularly chosen because it had reviews with ratings, so that we can easily label the data.</a:t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Removed all neutral reviews(ratings = 3).</a:t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Converted all remaining reviews to binary figures (1, -1).</a:t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Balanced the dataset to include equal number of positive and negative reviews.</a:t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Converted data to lowercase, removed punctuations followed by POS lemmatization and removal of stopwords. Now, we were left with 52,700 reviews (Exactly equal no. of Negative and Positive reviews).</a:t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53700" y="161825"/>
            <a:ext cx="783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Approach</a:t>
            </a:r>
            <a:endParaRPr b="1" sz="3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424350" y="869825"/>
            <a:ext cx="8295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Split data into two parts i.e. Training set and Test Set.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Tokenized all training set reviews followed by vectorization(tfidf vectorizer).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multinomial naive bayes classifier as our model.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fitting in the model.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53700" y="161825"/>
            <a:ext cx="783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Approach</a:t>
            </a:r>
            <a:endParaRPr b="1" sz="34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50" y="2945226"/>
            <a:ext cx="6315075" cy="16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058225"/>
            <a:ext cx="8582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</a:rPr>
              <a:t>Achieved score of 0.84797 in Multinomial Naive Bayes.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49" y="2312000"/>
            <a:ext cx="5347900" cy="2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058225"/>
            <a:ext cx="8582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</a:rPr>
              <a:t>Achieved score of 0.75433 in Decision Tree Classifier.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50" y="2378250"/>
            <a:ext cx="5347900" cy="2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