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62" r:id="rId5"/>
    <p:sldId id="259" r:id="rId6"/>
    <p:sldId id="272" r:id="rId7"/>
    <p:sldId id="271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9A68F-6DDE-44D7-856E-9ABFC40E2DF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zh-TW" altLang="en-US"/>
        </a:p>
      </dgm:t>
    </dgm:pt>
    <dgm:pt modelId="{92516494-BA48-4481-878B-16F6B6FDE1D0}">
      <dgm:prSet phldrT="[文字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altLang="zh-TW" dirty="0"/>
            <a:t>Data Cleaning</a:t>
          </a:r>
          <a:endParaRPr lang="zh-TW" altLang="en-US" dirty="0"/>
        </a:p>
      </dgm:t>
    </dgm:pt>
    <dgm:pt modelId="{EF25ABE0-3642-4C1A-8040-FA6B13675771}" type="parTrans" cxnId="{0CC104E3-6A05-4E19-84E6-BC90BB151B0B}">
      <dgm:prSet/>
      <dgm:spPr/>
      <dgm:t>
        <a:bodyPr/>
        <a:lstStyle/>
        <a:p>
          <a:endParaRPr lang="zh-TW" altLang="en-US"/>
        </a:p>
      </dgm:t>
    </dgm:pt>
    <dgm:pt modelId="{FD1AB20B-2F2C-40EC-AF7D-82117E403DAA}" type="sibTrans" cxnId="{0CC104E3-6A05-4E19-84E6-BC90BB151B0B}">
      <dgm:prSet/>
      <dgm:spPr/>
      <dgm:t>
        <a:bodyPr/>
        <a:lstStyle/>
        <a:p>
          <a:endParaRPr lang="zh-TW" altLang="en-US"/>
        </a:p>
      </dgm:t>
    </dgm:pt>
    <dgm:pt modelId="{94A6A4EC-AD90-47A6-8F35-A4B5675E547C}">
      <dgm:prSet phldrT="[文字]" custT="1"/>
      <dgm:spPr/>
      <dgm:t>
        <a:bodyPr/>
        <a:lstStyle/>
        <a:p>
          <a:pPr>
            <a:lnSpc>
              <a:spcPct val="100000"/>
            </a:lnSpc>
          </a:pPr>
          <a:endParaRPr lang="zh-TW" altLang="en-US" sz="1600" dirty="0"/>
        </a:p>
      </dgm:t>
    </dgm:pt>
    <dgm:pt modelId="{AE552C31-F691-4FF2-8499-C1F3CB927575}" type="parTrans" cxnId="{B3BCC794-8780-4CA2-8BEE-2AF288FDC2BC}">
      <dgm:prSet/>
      <dgm:spPr/>
      <dgm:t>
        <a:bodyPr/>
        <a:lstStyle/>
        <a:p>
          <a:endParaRPr lang="zh-TW" altLang="en-US"/>
        </a:p>
      </dgm:t>
    </dgm:pt>
    <dgm:pt modelId="{53D1278A-FD4C-4162-B322-CCA32F0719A9}" type="sibTrans" cxnId="{B3BCC794-8780-4CA2-8BEE-2AF288FDC2BC}">
      <dgm:prSet/>
      <dgm:spPr/>
      <dgm:t>
        <a:bodyPr/>
        <a:lstStyle/>
        <a:p>
          <a:endParaRPr lang="zh-TW" altLang="en-US"/>
        </a:p>
      </dgm:t>
    </dgm:pt>
    <dgm:pt modelId="{E8C7D817-6B27-4BD6-82E0-22AF724B643B}">
      <dgm:prSet phldrT="[文字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altLang="zh-TW"/>
            <a:t>Data Transformation</a:t>
          </a:r>
          <a:endParaRPr lang="zh-TW" altLang="en-US"/>
        </a:p>
      </dgm:t>
    </dgm:pt>
    <dgm:pt modelId="{723023F9-DC10-4543-B477-93DFFD5D8BF9}" type="parTrans" cxnId="{509CD043-F050-4F95-B273-D64B46FCFD6C}">
      <dgm:prSet/>
      <dgm:spPr/>
      <dgm:t>
        <a:bodyPr/>
        <a:lstStyle/>
        <a:p>
          <a:endParaRPr lang="zh-TW" altLang="en-US"/>
        </a:p>
      </dgm:t>
    </dgm:pt>
    <dgm:pt modelId="{40D70F80-C862-4997-A9D7-E99C10C4EB80}" type="sibTrans" cxnId="{509CD043-F050-4F95-B273-D64B46FCFD6C}">
      <dgm:prSet/>
      <dgm:spPr/>
      <dgm:t>
        <a:bodyPr/>
        <a:lstStyle/>
        <a:p>
          <a:endParaRPr lang="zh-TW" altLang="en-US"/>
        </a:p>
      </dgm:t>
    </dgm:pt>
    <dgm:pt modelId="{876DB3C7-587D-48C6-B0F2-28703F03E707}">
      <dgm:prSet phldrT="[文字]" custT="1"/>
      <dgm:spPr/>
      <dgm:t>
        <a:bodyPr/>
        <a:lstStyle/>
        <a:p>
          <a:pPr>
            <a:lnSpc>
              <a:spcPct val="100000"/>
            </a:lnSpc>
          </a:pPr>
          <a:endParaRPr lang="zh-TW" altLang="en-US" sz="1600" dirty="0"/>
        </a:p>
      </dgm:t>
    </dgm:pt>
    <dgm:pt modelId="{B9D08802-D736-44F1-A6AC-918F2B125468}" type="parTrans" cxnId="{0EA126C8-3888-422D-960F-32C5231C4D6B}">
      <dgm:prSet/>
      <dgm:spPr/>
      <dgm:t>
        <a:bodyPr/>
        <a:lstStyle/>
        <a:p>
          <a:endParaRPr lang="zh-TW" altLang="en-US"/>
        </a:p>
      </dgm:t>
    </dgm:pt>
    <dgm:pt modelId="{1F066C95-CD99-481E-830F-26B1C7F48E43}" type="sibTrans" cxnId="{0EA126C8-3888-422D-960F-32C5231C4D6B}">
      <dgm:prSet/>
      <dgm:spPr/>
      <dgm:t>
        <a:bodyPr/>
        <a:lstStyle/>
        <a:p>
          <a:endParaRPr lang="zh-TW" altLang="en-US"/>
        </a:p>
      </dgm:t>
    </dgm:pt>
    <dgm:pt modelId="{E4158288-6C74-49FE-9F32-93A13A1E29C4}">
      <dgm:prSet phldrT="[文字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altLang="zh-TW" dirty="0"/>
            <a:t>Data Scaling</a:t>
          </a:r>
          <a:endParaRPr lang="zh-TW" altLang="en-US" dirty="0"/>
        </a:p>
      </dgm:t>
    </dgm:pt>
    <dgm:pt modelId="{EC835BF7-3E92-48C8-BD76-4EE45B6D4CDC}" type="parTrans" cxnId="{476331F5-2E1A-4330-B1D0-73946A9B002E}">
      <dgm:prSet/>
      <dgm:spPr/>
      <dgm:t>
        <a:bodyPr/>
        <a:lstStyle/>
        <a:p>
          <a:endParaRPr lang="zh-TW" altLang="en-US"/>
        </a:p>
      </dgm:t>
    </dgm:pt>
    <dgm:pt modelId="{69355970-7E70-4A59-94FD-C5B63CEE6F46}" type="sibTrans" cxnId="{476331F5-2E1A-4330-B1D0-73946A9B002E}">
      <dgm:prSet/>
      <dgm:spPr/>
      <dgm:t>
        <a:bodyPr/>
        <a:lstStyle/>
        <a:p>
          <a:endParaRPr lang="zh-TW" altLang="en-US"/>
        </a:p>
      </dgm:t>
    </dgm:pt>
    <dgm:pt modelId="{4CF54EF8-F66C-4279-A91D-28CC5B39F837}">
      <dgm:prSet phldrT="[文字]" custT="1"/>
      <dgm:spPr/>
      <dgm:t>
        <a:bodyPr/>
        <a:lstStyle/>
        <a:p>
          <a:pPr>
            <a:lnSpc>
              <a:spcPct val="100000"/>
            </a:lnSpc>
          </a:pPr>
          <a:endParaRPr lang="zh-TW" altLang="en-US" sz="1600" dirty="0"/>
        </a:p>
      </dgm:t>
    </dgm:pt>
    <dgm:pt modelId="{C75C2EF2-9F6B-423E-A131-CBB50BC0CC5C}" type="parTrans" cxnId="{E5D4FF84-CCB2-42EF-826D-FF4ADDD06FA1}">
      <dgm:prSet/>
      <dgm:spPr/>
      <dgm:t>
        <a:bodyPr/>
        <a:lstStyle/>
        <a:p>
          <a:endParaRPr lang="zh-TW" altLang="en-US"/>
        </a:p>
      </dgm:t>
    </dgm:pt>
    <dgm:pt modelId="{59002296-BE5C-40B3-84A2-801BDCC4FD25}" type="sibTrans" cxnId="{E5D4FF84-CCB2-42EF-826D-FF4ADDD06FA1}">
      <dgm:prSet/>
      <dgm:spPr/>
      <dgm:t>
        <a:bodyPr/>
        <a:lstStyle/>
        <a:p>
          <a:endParaRPr lang="zh-TW" altLang="en-US"/>
        </a:p>
      </dgm:t>
    </dgm:pt>
    <dgm:pt modelId="{6791E20B-5A96-4AD0-81A5-2CC71C2EEF56}">
      <dgm:prSet phldrT="[文字]"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Dimensionality</a:t>
          </a:r>
          <a:r>
            <a:rPr lang="en-US" sz="1600" b="1" i="0" kern="1200" dirty="0"/>
            <a:t> </a:t>
          </a: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Reduction</a:t>
          </a:r>
          <a:endParaRPr lang="zh-TW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1FBDB3DB-9BA0-4D91-BEDB-9286BDC187B1}" type="parTrans" cxnId="{D53B99B9-4B33-4550-8D98-2B19AA820EC3}">
      <dgm:prSet/>
      <dgm:spPr/>
      <dgm:t>
        <a:bodyPr/>
        <a:lstStyle/>
        <a:p>
          <a:endParaRPr lang="zh-TW" altLang="en-US"/>
        </a:p>
      </dgm:t>
    </dgm:pt>
    <dgm:pt modelId="{CE104D3A-FC93-4284-B5FD-E31CAE49840B}" type="sibTrans" cxnId="{D53B99B9-4B33-4550-8D98-2B19AA820EC3}">
      <dgm:prSet/>
      <dgm:spPr/>
      <dgm:t>
        <a:bodyPr/>
        <a:lstStyle/>
        <a:p>
          <a:endParaRPr lang="zh-TW" altLang="en-US"/>
        </a:p>
      </dgm:t>
    </dgm:pt>
    <dgm:pt modelId="{D7F18A14-F238-4D99-B8EC-AE861FED287C}">
      <dgm:prSet phldrT="[文字]" custT="1"/>
      <dgm:spPr/>
      <dgm:t>
        <a:bodyPr/>
        <a:lstStyle/>
        <a:p>
          <a:pPr>
            <a:lnSpc>
              <a:spcPct val="100000"/>
            </a:lnSpc>
          </a:pPr>
          <a:endParaRPr lang="zh-TW" altLang="en-US" sz="1600" dirty="0"/>
        </a:p>
      </dgm:t>
    </dgm:pt>
    <dgm:pt modelId="{FCF5932B-268E-4656-A29D-2F7D6038986B}" type="parTrans" cxnId="{B0F78CDE-0B7C-4283-AAF6-3484D7CB0521}">
      <dgm:prSet/>
      <dgm:spPr/>
      <dgm:t>
        <a:bodyPr/>
        <a:lstStyle/>
        <a:p>
          <a:endParaRPr lang="zh-TW" altLang="en-US"/>
        </a:p>
      </dgm:t>
    </dgm:pt>
    <dgm:pt modelId="{061F9296-8015-4AAA-A1AB-1216521FFBCF}" type="sibTrans" cxnId="{B0F78CDE-0B7C-4283-AAF6-3484D7CB0521}">
      <dgm:prSet/>
      <dgm:spPr/>
      <dgm:t>
        <a:bodyPr/>
        <a:lstStyle/>
        <a:p>
          <a:endParaRPr lang="zh-TW" altLang="en-US"/>
        </a:p>
      </dgm:t>
    </dgm:pt>
    <dgm:pt modelId="{3A46CAC5-1B76-44CD-BEEB-0FF9E4B718BA}" type="pres">
      <dgm:prSet presAssocID="{A409A68F-6DDE-44D7-856E-9ABFC40E2DF5}" presName="root" presStyleCnt="0">
        <dgm:presLayoutVars>
          <dgm:dir/>
          <dgm:resizeHandles val="exact"/>
        </dgm:presLayoutVars>
      </dgm:prSet>
      <dgm:spPr/>
    </dgm:pt>
    <dgm:pt modelId="{626B6EFB-33A0-4A6C-BF5B-46763A5196B5}" type="pres">
      <dgm:prSet presAssocID="{92516494-BA48-4481-878B-16F6B6FDE1D0}" presName="compNode" presStyleCnt="0"/>
      <dgm:spPr/>
    </dgm:pt>
    <dgm:pt modelId="{6C6033F0-5324-4CA6-BA49-1838601F2ADC}" type="pres">
      <dgm:prSet presAssocID="{92516494-BA48-4481-878B-16F6B6FDE1D0}" presName="iconRect" presStyleLbl="node1" presStyleIdx="0" presStyleCnt="4" custLinFactNeighborX="79834" custLinFactNeighborY="70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E505B868-945E-40D7-84E7-607EFC5D4BBA}" type="pres">
      <dgm:prSet presAssocID="{92516494-BA48-4481-878B-16F6B6FDE1D0}" presName="iconSpace" presStyleCnt="0"/>
      <dgm:spPr/>
    </dgm:pt>
    <dgm:pt modelId="{E0E2853E-6DE1-44EA-8492-A57BB85C8F45}" type="pres">
      <dgm:prSet presAssocID="{92516494-BA48-4481-878B-16F6B6FDE1D0}" presName="parTx" presStyleLbl="revTx" presStyleIdx="0" presStyleCnt="8">
        <dgm:presLayoutVars>
          <dgm:chMax val="0"/>
          <dgm:chPref val="0"/>
        </dgm:presLayoutVars>
      </dgm:prSet>
      <dgm:spPr/>
    </dgm:pt>
    <dgm:pt modelId="{39F98545-5CBC-4481-BECF-8B11D5FF8FE6}" type="pres">
      <dgm:prSet presAssocID="{92516494-BA48-4481-878B-16F6B6FDE1D0}" presName="txSpace" presStyleCnt="0"/>
      <dgm:spPr/>
    </dgm:pt>
    <dgm:pt modelId="{92869461-992D-4F8A-8CE7-C071DDDB22C3}" type="pres">
      <dgm:prSet presAssocID="{92516494-BA48-4481-878B-16F6B6FDE1D0}" presName="desTx" presStyleLbl="revTx" presStyleIdx="1" presStyleCnt="8">
        <dgm:presLayoutVars/>
      </dgm:prSet>
      <dgm:spPr/>
    </dgm:pt>
    <dgm:pt modelId="{7D9F935A-2FFD-4378-9570-F1224117D093}" type="pres">
      <dgm:prSet presAssocID="{FD1AB20B-2F2C-40EC-AF7D-82117E403DAA}" presName="sibTrans" presStyleCnt="0"/>
      <dgm:spPr/>
    </dgm:pt>
    <dgm:pt modelId="{5648334B-1DA3-4B72-901E-6751170C4386}" type="pres">
      <dgm:prSet presAssocID="{E8C7D817-6B27-4BD6-82E0-22AF724B643B}" presName="compNode" presStyleCnt="0"/>
      <dgm:spPr/>
    </dgm:pt>
    <dgm:pt modelId="{C0104D64-1C8D-4B25-9D38-5F18404F6F52}" type="pres">
      <dgm:prSet presAssocID="{E8C7D817-6B27-4BD6-82E0-22AF724B643B}" presName="iconRect" presStyleLbl="node1" presStyleIdx="1" presStyleCnt="4" custLinFactNeighborX="87437" custLinFactNeighborY="709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核取記號"/>
        </a:ext>
      </dgm:extLst>
    </dgm:pt>
    <dgm:pt modelId="{0CA0F6D5-630B-4811-AE5B-4EF98F8F25E8}" type="pres">
      <dgm:prSet presAssocID="{E8C7D817-6B27-4BD6-82E0-22AF724B643B}" presName="iconSpace" presStyleCnt="0"/>
      <dgm:spPr/>
    </dgm:pt>
    <dgm:pt modelId="{1C621642-B125-48C9-B9D7-BBB1283A1791}" type="pres">
      <dgm:prSet presAssocID="{E8C7D817-6B27-4BD6-82E0-22AF724B643B}" presName="parTx" presStyleLbl="revTx" presStyleIdx="2" presStyleCnt="8">
        <dgm:presLayoutVars>
          <dgm:chMax val="0"/>
          <dgm:chPref val="0"/>
        </dgm:presLayoutVars>
      </dgm:prSet>
      <dgm:spPr/>
    </dgm:pt>
    <dgm:pt modelId="{1A8C4A02-45FC-4CED-B1CC-DB8DEF1740AE}" type="pres">
      <dgm:prSet presAssocID="{E8C7D817-6B27-4BD6-82E0-22AF724B643B}" presName="txSpace" presStyleCnt="0"/>
      <dgm:spPr/>
    </dgm:pt>
    <dgm:pt modelId="{34A47733-FBAB-40C2-B547-DDB79EE3A4E3}" type="pres">
      <dgm:prSet presAssocID="{E8C7D817-6B27-4BD6-82E0-22AF724B643B}" presName="desTx" presStyleLbl="revTx" presStyleIdx="3" presStyleCnt="8">
        <dgm:presLayoutVars/>
      </dgm:prSet>
      <dgm:spPr/>
    </dgm:pt>
    <dgm:pt modelId="{3D5E9DED-843C-4CA1-B75F-8E3365042163}" type="pres">
      <dgm:prSet presAssocID="{40D70F80-C862-4997-A9D7-E99C10C4EB80}" presName="sibTrans" presStyleCnt="0"/>
      <dgm:spPr/>
    </dgm:pt>
    <dgm:pt modelId="{46521782-EAAF-49B0-9FDF-A7BBF7596DCC}" type="pres">
      <dgm:prSet presAssocID="{E4158288-6C74-49FE-9F32-93A13A1E29C4}" presName="compNode" presStyleCnt="0"/>
      <dgm:spPr/>
    </dgm:pt>
    <dgm:pt modelId="{EAAF6ADB-3DED-4EE9-A4F4-78B381CBC29B}" type="pres">
      <dgm:prSet presAssocID="{E4158288-6C74-49FE-9F32-93A13A1E29C4}" presName="iconRect" presStyleLbl="node1" presStyleIdx="2" presStyleCnt="4" custLinFactNeighborX="88704" custLinFactNeighborY="70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787AA22-D1BD-40B0-B12F-1B9B14AB53EA}" type="pres">
      <dgm:prSet presAssocID="{E4158288-6C74-49FE-9F32-93A13A1E29C4}" presName="iconSpace" presStyleCnt="0"/>
      <dgm:spPr/>
    </dgm:pt>
    <dgm:pt modelId="{7ED04E4D-5308-4399-B643-3B305903A468}" type="pres">
      <dgm:prSet presAssocID="{E4158288-6C74-49FE-9F32-93A13A1E29C4}" presName="parTx" presStyleLbl="revTx" presStyleIdx="4" presStyleCnt="8">
        <dgm:presLayoutVars>
          <dgm:chMax val="0"/>
          <dgm:chPref val="0"/>
        </dgm:presLayoutVars>
      </dgm:prSet>
      <dgm:spPr/>
    </dgm:pt>
    <dgm:pt modelId="{7D207B77-93C3-4A98-80FF-FFEF94411ADF}" type="pres">
      <dgm:prSet presAssocID="{E4158288-6C74-49FE-9F32-93A13A1E29C4}" presName="txSpace" presStyleCnt="0"/>
      <dgm:spPr/>
    </dgm:pt>
    <dgm:pt modelId="{6C856E25-12CF-4C13-BC54-71EB824048E1}" type="pres">
      <dgm:prSet presAssocID="{E4158288-6C74-49FE-9F32-93A13A1E29C4}" presName="desTx" presStyleLbl="revTx" presStyleIdx="5" presStyleCnt="8">
        <dgm:presLayoutVars/>
      </dgm:prSet>
      <dgm:spPr/>
    </dgm:pt>
    <dgm:pt modelId="{39D3A6C1-BBE9-4B12-BC59-48D766B34BC1}" type="pres">
      <dgm:prSet presAssocID="{69355970-7E70-4A59-94FD-C5B63CEE6F46}" presName="sibTrans" presStyleCnt="0"/>
      <dgm:spPr/>
    </dgm:pt>
    <dgm:pt modelId="{0DF47EE6-82FD-41FC-AC2A-A78AC1FE464A}" type="pres">
      <dgm:prSet presAssocID="{6791E20B-5A96-4AD0-81A5-2CC71C2EEF56}" presName="compNode" presStyleCnt="0"/>
      <dgm:spPr/>
    </dgm:pt>
    <dgm:pt modelId="{5C196F8A-DEB8-48C8-B7A1-E9FDB6F9043A}" type="pres">
      <dgm:prSet presAssocID="{6791E20B-5A96-4AD0-81A5-2CC71C2EEF56}" presName="iconRect" presStyleLbl="node1" presStyleIdx="3" presStyleCnt="4" custLinFactNeighborX="92731" custLinFactNeighborY="709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FA927C2-0E72-4365-BD19-AACEEAD5E04D}" type="pres">
      <dgm:prSet presAssocID="{6791E20B-5A96-4AD0-81A5-2CC71C2EEF56}" presName="iconSpace" presStyleCnt="0"/>
      <dgm:spPr/>
    </dgm:pt>
    <dgm:pt modelId="{F0B3BB11-5D07-493C-BA29-620253A55EFF}" type="pres">
      <dgm:prSet presAssocID="{6791E20B-5A96-4AD0-81A5-2CC71C2EEF56}" presName="parTx" presStyleLbl="revTx" presStyleIdx="6" presStyleCnt="8">
        <dgm:presLayoutVars>
          <dgm:chMax val="0"/>
          <dgm:chPref val="0"/>
        </dgm:presLayoutVars>
      </dgm:prSet>
      <dgm:spPr/>
    </dgm:pt>
    <dgm:pt modelId="{069FFDD0-F809-4280-8663-4D05D8A5FF83}" type="pres">
      <dgm:prSet presAssocID="{6791E20B-5A96-4AD0-81A5-2CC71C2EEF56}" presName="txSpace" presStyleCnt="0"/>
      <dgm:spPr/>
    </dgm:pt>
    <dgm:pt modelId="{71431DB7-00A0-4E48-B20C-66EBC2537360}" type="pres">
      <dgm:prSet presAssocID="{6791E20B-5A96-4AD0-81A5-2CC71C2EEF56}" presName="desTx" presStyleLbl="revTx" presStyleIdx="7" presStyleCnt="8">
        <dgm:presLayoutVars/>
      </dgm:prSet>
      <dgm:spPr/>
    </dgm:pt>
  </dgm:ptLst>
  <dgm:cxnLst>
    <dgm:cxn modelId="{B205ED18-96A7-4BA4-979F-B76D53598ED2}" type="presOf" srcId="{94A6A4EC-AD90-47A6-8F35-A4B5675E547C}" destId="{92869461-992D-4F8A-8CE7-C071DDDB22C3}" srcOrd="0" destOrd="0" presId="urn:microsoft.com/office/officeart/2018/2/layout/IconLabelDescriptionList"/>
    <dgm:cxn modelId="{BA4F9D38-769F-438A-9205-73E6FD014812}" type="presOf" srcId="{876DB3C7-587D-48C6-B0F2-28703F03E707}" destId="{34A47733-FBAB-40C2-B547-DDB79EE3A4E3}" srcOrd="0" destOrd="0" presId="urn:microsoft.com/office/officeart/2018/2/layout/IconLabelDescriptionList"/>
    <dgm:cxn modelId="{35C36363-C8DC-4656-8D34-F21262063D93}" type="presOf" srcId="{A409A68F-6DDE-44D7-856E-9ABFC40E2DF5}" destId="{3A46CAC5-1B76-44CD-BEEB-0FF9E4B718BA}" srcOrd="0" destOrd="0" presId="urn:microsoft.com/office/officeart/2018/2/layout/IconLabelDescriptionList"/>
    <dgm:cxn modelId="{509CD043-F050-4F95-B273-D64B46FCFD6C}" srcId="{A409A68F-6DDE-44D7-856E-9ABFC40E2DF5}" destId="{E8C7D817-6B27-4BD6-82E0-22AF724B643B}" srcOrd="1" destOrd="0" parTransId="{723023F9-DC10-4543-B477-93DFFD5D8BF9}" sibTransId="{40D70F80-C862-4997-A9D7-E99C10C4EB80}"/>
    <dgm:cxn modelId="{567D794E-C8C8-4672-A7FD-152CDF1020AF}" type="presOf" srcId="{E4158288-6C74-49FE-9F32-93A13A1E29C4}" destId="{7ED04E4D-5308-4399-B643-3B305903A468}" srcOrd="0" destOrd="0" presId="urn:microsoft.com/office/officeart/2018/2/layout/IconLabelDescriptionList"/>
    <dgm:cxn modelId="{2F37445A-3725-4863-BA5E-1420C6E1938D}" type="presOf" srcId="{92516494-BA48-4481-878B-16F6B6FDE1D0}" destId="{E0E2853E-6DE1-44EA-8492-A57BB85C8F45}" srcOrd="0" destOrd="0" presId="urn:microsoft.com/office/officeart/2018/2/layout/IconLabelDescriptionList"/>
    <dgm:cxn modelId="{E5D4FF84-CCB2-42EF-826D-FF4ADDD06FA1}" srcId="{E4158288-6C74-49FE-9F32-93A13A1E29C4}" destId="{4CF54EF8-F66C-4279-A91D-28CC5B39F837}" srcOrd="0" destOrd="0" parTransId="{C75C2EF2-9F6B-423E-A131-CBB50BC0CC5C}" sibTransId="{59002296-BE5C-40B3-84A2-801BDCC4FD25}"/>
    <dgm:cxn modelId="{F6A59490-9F33-4634-B2D3-1C55B4E205DE}" type="presOf" srcId="{D7F18A14-F238-4D99-B8EC-AE861FED287C}" destId="{71431DB7-00A0-4E48-B20C-66EBC2537360}" srcOrd="0" destOrd="0" presId="urn:microsoft.com/office/officeart/2018/2/layout/IconLabelDescriptionList"/>
    <dgm:cxn modelId="{B3BCC794-8780-4CA2-8BEE-2AF288FDC2BC}" srcId="{92516494-BA48-4481-878B-16F6B6FDE1D0}" destId="{94A6A4EC-AD90-47A6-8F35-A4B5675E547C}" srcOrd="0" destOrd="0" parTransId="{AE552C31-F691-4FF2-8499-C1F3CB927575}" sibTransId="{53D1278A-FD4C-4162-B322-CCA32F0719A9}"/>
    <dgm:cxn modelId="{810DB2B0-DEDE-4BD8-A0D2-CD19E4AEC9F6}" type="presOf" srcId="{6791E20B-5A96-4AD0-81A5-2CC71C2EEF56}" destId="{F0B3BB11-5D07-493C-BA29-620253A55EFF}" srcOrd="0" destOrd="0" presId="urn:microsoft.com/office/officeart/2018/2/layout/IconLabelDescriptionList"/>
    <dgm:cxn modelId="{C16C3CB4-9961-4B48-9028-F1BDA379D550}" type="presOf" srcId="{4CF54EF8-F66C-4279-A91D-28CC5B39F837}" destId="{6C856E25-12CF-4C13-BC54-71EB824048E1}" srcOrd="0" destOrd="0" presId="urn:microsoft.com/office/officeart/2018/2/layout/IconLabelDescriptionList"/>
    <dgm:cxn modelId="{D53B99B9-4B33-4550-8D98-2B19AA820EC3}" srcId="{A409A68F-6DDE-44D7-856E-9ABFC40E2DF5}" destId="{6791E20B-5A96-4AD0-81A5-2CC71C2EEF56}" srcOrd="3" destOrd="0" parTransId="{1FBDB3DB-9BA0-4D91-BEDB-9286BDC187B1}" sibTransId="{CE104D3A-FC93-4284-B5FD-E31CAE49840B}"/>
    <dgm:cxn modelId="{0EA126C8-3888-422D-960F-32C5231C4D6B}" srcId="{E8C7D817-6B27-4BD6-82E0-22AF724B643B}" destId="{876DB3C7-587D-48C6-B0F2-28703F03E707}" srcOrd="0" destOrd="0" parTransId="{B9D08802-D736-44F1-A6AC-918F2B125468}" sibTransId="{1F066C95-CD99-481E-830F-26B1C7F48E43}"/>
    <dgm:cxn modelId="{B0F78CDE-0B7C-4283-AAF6-3484D7CB0521}" srcId="{6791E20B-5A96-4AD0-81A5-2CC71C2EEF56}" destId="{D7F18A14-F238-4D99-B8EC-AE861FED287C}" srcOrd="0" destOrd="0" parTransId="{FCF5932B-268E-4656-A29D-2F7D6038986B}" sibTransId="{061F9296-8015-4AAA-A1AB-1216521FFBCF}"/>
    <dgm:cxn modelId="{6BE0D8DE-5682-49AA-A0DB-2FFD4997E8F3}" type="presOf" srcId="{E8C7D817-6B27-4BD6-82E0-22AF724B643B}" destId="{1C621642-B125-48C9-B9D7-BBB1283A1791}" srcOrd="0" destOrd="0" presId="urn:microsoft.com/office/officeart/2018/2/layout/IconLabelDescriptionList"/>
    <dgm:cxn modelId="{0CC104E3-6A05-4E19-84E6-BC90BB151B0B}" srcId="{A409A68F-6DDE-44D7-856E-9ABFC40E2DF5}" destId="{92516494-BA48-4481-878B-16F6B6FDE1D0}" srcOrd="0" destOrd="0" parTransId="{EF25ABE0-3642-4C1A-8040-FA6B13675771}" sibTransId="{FD1AB20B-2F2C-40EC-AF7D-82117E403DAA}"/>
    <dgm:cxn modelId="{476331F5-2E1A-4330-B1D0-73946A9B002E}" srcId="{A409A68F-6DDE-44D7-856E-9ABFC40E2DF5}" destId="{E4158288-6C74-49FE-9F32-93A13A1E29C4}" srcOrd="2" destOrd="0" parTransId="{EC835BF7-3E92-48C8-BD76-4EE45B6D4CDC}" sibTransId="{69355970-7E70-4A59-94FD-C5B63CEE6F46}"/>
    <dgm:cxn modelId="{4B351A7F-C9D4-4E3B-87A8-392E7A4BBF92}" type="presParOf" srcId="{3A46CAC5-1B76-44CD-BEEB-0FF9E4B718BA}" destId="{626B6EFB-33A0-4A6C-BF5B-46763A5196B5}" srcOrd="0" destOrd="0" presId="urn:microsoft.com/office/officeart/2018/2/layout/IconLabelDescriptionList"/>
    <dgm:cxn modelId="{5FFFCD8D-8D55-4203-9296-98B5E72713E8}" type="presParOf" srcId="{626B6EFB-33A0-4A6C-BF5B-46763A5196B5}" destId="{6C6033F0-5324-4CA6-BA49-1838601F2ADC}" srcOrd="0" destOrd="0" presId="urn:microsoft.com/office/officeart/2018/2/layout/IconLabelDescriptionList"/>
    <dgm:cxn modelId="{87B45CAF-EB2E-4095-AA6A-E01FB4916960}" type="presParOf" srcId="{626B6EFB-33A0-4A6C-BF5B-46763A5196B5}" destId="{E505B868-945E-40D7-84E7-607EFC5D4BBA}" srcOrd="1" destOrd="0" presId="urn:microsoft.com/office/officeart/2018/2/layout/IconLabelDescriptionList"/>
    <dgm:cxn modelId="{48DB35F1-8DBA-4EC2-8C82-152BDE624E92}" type="presParOf" srcId="{626B6EFB-33A0-4A6C-BF5B-46763A5196B5}" destId="{E0E2853E-6DE1-44EA-8492-A57BB85C8F45}" srcOrd="2" destOrd="0" presId="urn:microsoft.com/office/officeart/2018/2/layout/IconLabelDescriptionList"/>
    <dgm:cxn modelId="{EFB2719C-0207-4BB8-ABC2-99EF1C388385}" type="presParOf" srcId="{626B6EFB-33A0-4A6C-BF5B-46763A5196B5}" destId="{39F98545-5CBC-4481-BECF-8B11D5FF8FE6}" srcOrd="3" destOrd="0" presId="urn:microsoft.com/office/officeart/2018/2/layout/IconLabelDescriptionList"/>
    <dgm:cxn modelId="{02D494E3-59CE-4870-B183-7D7983361B9F}" type="presParOf" srcId="{626B6EFB-33A0-4A6C-BF5B-46763A5196B5}" destId="{92869461-992D-4F8A-8CE7-C071DDDB22C3}" srcOrd="4" destOrd="0" presId="urn:microsoft.com/office/officeart/2018/2/layout/IconLabelDescriptionList"/>
    <dgm:cxn modelId="{9F97C8BE-5C45-4875-9511-F13C77BBD01B}" type="presParOf" srcId="{3A46CAC5-1B76-44CD-BEEB-0FF9E4B718BA}" destId="{7D9F935A-2FFD-4378-9570-F1224117D093}" srcOrd="1" destOrd="0" presId="urn:microsoft.com/office/officeart/2018/2/layout/IconLabelDescriptionList"/>
    <dgm:cxn modelId="{214B62DE-4412-486D-9A68-5F1E736B5DEB}" type="presParOf" srcId="{3A46CAC5-1B76-44CD-BEEB-0FF9E4B718BA}" destId="{5648334B-1DA3-4B72-901E-6751170C4386}" srcOrd="2" destOrd="0" presId="urn:microsoft.com/office/officeart/2018/2/layout/IconLabelDescriptionList"/>
    <dgm:cxn modelId="{02B47BA4-BC08-4F85-A181-0137B078E248}" type="presParOf" srcId="{5648334B-1DA3-4B72-901E-6751170C4386}" destId="{C0104D64-1C8D-4B25-9D38-5F18404F6F52}" srcOrd="0" destOrd="0" presId="urn:microsoft.com/office/officeart/2018/2/layout/IconLabelDescriptionList"/>
    <dgm:cxn modelId="{FFE6E0DE-C93D-4B7C-A26D-266E30CD1352}" type="presParOf" srcId="{5648334B-1DA3-4B72-901E-6751170C4386}" destId="{0CA0F6D5-630B-4811-AE5B-4EF98F8F25E8}" srcOrd="1" destOrd="0" presId="urn:microsoft.com/office/officeart/2018/2/layout/IconLabelDescriptionList"/>
    <dgm:cxn modelId="{7427A5BB-F83F-4A36-85BE-7561098A3650}" type="presParOf" srcId="{5648334B-1DA3-4B72-901E-6751170C4386}" destId="{1C621642-B125-48C9-B9D7-BBB1283A1791}" srcOrd="2" destOrd="0" presId="urn:microsoft.com/office/officeart/2018/2/layout/IconLabelDescriptionList"/>
    <dgm:cxn modelId="{C3EC3D18-E98F-4A6C-A2E9-C7D6B546A2CC}" type="presParOf" srcId="{5648334B-1DA3-4B72-901E-6751170C4386}" destId="{1A8C4A02-45FC-4CED-B1CC-DB8DEF1740AE}" srcOrd="3" destOrd="0" presId="urn:microsoft.com/office/officeart/2018/2/layout/IconLabelDescriptionList"/>
    <dgm:cxn modelId="{84DAD787-5C6C-49DA-9784-06F8842E218A}" type="presParOf" srcId="{5648334B-1DA3-4B72-901E-6751170C4386}" destId="{34A47733-FBAB-40C2-B547-DDB79EE3A4E3}" srcOrd="4" destOrd="0" presId="urn:microsoft.com/office/officeart/2018/2/layout/IconLabelDescriptionList"/>
    <dgm:cxn modelId="{A8E93E91-051B-4664-955A-C4A1FC773D6A}" type="presParOf" srcId="{3A46CAC5-1B76-44CD-BEEB-0FF9E4B718BA}" destId="{3D5E9DED-843C-4CA1-B75F-8E3365042163}" srcOrd="3" destOrd="0" presId="urn:microsoft.com/office/officeart/2018/2/layout/IconLabelDescriptionList"/>
    <dgm:cxn modelId="{9A0A9113-FB8C-4AB1-8E70-4F35F7E40303}" type="presParOf" srcId="{3A46CAC5-1B76-44CD-BEEB-0FF9E4B718BA}" destId="{46521782-EAAF-49B0-9FDF-A7BBF7596DCC}" srcOrd="4" destOrd="0" presId="urn:microsoft.com/office/officeart/2018/2/layout/IconLabelDescriptionList"/>
    <dgm:cxn modelId="{4722795C-68A9-4C40-BD0F-7F143BC6FF0B}" type="presParOf" srcId="{46521782-EAAF-49B0-9FDF-A7BBF7596DCC}" destId="{EAAF6ADB-3DED-4EE9-A4F4-78B381CBC29B}" srcOrd="0" destOrd="0" presId="urn:microsoft.com/office/officeart/2018/2/layout/IconLabelDescriptionList"/>
    <dgm:cxn modelId="{48CF0A08-1B68-4C7B-9CE0-242CB4257E08}" type="presParOf" srcId="{46521782-EAAF-49B0-9FDF-A7BBF7596DCC}" destId="{2787AA22-D1BD-40B0-B12F-1B9B14AB53EA}" srcOrd="1" destOrd="0" presId="urn:microsoft.com/office/officeart/2018/2/layout/IconLabelDescriptionList"/>
    <dgm:cxn modelId="{960ACCFE-FCCB-4C3A-A8BD-A75EFE5B8B83}" type="presParOf" srcId="{46521782-EAAF-49B0-9FDF-A7BBF7596DCC}" destId="{7ED04E4D-5308-4399-B643-3B305903A468}" srcOrd="2" destOrd="0" presId="urn:microsoft.com/office/officeart/2018/2/layout/IconLabelDescriptionList"/>
    <dgm:cxn modelId="{807500B0-1D98-4871-89B8-D42352A22482}" type="presParOf" srcId="{46521782-EAAF-49B0-9FDF-A7BBF7596DCC}" destId="{7D207B77-93C3-4A98-80FF-FFEF94411ADF}" srcOrd="3" destOrd="0" presId="urn:microsoft.com/office/officeart/2018/2/layout/IconLabelDescriptionList"/>
    <dgm:cxn modelId="{1957006C-150D-439B-9E9D-51119A12F608}" type="presParOf" srcId="{46521782-EAAF-49B0-9FDF-A7BBF7596DCC}" destId="{6C856E25-12CF-4C13-BC54-71EB824048E1}" srcOrd="4" destOrd="0" presId="urn:microsoft.com/office/officeart/2018/2/layout/IconLabelDescriptionList"/>
    <dgm:cxn modelId="{1D80FCD7-CB2B-40FE-898C-873821D6D320}" type="presParOf" srcId="{3A46CAC5-1B76-44CD-BEEB-0FF9E4B718BA}" destId="{39D3A6C1-BBE9-4B12-BC59-48D766B34BC1}" srcOrd="5" destOrd="0" presId="urn:microsoft.com/office/officeart/2018/2/layout/IconLabelDescriptionList"/>
    <dgm:cxn modelId="{F4B3EC0E-9095-4175-84E5-4A22995B0E97}" type="presParOf" srcId="{3A46CAC5-1B76-44CD-BEEB-0FF9E4B718BA}" destId="{0DF47EE6-82FD-41FC-AC2A-A78AC1FE464A}" srcOrd="6" destOrd="0" presId="urn:microsoft.com/office/officeart/2018/2/layout/IconLabelDescriptionList"/>
    <dgm:cxn modelId="{304A1164-CA20-4BEC-931E-3464F39372E6}" type="presParOf" srcId="{0DF47EE6-82FD-41FC-AC2A-A78AC1FE464A}" destId="{5C196F8A-DEB8-48C8-B7A1-E9FDB6F9043A}" srcOrd="0" destOrd="0" presId="urn:microsoft.com/office/officeart/2018/2/layout/IconLabelDescriptionList"/>
    <dgm:cxn modelId="{6581D496-4A56-46F2-AF7A-8890C8A1B413}" type="presParOf" srcId="{0DF47EE6-82FD-41FC-AC2A-A78AC1FE464A}" destId="{FFA927C2-0E72-4365-BD19-AACEEAD5E04D}" srcOrd="1" destOrd="0" presId="urn:microsoft.com/office/officeart/2018/2/layout/IconLabelDescriptionList"/>
    <dgm:cxn modelId="{D6AEC29B-9AE0-43A2-9BD1-C518B52ACC7F}" type="presParOf" srcId="{0DF47EE6-82FD-41FC-AC2A-A78AC1FE464A}" destId="{F0B3BB11-5D07-493C-BA29-620253A55EFF}" srcOrd="2" destOrd="0" presId="urn:microsoft.com/office/officeart/2018/2/layout/IconLabelDescriptionList"/>
    <dgm:cxn modelId="{7E240190-493A-44FA-822C-626FAEB16E61}" type="presParOf" srcId="{0DF47EE6-82FD-41FC-AC2A-A78AC1FE464A}" destId="{069FFDD0-F809-4280-8663-4D05D8A5FF83}" srcOrd="3" destOrd="0" presId="urn:microsoft.com/office/officeart/2018/2/layout/IconLabelDescriptionList"/>
    <dgm:cxn modelId="{8A9F3E6D-C208-4D79-84C8-18745F78A4E1}" type="presParOf" srcId="{0DF47EE6-82FD-41FC-AC2A-A78AC1FE464A}" destId="{71431DB7-00A0-4E48-B20C-66EBC253736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23CDBE-474B-4EF8-8C8C-9772B86E89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zh-TW" altLang="en-US"/>
        </a:p>
      </dgm:t>
    </dgm:pt>
    <dgm:pt modelId="{EB13EA51-F197-4BF1-AF3D-2078A70F2B4A}">
      <dgm:prSet phldrT="[文字]"/>
      <dgm:spPr/>
      <dgm:t>
        <a:bodyPr/>
        <a:lstStyle/>
        <a:p>
          <a:pPr>
            <a:lnSpc>
              <a:spcPct val="100000"/>
            </a:lnSpc>
          </a:pPr>
          <a:r>
            <a:rPr lang="en-US" altLang="en-US" dirty="0"/>
            <a:t>Duplicates, Drop, Filter</a:t>
          </a:r>
          <a:endParaRPr lang="zh-TW" altLang="en-US" dirty="0"/>
        </a:p>
      </dgm:t>
    </dgm:pt>
    <dgm:pt modelId="{C30976B4-D583-4800-971D-D4D1BDBFBAAA}" type="parTrans" cxnId="{ED38C974-5F56-4831-A759-41A4856626E4}">
      <dgm:prSet/>
      <dgm:spPr/>
      <dgm:t>
        <a:bodyPr/>
        <a:lstStyle/>
        <a:p>
          <a:endParaRPr lang="zh-TW" altLang="en-US"/>
        </a:p>
      </dgm:t>
    </dgm:pt>
    <dgm:pt modelId="{C33571AD-1773-4555-AF64-67150C54099C}" type="sibTrans" cxnId="{ED38C974-5F56-4831-A759-41A4856626E4}">
      <dgm:prSet/>
      <dgm:spPr/>
      <dgm:t>
        <a:bodyPr/>
        <a:lstStyle/>
        <a:p>
          <a:endParaRPr lang="zh-TW" altLang="en-US"/>
        </a:p>
      </dgm:t>
    </dgm:pt>
    <dgm:pt modelId="{CB384CA2-0E67-434B-AC59-5C634887C7C5}">
      <dgm:prSet phldrT="[文字]"/>
      <dgm:spPr/>
      <dgm:t>
        <a:bodyPr/>
        <a:lstStyle/>
        <a:p>
          <a:pPr>
            <a:lnSpc>
              <a:spcPct val="100000"/>
            </a:lnSpc>
          </a:pPr>
          <a:r>
            <a:rPr lang="en-US" altLang="en-US"/>
            <a:t>Unknown Values</a:t>
          </a:r>
          <a:endParaRPr lang="zh-TW" altLang="en-US"/>
        </a:p>
      </dgm:t>
    </dgm:pt>
    <dgm:pt modelId="{3D4E54E6-C050-4D0F-B309-8D3B44098D4C}" type="parTrans" cxnId="{8010F31D-748F-4C4F-B209-6B5956CDC5A7}">
      <dgm:prSet/>
      <dgm:spPr/>
      <dgm:t>
        <a:bodyPr/>
        <a:lstStyle/>
        <a:p>
          <a:endParaRPr lang="zh-TW" altLang="en-US"/>
        </a:p>
      </dgm:t>
    </dgm:pt>
    <dgm:pt modelId="{0444E7B9-8B3C-4618-AE5C-869C06C81007}" type="sibTrans" cxnId="{8010F31D-748F-4C4F-B209-6B5956CDC5A7}">
      <dgm:prSet/>
      <dgm:spPr/>
      <dgm:t>
        <a:bodyPr/>
        <a:lstStyle/>
        <a:p>
          <a:endParaRPr lang="zh-TW" altLang="en-US"/>
        </a:p>
      </dgm:t>
    </dgm:pt>
    <dgm:pt modelId="{2BC23D3C-C889-4393-9CFD-6A5E13C75C7F}">
      <dgm:prSet phldrT="[文字]"/>
      <dgm:spPr/>
      <dgm:t>
        <a:bodyPr/>
        <a:lstStyle/>
        <a:p>
          <a:pPr>
            <a:lnSpc>
              <a:spcPct val="100000"/>
            </a:lnSpc>
          </a:pPr>
          <a:r>
            <a:rPr lang="en-US" altLang="en-US"/>
            <a:t>Missing Values</a:t>
          </a:r>
          <a:endParaRPr lang="zh-TW" altLang="en-US"/>
        </a:p>
      </dgm:t>
    </dgm:pt>
    <dgm:pt modelId="{D2CD27FD-7C1C-4824-AB75-A7568F72111D}" type="parTrans" cxnId="{656D3096-804C-4833-A6D9-0E0DED43A68C}">
      <dgm:prSet/>
      <dgm:spPr/>
      <dgm:t>
        <a:bodyPr/>
        <a:lstStyle/>
        <a:p>
          <a:endParaRPr lang="zh-TW" altLang="en-US"/>
        </a:p>
      </dgm:t>
    </dgm:pt>
    <dgm:pt modelId="{EFD8E895-CF93-4D80-8B95-CF4919C52CD5}" type="sibTrans" cxnId="{656D3096-804C-4833-A6D9-0E0DED43A68C}">
      <dgm:prSet/>
      <dgm:spPr/>
      <dgm:t>
        <a:bodyPr/>
        <a:lstStyle/>
        <a:p>
          <a:endParaRPr lang="zh-TW" altLang="en-US"/>
        </a:p>
      </dgm:t>
    </dgm:pt>
    <dgm:pt modelId="{D6ABC2AB-D783-45E7-9FFA-6EDCDA3A76F9}" type="pres">
      <dgm:prSet presAssocID="{EB23CDBE-474B-4EF8-8C8C-9772B86E8990}" presName="root" presStyleCnt="0">
        <dgm:presLayoutVars>
          <dgm:dir/>
          <dgm:resizeHandles val="exact"/>
        </dgm:presLayoutVars>
      </dgm:prSet>
      <dgm:spPr/>
    </dgm:pt>
    <dgm:pt modelId="{583986D3-B377-4049-8A1C-3E7A8FBDFF33}" type="pres">
      <dgm:prSet presAssocID="{EB13EA51-F197-4BF1-AF3D-2078A70F2B4A}" presName="compNode" presStyleCnt="0"/>
      <dgm:spPr/>
    </dgm:pt>
    <dgm:pt modelId="{3D749CA4-38B4-4EAD-8A93-1720A118E0C0}" type="pres">
      <dgm:prSet presAssocID="{EB13EA51-F197-4BF1-AF3D-2078A70F2B4A}" presName="bgRect" presStyleLbl="bgShp" presStyleIdx="0" presStyleCnt="3"/>
      <dgm:spPr/>
    </dgm:pt>
    <dgm:pt modelId="{39F4223A-6FB3-4129-89D8-63FE99EBC2F7}" type="pres">
      <dgm:prSet presAssocID="{EB13EA51-F197-4BF1-AF3D-2078A70F2B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A2A7A58B-DA7E-4AFD-841E-B28CEDF8F393}" type="pres">
      <dgm:prSet presAssocID="{EB13EA51-F197-4BF1-AF3D-2078A70F2B4A}" presName="spaceRect" presStyleCnt="0"/>
      <dgm:spPr/>
    </dgm:pt>
    <dgm:pt modelId="{65D721EE-4461-4816-BFA3-4824D6833F1A}" type="pres">
      <dgm:prSet presAssocID="{EB13EA51-F197-4BF1-AF3D-2078A70F2B4A}" presName="parTx" presStyleLbl="revTx" presStyleIdx="0" presStyleCnt="3">
        <dgm:presLayoutVars>
          <dgm:chMax val="0"/>
          <dgm:chPref val="0"/>
        </dgm:presLayoutVars>
      </dgm:prSet>
      <dgm:spPr/>
    </dgm:pt>
    <dgm:pt modelId="{BA8DF4C3-D378-402D-9A15-FF3355018733}" type="pres">
      <dgm:prSet presAssocID="{C33571AD-1773-4555-AF64-67150C54099C}" presName="sibTrans" presStyleCnt="0"/>
      <dgm:spPr/>
    </dgm:pt>
    <dgm:pt modelId="{BA1F717F-72F8-483A-8765-336077960EFF}" type="pres">
      <dgm:prSet presAssocID="{CB384CA2-0E67-434B-AC59-5C634887C7C5}" presName="compNode" presStyleCnt="0"/>
      <dgm:spPr/>
    </dgm:pt>
    <dgm:pt modelId="{42B118A3-9613-4764-AEBF-C49768490A9A}" type="pres">
      <dgm:prSet presAssocID="{CB384CA2-0E67-434B-AC59-5C634887C7C5}" presName="bgRect" presStyleLbl="bgShp" presStyleIdx="1" presStyleCnt="3"/>
      <dgm:spPr/>
    </dgm:pt>
    <dgm:pt modelId="{4853A8E2-0CE5-4DA2-9E53-E865F39FFD4F}" type="pres">
      <dgm:prSet presAssocID="{CB384CA2-0E67-434B-AC59-5C634887C7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摩托車"/>
        </a:ext>
      </dgm:extLst>
    </dgm:pt>
    <dgm:pt modelId="{65A120F2-FD3B-4720-A698-985ADC65684A}" type="pres">
      <dgm:prSet presAssocID="{CB384CA2-0E67-434B-AC59-5C634887C7C5}" presName="spaceRect" presStyleCnt="0"/>
      <dgm:spPr/>
    </dgm:pt>
    <dgm:pt modelId="{35974C89-0A7D-4254-9F83-F9737FCBF716}" type="pres">
      <dgm:prSet presAssocID="{CB384CA2-0E67-434B-AC59-5C634887C7C5}" presName="parTx" presStyleLbl="revTx" presStyleIdx="1" presStyleCnt="3">
        <dgm:presLayoutVars>
          <dgm:chMax val="0"/>
          <dgm:chPref val="0"/>
        </dgm:presLayoutVars>
      </dgm:prSet>
      <dgm:spPr/>
    </dgm:pt>
    <dgm:pt modelId="{25E74636-3300-485D-A70E-6C3DB2F0098E}" type="pres">
      <dgm:prSet presAssocID="{0444E7B9-8B3C-4618-AE5C-869C06C81007}" presName="sibTrans" presStyleCnt="0"/>
      <dgm:spPr/>
    </dgm:pt>
    <dgm:pt modelId="{6E1D25E3-A303-4083-84E3-9A738211EFAD}" type="pres">
      <dgm:prSet presAssocID="{2BC23D3C-C889-4393-9CFD-6A5E13C75C7F}" presName="compNode" presStyleCnt="0"/>
      <dgm:spPr/>
    </dgm:pt>
    <dgm:pt modelId="{1FE0C675-73CD-4E0E-81FD-C488BA9BCE0C}" type="pres">
      <dgm:prSet presAssocID="{2BC23D3C-C889-4393-9CFD-6A5E13C75C7F}" presName="bgRect" presStyleLbl="bgShp" presStyleIdx="2" presStyleCnt="3"/>
      <dgm:spPr/>
    </dgm:pt>
    <dgm:pt modelId="{0FA91FF4-64EC-4048-8EF5-7D751B0C02B4}" type="pres">
      <dgm:prSet presAssocID="{2BC23D3C-C889-4393-9CFD-6A5E13C75C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186256E6-86DD-46D5-A2D4-2DC5BBF12075}" type="pres">
      <dgm:prSet presAssocID="{2BC23D3C-C889-4393-9CFD-6A5E13C75C7F}" presName="spaceRect" presStyleCnt="0"/>
      <dgm:spPr/>
    </dgm:pt>
    <dgm:pt modelId="{54AFA4E2-7E40-4CA6-8067-E8E4261A4BBF}" type="pres">
      <dgm:prSet presAssocID="{2BC23D3C-C889-4393-9CFD-6A5E13C75C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0CC712-999B-4CA9-BA72-8860B70B48FD}" type="presOf" srcId="{EB23CDBE-474B-4EF8-8C8C-9772B86E8990}" destId="{D6ABC2AB-D783-45E7-9FFA-6EDCDA3A76F9}" srcOrd="0" destOrd="0" presId="urn:microsoft.com/office/officeart/2018/2/layout/IconVerticalSolidList"/>
    <dgm:cxn modelId="{8010F31D-748F-4C4F-B209-6B5956CDC5A7}" srcId="{EB23CDBE-474B-4EF8-8C8C-9772B86E8990}" destId="{CB384CA2-0E67-434B-AC59-5C634887C7C5}" srcOrd="1" destOrd="0" parTransId="{3D4E54E6-C050-4D0F-B309-8D3B44098D4C}" sibTransId="{0444E7B9-8B3C-4618-AE5C-869C06C81007}"/>
    <dgm:cxn modelId="{71269962-9A6C-462A-B8A9-0423FBB4582E}" type="presOf" srcId="{2BC23D3C-C889-4393-9CFD-6A5E13C75C7F}" destId="{54AFA4E2-7E40-4CA6-8067-E8E4261A4BBF}" srcOrd="0" destOrd="0" presId="urn:microsoft.com/office/officeart/2018/2/layout/IconVerticalSolidList"/>
    <dgm:cxn modelId="{ED38C974-5F56-4831-A759-41A4856626E4}" srcId="{EB23CDBE-474B-4EF8-8C8C-9772B86E8990}" destId="{EB13EA51-F197-4BF1-AF3D-2078A70F2B4A}" srcOrd="0" destOrd="0" parTransId="{C30976B4-D583-4800-971D-D4D1BDBFBAAA}" sibTransId="{C33571AD-1773-4555-AF64-67150C54099C}"/>
    <dgm:cxn modelId="{6176E68E-F11D-46A2-BA0C-CBBFD14366B3}" type="presOf" srcId="{EB13EA51-F197-4BF1-AF3D-2078A70F2B4A}" destId="{65D721EE-4461-4816-BFA3-4824D6833F1A}" srcOrd="0" destOrd="0" presId="urn:microsoft.com/office/officeart/2018/2/layout/IconVerticalSolidList"/>
    <dgm:cxn modelId="{656D3096-804C-4833-A6D9-0E0DED43A68C}" srcId="{EB23CDBE-474B-4EF8-8C8C-9772B86E8990}" destId="{2BC23D3C-C889-4393-9CFD-6A5E13C75C7F}" srcOrd="2" destOrd="0" parTransId="{D2CD27FD-7C1C-4824-AB75-A7568F72111D}" sibTransId="{EFD8E895-CF93-4D80-8B95-CF4919C52CD5}"/>
    <dgm:cxn modelId="{2CAC55D7-FAE6-472E-80B5-0D3E655BA8B7}" type="presOf" srcId="{CB384CA2-0E67-434B-AC59-5C634887C7C5}" destId="{35974C89-0A7D-4254-9F83-F9737FCBF716}" srcOrd="0" destOrd="0" presId="urn:microsoft.com/office/officeart/2018/2/layout/IconVerticalSolidList"/>
    <dgm:cxn modelId="{2A8310DB-98D9-40DF-992B-7A8E4BDD06D9}" type="presParOf" srcId="{D6ABC2AB-D783-45E7-9FFA-6EDCDA3A76F9}" destId="{583986D3-B377-4049-8A1C-3E7A8FBDFF33}" srcOrd="0" destOrd="0" presId="urn:microsoft.com/office/officeart/2018/2/layout/IconVerticalSolidList"/>
    <dgm:cxn modelId="{ADB72839-DF0D-40CF-AD63-9A9A6A1F6715}" type="presParOf" srcId="{583986D3-B377-4049-8A1C-3E7A8FBDFF33}" destId="{3D749CA4-38B4-4EAD-8A93-1720A118E0C0}" srcOrd="0" destOrd="0" presId="urn:microsoft.com/office/officeart/2018/2/layout/IconVerticalSolidList"/>
    <dgm:cxn modelId="{1D4C2CCE-D218-4654-B9ED-1CB467F46C8F}" type="presParOf" srcId="{583986D3-B377-4049-8A1C-3E7A8FBDFF33}" destId="{39F4223A-6FB3-4129-89D8-63FE99EBC2F7}" srcOrd="1" destOrd="0" presId="urn:microsoft.com/office/officeart/2018/2/layout/IconVerticalSolidList"/>
    <dgm:cxn modelId="{948844F6-C42A-49E3-B7CD-2EF68E075988}" type="presParOf" srcId="{583986D3-B377-4049-8A1C-3E7A8FBDFF33}" destId="{A2A7A58B-DA7E-4AFD-841E-B28CEDF8F393}" srcOrd="2" destOrd="0" presId="urn:microsoft.com/office/officeart/2018/2/layout/IconVerticalSolidList"/>
    <dgm:cxn modelId="{C1B0C806-B6FC-40FA-BF2E-AC92FD45F5F4}" type="presParOf" srcId="{583986D3-B377-4049-8A1C-3E7A8FBDFF33}" destId="{65D721EE-4461-4816-BFA3-4824D6833F1A}" srcOrd="3" destOrd="0" presId="urn:microsoft.com/office/officeart/2018/2/layout/IconVerticalSolidList"/>
    <dgm:cxn modelId="{246A9745-3E84-4C81-A8D4-386B78E034DF}" type="presParOf" srcId="{D6ABC2AB-D783-45E7-9FFA-6EDCDA3A76F9}" destId="{BA8DF4C3-D378-402D-9A15-FF3355018733}" srcOrd="1" destOrd="0" presId="urn:microsoft.com/office/officeart/2018/2/layout/IconVerticalSolidList"/>
    <dgm:cxn modelId="{5C930F90-BF32-48E9-9691-A4EF30257754}" type="presParOf" srcId="{D6ABC2AB-D783-45E7-9FFA-6EDCDA3A76F9}" destId="{BA1F717F-72F8-483A-8765-336077960EFF}" srcOrd="2" destOrd="0" presId="urn:microsoft.com/office/officeart/2018/2/layout/IconVerticalSolidList"/>
    <dgm:cxn modelId="{AC6DAFC3-C6CE-4AE6-AB3B-335EA3504DBD}" type="presParOf" srcId="{BA1F717F-72F8-483A-8765-336077960EFF}" destId="{42B118A3-9613-4764-AEBF-C49768490A9A}" srcOrd="0" destOrd="0" presId="urn:microsoft.com/office/officeart/2018/2/layout/IconVerticalSolidList"/>
    <dgm:cxn modelId="{76A5BB3F-BED9-4163-919B-9CD352D98552}" type="presParOf" srcId="{BA1F717F-72F8-483A-8765-336077960EFF}" destId="{4853A8E2-0CE5-4DA2-9E53-E865F39FFD4F}" srcOrd="1" destOrd="0" presId="urn:microsoft.com/office/officeart/2018/2/layout/IconVerticalSolidList"/>
    <dgm:cxn modelId="{FCE28DF8-962C-42E0-9C5F-BE15FA57B29C}" type="presParOf" srcId="{BA1F717F-72F8-483A-8765-336077960EFF}" destId="{65A120F2-FD3B-4720-A698-985ADC65684A}" srcOrd="2" destOrd="0" presId="urn:microsoft.com/office/officeart/2018/2/layout/IconVerticalSolidList"/>
    <dgm:cxn modelId="{31E0C217-FBEB-40A0-B833-C860742B5E0C}" type="presParOf" srcId="{BA1F717F-72F8-483A-8765-336077960EFF}" destId="{35974C89-0A7D-4254-9F83-F9737FCBF716}" srcOrd="3" destOrd="0" presId="urn:microsoft.com/office/officeart/2018/2/layout/IconVerticalSolidList"/>
    <dgm:cxn modelId="{4419C0CE-DDB8-4CA5-BC23-353CA3F20F4F}" type="presParOf" srcId="{D6ABC2AB-D783-45E7-9FFA-6EDCDA3A76F9}" destId="{25E74636-3300-485D-A70E-6C3DB2F0098E}" srcOrd="3" destOrd="0" presId="urn:microsoft.com/office/officeart/2018/2/layout/IconVerticalSolidList"/>
    <dgm:cxn modelId="{FF282B94-EB5E-4EEA-9C49-F96411C29FD5}" type="presParOf" srcId="{D6ABC2AB-D783-45E7-9FFA-6EDCDA3A76F9}" destId="{6E1D25E3-A303-4083-84E3-9A738211EFAD}" srcOrd="4" destOrd="0" presId="urn:microsoft.com/office/officeart/2018/2/layout/IconVerticalSolidList"/>
    <dgm:cxn modelId="{240B17D4-BFEB-4C72-938F-EB7E8493D3D6}" type="presParOf" srcId="{6E1D25E3-A303-4083-84E3-9A738211EFAD}" destId="{1FE0C675-73CD-4E0E-81FD-C488BA9BCE0C}" srcOrd="0" destOrd="0" presId="urn:microsoft.com/office/officeart/2018/2/layout/IconVerticalSolidList"/>
    <dgm:cxn modelId="{AAC102DE-3A73-4887-953F-337E376ECF34}" type="presParOf" srcId="{6E1D25E3-A303-4083-84E3-9A738211EFAD}" destId="{0FA91FF4-64EC-4048-8EF5-7D751B0C02B4}" srcOrd="1" destOrd="0" presId="urn:microsoft.com/office/officeart/2018/2/layout/IconVerticalSolidList"/>
    <dgm:cxn modelId="{81160789-FB91-4EB4-9C67-533040F16C71}" type="presParOf" srcId="{6E1D25E3-A303-4083-84E3-9A738211EFAD}" destId="{186256E6-86DD-46D5-A2D4-2DC5BBF12075}" srcOrd="2" destOrd="0" presId="urn:microsoft.com/office/officeart/2018/2/layout/IconVerticalSolidList"/>
    <dgm:cxn modelId="{617B835C-0FDC-418B-A7D1-B2B09254B42B}" type="presParOf" srcId="{6E1D25E3-A303-4083-84E3-9A738211EFAD}" destId="{54AFA4E2-7E40-4CA6-8067-E8E4261A4B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033F0-5324-4CA6-BA49-1838601F2ADC}">
      <dsp:nvSpPr>
        <dsp:cNvPr id="0" name=""/>
        <dsp:cNvSpPr/>
      </dsp:nvSpPr>
      <dsp:spPr>
        <a:xfrm>
          <a:off x="646415" y="863428"/>
          <a:ext cx="801773" cy="801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2853E-6DE1-44EA-8492-A57BB85C8F45}">
      <dsp:nvSpPr>
        <dsp:cNvPr id="0" name=""/>
        <dsp:cNvSpPr/>
      </dsp:nvSpPr>
      <dsp:spPr>
        <a:xfrm>
          <a:off x="6327" y="1676986"/>
          <a:ext cx="2290781" cy="62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2100" kern="1200" dirty="0"/>
            <a:t>Data Cleaning</a:t>
          </a:r>
          <a:endParaRPr lang="zh-TW" altLang="en-US" sz="2100" kern="1200" dirty="0"/>
        </a:p>
      </dsp:txBody>
      <dsp:txXfrm>
        <a:off x="6327" y="1676986"/>
        <a:ext cx="2290781" cy="622806"/>
      </dsp:txXfrm>
    </dsp:sp>
    <dsp:sp modelId="{92869461-992D-4F8A-8CE7-C071DDDB22C3}">
      <dsp:nvSpPr>
        <dsp:cNvPr id="0" name=""/>
        <dsp:cNvSpPr/>
      </dsp:nvSpPr>
      <dsp:spPr>
        <a:xfrm>
          <a:off x="6327" y="2331728"/>
          <a:ext cx="2290781" cy="71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dirty="0"/>
        </a:p>
      </dsp:txBody>
      <dsp:txXfrm>
        <a:off x="6327" y="2331728"/>
        <a:ext cx="2290781" cy="71622"/>
      </dsp:txXfrm>
    </dsp:sp>
    <dsp:sp modelId="{C0104D64-1C8D-4B25-9D38-5F18404F6F52}">
      <dsp:nvSpPr>
        <dsp:cNvPr id="0" name=""/>
        <dsp:cNvSpPr/>
      </dsp:nvSpPr>
      <dsp:spPr>
        <a:xfrm>
          <a:off x="3399042" y="863428"/>
          <a:ext cx="801773" cy="801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21642-B125-48C9-B9D7-BBB1283A1791}">
      <dsp:nvSpPr>
        <dsp:cNvPr id="0" name=""/>
        <dsp:cNvSpPr/>
      </dsp:nvSpPr>
      <dsp:spPr>
        <a:xfrm>
          <a:off x="2697995" y="1676986"/>
          <a:ext cx="2290781" cy="62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2100" kern="1200"/>
            <a:t>Data Transformation</a:t>
          </a:r>
          <a:endParaRPr lang="zh-TW" altLang="en-US" sz="2100" kern="1200"/>
        </a:p>
      </dsp:txBody>
      <dsp:txXfrm>
        <a:off x="2697995" y="1676986"/>
        <a:ext cx="2290781" cy="622806"/>
      </dsp:txXfrm>
    </dsp:sp>
    <dsp:sp modelId="{34A47733-FBAB-40C2-B547-DDB79EE3A4E3}">
      <dsp:nvSpPr>
        <dsp:cNvPr id="0" name=""/>
        <dsp:cNvSpPr/>
      </dsp:nvSpPr>
      <dsp:spPr>
        <a:xfrm>
          <a:off x="2697995" y="2331728"/>
          <a:ext cx="2290781" cy="71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dirty="0"/>
        </a:p>
      </dsp:txBody>
      <dsp:txXfrm>
        <a:off x="2697995" y="2331728"/>
        <a:ext cx="2290781" cy="71622"/>
      </dsp:txXfrm>
    </dsp:sp>
    <dsp:sp modelId="{EAAF6ADB-3DED-4EE9-A4F4-78B381CBC29B}">
      <dsp:nvSpPr>
        <dsp:cNvPr id="0" name=""/>
        <dsp:cNvSpPr/>
      </dsp:nvSpPr>
      <dsp:spPr>
        <a:xfrm>
          <a:off x="6100868" y="863428"/>
          <a:ext cx="801773" cy="801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04E4D-5308-4399-B643-3B305903A468}">
      <dsp:nvSpPr>
        <dsp:cNvPr id="0" name=""/>
        <dsp:cNvSpPr/>
      </dsp:nvSpPr>
      <dsp:spPr>
        <a:xfrm>
          <a:off x="5389663" y="1676986"/>
          <a:ext cx="2290781" cy="62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TW" sz="2100" kern="1200" dirty="0"/>
            <a:t>Data Scaling</a:t>
          </a:r>
          <a:endParaRPr lang="zh-TW" altLang="en-US" sz="2100" kern="1200" dirty="0"/>
        </a:p>
      </dsp:txBody>
      <dsp:txXfrm>
        <a:off x="5389663" y="1676986"/>
        <a:ext cx="2290781" cy="622806"/>
      </dsp:txXfrm>
    </dsp:sp>
    <dsp:sp modelId="{6C856E25-12CF-4C13-BC54-71EB824048E1}">
      <dsp:nvSpPr>
        <dsp:cNvPr id="0" name=""/>
        <dsp:cNvSpPr/>
      </dsp:nvSpPr>
      <dsp:spPr>
        <a:xfrm>
          <a:off x="5389663" y="2331728"/>
          <a:ext cx="2290781" cy="71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dirty="0"/>
        </a:p>
      </dsp:txBody>
      <dsp:txXfrm>
        <a:off x="5389663" y="2331728"/>
        <a:ext cx="2290781" cy="71622"/>
      </dsp:txXfrm>
    </dsp:sp>
    <dsp:sp modelId="{5C196F8A-DEB8-48C8-B7A1-E9FDB6F9043A}">
      <dsp:nvSpPr>
        <dsp:cNvPr id="0" name=""/>
        <dsp:cNvSpPr/>
      </dsp:nvSpPr>
      <dsp:spPr>
        <a:xfrm>
          <a:off x="8824823" y="863428"/>
          <a:ext cx="801773" cy="801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3BB11-5D07-493C-BA29-620253A55EFF}">
      <dsp:nvSpPr>
        <dsp:cNvPr id="0" name=""/>
        <dsp:cNvSpPr/>
      </dsp:nvSpPr>
      <dsp:spPr>
        <a:xfrm>
          <a:off x="8081331" y="1676986"/>
          <a:ext cx="2290781" cy="62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Dimensionality</a:t>
          </a:r>
          <a:r>
            <a:rPr lang="en-US" sz="1600" b="1" i="0" kern="1200" dirty="0"/>
            <a:t> </a:t>
          </a: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Reduction</a:t>
          </a:r>
          <a:endParaRPr lang="zh-TW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8081331" y="1676986"/>
        <a:ext cx="2290781" cy="622806"/>
      </dsp:txXfrm>
    </dsp:sp>
    <dsp:sp modelId="{71431DB7-00A0-4E48-B20C-66EBC2537360}">
      <dsp:nvSpPr>
        <dsp:cNvPr id="0" name=""/>
        <dsp:cNvSpPr/>
      </dsp:nvSpPr>
      <dsp:spPr>
        <a:xfrm>
          <a:off x="8081331" y="2331728"/>
          <a:ext cx="2290781" cy="71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 dirty="0"/>
        </a:p>
      </dsp:txBody>
      <dsp:txXfrm>
        <a:off x="8081331" y="2331728"/>
        <a:ext cx="2290781" cy="71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49CA4-38B4-4EAD-8A93-1720A118E0C0}">
      <dsp:nvSpPr>
        <dsp:cNvPr id="0" name=""/>
        <dsp:cNvSpPr/>
      </dsp:nvSpPr>
      <dsp:spPr>
        <a:xfrm>
          <a:off x="0" y="315"/>
          <a:ext cx="3986155" cy="739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4223A-6FB3-4129-89D8-63FE99EBC2F7}">
      <dsp:nvSpPr>
        <dsp:cNvPr id="0" name=""/>
        <dsp:cNvSpPr/>
      </dsp:nvSpPr>
      <dsp:spPr>
        <a:xfrm>
          <a:off x="223662" y="166676"/>
          <a:ext cx="406658" cy="406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721EE-4461-4816-BFA3-4824D6833F1A}">
      <dsp:nvSpPr>
        <dsp:cNvPr id="0" name=""/>
        <dsp:cNvSpPr/>
      </dsp:nvSpPr>
      <dsp:spPr>
        <a:xfrm>
          <a:off x="853982" y="315"/>
          <a:ext cx="3132172" cy="739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51" tIns="78251" rIns="78251" bIns="782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Duplicates, Drop, Filter</a:t>
          </a:r>
          <a:endParaRPr lang="zh-TW" altLang="en-US" sz="2400" kern="1200" dirty="0"/>
        </a:p>
      </dsp:txBody>
      <dsp:txXfrm>
        <a:off x="853982" y="315"/>
        <a:ext cx="3132172" cy="739378"/>
      </dsp:txXfrm>
    </dsp:sp>
    <dsp:sp modelId="{42B118A3-9613-4764-AEBF-C49768490A9A}">
      <dsp:nvSpPr>
        <dsp:cNvPr id="0" name=""/>
        <dsp:cNvSpPr/>
      </dsp:nvSpPr>
      <dsp:spPr>
        <a:xfrm>
          <a:off x="0" y="924539"/>
          <a:ext cx="3986155" cy="739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3A8E2-0CE5-4DA2-9E53-E865F39FFD4F}">
      <dsp:nvSpPr>
        <dsp:cNvPr id="0" name=""/>
        <dsp:cNvSpPr/>
      </dsp:nvSpPr>
      <dsp:spPr>
        <a:xfrm>
          <a:off x="223662" y="1090899"/>
          <a:ext cx="406658" cy="406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74C89-0A7D-4254-9F83-F9737FCBF716}">
      <dsp:nvSpPr>
        <dsp:cNvPr id="0" name=""/>
        <dsp:cNvSpPr/>
      </dsp:nvSpPr>
      <dsp:spPr>
        <a:xfrm>
          <a:off x="853982" y="924539"/>
          <a:ext cx="3132172" cy="739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51" tIns="78251" rIns="78251" bIns="782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/>
            <a:t>Unknown Values</a:t>
          </a:r>
          <a:endParaRPr lang="zh-TW" altLang="en-US" sz="2400" kern="1200"/>
        </a:p>
      </dsp:txBody>
      <dsp:txXfrm>
        <a:off x="853982" y="924539"/>
        <a:ext cx="3132172" cy="739378"/>
      </dsp:txXfrm>
    </dsp:sp>
    <dsp:sp modelId="{1FE0C675-73CD-4E0E-81FD-C488BA9BCE0C}">
      <dsp:nvSpPr>
        <dsp:cNvPr id="0" name=""/>
        <dsp:cNvSpPr/>
      </dsp:nvSpPr>
      <dsp:spPr>
        <a:xfrm>
          <a:off x="0" y="1848763"/>
          <a:ext cx="3986155" cy="739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91FF4-64EC-4048-8EF5-7D751B0C02B4}">
      <dsp:nvSpPr>
        <dsp:cNvPr id="0" name=""/>
        <dsp:cNvSpPr/>
      </dsp:nvSpPr>
      <dsp:spPr>
        <a:xfrm>
          <a:off x="223662" y="2015123"/>
          <a:ext cx="406658" cy="406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FA4E2-7E40-4CA6-8067-E8E4261A4BBF}">
      <dsp:nvSpPr>
        <dsp:cNvPr id="0" name=""/>
        <dsp:cNvSpPr/>
      </dsp:nvSpPr>
      <dsp:spPr>
        <a:xfrm>
          <a:off x="853982" y="1848763"/>
          <a:ext cx="3132172" cy="739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51" tIns="78251" rIns="78251" bIns="782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/>
            <a:t>Missing Values</a:t>
          </a:r>
          <a:endParaRPr lang="zh-TW" altLang="en-US" sz="2400" kern="1200"/>
        </a:p>
      </dsp:txBody>
      <dsp:txXfrm>
        <a:off x="853982" y="1848763"/>
        <a:ext cx="3132172" cy="7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9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8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38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69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24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54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85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8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57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C53E-ECA9-4705-A347-0780E764DFE4}" type="datetimeFigureOut">
              <a:rPr lang="zh-TW" altLang="en-US" smtClean="0"/>
              <a:t>2023/5/15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E518-0C10-4D7D-A49B-9A3752955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0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s23meg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8ACD8C-FBA4-93C8-9D24-7C1B08F7D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148" y="793100"/>
            <a:ext cx="5579813" cy="3072015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6000" dirty="0">
                <a:solidFill>
                  <a:schemeClr val="bg1"/>
                </a:solidFill>
              </a:rPr>
              <a:t>Case Study: Motor Insurance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4BB7AE-8C40-C489-4927-B62FD932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800" b="1" i="1" dirty="0">
                <a:solidFill>
                  <a:schemeClr val="bg1"/>
                </a:solidFill>
              </a:rPr>
              <a:t>Peng-Chen Fang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</a:rPr>
              <a:t>University of Birmingham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</a:rPr>
              <a:t>MSc Data Science</a:t>
            </a:r>
          </a:p>
          <a:p>
            <a:pPr algn="l"/>
            <a:r>
              <a:rPr lang="en-US" altLang="zh-TW" dirty="0">
                <a:solidFill>
                  <a:schemeClr val="bg1"/>
                </a:solidFill>
              </a:rPr>
              <a:t>Email: </a:t>
            </a:r>
            <a:r>
              <a:rPr lang="en-US" altLang="zh-TW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ts23meg@gmail.com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059" name="Freeform: Shape 105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4" name="Picture 10" descr="Hastings Direct - YouTube">
            <a:extLst>
              <a:ext uri="{FF2B5EF4-FFF2-40B4-BE49-F238E27FC236}">
                <a16:creationId xmlns:a16="http://schemas.microsoft.com/office/drawing/2014/main" id="{30545867-0EF9-5E6F-8887-CD35014D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05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B8ACD8C-FBA4-93C8-9D24-7C1B08F7D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408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Thank You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4BB7AE-8C40-C489-4927-B62FD932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540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This is the end of my presentation.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5" name="Freeform: Shape 107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9" name="Freeform: Shape 107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43915AD-19BD-8F19-E0AF-4F5FAD9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55" y="1563806"/>
            <a:ext cx="10173010" cy="1554480"/>
          </a:xfrm>
        </p:spPr>
        <p:txBody>
          <a:bodyPr anchor="ctr">
            <a:normAutofit/>
          </a:bodyPr>
          <a:lstStyle/>
          <a:p>
            <a:pPr algn="ctr"/>
            <a:r>
              <a:rPr lang="en-GB" altLang="zh-TW" sz="4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 Exploration &amp; Preparation</a:t>
            </a:r>
            <a:endParaRPr lang="zh-TW" altLang="en-US" sz="4800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0034723-82D3-C1D5-24B6-83892295F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38431"/>
              </p:ext>
            </p:extLst>
          </p:nvPr>
        </p:nvGraphicFramePr>
        <p:xfrm>
          <a:off x="906779" y="2577474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21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6F06EC-CC19-ACEB-0554-41F71A54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altLang="zh-TW" sz="4000" dirty="0"/>
              <a:t>Data Cleaning</a:t>
            </a:r>
            <a:endParaRPr lang="zh-TW" altLang="en-US" sz="4000" dirty="0"/>
          </a:p>
        </p:txBody>
      </p:sp>
      <p:graphicFrame>
        <p:nvGraphicFramePr>
          <p:cNvPr id="14" name="內容版面配置區 13">
            <a:extLst>
              <a:ext uri="{FF2B5EF4-FFF2-40B4-BE49-F238E27FC236}">
                <a16:creationId xmlns:a16="http://schemas.microsoft.com/office/drawing/2014/main" id="{379AD8EF-04B2-AF0D-121E-ED3C43D27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997023"/>
              </p:ext>
            </p:extLst>
          </p:nvPr>
        </p:nvGraphicFramePr>
        <p:xfrm>
          <a:off x="835155" y="3526300"/>
          <a:ext cx="3986155" cy="258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5" name="圖片 44">
            <a:extLst>
              <a:ext uri="{FF2B5EF4-FFF2-40B4-BE49-F238E27FC236}">
                <a16:creationId xmlns:a16="http://schemas.microsoft.com/office/drawing/2014/main" id="{6239B6EE-D627-B597-C1F4-04726BA02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1777" y="4292310"/>
            <a:ext cx="3373468" cy="1822448"/>
          </a:xfrm>
          <a:prstGeom prst="rect">
            <a:avLst/>
          </a:prstGeom>
        </p:spPr>
      </p:pic>
      <p:sp>
        <p:nvSpPr>
          <p:cNvPr id="48" name="箭號: 向下 47">
            <a:extLst>
              <a:ext uri="{FF2B5EF4-FFF2-40B4-BE49-F238E27FC236}">
                <a16:creationId xmlns:a16="http://schemas.microsoft.com/office/drawing/2014/main" id="{E3DA341D-F436-2027-564E-EBC26107772C}"/>
              </a:ext>
            </a:extLst>
          </p:cNvPr>
          <p:cNvSpPr/>
          <p:nvPr/>
        </p:nvSpPr>
        <p:spPr>
          <a:xfrm>
            <a:off x="9154160" y="4023360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下 49">
            <a:extLst>
              <a:ext uri="{FF2B5EF4-FFF2-40B4-BE49-F238E27FC236}">
                <a16:creationId xmlns:a16="http://schemas.microsoft.com/office/drawing/2014/main" id="{35DC50F1-3BBA-6312-D565-C24D61434C48}"/>
              </a:ext>
            </a:extLst>
          </p:cNvPr>
          <p:cNvSpPr/>
          <p:nvPr/>
        </p:nvSpPr>
        <p:spPr>
          <a:xfrm>
            <a:off x="8994991" y="4023360"/>
            <a:ext cx="558800" cy="268950"/>
          </a:xfrm>
          <a:prstGeom prst="downArrow">
            <a:avLst>
              <a:gd name="adj1" fmla="val 50000"/>
              <a:gd name="adj2" fmla="val 38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EAE636F4-932F-DC98-5C6F-3689FAFE9E00}"/>
              </a:ext>
            </a:extLst>
          </p:cNvPr>
          <p:cNvSpPr/>
          <p:nvPr/>
        </p:nvSpPr>
        <p:spPr>
          <a:xfrm>
            <a:off x="8461777" y="3558325"/>
            <a:ext cx="1627103" cy="539386"/>
          </a:xfrm>
          <a:prstGeom prst="roundRect">
            <a:avLst>
              <a:gd name="adj" fmla="val 970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Fill No/Full UK</a:t>
            </a:r>
            <a:endParaRPr lang="zh-TW" altLang="en-US" dirty="0"/>
          </a:p>
        </p:txBody>
      </p:sp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7768987A-E43A-0CAF-92CB-8144578BD98B}"/>
              </a:ext>
            </a:extLst>
          </p:cNvPr>
          <p:cNvSpPr/>
          <p:nvPr/>
        </p:nvSpPr>
        <p:spPr>
          <a:xfrm>
            <a:off x="10787030" y="4023360"/>
            <a:ext cx="558800" cy="268950"/>
          </a:xfrm>
          <a:prstGeom prst="downArrow">
            <a:avLst>
              <a:gd name="adj1" fmla="val 50000"/>
              <a:gd name="adj2" fmla="val 38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7AB23D84-B819-EECB-01BD-73F140BE8549}"/>
              </a:ext>
            </a:extLst>
          </p:cNvPr>
          <p:cNvSpPr/>
          <p:nvPr/>
        </p:nvSpPr>
        <p:spPr>
          <a:xfrm>
            <a:off x="10297616" y="3558325"/>
            <a:ext cx="1537629" cy="539386"/>
          </a:xfrm>
          <a:prstGeom prst="roundRect">
            <a:avLst>
              <a:gd name="adj" fmla="val 970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Drop columns</a:t>
            </a:r>
            <a:endParaRPr lang="zh-TW" altLang="en-US" dirty="0"/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E4A02D97-6787-8033-FEAE-FC281D2A54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94"/>
          <a:stretch/>
        </p:blipFill>
        <p:spPr>
          <a:xfrm>
            <a:off x="5046464" y="525195"/>
            <a:ext cx="6830625" cy="2119682"/>
          </a:xfrm>
          <a:prstGeom prst="rect">
            <a:avLst/>
          </a:prstGeom>
        </p:spPr>
      </p:pic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9BFB1D90-118B-6237-7FC4-12E9569EE596}"/>
              </a:ext>
            </a:extLst>
          </p:cNvPr>
          <p:cNvSpPr/>
          <p:nvPr/>
        </p:nvSpPr>
        <p:spPr>
          <a:xfrm flipV="1">
            <a:off x="9869111" y="2641725"/>
            <a:ext cx="558800" cy="268950"/>
          </a:xfrm>
          <a:prstGeom prst="downArrow">
            <a:avLst>
              <a:gd name="adj1" fmla="val 50000"/>
              <a:gd name="adj2" fmla="val 38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94487E52-04AB-F624-A98F-5ED47C6583C6}"/>
              </a:ext>
            </a:extLst>
          </p:cNvPr>
          <p:cNvSpPr/>
          <p:nvPr/>
        </p:nvSpPr>
        <p:spPr>
          <a:xfrm>
            <a:off x="8461778" y="2836324"/>
            <a:ext cx="3373468" cy="539386"/>
          </a:xfrm>
          <a:prstGeom prst="roundRect">
            <a:avLst>
              <a:gd name="adj" fmla="val 970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Drop rows that contains -9999</a:t>
            </a:r>
            <a:endParaRPr lang="zh-TW" altLang="en-US" dirty="0"/>
          </a:p>
        </p:txBody>
      </p:sp>
      <p:pic>
        <p:nvPicPr>
          <p:cNvPr id="57" name="圖片 56" descr="一張含有 文字, 螢幕擷取畫面, 字型, 平面設計 的圖片&#10;&#10;自動產生的描述">
            <a:extLst>
              <a:ext uri="{FF2B5EF4-FFF2-40B4-BE49-F238E27FC236}">
                <a16:creationId xmlns:a16="http://schemas.microsoft.com/office/drawing/2014/main" id="{B0C69361-3CC7-D773-A04E-AD583821AC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46" y="3526300"/>
            <a:ext cx="3298252" cy="2697519"/>
          </a:xfrm>
          <a:prstGeom prst="rect">
            <a:avLst/>
          </a:prstGeom>
        </p:spPr>
      </p:pic>
      <p:sp>
        <p:nvSpPr>
          <p:cNvPr id="58" name="橢圓 57">
            <a:extLst>
              <a:ext uri="{FF2B5EF4-FFF2-40B4-BE49-F238E27FC236}">
                <a16:creationId xmlns:a16="http://schemas.microsoft.com/office/drawing/2014/main" id="{A47B7F10-840F-7430-F7E7-D4D85801D15A}"/>
              </a:ext>
            </a:extLst>
          </p:cNvPr>
          <p:cNvSpPr/>
          <p:nvPr/>
        </p:nvSpPr>
        <p:spPr>
          <a:xfrm>
            <a:off x="-807422" y="-1410148"/>
            <a:ext cx="3060000" cy="30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BF238ACB-C0B3-7678-4F28-586EB91A0054}"/>
              </a:ext>
            </a:extLst>
          </p:cNvPr>
          <p:cNvSpPr/>
          <p:nvPr/>
        </p:nvSpPr>
        <p:spPr>
          <a:xfrm>
            <a:off x="-1437422" y="-1998023"/>
            <a:ext cx="4320000" cy="4320000"/>
          </a:xfrm>
          <a:prstGeom prst="ellipse">
            <a:avLst/>
          </a:prstGeom>
          <a:noFill/>
          <a:ln w="76200">
            <a:solidFill>
              <a:schemeClr val="accent4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95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E9FA07-2538-359A-A283-3B4B6B9F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589700" cy="1298448"/>
          </a:xfrm>
        </p:spPr>
        <p:txBody>
          <a:bodyPr anchor="b">
            <a:noAutofit/>
          </a:bodyPr>
          <a:lstStyle/>
          <a:p>
            <a:r>
              <a:rPr lang="en-US" altLang="zh-TW" sz="4800" dirty="0">
                <a:latin typeface="+mn-lt"/>
              </a:rPr>
              <a:t>Data Transformation and Scaling</a:t>
            </a:r>
            <a:endParaRPr lang="zh-TW" altLang="en-US" sz="4800" dirty="0">
              <a:latin typeface="+mn-lt"/>
            </a:endParaRP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8D495F-862F-9907-3F22-5ED37577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21" y="2517349"/>
            <a:ext cx="4290805" cy="36121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Transformation: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Convert the DOB to Age for the later analysis.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Use </a:t>
            </a:r>
            <a:r>
              <a:rPr lang="en-US" sz="1800" dirty="0" err="1"/>
              <a:t>OneHotEncoder</a:t>
            </a:r>
            <a:r>
              <a:rPr lang="en-US" sz="1800" dirty="0"/>
              <a:t> for the Categorical variables.</a:t>
            </a:r>
          </a:p>
          <a:p>
            <a:r>
              <a:rPr lang="en-US" altLang="zh-TW" sz="2400" dirty="0"/>
              <a:t>Scaling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Normalize the numerical variables.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Box-Cox transformation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F9D61D-5717-3944-F3E5-44A83E5E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618"/>
          <a:stretch/>
        </p:blipFill>
        <p:spPr>
          <a:xfrm>
            <a:off x="4309036" y="2334314"/>
            <a:ext cx="4382780" cy="18017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C953E3-75CA-A3E1-57CE-67770D2BA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95"/>
          <a:stretch/>
        </p:blipFill>
        <p:spPr>
          <a:xfrm>
            <a:off x="4361169" y="4548583"/>
            <a:ext cx="4290805" cy="1763947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2CCB09C-120E-1B3D-654C-5FCABF8FF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565" y="2545366"/>
            <a:ext cx="1392327" cy="32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B093B716-B973-65C9-8D7B-D243566D8C6C}"/>
              </a:ext>
            </a:extLst>
          </p:cNvPr>
          <p:cNvGrpSpPr/>
          <p:nvPr/>
        </p:nvGrpSpPr>
        <p:grpSpPr>
          <a:xfrm>
            <a:off x="8779431" y="2826746"/>
            <a:ext cx="859541" cy="2746909"/>
            <a:chOff x="8748951" y="2578086"/>
            <a:chExt cx="859541" cy="3107330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11EDF85-8EBC-A43F-FD58-8D69C599BAD1}"/>
                </a:ext>
              </a:extLst>
            </p:cNvPr>
            <p:cNvSpPr/>
            <p:nvPr/>
          </p:nvSpPr>
          <p:spPr>
            <a:xfrm>
              <a:off x="8748951" y="2578086"/>
              <a:ext cx="831349" cy="720983"/>
            </a:xfrm>
            <a:prstGeom prst="roundRect">
              <a:avLst>
                <a:gd name="adj" fmla="val 970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Origin</a:t>
              </a:r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2DFC89D-E792-6020-4E87-80CEE3F8DF21}"/>
                </a:ext>
              </a:extLst>
            </p:cNvPr>
            <p:cNvSpPr/>
            <p:nvPr/>
          </p:nvSpPr>
          <p:spPr>
            <a:xfrm>
              <a:off x="8763047" y="3771259"/>
              <a:ext cx="831349" cy="720983"/>
            </a:xfrm>
            <a:prstGeom prst="roundRect">
              <a:avLst>
                <a:gd name="adj" fmla="val 970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Box-cox</a:t>
              </a:r>
              <a:endParaRPr lang="zh-TW" altLang="en-US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DAD9353-56F4-0BCD-19D5-711E7183D2B0}"/>
                </a:ext>
              </a:extLst>
            </p:cNvPr>
            <p:cNvSpPr/>
            <p:nvPr/>
          </p:nvSpPr>
          <p:spPr>
            <a:xfrm>
              <a:off x="8777143" y="4964433"/>
              <a:ext cx="831349" cy="720983"/>
            </a:xfrm>
            <a:prstGeom prst="roundRect">
              <a:avLst>
                <a:gd name="adj" fmla="val 97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Log</a:t>
              </a:r>
              <a:endParaRPr lang="zh-TW" altLang="en-US" dirty="0"/>
            </a:p>
          </p:txBody>
        </p:sp>
      </p:grp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F76C2693-61BE-1870-2BAE-B8BFD3A57167}"/>
              </a:ext>
            </a:extLst>
          </p:cNvPr>
          <p:cNvSpPr/>
          <p:nvPr/>
        </p:nvSpPr>
        <p:spPr>
          <a:xfrm>
            <a:off x="6285461" y="4014763"/>
            <a:ext cx="877625" cy="665518"/>
          </a:xfrm>
          <a:prstGeom prst="downArrow">
            <a:avLst>
              <a:gd name="adj1" fmla="val 77350"/>
              <a:gd name="adj2" fmla="val 362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4FEDD4-29EA-9F4D-958C-A62948D2F494}"/>
              </a:ext>
            </a:extLst>
          </p:cNvPr>
          <p:cNvSpPr txBox="1"/>
          <p:nvPr/>
        </p:nvSpPr>
        <p:spPr>
          <a:xfrm>
            <a:off x="6338080" y="4020711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Scaled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D3661A00-DFB1-FE2A-E1F4-0288CDA5079C}"/>
              </a:ext>
            </a:extLst>
          </p:cNvPr>
          <p:cNvSpPr/>
          <p:nvPr/>
        </p:nvSpPr>
        <p:spPr>
          <a:xfrm rot="10800000">
            <a:off x="10853956" y="5897879"/>
            <a:ext cx="257936" cy="190881"/>
          </a:xfrm>
          <a:prstGeom prst="downArrow">
            <a:avLst>
              <a:gd name="adj1" fmla="val 46391"/>
              <a:gd name="adj2" fmla="val 6912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CCEBE8-B498-F5A7-9D34-C73630F78DEC}"/>
              </a:ext>
            </a:extLst>
          </p:cNvPr>
          <p:cNvSpPr txBox="1"/>
          <p:nvPr/>
        </p:nvSpPr>
        <p:spPr>
          <a:xfrm>
            <a:off x="6899249" y="5801712"/>
            <a:ext cx="4023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err="1">
                <a:solidFill>
                  <a:schemeClr val="accent3"/>
                </a:solidFill>
              </a:rPr>
              <a:t>Probplot</a:t>
            </a:r>
            <a:r>
              <a:rPr lang="en-US" altLang="zh-TW" dirty="0">
                <a:solidFill>
                  <a:schemeClr val="accent3"/>
                </a:solidFill>
              </a:rPr>
              <a:t> against </a:t>
            </a:r>
          </a:p>
          <a:p>
            <a:pPr algn="r"/>
            <a:r>
              <a:rPr lang="en-US" altLang="zh-TW" dirty="0">
                <a:solidFill>
                  <a:schemeClr val="accent3"/>
                </a:solidFill>
              </a:rPr>
              <a:t>normal distribution</a:t>
            </a:r>
          </a:p>
          <a:p>
            <a:pPr algn="r"/>
            <a:endParaRPr lang="zh-TW" altLang="en-US" dirty="0">
              <a:solidFill>
                <a:schemeClr val="accent3"/>
              </a:solidFill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C667CA0-0299-34DB-1372-BF033D5BBF36}"/>
              </a:ext>
            </a:extLst>
          </p:cNvPr>
          <p:cNvCxnSpPr>
            <a:cxnSpLocks/>
          </p:cNvCxnSpPr>
          <p:nvPr/>
        </p:nvCxnSpPr>
        <p:spPr>
          <a:xfrm flipH="1" flipV="1">
            <a:off x="8651974" y="2293674"/>
            <a:ext cx="14073" cy="40945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7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8">
            <a:extLst>
              <a:ext uri="{FF2B5EF4-FFF2-40B4-BE49-F238E27FC236}">
                <a16:creationId xmlns:a16="http://schemas.microsoft.com/office/drawing/2014/main" id="{EF4CB1B7-AF26-4C13-8E7D-0489A31E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1" name="Group 210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02" name="Rectangle 210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3" name="Rectangle 210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F31A9B7-EBB1-B8AD-997C-08D4264E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 fontScale="90000"/>
          </a:bodyPr>
          <a:lstStyle/>
          <a:p>
            <a:r>
              <a:rPr lang="en-US" altLang="zh-TW" sz="4800" dirty="0">
                <a:latin typeface="+mn-lt"/>
              </a:rPr>
              <a:t>Dimensionality Reduction</a:t>
            </a:r>
          </a:p>
        </p:txBody>
      </p:sp>
      <p:sp>
        <p:nvSpPr>
          <p:cNvPr id="2107" name="Rectangle 210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C11E9-C061-0B36-AD6C-C919A4CCD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r="313" b="25882"/>
          <a:stretch/>
        </p:blipFill>
        <p:spPr bwMode="auto">
          <a:xfrm>
            <a:off x="1055713" y="2290797"/>
            <a:ext cx="5040286" cy="38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C94D8A-045B-A7E0-7EB7-3F1F9744B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211925" y="269828"/>
            <a:ext cx="3886199" cy="3105150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3761F91-83E9-5FC4-4FD1-68E2C51B8D0D}"/>
              </a:ext>
            </a:extLst>
          </p:cNvPr>
          <p:cNvSpPr/>
          <p:nvPr/>
        </p:nvSpPr>
        <p:spPr>
          <a:xfrm>
            <a:off x="1533165" y="2496976"/>
            <a:ext cx="2881856" cy="297308"/>
          </a:xfrm>
          <a:prstGeom prst="roundRect">
            <a:avLst>
              <a:gd name="adj" fmla="val 9704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Driver1 age &amp; </a:t>
            </a:r>
            <a:r>
              <a:rPr lang="en-US" altLang="zh-TW" dirty="0" err="1"/>
              <a:t>Licence</a:t>
            </a:r>
            <a:r>
              <a:rPr lang="en-US" altLang="zh-TW" dirty="0"/>
              <a:t> years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C3CD94-5EAA-B7C7-7D48-C7EBBD89A0E9}"/>
              </a:ext>
            </a:extLst>
          </p:cNvPr>
          <p:cNvSpPr/>
          <p:nvPr/>
        </p:nvSpPr>
        <p:spPr>
          <a:xfrm>
            <a:off x="2274443" y="2855175"/>
            <a:ext cx="2140578" cy="525223"/>
          </a:xfrm>
          <a:prstGeom prst="roundRect">
            <a:avLst>
              <a:gd name="adj" fmla="val 9704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Vehicle value and age, Tax, Mileage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AD9C2CA-AE56-6214-519A-2B0A6B6C3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4"/>
          <a:stretch/>
        </p:blipFill>
        <p:spPr>
          <a:xfrm>
            <a:off x="8052101" y="3428682"/>
            <a:ext cx="3305604" cy="2705334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D1F1506-B97F-F4AA-E01A-7D6B16C2E43D}"/>
              </a:ext>
            </a:extLst>
          </p:cNvPr>
          <p:cNvSpPr/>
          <p:nvPr/>
        </p:nvSpPr>
        <p:spPr>
          <a:xfrm>
            <a:off x="10052728" y="293001"/>
            <a:ext cx="1528856" cy="3081975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8 components cover 90% of variance.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algn="r"/>
            <a:endParaRPr lang="en-US" altLang="zh-TW" dirty="0"/>
          </a:p>
          <a:p>
            <a:pPr algn="r"/>
            <a:endParaRPr lang="en-US" altLang="zh-TW" dirty="0"/>
          </a:p>
          <a:p>
            <a:pPr algn="r"/>
            <a:r>
              <a:rPr lang="en-US" altLang="zh-TW" b="1" i="1" dirty="0"/>
              <a:t>Principle </a:t>
            </a:r>
          </a:p>
          <a:p>
            <a:pPr algn="r"/>
            <a:r>
              <a:rPr lang="en-US" altLang="zh-TW" b="1" i="1" dirty="0"/>
              <a:t>Components</a:t>
            </a:r>
          </a:p>
          <a:p>
            <a:pPr algn="r"/>
            <a:r>
              <a:rPr lang="en-US" altLang="zh-TW" b="1" i="1" dirty="0"/>
              <a:t>Analysis</a:t>
            </a:r>
            <a:endParaRPr lang="zh-TW" altLang="en-US" b="1" i="1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9EF4691-0383-5E5D-950A-B1C9312490AE}"/>
              </a:ext>
            </a:extLst>
          </p:cNvPr>
          <p:cNvCxnSpPr>
            <a:cxnSpLocks/>
          </p:cNvCxnSpPr>
          <p:nvPr/>
        </p:nvCxnSpPr>
        <p:spPr>
          <a:xfrm flipH="1">
            <a:off x="7940040" y="862062"/>
            <a:ext cx="2158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DE8441F-6853-0AFB-014E-F245CCA5F0EC}"/>
              </a:ext>
            </a:extLst>
          </p:cNvPr>
          <p:cNvSpPr/>
          <p:nvPr/>
        </p:nvSpPr>
        <p:spPr>
          <a:xfrm>
            <a:off x="6298271" y="3623047"/>
            <a:ext cx="1506623" cy="1608004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Credit Score is the max contribution</a:t>
            </a:r>
          </a:p>
          <a:p>
            <a:r>
              <a:rPr lang="en-US" altLang="zh-TW" dirty="0"/>
              <a:t>component.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00B49F0-84AD-C1CC-A622-C37F8EB992EA}"/>
              </a:ext>
            </a:extLst>
          </p:cNvPr>
          <p:cNvCxnSpPr>
            <a:cxnSpLocks/>
          </p:cNvCxnSpPr>
          <p:nvPr/>
        </p:nvCxnSpPr>
        <p:spPr>
          <a:xfrm>
            <a:off x="10052728" y="2466496"/>
            <a:ext cx="15491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EEBC659E-BE53-AFAE-CED4-AF9C82D6659A}"/>
              </a:ext>
            </a:extLst>
          </p:cNvPr>
          <p:cNvSpPr/>
          <p:nvPr/>
        </p:nvSpPr>
        <p:spPr>
          <a:xfrm>
            <a:off x="6298271" y="5313680"/>
            <a:ext cx="1506623" cy="760323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b="1" i="1" dirty="0"/>
              <a:t>Correlation</a:t>
            </a:r>
          </a:p>
          <a:p>
            <a:r>
              <a:rPr lang="en-US" altLang="zh-TW" b="1" i="1" dirty="0"/>
              <a:t>Heatmap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69297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F73B24F-0E77-3526-0FAD-66239545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31CF68-85B9-834C-2626-D7B798A88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altLang="zh-TW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ssumption, Process, Result</a:t>
            </a:r>
            <a:endParaRPr lang="en-US" altLang="zh-TW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B97C37-90BF-C6E1-0340-E3D622A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Modelling</a:t>
            </a:r>
          </a:p>
        </p:txBody>
      </p:sp>
      <p:pic>
        <p:nvPicPr>
          <p:cNvPr id="47" name="內容版面配置區 4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471D4C7-DFE7-DF73-9380-097803157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8" y="1626130"/>
            <a:ext cx="11004383" cy="4539307"/>
          </a:xfrm>
          <a:prstGeom prst="rect">
            <a:avLst/>
          </a:prstGeom>
        </p:spPr>
      </p:pic>
      <p:grpSp>
        <p:nvGrpSpPr>
          <p:cNvPr id="48" name="群組 47">
            <a:extLst>
              <a:ext uri="{FF2B5EF4-FFF2-40B4-BE49-F238E27FC236}">
                <a16:creationId xmlns:a16="http://schemas.microsoft.com/office/drawing/2014/main" id="{DDD058BE-9B5E-31E5-ED20-6B3A53CDEE74}"/>
              </a:ext>
            </a:extLst>
          </p:cNvPr>
          <p:cNvGrpSpPr/>
          <p:nvPr/>
        </p:nvGrpSpPr>
        <p:grpSpPr>
          <a:xfrm>
            <a:off x="6333647" y="2127416"/>
            <a:ext cx="2818262" cy="2747805"/>
            <a:chOff x="4566386" y="2545778"/>
            <a:chExt cx="1971574" cy="1922284"/>
          </a:xfrm>
        </p:grpSpPr>
        <p:pic>
          <p:nvPicPr>
            <p:cNvPr id="49" name="Picture 8">
              <a:extLst>
                <a:ext uri="{FF2B5EF4-FFF2-40B4-BE49-F238E27FC236}">
                  <a16:creationId xmlns:a16="http://schemas.microsoft.com/office/drawing/2014/main" id="{078029F3-2F6F-F312-F28E-216051A8E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386" y="2545778"/>
              <a:ext cx="1971574" cy="1922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C9C47ED-8B72-6B37-49A1-9E9659A44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3506" y="3641973"/>
              <a:ext cx="0" cy="5993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60BE8BCC-3D5F-34FB-953B-DA6EF3B6F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823" y="3627120"/>
              <a:ext cx="0" cy="61421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3" name="圖片 52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8AE3156F-3917-0828-C3FC-6DDE418058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/>
          <a:stretch/>
        </p:blipFill>
        <p:spPr>
          <a:xfrm>
            <a:off x="221829" y="1589071"/>
            <a:ext cx="2818262" cy="1945551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ADAF7358-B4FA-513A-A5F9-15E126C40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229" y="2795067"/>
            <a:ext cx="561782" cy="280891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1D7179B9-E081-EA85-45DE-37329D29F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43423" y="5406097"/>
            <a:ext cx="244800" cy="2448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857F26F-09D5-7BDE-8620-56F0E4AD6355}"/>
              </a:ext>
            </a:extLst>
          </p:cNvPr>
          <p:cNvSpPr txBox="1"/>
          <p:nvPr/>
        </p:nvSpPr>
        <p:spPr>
          <a:xfrm flipH="1">
            <a:off x="634925" y="3897992"/>
            <a:ext cx="1963671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300" dirty="0"/>
              <a:t>X: Drop the 2 types columns</a:t>
            </a:r>
          </a:p>
          <a:p>
            <a:r>
              <a:rPr lang="en-US" altLang="zh-TW" sz="2300" dirty="0"/>
              <a:t>Y: Capped Premium</a:t>
            </a:r>
            <a:endParaRPr lang="zh-TW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21177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2E45EA07-5778-4716-A1E3-516D77B73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2F3FC03D-8AE4-4034-A0C7-8180088B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596C42-6183-C6EA-48DC-4C5C8127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683187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/>
              <a:t>Modelling result</a:t>
            </a: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A57047B1-C902-4225-94C5-A9B56D455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12FD69FC-E69E-4F4F-AC1C-4297656E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內容版面配置區 19">
            <a:extLst>
              <a:ext uri="{FF2B5EF4-FFF2-40B4-BE49-F238E27FC236}">
                <a16:creationId xmlns:a16="http://schemas.microsoft.com/office/drawing/2014/main" id="{1092D084-4009-8182-1FE0-601F2109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359152"/>
            <a:ext cx="3683187" cy="3429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1700" dirty="0"/>
              <a:t>Choose </a:t>
            </a:r>
            <a:r>
              <a:rPr lang="en-US" altLang="zh-TW" sz="1800" b="1" u="none" strike="noStrike" cap="none" spc="0" dirty="0">
                <a:solidFill>
                  <a:schemeClr val="accent1"/>
                </a:solidFill>
                <a:effectLst/>
              </a:rPr>
              <a:t>One Decision Tree </a:t>
            </a:r>
            <a:r>
              <a:rPr lang="en-US" altLang="zh-TW" sz="1800" u="none" strike="noStrike" cap="none" spc="0" dirty="0">
                <a:solidFill>
                  <a:schemeClr val="tx1"/>
                </a:solidFill>
                <a:effectLst/>
              </a:rPr>
              <a:t>as the pricing predictive model.</a:t>
            </a:r>
            <a:endParaRPr lang="en-US" altLang="zh-TW" sz="1800" i="0" u="none" strike="noStrike" cap="none" spc="0" dirty="0"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700" dirty="0"/>
              <a:t>Considering the distribution classification-regression combine model has beat the result of single regression model.</a:t>
            </a:r>
          </a:p>
          <a:p>
            <a:r>
              <a:rPr lang="en-US" altLang="zh-TW" sz="1700" dirty="0"/>
              <a:t>Single regression model - </a:t>
            </a:r>
            <a:r>
              <a:rPr lang="en-US" altLang="zh-TW" sz="1700" b="1" dirty="0" err="1">
                <a:solidFill>
                  <a:schemeClr val="accent4"/>
                </a:solidFill>
              </a:rPr>
              <a:t>lightGBM</a:t>
            </a:r>
            <a:r>
              <a:rPr lang="en-US" altLang="zh-TW" sz="1700" dirty="0"/>
              <a:t>:</a:t>
            </a:r>
          </a:p>
        </p:txBody>
      </p:sp>
      <p:pic>
        <p:nvPicPr>
          <p:cNvPr id="30" name="圖片 29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3742BC6C-A3B1-E9A5-A1A0-9CFECDA8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671" y="653980"/>
            <a:ext cx="2050764" cy="195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圖片 28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9E034938-50DD-8B42-D66C-66E38C501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9315" y="653980"/>
            <a:ext cx="2048256" cy="19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圖片 30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1BBE8817-F2DF-078B-4B97-DAC1DD99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452" y="653980"/>
            <a:ext cx="2050764" cy="195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5B8CF5EE-4FCC-DA4F-4E00-C6B0822BF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97" y="4451998"/>
            <a:ext cx="1577685" cy="15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 descr="一張含有 螢幕擷取畫面, Rectangle 的圖片&#10;&#10;自動產生的描述">
            <a:extLst>
              <a:ext uri="{FF2B5EF4-FFF2-40B4-BE49-F238E27FC236}">
                <a16:creationId xmlns:a16="http://schemas.microsoft.com/office/drawing/2014/main" id="{B59B427A-47F0-F8D8-961E-9C51766DD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35" y="4513065"/>
            <a:ext cx="1859298" cy="1451970"/>
          </a:xfrm>
          <a:prstGeom prst="rect">
            <a:avLst/>
          </a:prstGeom>
        </p:spPr>
      </p:pic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226984A-E476-08A1-78D3-3387E2BF1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264" y="2829359"/>
            <a:ext cx="6830357" cy="33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B7E0C5-B4BD-8528-2DA8-09D7E7BC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Conclusion</a:t>
            </a:r>
            <a:endParaRPr lang="zh-TW" alt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EC7D3562-64D2-9267-BB6B-88E0E444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The benefits of grouping data before building a predictive model are as follows:</a:t>
            </a:r>
          </a:p>
          <a:p>
            <a:r>
              <a:rPr lang="en-US" altLang="zh-TW" dirty="0"/>
              <a:t>Reducing data complexity</a:t>
            </a:r>
          </a:p>
          <a:p>
            <a:r>
              <a:rPr lang="en-US" altLang="zh-TW" dirty="0"/>
              <a:t>Understanding hidden subgroups</a:t>
            </a:r>
          </a:p>
          <a:p>
            <a:pPr marL="0" indent="0">
              <a:buNone/>
            </a:pPr>
            <a:r>
              <a:rPr lang="en-US" altLang="zh-TW" dirty="0"/>
              <a:t>With more data, it may be possible to distinguish these subgroups more accurately. </a:t>
            </a:r>
          </a:p>
          <a:p>
            <a:r>
              <a:rPr lang="en-US" altLang="zh-TW" dirty="0"/>
              <a:t>Driver’s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76389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3">
      <a:dk1>
        <a:sysClr val="windowText" lastClr="000000"/>
      </a:dk1>
      <a:lt1>
        <a:sysClr val="window" lastClr="FFFFFF"/>
      </a:lt1>
      <a:dk2>
        <a:srgbClr val="006DBA"/>
      </a:dk2>
      <a:lt2>
        <a:srgbClr val="DFE3E5"/>
      </a:lt2>
      <a:accent1>
        <a:srgbClr val="006DBA"/>
      </a:accent1>
      <a:accent2>
        <a:srgbClr val="A9CDE0"/>
      </a:accent2>
      <a:accent3>
        <a:srgbClr val="384D5B"/>
      </a:accent3>
      <a:accent4>
        <a:srgbClr val="E30031"/>
      </a:accent4>
      <a:accent5>
        <a:srgbClr val="EDC8D0"/>
      </a:accent5>
      <a:accent6>
        <a:srgbClr val="D07085"/>
      </a:accent6>
      <a:hlink>
        <a:srgbClr val="000000"/>
      </a:hlink>
      <a:folHlink>
        <a:srgbClr val="384D5B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8985</TotalTime>
  <Words>231</Words>
  <Application>Microsoft Office PowerPoint</Application>
  <PresentationFormat>寬螢幕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Case Study: Motor Insurance </vt:lpstr>
      <vt:lpstr>Data Exploration &amp; Preparation</vt:lpstr>
      <vt:lpstr>Data Cleaning</vt:lpstr>
      <vt:lpstr>Data Transformation and Scaling</vt:lpstr>
      <vt:lpstr>Dimensionality Reduction</vt:lpstr>
      <vt:lpstr>Modelling</vt:lpstr>
      <vt:lpstr>Modelling</vt:lpstr>
      <vt:lpstr>Modelling 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芃蓁 方</dc:creator>
  <cp:lastModifiedBy>芃蓁 方</cp:lastModifiedBy>
  <cp:revision>13</cp:revision>
  <dcterms:created xsi:type="dcterms:W3CDTF">2023-05-07T13:09:49Z</dcterms:created>
  <dcterms:modified xsi:type="dcterms:W3CDTF">2023-05-15T14:29:27Z</dcterms:modified>
</cp:coreProperties>
</file>