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5980C-C651-4769-B016-D413AED69D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9E4807-9051-4B0A-8761-0C1043B27B64}">
      <dgm:prSet custT="1"/>
      <dgm:spPr/>
      <dgm:t>
        <a:bodyPr/>
        <a:lstStyle/>
        <a:p>
          <a:r>
            <a:rPr lang="en-US" sz="2800" dirty="0"/>
            <a:t>food.csv</a:t>
          </a:r>
        </a:p>
      </dgm:t>
    </dgm:pt>
    <dgm:pt modelId="{499A9C48-EEA7-49FC-81C9-E7DDA2EFA0F7}" type="parTrans" cxnId="{C458E7D4-D740-40AF-A991-63190743A855}">
      <dgm:prSet/>
      <dgm:spPr/>
      <dgm:t>
        <a:bodyPr/>
        <a:lstStyle/>
        <a:p>
          <a:endParaRPr lang="en-US"/>
        </a:p>
      </dgm:t>
    </dgm:pt>
    <dgm:pt modelId="{5AB327B2-ABEF-4343-A9EF-633275E9F326}" type="sibTrans" cxnId="{C458E7D4-D740-40AF-A991-63190743A855}">
      <dgm:prSet/>
      <dgm:spPr/>
      <dgm:t>
        <a:bodyPr/>
        <a:lstStyle/>
        <a:p>
          <a:endParaRPr lang="en-US"/>
        </a:p>
      </dgm:t>
    </dgm:pt>
    <dgm:pt modelId="{6B0B6521-6B39-44C5-8362-39FAD4312FB9}">
      <dgm:prSet custT="1"/>
      <dgm:spPr/>
      <dgm:t>
        <a:bodyPr/>
        <a:lstStyle/>
        <a:p>
          <a:r>
            <a:rPr lang="en-US" sz="2800" dirty="0"/>
            <a:t>preprocessed_data.csv</a:t>
          </a:r>
        </a:p>
      </dgm:t>
    </dgm:pt>
    <dgm:pt modelId="{EDFCA3EE-1084-490F-A57B-7F7512456FF0}" type="parTrans" cxnId="{6081AD7F-6CB1-40F3-ACB4-3306C9C2E4A0}">
      <dgm:prSet/>
      <dgm:spPr/>
      <dgm:t>
        <a:bodyPr/>
        <a:lstStyle/>
        <a:p>
          <a:endParaRPr lang="en-US"/>
        </a:p>
      </dgm:t>
    </dgm:pt>
    <dgm:pt modelId="{0582E7C1-0F34-4C76-AD87-E7F783462509}" type="sibTrans" cxnId="{6081AD7F-6CB1-40F3-ACB4-3306C9C2E4A0}">
      <dgm:prSet/>
      <dgm:spPr/>
      <dgm:t>
        <a:bodyPr/>
        <a:lstStyle/>
        <a:p>
          <a:endParaRPr lang="en-US"/>
        </a:p>
      </dgm:t>
    </dgm:pt>
    <dgm:pt modelId="{A558E9C7-4C04-490F-AB21-DDC26792AFD6}" type="pres">
      <dgm:prSet presAssocID="{8E85980C-C651-4769-B016-D413AED69D1E}" presName="linear" presStyleCnt="0">
        <dgm:presLayoutVars>
          <dgm:animLvl val="lvl"/>
          <dgm:resizeHandles val="exact"/>
        </dgm:presLayoutVars>
      </dgm:prSet>
      <dgm:spPr/>
    </dgm:pt>
    <dgm:pt modelId="{7AC120BE-DFD9-4D36-88E1-B7755A9C528E}" type="pres">
      <dgm:prSet presAssocID="{9C9E4807-9051-4B0A-8761-0C1043B27B64}" presName="parentText" presStyleLbl="node1" presStyleIdx="0" presStyleCnt="2" custLinFactY="-6103" custLinFactNeighborX="727" custLinFactNeighborY="-100000">
        <dgm:presLayoutVars>
          <dgm:chMax val="0"/>
          <dgm:bulletEnabled val="1"/>
        </dgm:presLayoutVars>
      </dgm:prSet>
      <dgm:spPr/>
    </dgm:pt>
    <dgm:pt modelId="{20805DF3-854F-43F4-9E2B-797FD4A14107}" type="pres">
      <dgm:prSet presAssocID="{5AB327B2-ABEF-4343-A9EF-633275E9F326}" presName="spacer" presStyleCnt="0"/>
      <dgm:spPr/>
    </dgm:pt>
    <dgm:pt modelId="{DCA8008E-137A-4BBB-93DA-113555B43EAB}" type="pres">
      <dgm:prSet presAssocID="{6B0B6521-6B39-44C5-8362-39FAD4312FB9}" presName="parentText" presStyleLbl="node1" presStyleIdx="1" presStyleCnt="2" custLinFactNeighborX="26315" custLinFactNeighborY="-32647">
        <dgm:presLayoutVars>
          <dgm:chMax val="0"/>
          <dgm:bulletEnabled val="1"/>
        </dgm:presLayoutVars>
      </dgm:prSet>
      <dgm:spPr/>
    </dgm:pt>
  </dgm:ptLst>
  <dgm:cxnLst>
    <dgm:cxn modelId="{3C489D21-9355-4414-8A17-717F9305FFC2}" type="presOf" srcId="{8E85980C-C651-4769-B016-D413AED69D1E}" destId="{A558E9C7-4C04-490F-AB21-DDC26792AFD6}" srcOrd="0" destOrd="0" presId="urn:microsoft.com/office/officeart/2005/8/layout/vList2"/>
    <dgm:cxn modelId="{3D4E9075-8A43-4E00-8A96-F9A60A4263AB}" type="presOf" srcId="{6B0B6521-6B39-44C5-8362-39FAD4312FB9}" destId="{DCA8008E-137A-4BBB-93DA-113555B43EAB}" srcOrd="0" destOrd="0" presId="urn:microsoft.com/office/officeart/2005/8/layout/vList2"/>
    <dgm:cxn modelId="{6081AD7F-6CB1-40F3-ACB4-3306C9C2E4A0}" srcId="{8E85980C-C651-4769-B016-D413AED69D1E}" destId="{6B0B6521-6B39-44C5-8362-39FAD4312FB9}" srcOrd="1" destOrd="0" parTransId="{EDFCA3EE-1084-490F-A57B-7F7512456FF0}" sibTransId="{0582E7C1-0F34-4C76-AD87-E7F783462509}"/>
    <dgm:cxn modelId="{91647D96-0D11-41E7-8186-B629B1AEB498}" type="presOf" srcId="{9C9E4807-9051-4B0A-8761-0C1043B27B64}" destId="{7AC120BE-DFD9-4D36-88E1-B7755A9C528E}" srcOrd="0" destOrd="0" presId="urn:microsoft.com/office/officeart/2005/8/layout/vList2"/>
    <dgm:cxn modelId="{C458E7D4-D740-40AF-A991-63190743A855}" srcId="{8E85980C-C651-4769-B016-D413AED69D1E}" destId="{9C9E4807-9051-4B0A-8761-0C1043B27B64}" srcOrd="0" destOrd="0" parTransId="{499A9C48-EEA7-49FC-81C9-E7DDA2EFA0F7}" sibTransId="{5AB327B2-ABEF-4343-A9EF-633275E9F326}"/>
    <dgm:cxn modelId="{5E248E05-229D-4EFD-8DF5-72AFBB089986}" type="presParOf" srcId="{A558E9C7-4C04-490F-AB21-DDC26792AFD6}" destId="{7AC120BE-DFD9-4D36-88E1-B7755A9C528E}" srcOrd="0" destOrd="0" presId="urn:microsoft.com/office/officeart/2005/8/layout/vList2"/>
    <dgm:cxn modelId="{A91AE518-4C85-4F40-9023-219F2B3919DC}" type="presParOf" srcId="{A558E9C7-4C04-490F-AB21-DDC26792AFD6}" destId="{20805DF3-854F-43F4-9E2B-797FD4A14107}" srcOrd="1" destOrd="0" presId="urn:microsoft.com/office/officeart/2005/8/layout/vList2"/>
    <dgm:cxn modelId="{BED830C9-6602-4428-B6EF-609FBFD3034C}" type="presParOf" srcId="{A558E9C7-4C04-490F-AB21-DDC26792AFD6}" destId="{DCA8008E-137A-4BBB-93DA-113555B43E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5028A-FC76-49D8-98CD-4F21DC0EC94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BFEA94-4F24-4228-8CA3-F39A4B176860}">
      <dgm:prSet/>
      <dgm:spPr/>
      <dgm:t>
        <a:bodyPr/>
        <a:lstStyle/>
        <a:p>
          <a:r>
            <a:rPr lang="en-US"/>
            <a:t>Step 1</a:t>
          </a:r>
        </a:p>
      </dgm:t>
    </dgm:pt>
    <dgm:pt modelId="{D7505BFE-CFCC-4712-AC34-CE4D9250B33C}" type="parTrans" cxnId="{BFDEB0AD-FE90-41CC-B03E-083B29EC93DC}">
      <dgm:prSet/>
      <dgm:spPr/>
      <dgm:t>
        <a:bodyPr/>
        <a:lstStyle/>
        <a:p>
          <a:endParaRPr lang="en-US"/>
        </a:p>
      </dgm:t>
    </dgm:pt>
    <dgm:pt modelId="{96929395-8574-490E-848A-62F747B39C24}" type="sibTrans" cxnId="{BFDEB0AD-FE90-41CC-B03E-083B29EC93DC}">
      <dgm:prSet/>
      <dgm:spPr/>
      <dgm:t>
        <a:bodyPr/>
        <a:lstStyle/>
        <a:p>
          <a:endParaRPr lang="en-US"/>
        </a:p>
      </dgm:t>
    </dgm:pt>
    <dgm:pt modelId="{AB1EE9CA-2FE5-4E0B-B645-B589C1BD9BD2}">
      <dgm:prSet/>
      <dgm:spPr/>
      <dgm:t>
        <a:bodyPr/>
        <a:lstStyle/>
        <a:p>
          <a:r>
            <a:rPr lang="en-US"/>
            <a:t>PCA Dimensionality Reduction</a:t>
          </a:r>
        </a:p>
      </dgm:t>
    </dgm:pt>
    <dgm:pt modelId="{623AFBBC-3256-4831-BF79-62123AA0714E}" type="parTrans" cxnId="{0FCCA50C-DDD1-4CC5-B58B-26E6C08CC4F0}">
      <dgm:prSet/>
      <dgm:spPr/>
      <dgm:t>
        <a:bodyPr/>
        <a:lstStyle/>
        <a:p>
          <a:endParaRPr lang="en-US"/>
        </a:p>
      </dgm:t>
    </dgm:pt>
    <dgm:pt modelId="{02371D07-3AEC-43B4-BA69-9B79C7EAA1AB}" type="sibTrans" cxnId="{0FCCA50C-DDD1-4CC5-B58B-26E6C08CC4F0}">
      <dgm:prSet/>
      <dgm:spPr/>
      <dgm:t>
        <a:bodyPr/>
        <a:lstStyle/>
        <a:p>
          <a:endParaRPr lang="en-US"/>
        </a:p>
      </dgm:t>
    </dgm:pt>
    <dgm:pt modelId="{EAC644E7-23B7-48B1-9A83-3B18BE5D9E42}">
      <dgm:prSet/>
      <dgm:spPr/>
      <dgm:t>
        <a:bodyPr/>
        <a:lstStyle/>
        <a:p>
          <a:r>
            <a:rPr lang="en-US"/>
            <a:t>Step 2</a:t>
          </a:r>
        </a:p>
      </dgm:t>
    </dgm:pt>
    <dgm:pt modelId="{1489979B-7950-4572-BAC6-2AEB4E1EFFD9}" type="parTrans" cxnId="{A22F5C8E-B211-42D4-B0B7-AA002043C318}">
      <dgm:prSet/>
      <dgm:spPr/>
      <dgm:t>
        <a:bodyPr/>
        <a:lstStyle/>
        <a:p>
          <a:endParaRPr lang="en-US"/>
        </a:p>
      </dgm:t>
    </dgm:pt>
    <dgm:pt modelId="{9EE642DB-C925-4321-9775-A3A4DD516E61}" type="sibTrans" cxnId="{A22F5C8E-B211-42D4-B0B7-AA002043C318}">
      <dgm:prSet/>
      <dgm:spPr/>
      <dgm:t>
        <a:bodyPr/>
        <a:lstStyle/>
        <a:p>
          <a:endParaRPr lang="en-US"/>
        </a:p>
      </dgm:t>
    </dgm:pt>
    <dgm:pt modelId="{9BD603BE-94F3-4098-9CF0-60FD43CBC66A}">
      <dgm:prSet/>
      <dgm:spPr/>
      <dgm:t>
        <a:bodyPr/>
        <a:lstStyle/>
        <a:p>
          <a:r>
            <a:rPr lang="en-US" dirty="0"/>
            <a:t>Data Exploration: Elbow Method &amp; K-means</a:t>
          </a:r>
        </a:p>
      </dgm:t>
    </dgm:pt>
    <dgm:pt modelId="{34D2A440-48B6-4919-AE26-06FFD075C656}" type="parTrans" cxnId="{7D2994CA-D2FA-4F0C-BC80-2B2CF3AA0A39}">
      <dgm:prSet/>
      <dgm:spPr/>
      <dgm:t>
        <a:bodyPr/>
        <a:lstStyle/>
        <a:p>
          <a:endParaRPr lang="en-US"/>
        </a:p>
      </dgm:t>
    </dgm:pt>
    <dgm:pt modelId="{7A912BDC-1C42-44B1-B4DC-B2BE1C15A6CD}" type="sibTrans" cxnId="{7D2994CA-D2FA-4F0C-BC80-2B2CF3AA0A39}">
      <dgm:prSet/>
      <dgm:spPr/>
      <dgm:t>
        <a:bodyPr/>
        <a:lstStyle/>
        <a:p>
          <a:endParaRPr lang="en-US"/>
        </a:p>
      </dgm:t>
    </dgm:pt>
    <dgm:pt modelId="{65D69373-74F8-4532-9AE2-48F1D6748EBF}">
      <dgm:prSet/>
      <dgm:spPr/>
      <dgm:t>
        <a:bodyPr/>
        <a:lstStyle/>
        <a:p>
          <a:r>
            <a:rPr lang="en-US"/>
            <a:t>Step 3</a:t>
          </a:r>
        </a:p>
      </dgm:t>
    </dgm:pt>
    <dgm:pt modelId="{82BB058C-E27C-4FA0-8876-A8F153133EF2}" type="parTrans" cxnId="{5369325E-D895-4F72-98E8-752397C2D131}">
      <dgm:prSet/>
      <dgm:spPr/>
      <dgm:t>
        <a:bodyPr/>
        <a:lstStyle/>
        <a:p>
          <a:endParaRPr lang="en-US"/>
        </a:p>
      </dgm:t>
    </dgm:pt>
    <dgm:pt modelId="{4A72FAF0-39BA-4317-8BCC-5B5F630FFAC0}" type="sibTrans" cxnId="{5369325E-D895-4F72-98E8-752397C2D131}">
      <dgm:prSet/>
      <dgm:spPr/>
      <dgm:t>
        <a:bodyPr/>
        <a:lstStyle/>
        <a:p>
          <a:endParaRPr lang="en-US"/>
        </a:p>
      </dgm:t>
    </dgm:pt>
    <dgm:pt modelId="{3097AD68-D0A6-4EA1-8E7B-0A8CCB13FCB2}">
      <dgm:prSet/>
      <dgm:spPr/>
      <dgm:t>
        <a:bodyPr/>
        <a:lstStyle/>
        <a:p>
          <a:r>
            <a:rPr lang="en-US"/>
            <a:t>Distance Matrix &amp; Prediction</a:t>
          </a:r>
        </a:p>
      </dgm:t>
    </dgm:pt>
    <dgm:pt modelId="{9D58BD78-763B-47B0-A086-96CF573B7919}" type="parTrans" cxnId="{1D399CE7-C454-4B06-B6F1-BF57506AA2AA}">
      <dgm:prSet/>
      <dgm:spPr/>
      <dgm:t>
        <a:bodyPr/>
        <a:lstStyle/>
        <a:p>
          <a:endParaRPr lang="en-US"/>
        </a:p>
      </dgm:t>
    </dgm:pt>
    <dgm:pt modelId="{DEB93113-7C2A-480E-8D66-6BEF9B176666}" type="sibTrans" cxnId="{1D399CE7-C454-4B06-B6F1-BF57506AA2AA}">
      <dgm:prSet/>
      <dgm:spPr/>
      <dgm:t>
        <a:bodyPr/>
        <a:lstStyle/>
        <a:p>
          <a:endParaRPr lang="en-US"/>
        </a:p>
      </dgm:t>
    </dgm:pt>
    <dgm:pt modelId="{C38369E5-E6EA-4124-A589-A0A041EE9F9A}">
      <dgm:prSet/>
      <dgm:spPr/>
      <dgm:t>
        <a:bodyPr/>
        <a:lstStyle/>
        <a:p>
          <a:r>
            <a:rPr lang="en-US"/>
            <a:t>Step 4</a:t>
          </a:r>
        </a:p>
      </dgm:t>
    </dgm:pt>
    <dgm:pt modelId="{95E212E4-EEA5-43F7-B919-240C077E852C}" type="parTrans" cxnId="{9B8F1FC9-8B5F-4EF3-8304-9F3085BE2206}">
      <dgm:prSet/>
      <dgm:spPr/>
      <dgm:t>
        <a:bodyPr/>
        <a:lstStyle/>
        <a:p>
          <a:endParaRPr lang="en-US"/>
        </a:p>
      </dgm:t>
    </dgm:pt>
    <dgm:pt modelId="{05CEC803-F5CB-48C4-9FE2-6114FD79CD8D}" type="sibTrans" cxnId="{9B8F1FC9-8B5F-4EF3-8304-9F3085BE2206}">
      <dgm:prSet/>
      <dgm:spPr/>
      <dgm:t>
        <a:bodyPr/>
        <a:lstStyle/>
        <a:p>
          <a:endParaRPr lang="en-US"/>
        </a:p>
      </dgm:t>
    </dgm:pt>
    <dgm:pt modelId="{F1A64B99-9B07-4FE4-B28F-BF3359976EEB}">
      <dgm:prSet/>
      <dgm:spPr/>
      <dgm:t>
        <a:bodyPr/>
        <a:lstStyle/>
        <a:p>
          <a:r>
            <a:rPr lang="en-US"/>
            <a:t>Integrated Outputs</a:t>
          </a:r>
        </a:p>
      </dgm:t>
    </dgm:pt>
    <dgm:pt modelId="{8CBD3EDF-1D7C-4F4D-BCA1-171A2CE8A09D}" type="parTrans" cxnId="{5D83A897-93DB-429B-9970-9BB1EEA8C18B}">
      <dgm:prSet/>
      <dgm:spPr/>
      <dgm:t>
        <a:bodyPr/>
        <a:lstStyle/>
        <a:p>
          <a:endParaRPr lang="en-US"/>
        </a:p>
      </dgm:t>
    </dgm:pt>
    <dgm:pt modelId="{8A0187F5-5D4B-49D5-B566-597DB7C8DBA9}" type="sibTrans" cxnId="{5D83A897-93DB-429B-9970-9BB1EEA8C18B}">
      <dgm:prSet/>
      <dgm:spPr/>
      <dgm:t>
        <a:bodyPr/>
        <a:lstStyle/>
        <a:p>
          <a:endParaRPr lang="en-US"/>
        </a:p>
      </dgm:t>
    </dgm:pt>
    <dgm:pt modelId="{89E699F7-E2A8-42F8-A703-75670D0BD267}" type="pres">
      <dgm:prSet presAssocID="{B8C5028A-FC76-49D8-98CD-4F21DC0EC94D}" presName="Name0" presStyleCnt="0">
        <dgm:presLayoutVars>
          <dgm:dir/>
          <dgm:animLvl val="lvl"/>
          <dgm:resizeHandles val="exact"/>
        </dgm:presLayoutVars>
      </dgm:prSet>
      <dgm:spPr/>
    </dgm:pt>
    <dgm:pt modelId="{31BE2903-62D6-4D23-9345-026EF18ECCBA}" type="pres">
      <dgm:prSet presAssocID="{C38369E5-E6EA-4124-A589-A0A041EE9F9A}" presName="boxAndChildren" presStyleCnt="0"/>
      <dgm:spPr/>
    </dgm:pt>
    <dgm:pt modelId="{670E8BF8-287D-4113-AAF5-80D72F3E6636}" type="pres">
      <dgm:prSet presAssocID="{C38369E5-E6EA-4124-A589-A0A041EE9F9A}" presName="parentTextBox" presStyleLbl="alignNode1" presStyleIdx="0" presStyleCnt="4"/>
      <dgm:spPr/>
    </dgm:pt>
    <dgm:pt modelId="{FDFDB6AC-408A-4D7C-A954-FC0CF3AED9AC}" type="pres">
      <dgm:prSet presAssocID="{C38369E5-E6EA-4124-A589-A0A041EE9F9A}" presName="descendantBox" presStyleLbl="bgAccFollowNode1" presStyleIdx="0" presStyleCnt="4"/>
      <dgm:spPr/>
    </dgm:pt>
    <dgm:pt modelId="{FD9A337E-F5F0-4030-A61F-898D41D467F0}" type="pres">
      <dgm:prSet presAssocID="{4A72FAF0-39BA-4317-8BCC-5B5F630FFAC0}" presName="sp" presStyleCnt="0"/>
      <dgm:spPr/>
    </dgm:pt>
    <dgm:pt modelId="{F3F39C52-150F-4B2D-ABF9-318884C5BA96}" type="pres">
      <dgm:prSet presAssocID="{65D69373-74F8-4532-9AE2-48F1D6748EBF}" presName="arrowAndChildren" presStyleCnt="0"/>
      <dgm:spPr/>
    </dgm:pt>
    <dgm:pt modelId="{E826BF77-4CCE-44CD-8F7D-CA11E8F07ED3}" type="pres">
      <dgm:prSet presAssocID="{65D69373-74F8-4532-9AE2-48F1D6748EBF}" presName="parentTextArrow" presStyleLbl="node1" presStyleIdx="0" presStyleCnt="0"/>
      <dgm:spPr/>
    </dgm:pt>
    <dgm:pt modelId="{95D0B9BA-F698-4A76-9937-711BE0A1D861}" type="pres">
      <dgm:prSet presAssocID="{65D69373-74F8-4532-9AE2-48F1D6748EBF}" presName="arrow" presStyleLbl="alignNode1" presStyleIdx="1" presStyleCnt="4"/>
      <dgm:spPr/>
    </dgm:pt>
    <dgm:pt modelId="{269C4A62-B6B2-40FE-965C-9880E53F5778}" type="pres">
      <dgm:prSet presAssocID="{65D69373-74F8-4532-9AE2-48F1D6748EBF}" presName="descendantArrow" presStyleLbl="bgAccFollowNode1" presStyleIdx="1" presStyleCnt="4"/>
      <dgm:spPr/>
    </dgm:pt>
    <dgm:pt modelId="{CBA427B6-9FCA-4E19-8D07-05F6331B56C4}" type="pres">
      <dgm:prSet presAssocID="{9EE642DB-C925-4321-9775-A3A4DD516E61}" presName="sp" presStyleCnt="0"/>
      <dgm:spPr/>
    </dgm:pt>
    <dgm:pt modelId="{AAFB7900-5A40-4443-81E7-09697394A6C7}" type="pres">
      <dgm:prSet presAssocID="{EAC644E7-23B7-48B1-9A83-3B18BE5D9E42}" presName="arrowAndChildren" presStyleCnt="0"/>
      <dgm:spPr/>
    </dgm:pt>
    <dgm:pt modelId="{7A305049-EFE2-4D49-99DF-EB8928D4FC27}" type="pres">
      <dgm:prSet presAssocID="{EAC644E7-23B7-48B1-9A83-3B18BE5D9E42}" presName="parentTextArrow" presStyleLbl="node1" presStyleIdx="0" presStyleCnt="0"/>
      <dgm:spPr/>
    </dgm:pt>
    <dgm:pt modelId="{A7C9A724-13CF-42F7-8023-27AC07477F96}" type="pres">
      <dgm:prSet presAssocID="{EAC644E7-23B7-48B1-9A83-3B18BE5D9E42}" presName="arrow" presStyleLbl="alignNode1" presStyleIdx="2" presStyleCnt="4"/>
      <dgm:spPr/>
    </dgm:pt>
    <dgm:pt modelId="{B8192561-53AE-4EE4-928B-2F48473776E8}" type="pres">
      <dgm:prSet presAssocID="{EAC644E7-23B7-48B1-9A83-3B18BE5D9E42}" presName="descendantArrow" presStyleLbl="bgAccFollowNode1" presStyleIdx="2" presStyleCnt="4"/>
      <dgm:spPr/>
    </dgm:pt>
    <dgm:pt modelId="{0232BD56-0BC5-4C08-8A2A-A4FA01810A44}" type="pres">
      <dgm:prSet presAssocID="{96929395-8574-490E-848A-62F747B39C24}" presName="sp" presStyleCnt="0"/>
      <dgm:spPr/>
    </dgm:pt>
    <dgm:pt modelId="{AE02FA88-DDDB-4450-8074-8B2D937C899F}" type="pres">
      <dgm:prSet presAssocID="{6BBFEA94-4F24-4228-8CA3-F39A4B176860}" presName="arrowAndChildren" presStyleCnt="0"/>
      <dgm:spPr/>
    </dgm:pt>
    <dgm:pt modelId="{3A5293A2-35BC-4384-88A6-2B00B1F56A77}" type="pres">
      <dgm:prSet presAssocID="{6BBFEA94-4F24-4228-8CA3-F39A4B176860}" presName="parentTextArrow" presStyleLbl="node1" presStyleIdx="0" presStyleCnt="0"/>
      <dgm:spPr/>
    </dgm:pt>
    <dgm:pt modelId="{91F2CD75-790F-41A2-9C14-01958D035E63}" type="pres">
      <dgm:prSet presAssocID="{6BBFEA94-4F24-4228-8CA3-F39A4B176860}" presName="arrow" presStyleLbl="alignNode1" presStyleIdx="3" presStyleCnt="4"/>
      <dgm:spPr/>
    </dgm:pt>
    <dgm:pt modelId="{78FDA545-F454-41AD-8C53-16CBD91F80A6}" type="pres">
      <dgm:prSet presAssocID="{6BBFEA94-4F24-4228-8CA3-F39A4B176860}" presName="descendantArrow" presStyleLbl="bgAccFollowNode1" presStyleIdx="3" presStyleCnt="4"/>
      <dgm:spPr/>
    </dgm:pt>
  </dgm:ptLst>
  <dgm:cxnLst>
    <dgm:cxn modelId="{0FCCA50C-DDD1-4CC5-B58B-26E6C08CC4F0}" srcId="{6BBFEA94-4F24-4228-8CA3-F39A4B176860}" destId="{AB1EE9CA-2FE5-4E0B-B645-B589C1BD9BD2}" srcOrd="0" destOrd="0" parTransId="{623AFBBC-3256-4831-BF79-62123AA0714E}" sibTransId="{02371D07-3AEC-43B4-BA69-9B79C7EAA1AB}"/>
    <dgm:cxn modelId="{2E423913-BAC0-493B-BF38-9D3360DD389C}" type="presOf" srcId="{C38369E5-E6EA-4124-A589-A0A041EE9F9A}" destId="{670E8BF8-287D-4113-AAF5-80D72F3E6636}" srcOrd="0" destOrd="0" presId="urn:microsoft.com/office/officeart/2016/7/layout/VerticalDownArrowProcess"/>
    <dgm:cxn modelId="{12DAF014-F402-4446-8CD5-ABDC8BE5BAA8}" type="presOf" srcId="{6BBFEA94-4F24-4228-8CA3-F39A4B176860}" destId="{3A5293A2-35BC-4384-88A6-2B00B1F56A77}" srcOrd="0" destOrd="0" presId="urn:microsoft.com/office/officeart/2016/7/layout/VerticalDownArrowProcess"/>
    <dgm:cxn modelId="{26FA3920-ACE0-407A-B4EB-F8BC664FCD36}" type="presOf" srcId="{B8C5028A-FC76-49D8-98CD-4F21DC0EC94D}" destId="{89E699F7-E2A8-42F8-A703-75670D0BD267}" srcOrd="0" destOrd="0" presId="urn:microsoft.com/office/officeart/2016/7/layout/VerticalDownArrowProcess"/>
    <dgm:cxn modelId="{59366E25-2422-4E40-97B6-E2D59E8E3D46}" type="presOf" srcId="{EAC644E7-23B7-48B1-9A83-3B18BE5D9E42}" destId="{A7C9A724-13CF-42F7-8023-27AC07477F96}" srcOrd="1" destOrd="0" presId="urn:microsoft.com/office/officeart/2016/7/layout/VerticalDownArrowProcess"/>
    <dgm:cxn modelId="{29EF2029-2D8D-4521-BA2B-8EEBE24E68A9}" type="presOf" srcId="{AB1EE9CA-2FE5-4E0B-B645-B589C1BD9BD2}" destId="{78FDA545-F454-41AD-8C53-16CBD91F80A6}" srcOrd="0" destOrd="0" presId="urn:microsoft.com/office/officeart/2016/7/layout/VerticalDownArrowProcess"/>
    <dgm:cxn modelId="{DD51703E-97F2-4EE6-A6C4-063C5A94A3A2}" type="presOf" srcId="{9BD603BE-94F3-4098-9CF0-60FD43CBC66A}" destId="{B8192561-53AE-4EE4-928B-2F48473776E8}" srcOrd="0" destOrd="0" presId="urn:microsoft.com/office/officeart/2016/7/layout/VerticalDownArrowProcess"/>
    <dgm:cxn modelId="{5369325E-D895-4F72-98E8-752397C2D131}" srcId="{B8C5028A-FC76-49D8-98CD-4F21DC0EC94D}" destId="{65D69373-74F8-4532-9AE2-48F1D6748EBF}" srcOrd="2" destOrd="0" parTransId="{82BB058C-E27C-4FA0-8876-A8F153133EF2}" sibTransId="{4A72FAF0-39BA-4317-8BCC-5B5F630FFAC0}"/>
    <dgm:cxn modelId="{A22F5C8E-B211-42D4-B0B7-AA002043C318}" srcId="{B8C5028A-FC76-49D8-98CD-4F21DC0EC94D}" destId="{EAC644E7-23B7-48B1-9A83-3B18BE5D9E42}" srcOrd="1" destOrd="0" parTransId="{1489979B-7950-4572-BAC6-2AEB4E1EFFD9}" sibTransId="{9EE642DB-C925-4321-9775-A3A4DD516E61}"/>
    <dgm:cxn modelId="{5D83A897-93DB-429B-9970-9BB1EEA8C18B}" srcId="{C38369E5-E6EA-4124-A589-A0A041EE9F9A}" destId="{F1A64B99-9B07-4FE4-B28F-BF3359976EEB}" srcOrd="0" destOrd="0" parTransId="{8CBD3EDF-1D7C-4F4D-BCA1-171A2CE8A09D}" sibTransId="{8A0187F5-5D4B-49D5-B566-597DB7C8DBA9}"/>
    <dgm:cxn modelId="{643FF99A-B8A4-45AE-9BC2-B7314F22096C}" type="presOf" srcId="{F1A64B99-9B07-4FE4-B28F-BF3359976EEB}" destId="{FDFDB6AC-408A-4D7C-A954-FC0CF3AED9AC}" srcOrd="0" destOrd="0" presId="urn:microsoft.com/office/officeart/2016/7/layout/VerticalDownArrowProcess"/>
    <dgm:cxn modelId="{BFDEB0AD-FE90-41CC-B03E-083B29EC93DC}" srcId="{B8C5028A-FC76-49D8-98CD-4F21DC0EC94D}" destId="{6BBFEA94-4F24-4228-8CA3-F39A4B176860}" srcOrd="0" destOrd="0" parTransId="{D7505BFE-CFCC-4712-AC34-CE4D9250B33C}" sibTransId="{96929395-8574-490E-848A-62F747B39C24}"/>
    <dgm:cxn modelId="{A31D16B5-C3A1-4A7F-9F17-17F97D239E0A}" type="presOf" srcId="{65D69373-74F8-4532-9AE2-48F1D6748EBF}" destId="{E826BF77-4CCE-44CD-8F7D-CA11E8F07ED3}" srcOrd="0" destOrd="0" presId="urn:microsoft.com/office/officeart/2016/7/layout/VerticalDownArrowProcess"/>
    <dgm:cxn modelId="{DBD63BBB-2BB5-4E0B-A418-C1B69AC7ECA7}" type="presOf" srcId="{3097AD68-D0A6-4EA1-8E7B-0A8CCB13FCB2}" destId="{269C4A62-B6B2-40FE-965C-9880E53F5778}" srcOrd="0" destOrd="0" presId="urn:microsoft.com/office/officeart/2016/7/layout/VerticalDownArrowProcess"/>
    <dgm:cxn modelId="{D24AA3C0-1F3D-4E8F-8BD9-C5E332000B26}" type="presOf" srcId="{EAC644E7-23B7-48B1-9A83-3B18BE5D9E42}" destId="{7A305049-EFE2-4D49-99DF-EB8928D4FC27}" srcOrd="0" destOrd="0" presId="urn:microsoft.com/office/officeart/2016/7/layout/VerticalDownArrowProcess"/>
    <dgm:cxn modelId="{9B8F1FC9-8B5F-4EF3-8304-9F3085BE2206}" srcId="{B8C5028A-FC76-49D8-98CD-4F21DC0EC94D}" destId="{C38369E5-E6EA-4124-A589-A0A041EE9F9A}" srcOrd="3" destOrd="0" parTransId="{95E212E4-EEA5-43F7-B919-240C077E852C}" sibTransId="{05CEC803-F5CB-48C4-9FE2-6114FD79CD8D}"/>
    <dgm:cxn modelId="{7D2994CA-D2FA-4F0C-BC80-2B2CF3AA0A39}" srcId="{EAC644E7-23B7-48B1-9A83-3B18BE5D9E42}" destId="{9BD603BE-94F3-4098-9CF0-60FD43CBC66A}" srcOrd="0" destOrd="0" parTransId="{34D2A440-48B6-4919-AE26-06FFD075C656}" sibTransId="{7A912BDC-1C42-44B1-B4DC-B2BE1C15A6CD}"/>
    <dgm:cxn modelId="{35885CDE-CE4A-4623-9C07-488CAFF82190}" type="presOf" srcId="{65D69373-74F8-4532-9AE2-48F1D6748EBF}" destId="{95D0B9BA-F698-4A76-9937-711BE0A1D861}" srcOrd="1" destOrd="0" presId="urn:microsoft.com/office/officeart/2016/7/layout/VerticalDownArrowProcess"/>
    <dgm:cxn modelId="{1D399CE7-C454-4B06-B6F1-BF57506AA2AA}" srcId="{65D69373-74F8-4532-9AE2-48F1D6748EBF}" destId="{3097AD68-D0A6-4EA1-8E7B-0A8CCB13FCB2}" srcOrd="0" destOrd="0" parTransId="{9D58BD78-763B-47B0-A086-96CF573B7919}" sibTransId="{DEB93113-7C2A-480E-8D66-6BEF9B176666}"/>
    <dgm:cxn modelId="{0A8E64FC-1D01-4E37-A140-C5BC1AD0C52B}" type="presOf" srcId="{6BBFEA94-4F24-4228-8CA3-F39A4B176860}" destId="{91F2CD75-790F-41A2-9C14-01958D035E63}" srcOrd="1" destOrd="0" presId="urn:microsoft.com/office/officeart/2016/7/layout/VerticalDownArrowProcess"/>
    <dgm:cxn modelId="{1847F6F3-9DA6-44CA-B490-0BB0DAE81AE9}" type="presParOf" srcId="{89E699F7-E2A8-42F8-A703-75670D0BD267}" destId="{31BE2903-62D6-4D23-9345-026EF18ECCBA}" srcOrd="0" destOrd="0" presId="urn:microsoft.com/office/officeart/2016/7/layout/VerticalDownArrowProcess"/>
    <dgm:cxn modelId="{8EB42D71-498F-4F36-BCDE-41D2185C883E}" type="presParOf" srcId="{31BE2903-62D6-4D23-9345-026EF18ECCBA}" destId="{670E8BF8-287D-4113-AAF5-80D72F3E6636}" srcOrd="0" destOrd="0" presId="urn:microsoft.com/office/officeart/2016/7/layout/VerticalDownArrowProcess"/>
    <dgm:cxn modelId="{5239D6CB-2049-46F7-BA1C-0DB1A2011AF9}" type="presParOf" srcId="{31BE2903-62D6-4D23-9345-026EF18ECCBA}" destId="{FDFDB6AC-408A-4D7C-A954-FC0CF3AED9AC}" srcOrd="1" destOrd="0" presId="urn:microsoft.com/office/officeart/2016/7/layout/VerticalDownArrowProcess"/>
    <dgm:cxn modelId="{DA421C96-536F-43F9-9F74-32DD1C18B943}" type="presParOf" srcId="{89E699F7-E2A8-42F8-A703-75670D0BD267}" destId="{FD9A337E-F5F0-4030-A61F-898D41D467F0}" srcOrd="1" destOrd="0" presId="urn:microsoft.com/office/officeart/2016/7/layout/VerticalDownArrowProcess"/>
    <dgm:cxn modelId="{8737F5BF-865B-4088-943E-45693EA4BEB1}" type="presParOf" srcId="{89E699F7-E2A8-42F8-A703-75670D0BD267}" destId="{F3F39C52-150F-4B2D-ABF9-318884C5BA96}" srcOrd="2" destOrd="0" presId="urn:microsoft.com/office/officeart/2016/7/layout/VerticalDownArrowProcess"/>
    <dgm:cxn modelId="{BB65BC06-81A7-4E76-87E4-C7448B0DA41B}" type="presParOf" srcId="{F3F39C52-150F-4B2D-ABF9-318884C5BA96}" destId="{E826BF77-4CCE-44CD-8F7D-CA11E8F07ED3}" srcOrd="0" destOrd="0" presId="urn:microsoft.com/office/officeart/2016/7/layout/VerticalDownArrowProcess"/>
    <dgm:cxn modelId="{31F4FB9F-E715-4D8B-95B2-C4D2A2732B3C}" type="presParOf" srcId="{F3F39C52-150F-4B2D-ABF9-318884C5BA96}" destId="{95D0B9BA-F698-4A76-9937-711BE0A1D861}" srcOrd="1" destOrd="0" presId="urn:microsoft.com/office/officeart/2016/7/layout/VerticalDownArrowProcess"/>
    <dgm:cxn modelId="{09A952B0-57D1-4BFC-B764-76E1DF1AC194}" type="presParOf" srcId="{F3F39C52-150F-4B2D-ABF9-318884C5BA96}" destId="{269C4A62-B6B2-40FE-965C-9880E53F5778}" srcOrd="2" destOrd="0" presId="urn:microsoft.com/office/officeart/2016/7/layout/VerticalDownArrowProcess"/>
    <dgm:cxn modelId="{F1EE7884-D888-4C59-9458-D993A66F2ACF}" type="presParOf" srcId="{89E699F7-E2A8-42F8-A703-75670D0BD267}" destId="{CBA427B6-9FCA-4E19-8D07-05F6331B56C4}" srcOrd="3" destOrd="0" presId="urn:microsoft.com/office/officeart/2016/7/layout/VerticalDownArrowProcess"/>
    <dgm:cxn modelId="{04BEB22B-389F-4542-A551-9CF843426D65}" type="presParOf" srcId="{89E699F7-E2A8-42F8-A703-75670D0BD267}" destId="{AAFB7900-5A40-4443-81E7-09697394A6C7}" srcOrd="4" destOrd="0" presId="urn:microsoft.com/office/officeart/2016/7/layout/VerticalDownArrowProcess"/>
    <dgm:cxn modelId="{C93DA2C0-FF11-47A6-8A40-38DD4A78B277}" type="presParOf" srcId="{AAFB7900-5A40-4443-81E7-09697394A6C7}" destId="{7A305049-EFE2-4D49-99DF-EB8928D4FC27}" srcOrd="0" destOrd="0" presId="urn:microsoft.com/office/officeart/2016/7/layout/VerticalDownArrowProcess"/>
    <dgm:cxn modelId="{BFAD6FC7-AA11-412D-8112-D67A286DC7E4}" type="presParOf" srcId="{AAFB7900-5A40-4443-81E7-09697394A6C7}" destId="{A7C9A724-13CF-42F7-8023-27AC07477F96}" srcOrd="1" destOrd="0" presId="urn:microsoft.com/office/officeart/2016/7/layout/VerticalDownArrowProcess"/>
    <dgm:cxn modelId="{84654E8A-A7CA-4CBB-81C1-E325EA57F026}" type="presParOf" srcId="{AAFB7900-5A40-4443-81E7-09697394A6C7}" destId="{B8192561-53AE-4EE4-928B-2F48473776E8}" srcOrd="2" destOrd="0" presId="urn:microsoft.com/office/officeart/2016/7/layout/VerticalDownArrowProcess"/>
    <dgm:cxn modelId="{5F8B1C25-1E2A-48D7-8462-584BB5AEC76F}" type="presParOf" srcId="{89E699F7-E2A8-42F8-A703-75670D0BD267}" destId="{0232BD56-0BC5-4C08-8A2A-A4FA01810A44}" srcOrd="5" destOrd="0" presId="urn:microsoft.com/office/officeart/2016/7/layout/VerticalDownArrowProcess"/>
    <dgm:cxn modelId="{0098C979-35CD-4B18-BDC4-4EBC75351901}" type="presParOf" srcId="{89E699F7-E2A8-42F8-A703-75670D0BD267}" destId="{AE02FA88-DDDB-4450-8074-8B2D937C899F}" srcOrd="6" destOrd="0" presId="urn:microsoft.com/office/officeart/2016/7/layout/VerticalDownArrowProcess"/>
    <dgm:cxn modelId="{BAF10A9C-2B12-42BA-AE3A-25C4239ACE6A}" type="presParOf" srcId="{AE02FA88-DDDB-4450-8074-8B2D937C899F}" destId="{3A5293A2-35BC-4384-88A6-2B00B1F56A77}" srcOrd="0" destOrd="0" presId="urn:microsoft.com/office/officeart/2016/7/layout/VerticalDownArrowProcess"/>
    <dgm:cxn modelId="{1F4CE8AE-45A6-448F-8692-F8253F5DB8F3}" type="presParOf" srcId="{AE02FA88-DDDB-4450-8074-8B2D937C899F}" destId="{91F2CD75-790F-41A2-9C14-01958D035E63}" srcOrd="1" destOrd="0" presId="urn:microsoft.com/office/officeart/2016/7/layout/VerticalDownArrowProcess"/>
    <dgm:cxn modelId="{0C958BE2-5D0D-4732-A4CA-4A86FF2C728D}" type="presParOf" srcId="{AE02FA88-DDDB-4450-8074-8B2D937C899F}" destId="{78FDA545-F454-41AD-8C53-16CBD91F80A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120BE-DFD9-4D36-88E1-B7755A9C528E}">
      <dsp:nvSpPr>
        <dsp:cNvPr id="0" name=""/>
        <dsp:cNvSpPr/>
      </dsp:nvSpPr>
      <dsp:spPr>
        <a:xfrm>
          <a:off x="0" y="0"/>
          <a:ext cx="419455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food.csv</a:t>
          </a:r>
        </a:p>
      </dsp:txBody>
      <dsp:txXfrm>
        <a:off x="36553" y="36553"/>
        <a:ext cx="4121444" cy="675694"/>
      </dsp:txXfrm>
    </dsp:sp>
    <dsp:sp modelId="{DCA8008E-137A-4BBB-93DA-113555B43EAB}">
      <dsp:nvSpPr>
        <dsp:cNvPr id="0" name=""/>
        <dsp:cNvSpPr/>
      </dsp:nvSpPr>
      <dsp:spPr>
        <a:xfrm>
          <a:off x="0" y="830847"/>
          <a:ext cx="419455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preprocessed_data.csv</a:t>
          </a:r>
        </a:p>
      </dsp:txBody>
      <dsp:txXfrm>
        <a:off x="36553" y="867400"/>
        <a:ext cx="4121444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E8BF8-287D-4113-AAF5-80D72F3E6636}">
      <dsp:nvSpPr>
        <dsp:cNvPr id="0" name=""/>
        <dsp:cNvSpPr/>
      </dsp:nvSpPr>
      <dsp:spPr>
        <a:xfrm>
          <a:off x="0" y="4229897"/>
          <a:ext cx="1779479" cy="925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57" tIns="227584" rIns="12655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Step 4</a:t>
          </a:r>
        </a:p>
      </dsp:txBody>
      <dsp:txXfrm>
        <a:off x="0" y="4229897"/>
        <a:ext cx="1779479" cy="925398"/>
      </dsp:txXfrm>
    </dsp:sp>
    <dsp:sp modelId="{FDFDB6AC-408A-4D7C-A954-FC0CF3AED9AC}">
      <dsp:nvSpPr>
        <dsp:cNvPr id="0" name=""/>
        <dsp:cNvSpPr/>
      </dsp:nvSpPr>
      <dsp:spPr>
        <a:xfrm>
          <a:off x="1779479" y="4229897"/>
          <a:ext cx="5338438" cy="9253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89" tIns="279400" rIns="108289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Integrated Outputs</a:t>
          </a:r>
        </a:p>
      </dsp:txBody>
      <dsp:txXfrm>
        <a:off x="1779479" y="4229897"/>
        <a:ext cx="5338438" cy="925398"/>
      </dsp:txXfrm>
    </dsp:sp>
    <dsp:sp modelId="{95D0B9BA-F698-4A76-9937-711BE0A1D861}">
      <dsp:nvSpPr>
        <dsp:cNvPr id="0" name=""/>
        <dsp:cNvSpPr/>
      </dsp:nvSpPr>
      <dsp:spPr>
        <a:xfrm rot="10800000">
          <a:off x="0" y="2820516"/>
          <a:ext cx="1779479" cy="14232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508419"/>
            <a:satOff val="1187"/>
            <a:lumOff val="1896"/>
            <a:alphaOff val="0"/>
          </a:schemeClr>
        </a:solidFill>
        <a:ln w="12700" cap="flat" cmpd="sng" algn="ctr">
          <a:solidFill>
            <a:schemeClr val="accent2">
              <a:hueOff val="-508419"/>
              <a:satOff val="1187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57" tIns="227584" rIns="12655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Step 3</a:t>
          </a:r>
        </a:p>
      </dsp:txBody>
      <dsp:txXfrm rot="-10800000">
        <a:off x="0" y="2820516"/>
        <a:ext cx="1779479" cy="925120"/>
      </dsp:txXfrm>
    </dsp:sp>
    <dsp:sp modelId="{269C4A62-B6B2-40FE-965C-9880E53F5778}">
      <dsp:nvSpPr>
        <dsp:cNvPr id="0" name=""/>
        <dsp:cNvSpPr/>
      </dsp:nvSpPr>
      <dsp:spPr>
        <a:xfrm>
          <a:off x="1779479" y="2820516"/>
          <a:ext cx="5338438" cy="925120"/>
        </a:xfrm>
        <a:prstGeom prst="rect">
          <a:avLst/>
        </a:prstGeom>
        <a:solidFill>
          <a:schemeClr val="accent2">
            <a:tint val="40000"/>
            <a:alpha val="90000"/>
            <a:hueOff val="-499509"/>
            <a:satOff val="1389"/>
            <a:lumOff val="4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99509"/>
              <a:satOff val="1389"/>
              <a:lumOff val="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89" tIns="279400" rIns="108289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Distance Matrix &amp; Prediction</a:t>
          </a:r>
        </a:p>
      </dsp:txBody>
      <dsp:txXfrm>
        <a:off x="1779479" y="2820516"/>
        <a:ext cx="5338438" cy="925120"/>
      </dsp:txXfrm>
    </dsp:sp>
    <dsp:sp modelId="{A7C9A724-13CF-42F7-8023-27AC07477F96}">
      <dsp:nvSpPr>
        <dsp:cNvPr id="0" name=""/>
        <dsp:cNvSpPr/>
      </dsp:nvSpPr>
      <dsp:spPr>
        <a:xfrm rot="10800000">
          <a:off x="0" y="1411134"/>
          <a:ext cx="1779479" cy="14232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16839"/>
            <a:satOff val="2375"/>
            <a:lumOff val="3791"/>
            <a:alphaOff val="0"/>
          </a:schemeClr>
        </a:solidFill>
        <a:ln w="12700" cap="flat" cmpd="sng" algn="ctr">
          <a:solidFill>
            <a:schemeClr val="accent2">
              <a:hueOff val="-1016839"/>
              <a:satOff val="237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57" tIns="227584" rIns="12655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Step 2</a:t>
          </a:r>
        </a:p>
      </dsp:txBody>
      <dsp:txXfrm rot="-10800000">
        <a:off x="0" y="1411134"/>
        <a:ext cx="1779479" cy="925120"/>
      </dsp:txXfrm>
    </dsp:sp>
    <dsp:sp modelId="{B8192561-53AE-4EE4-928B-2F48473776E8}">
      <dsp:nvSpPr>
        <dsp:cNvPr id="0" name=""/>
        <dsp:cNvSpPr/>
      </dsp:nvSpPr>
      <dsp:spPr>
        <a:xfrm>
          <a:off x="1779479" y="1411134"/>
          <a:ext cx="5338438" cy="925120"/>
        </a:xfrm>
        <a:prstGeom prst="rect">
          <a:avLst/>
        </a:prstGeom>
        <a:solidFill>
          <a:schemeClr val="accent2">
            <a:tint val="40000"/>
            <a:alpha val="90000"/>
            <a:hueOff val="-999017"/>
            <a:satOff val="2777"/>
            <a:lumOff val="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99017"/>
              <a:satOff val="2777"/>
              <a:lumOff val="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89" tIns="279400" rIns="108289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Exploration: Elbow Method &amp; K-means</a:t>
          </a:r>
        </a:p>
      </dsp:txBody>
      <dsp:txXfrm>
        <a:off x="1779479" y="1411134"/>
        <a:ext cx="5338438" cy="925120"/>
      </dsp:txXfrm>
    </dsp:sp>
    <dsp:sp modelId="{91F2CD75-790F-41A2-9C14-01958D035E63}">
      <dsp:nvSpPr>
        <dsp:cNvPr id="0" name=""/>
        <dsp:cNvSpPr/>
      </dsp:nvSpPr>
      <dsp:spPr>
        <a:xfrm rot="10800000">
          <a:off x="0" y="1753"/>
          <a:ext cx="1779479" cy="14232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25258"/>
            <a:satOff val="3562"/>
            <a:lumOff val="5687"/>
            <a:alphaOff val="0"/>
          </a:schemeClr>
        </a:solidFill>
        <a:ln w="12700" cap="flat" cmpd="sng" algn="ctr">
          <a:solidFill>
            <a:schemeClr val="accent2">
              <a:hueOff val="-1525258"/>
              <a:satOff val="3562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57" tIns="227584" rIns="12655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Step 1</a:t>
          </a:r>
        </a:p>
      </dsp:txBody>
      <dsp:txXfrm rot="-10800000">
        <a:off x="0" y="1753"/>
        <a:ext cx="1779479" cy="925120"/>
      </dsp:txXfrm>
    </dsp:sp>
    <dsp:sp modelId="{78FDA545-F454-41AD-8C53-16CBD91F80A6}">
      <dsp:nvSpPr>
        <dsp:cNvPr id="0" name=""/>
        <dsp:cNvSpPr/>
      </dsp:nvSpPr>
      <dsp:spPr>
        <a:xfrm>
          <a:off x="1779479" y="1753"/>
          <a:ext cx="5338438" cy="925120"/>
        </a:xfrm>
        <a:prstGeom prst="rect">
          <a:avLst/>
        </a:prstGeom>
        <a:solidFill>
          <a:schemeClr val="accent2">
            <a:tint val="40000"/>
            <a:alpha val="90000"/>
            <a:hueOff val="-1498526"/>
            <a:satOff val="4166"/>
            <a:lumOff val="14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526"/>
              <a:satOff val="4166"/>
              <a:lumOff val="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89" tIns="279400" rIns="108289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PCA Dimensionality Reduction</a:t>
          </a:r>
        </a:p>
      </dsp:txBody>
      <dsp:txXfrm>
        <a:off x="1779479" y="1753"/>
        <a:ext cx="5338438" cy="92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1/2/2022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8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jpeg"/><Relationship Id="rId5" Type="http://schemas.openxmlformats.org/officeDocument/2006/relationships/image" Target="../media/image6.sv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Top view of wooden table with salad bowl and fresh drink arranged with tray of appetizing steak and french fries near menu in cozy cafe">
            <a:extLst>
              <a:ext uri="{FF2B5EF4-FFF2-40B4-BE49-F238E27FC236}">
                <a16:creationId xmlns:a16="http://schemas.microsoft.com/office/drawing/2014/main" id="{1E407A01-E808-47C3-B287-148C8313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b="87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AE838-A95F-4DC7-A04F-804AEDDBF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rgbClr val="FFFFFF"/>
                </a:solidFill>
              </a:rPr>
              <a:t>Food Recommendation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E796E-F0E3-4A5E-BCDA-BD4F911F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5121835"/>
            <a:ext cx="8731683" cy="615577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By - Jonathan Feng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98" name="Picture 2" descr="Free stock photo of ambrosia, anti anxiety medication, aroma">
            <a:extLst>
              <a:ext uri="{FF2B5EF4-FFF2-40B4-BE49-F238E27FC236}">
                <a16:creationId xmlns:a16="http://schemas.microsoft.com/office/drawing/2014/main" id="{522DDAB4-38CE-4B7B-B081-21EA08E93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4" r="-1" b="5374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F228E-7C02-4480-83A2-452776D3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74" y="2960015"/>
            <a:ext cx="3876849" cy="9379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720-2E82-4D55-9329-ABA9F29F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6791-4686-4F94-B487-B70D3EA4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/>
              <a:t>Why are recommendation apps important?</a:t>
            </a:r>
          </a:p>
          <a:p>
            <a:r>
              <a:rPr lang="en-US" sz="1800"/>
              <a:t>Possible Applications?</a:t>
            </a:r>
          </a:p>
          <a:p>
            <a:pPr marL="457200" lvl="1" indent="0">
              <a:buNone/>
            </a:pPr>
            <a:r>
              <a:rPr lang="en-US"/>
              <a:t>Spotify</a:t>
            </a:r>
          </a:p>
          <a:p>
            <a:r>
              <a:rPr lang="en-US" sz="1800"/>
              <a:t>Our Project</a:t>
            </a:r>
          </a:p>
          <a:p>
            <a:pPr marL="457200" lvl="1" indent="0">
              <a:buNone/>
            </a:pPr>
            <a:r>
              <a:rPr lang="en-US"/>
              <a:t>Working with Recommendations.</a:t>
            </a:r>
          </a:p>
          <a:p>
            <a:pPr marL="457200" lvl="1" indent="0">
              <a:buNone/>
            </a:pPr>
            <a:r>
              <a:rPr lang="en-US"/>
              <a:t>Further applications in our case.</a:t>
            </a:r>
          </a:p>
        </p:txBody>
      </p:sp>
      <p:grpSp>
        <p:nvGrpSpPr>
          <p:cNvPr id="149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Person Using Spotify on an Iphone">
            <a:extLst>
              <a:ext uri="{FF2B5EF4-FFF2-40B4-BE49-F238E27FC236}">
                <a16:creationId xmlns:a16="http://schemas.microsoft.com/office/drawing/2014/main" id="{2AB90DF1-F055-4380-AE8A-E7874787D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0" r="1" b="23863"/>
          <a:stretch/>
        </p:blipFill>
        <p:spPr bwMode="auto"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881E6-F884-45CD-942C-85781B26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501746"/>
            <a:ext cx="6168331" cy="710266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Overview</a:t>
            </a:r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64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970A2969-909A-4885-815B-EF06495E8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13973"/>
              </p:ext>
            </p:extLst>
          </p:nvPr>
        </p:nvGraphicFramePr>
        <p:xfrm>
          <a:off x="850824" y="1495800"/>
          <a:ext cx="4194550" cy="162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8" descr="A Row of Ingredients in White Ceramic Cup">
            <a:extLst>
              <a:ext uri="{FF2B5EF4-FFF2-40B4-BE49-F238E27FC236}">
                <a16:creationId xmlns:a16="http://schemas.microsoft.com/office/drawing/2014/main" id="{A3FF9917-D461-49F5-900C-FFAA119EC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7" r="3" b="3"/>
          <a:stretch/>
        </p:blipFill>
        <p:spPr bwMode="auto"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9D21BB1-8F89-4E64-AF60-745960D845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3" y="3589020"/>
            <a:ext cx="4020897" cy="29350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7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B1630C-ED99-4A50-A418-01D53C7A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Project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63FEA3-0689-456C-A3FD-B4F3A4057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840865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8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1E37-8FEF-4CA6-9756-CAF57B9F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86105"/>
            <a:ext cx="1065911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(Principal Component Analysis)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F2226-7711-4BC3-84BD-1099F1F3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193608"/>
            <a:ext cx="7038975" cy="2752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611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EB34-7826-4934-AF7D-070AA962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72845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sz="3600"/>
              <a:t>Data Exploration: </a:t>
            </a:r>
            <a:br>
              <a:rPr lang="en-US" sz="3600"/>
            </a:br>
            <a:r>
              <a:rPr lang="en-US" sz="3600"/>
              <a:t>Elbow Method &amp; K-means</a:t>
            </a:r>
            <a:br>
              <a:rPr lang="en-US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BE196C-0237-4905-AD37-23DEFFE30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8"/>
          <a:stretch/>
        </p:blipFill>
        <p:spPr>
          <a:xfrm>
            <a:off x="861060" y="2566988"/>
            <a:ext cx="5494020" cy="2628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14531-9432-4559-9716-C4CF1C37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17" y="2566988"/>
            <a:ext cx="3742373" cy="26552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40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37EA-BF2F-4C96-BE6C-AFEFC402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00062"/>
            <a:ext cx="1065911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Distance Matrix &amp;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9D29B-A6B9-470F-8DF1-578A1BD9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896595"/>
            <a:ext cx="8993505" cy="41403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8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A75C-EACD-43A2-9AFA-DDD5E902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Outputs &amp; Code Demo I</a:t>
            </a:r>
          </a:p>
        </p:txBody>
      </p:sp>
      <p:pic>
        <p:nvPicPr>
          <p:cNvPr id="5" name="Picture 4" descr="Full Code">
            <a:extLst>
              <a:ext uri="{FF2B5EF4-FFF2-40B4-BE49-F238E27FC236}">
                <a16:creationId xmlns:a16="http://schemas.microsoft.com/office/drawing/2014/main" id="{15D72BE9-4985-4CAB-A8F7-07A49AC764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58" y="878351"/>
            <a:ext cx="3848702" cy="55318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1EE70C-E68B-46E1-B151-C51136209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0" y="1986916"/>
            <a:ext cx="4757727" cy="6343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0B0F2F-0187-470B-8BB3-45E75C0A3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79" y="3293748"/>
            <a:ext cx="4757728" cy="8385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22A5D6-02A9-4698-B632-534B9B267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79" y="4804808"/>
            <a:ext cx="4757728" cy="1360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44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AF23-6416-4B8D-8202-59D5DDA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Outputs &amp; Code Demo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BBFC8-68BB-430C-A5E3-D17221A3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10" y="998220"/>
            <a:ext cx="3784015" cy="52425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3E97C80-4623-45EC-9D16-D5B976CD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064068"/>
            <a:ext cx="5808994" cy="4091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043650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392022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99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AvenirNext LT Pro Medium</vt:lpstr>
      <vt:lpstr>Arial</vt:lpstr>
      <vt:lpstr>Calibri</vt:lpstr>
      <vt:lpstr>Gill Sans Nova</vt:lpstr>
      <vt:lpstr>ConfettiVTI</vt:lpstr>
      <vt:lpstr>Food Recommendation Project </vt:lpstr>
      <vt:lpstr>Project Overview</vt:lpstr>
      <vt:lpstr>Data Overview</vt:lpstr>
      <vt:lpstr>Project Flow</vt:lpstr>
      <vt:lpstr>PCA (Principal Component Analysis)</vt:lpstr>
      <vt:lpstr>Data Exploration:  Elbow Method &amp; K-means </vt:lpstr>
      <vt:lpstr>Distance Matrix &amp; Prediction</vt:lpstr>
      <vt:lpstr>Outputs &amp; Code Demo I</vt:lpstr>
      <vt:lpstr>Outputs &amp; Code Demo II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Recommendation Project  DA 430 Final</dc:title>
  <dc:creator> </dc:creator>
  <cp:lastModifiedBy> </cp:lastModifiedBy>
  <cp:revision>11</cp:revision>
  <dcterms:created xsi:type="dcterms:W3CDTF">2021-12-12T22:50:46Z</dcterms:created>
  <dcterms:modified xsi:type="dcterms:W3CDTF">2022-01-03T04:36:40Z</dcterms:modified>
</cp:coreProperties>
</file>