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DBC21D-8548-498D-ADA0-F75BD0586A27}">
  <a:tblStyle styleId="{B4DBC21D-8548-498D-ADA0-F75BD0586A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93" y="8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gconfigurator.cybertec.a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4400" dirty="0" err="1"/>
              <a:t>PostgreSQL</a:t>
            </a:r>
            <a:r>
              <a:rPr lang="ru-RU" sz="4400" dirty="0"/>
              <a:t> для администраторов баз данных и разработчиков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4154429012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{B4DBC21D-8548-498D-ADA0-F75BD0586A27}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Решены основные задачи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Обнаружены проблемы связанные с ограничениями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PG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Расширение набора таблиц с учетом полученного опыта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Внедрение стека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name="adj1" fmla="val -32765"/>
              <a:gd name="adj2" fmla="val -9640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2800" b="0" dirty="0"/>
              <a:t>БД для системы согласования и передачи проектно-сметной документации</a:t>
            </a:r>
            <a:r>
              <a:rPr lang="ru-RU" b="0" dirty="0"/>
              <a:t>.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Дворников Дмитрий Сергеевич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Руководитель направления разработки ЭДО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ЦТ 1520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927496181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{B4DBC21D-8548-498D-ADA0-F75BD0586A27}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макет БД с минимальным функционалом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Избежать проблем систем  введенных в эксплуатацию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Проанализировать тонкие места и избежать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сталкновения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ними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337830998"/>
              </p:ext>
            </p:extLst>
          </p:nvPr>
        </p:nvGraphicFramePr>
        <p:xfrm>
          <a:off x="952500" y="1544194"/>
          <a:ext cx="7239000" cy="1746520"/>
        </p:xfrm>
        <a:graphic>
          <a:graphicData uri="http://schemas.openxmlformats.org/drawingml/2006/table">
            <a:tbl>
              <a:tblPr>
                <a:noFill/>
                <a:tableStyleId>{B4DBC21D-8548-498D-ADA0-F75BD0586A27}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PG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Произвести настройку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PG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Спроектировать таблицы и зависимости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необходимые хранимые функции и процедуры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5569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Учесть ошибки, избежать новых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188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068614286"/>
              </p:ext>
            </p:extLst>
          </p:nvPr>
        </p:nvGraphicFramePr>
        <p:xfrm>
          <a:off x="952500" y="1544194"/>
          <a:ext cx="7239000" cy="1398676"/>
        </p:xfrm>
        <a:graphic>
          <a:graphicData uri="http://schemas.openxmlformats.org/drawingml/2006/table">
            <a:tbl>
              <a:tblPr>
                <a:noFill/>
                <a:tableStyleId>{B4DBC21D-8548-498D-ADA0-F75BD0586A27}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 16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 tooltip="https://pgconfigurator.cybertec.at/"/>
                        </a:rPr>
                        <a:t>https://pgconfigurator.cybertec.at/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tpcc.lua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 Core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t="18803" r="34309" b="1623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560839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Был реализован каркас БД с ключевыми таблицами, удовлетворяющая требованиям по производительности.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изован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генереатор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заполнения и доработан софт работы с БД (ранее поддерживался только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MS SQL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Проведена аналитика подтверждающая решение проблемы с производительностью.</a:t>
            </a:r>
          </a:p>
          <a:p>
            <a:pPr marL="457200" lvl="0" indent="-317500">
              <a:lnSpc>
                <a:spcPct val="90000"/>
              </a:lnSpc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Репозиторий с отчетом: 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https://github.com/fangarh/OTUS_PG/tree/itog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(архитектура, БД)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FE8100-694E-44BB-8AD6-F2826268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843387"/>
            <a:ext cx="8251564" cy="36692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256</Words>
  <Application>Microsoft Office PowerPoint</Application>
  <PresentationFormat>Экран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Roboto</vt:lpstr>
      <vt:lpstr>Courier New</vt:lpstr>
      <vt:lpstr>Светлая тема</vt:lpstr>
      <vt:lpstr>PostgreSQL для администраторов баз данных и разработчиков</vt:lpstr>
      <vt:lpstr>Меня хорошо видно &amp; слышно?</vt:lpstr>
      <vt:lpstr>Защита проекта Тема: БД для системы согласования и передачи проектно-сметной документации.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Схемы (архитектура, БД)   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</dc:title>
  <dc:creator>Dmitry Dvornikov</dc:creator>
  <cp:lastModifiedBy>Dmitry Dvornikov</cp:lastModifiedBy>
  <cp:revision>3</cp:revision>
  <dcterms:modified xsi:type="dcterms:W3CDTF">2024-02-19T17:03:11Z</dcterms:modified>
</cp:coreProperties>
</file>