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2" r:id="rId2"/>
    <p:sldId id="323" r:id="rId3"/>
    <p:sldId id="324" r:id="rId4"/>
    <p:sldId id="325" r:id="rId5"/>
    <p:sldId id="327" r:id="rId6"/>
    <p:sldId id="329" r:id="rId7"/>
    <p:sldId id="331" r:id="rId8"/>
    <p:sldId id="332" r:id="rId9"/>
    <p:sldId id="333" r:id="rId10"/>
    <p:sldId id="326" r:id="rId11"/>
    <p:sldId id="334" r:id="rId12"/>
    <p:sldId id="335" r:id="rId13"/>
    <p:sldId id="336" r:id="rId14"/>
    <p:sldId id="33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43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6CA5B-B72E-479B-A600-C7D25707D6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8849B-504D-43D7-BB08-8A1F3FBDF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6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rvmsh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rvmsh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rvmsh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Google Shape;4880;gc88160a497_3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1" name="Google Shape;4881;gc88160a497_3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hidden layer neural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63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Google Shape;4880;gc88160a497_3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1" name="Google Shape;4881;gc88160a497_3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hidden layer neural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179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Google Shape;5187;g78327f1586_2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8" name="Google Shape;5188;g78327f1586_2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 u="sng">
                <a:solidFill>
                  <a:schemeClr val="hlink"/>
                </a:solidFill>
                <a:hlinkClick r:id="rId3"/>
              </a:rPr>
              <a:t>@srvmshr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sourav@yahoo.com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204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85a0789696_235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85a0789696_235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@srvmshr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Sourav @ yahoo.com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981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Google Shape;6154;g78327f1586_217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5" name="Google Shape;6155;g78327f1586_217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@srvmshr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sourav@yahoo.com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20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5a0789696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5a0789696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Created By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@srvmshr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sourav@yahoo.com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755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Using the same visual components from before and a few new custom ones, I was able to come up with the Transformer architecture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a reproduction of the Transformer architecture figure presented in the work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Vaswani et al. 2017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can further customize it however you want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938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Using the same visual components from before and a few new custom ones, I was able to come up with the Transformer architecture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a reproduction of the Transformer architecture figure presented in the work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Vaswani et al. 2017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can further customize it however you want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574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Using the same visual components from before and a few new custom ones, I was able to come up with the Transformer architecture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This is a reproduction of the Transformer architecture figure presented in the work of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Vaswani et al. 2017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You can further customize it however you want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Author: Elvis Saravia (ellfae@gmail.com)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76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3A5B7-DB62-3558-D1AF-8D6669F2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C0B3E9-4BA4-0BB6-ACF8-3248C3531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0A28-15B6-329E-098C-AC5648B6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F4194-0F45-B58C-82C5-9D3B34C0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BD7AE-8464-CD5A-509C-BDB97DDA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2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FCD13-45C0-ECE8-FC95-337DC65E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6F358C-237E-EEFF-D185-07D13C60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BC434-08A0-6825-875E-13396B73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D2331-995C-BD85-0FC8-BC213BD5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04FEF-2D99-083B-9A31-BEFDA0A3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2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9F571E-EC33-C5AE-E116-B1720FF33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716FE-2CD5-28D0-88EA-49D0A67D0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9195B-9622-A2AF-A461-972CBA99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B6702-1868-9F30-1E3C-132878B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E78B4-5F57-1304-D928-7C459B3D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0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562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2D033-3C7D-3646-5CBD-7D57D445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F008B-6A17-4DDF-3EE0-C667D516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C18B0-0C00-DD28-74EF-671933FD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2159D-B272-5F6C-3567-4946CE84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245F-E683-6F4B-ED3C-6C0251BB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8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44DFC-AC8D-4344-F499-B98805CB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A8982-6E1B-C07A-FE58-DED51E80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A274-0BE9-7854-F3B2-A34FFA5A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DDBE0-7332-793C-5874-F0353D3B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DE773-E22A-6096-E3B3-CD9B91B4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96BB5-C937-08C3-143E-7FC1CDE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DE3C0-5B04-57C3-7A8B-545DB45DB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A83A2-3ED7-DB21-23F3-8113DDAC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701C6-0C2B-6F77-4469-5ECC23D4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E7C97-9D5B-2F88-DE84-63248D3D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6A2B6-84DC-8C50-3DF6-B1D9FE1E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07022-25E9-3D40-8D01-AA11B573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93E9F-F772-6BCF-6A80-1C5EB76B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844529-5F6E-B157-9EC3-C47ABF334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B1A036-B0C5-DB9A-1538-A0EE5232A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CE4B59-8B47-486B-9E3C-0DE3CDE96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346FA4-CDBB-FBAC-58C5-AB8A24AC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2F3F1F-4182-860B-E0D1-0289A4EA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2C1B43-F60E-13FF-7E61-D7C8EA4B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6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AFC40-5ADD-C70B-3A69-C876F2C9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567CBD-4B7C-66C9-9458-6DA88D86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B96BD-7B43-E499-52B7-029845A9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AE803A-8CB3-35A3-8873-2630F7DE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5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6BCE54-0750-B33A-F6B0-6AF0FF9A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F53BB0-3C79-8AF8-A1AD-2D941549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D512A-64C8-8FA9-9AFD-2379217A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6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B6B3-5FBB-CC95-0661-AA0FDEE9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C5F13-273A-992B-2DBE-04A4F0EB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65281-DF7E-0ED1-89CA-5594A58CC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5BD11-D37E-27FD-DED1-51D3CCC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25D05-BF55-E466-47C0-700AEC2C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5C363-DD2C-E277-7C96-D6367E8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9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60AF0-CDAF-44BF-3510-4C2BC241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46FD43-8BE1-9156-0179-C2A10860B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8ED4E-041E-4D04-FC52-DF773182D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91F36-BF4E-0FCB-9FB7-1DEB8E10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6275D9-C2B0-BCAC-745F-B0EDD22A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C33D8-C45E-D8F2-4722-CE981DA6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4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D532DA-8B61-C5F9-5F5C-8B0755D7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9F7FD-6D95-4C36-0619-46417E794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9541D-A841-EAE5-2147-7155B61B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960C-1BC2-4B46-93A4-929AC807418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60784-2846-9B8D-83ED-EEBB3CDF7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6C277-60A7-02B7-1151-BFFF4F142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D966-16DE-4263-A4D3-F1CB734D2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7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3" name="Google Shape;4883;p45"/>
          <p:cNvGrpSpPr/>
          <p:nvPr/>
        </p:nvGrpSpPr>
        <p:grpSpPr>
          <a:xfrm>
            <a:off x="1349499" y="691524"/>
            <a:ext cx="5229099" cy="4761161"/>
            <a:chOff x="511108" y="837353"/>
            <a:chExt cx="3660640" cy="3570871"/>
          </a:xfrm>
        </p:grpSpPr>
        <p:sp>
          <p:nvSpPr>
            <p:cNvPr id="4900" name="Google Shape;4900;p45"/>
            <p:cNvSpPr/>
            <p:nvPr/>
          </p:nvSpPr>
          <p:spPr>
            <a:xfrm rot="16200000">
              <a:off x="2322654" y="852803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highlight>
                  <a:srgbClr val="000000"/>
                </a:highlight>
                <a:latin typeface="Arial"/>
                <a:cs typeface="Arial"/>
              </a:endParaRPr>
            </a:p>
          </p:txBody>
        </p:sp>
        <p:sp>
          <p:nvSpPr>
            <p:cNvPr id="4884" name="Google Shape;4884;p45"/>
            <p:cNvSpPr/>
            <p:nvPr/>
          </p:nvSpPr>
          <p:spPr>
            <a:xfrm rot="16200000">
              <a:off x="1897177" y="3657670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highlight>
                  <a:srgbClr val="000000"/>
                </a:highlight>
              </a:endParaRPr>
            </a:p>
          </p:txBody>
        </p:sp>
        <p:sp>
          <p:nvSpPr>
            <p:cNvPr id="4885" name="Google Shape;4885;p45"/>
            <p:cNvSpPr/>
            <p:nvPr/>
          </p:nvSpPr>
          <p:spPr>
            <a:xfrm rot="16200000">
              <a:off x="2644445" y="3648327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highlight>
                  <a:srgbClr val="000000"/>
                </a:highlight>
              </a:endParaRPr>
            </a:p>
          </p:txBody>
        </p:sp>
        <p:sp>
          <p:nvSpPr>
            <p:cNvPr id="4886" name="Google Shape;4886;p45"/>
            <p:cNvSpPr/>
            <p:nvPr/>
          </p:nvSpPr>
          <p:spPr>
            <a:xfrm rot="16200000">
              <a:off x="1130700" y="3657669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highlight>
                  <a:srgbClr val="000000"/>
                </a:highlight>
              </a:endParaRPr>
            </a:p>
          </p:txBody>
        </p:sp>
        <p:sp>
          <p:nvSpPr>
            <p:cNvPr id="4887" name="Google Shape;4887;p45"/>
            <p:cNvSpPr/>
            <p:nvPr/>
          </p:nvSpPr>
          <p:spPr>
            <a:xfrm rot="16200000">
              <a:off x="2305992" y="2257421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highlight>
                  <a:srgbClr val="000000"/>
                </a:highlight>
              </a:endParaRPr>
            </a:p>
          </p:txBody>
        </p:sp>
        <p:sp>
          <p:nvSpPr>
            <p:cNvPr id="4888" name="Google Shape;4888;p45"/>
            <p:cNvSpPr/>
            <p:nvPr/>
          </p:nvSpPr>
          <p:spPr>
            <a:xfrm rot="16200000">
              <a:off x="3241281" y="2282059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highlight>
                  <a:srgbClr val="000000"/>
                </a:highlight>
              </a:endParaRPr>
            </a:p>
          </p:txBody>
        </p:sp>
        <p:sp>
          <p:nvSpPr>
            <p:cNvPr id="4889" name="Google Shape;4889;p45"/>
            <p:cNvSpPr/>
            <p:nvPr/>
          </p:nvSpPr>
          <p:spPr>
            <a:xfrm rot="16200000">
              <a:off x="1402800" y="2272438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highlight>
                  <a:srgbClr val="000000"/>
                </a:highlight>
              </a:endParaRPr>
            </a:p>
          </p:txBody>
        </p:sp>
        <p:cxnSp>
          <p:nvCxnSpPr>
            <p:cNvPr id="4890" name="Google Shape;4890;p45"/>
            <p:cNvCxnSpPr>
              <a:cxnSpLocks/>
              <a:stCxn id="4886" idx="6"/>
              <a:endCxn id="4887" idx="1"/>
            </p:cNvCxnSpPr>
            <p:nvPr/>
          </p:nvCxnSpPr>
          <p:spPr>
            <a:xfrm flipV="1">
              <a:off x="1496701" y="2866773"/>
              <a:ext cx="927416" cy="775447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91" name="Google Shape;4891;p45"/>
            <p:cNvCxnSpPr>
              <a:stCxn id="4886" idx="6"/>
              <a:endCxn id="4889" idx="2"/>
            </p:cNvCxnSpPr>
            <p:nvPr/>
          </p:nvCxnSpPr>
          <p:spPr>
            <a:xfrm flipV="1">
              <a:off x="1496701" y="2988988"/>
              <a:ext cx="272101" cy="6532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92" name="Google Shape;4892;p45"/>
            <p:cNvCxnSpPr>
              <a:cxnSpLocks/>
              <a:stCxn id="4886" idx="6"/>
              <a:endCxn id="4888" idx="1"/>
            </p:cNvCxnSpPr>
            <p:nvPr/>
          </p:nvCxnSpPr>
          <p:spPr>
            <a:xfrm flipV="1">
              <a:off x="1496701" y="2891410"/>
              <a:ext cx="1862704" cy="75080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93" name="Google Shape;4893;p45"/>
            <p:cNvCxnSpPr>
              <a:stCxn id="4884" idx="6"/>
              <a:endCxn id="4889" idx="2"/>
            </p:cNvCxnSpPr>
            <p:nvPr/>
          </p:nvCxnSpPr>
          <p:spPr>
            <a:xfrm flipH="1" flipV="1">
              <a:off x="1768801" y="2988988"/>
              <a:ext cx="494377" cy="65323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94" name="Google Shape;4894;p45"/>
            <p:cNvCxnSpPr>
              <a:cxnSpLocks/>
              <a:stCxn id="4884" idx="6"/>
              <a:endCxn id="4887" idx="2"/>
            </p:cNvCxnSpPr>
            <p:nvPr/>
          </p:nvCxnSpPr>
          <p:spPr>
            <a:xfrm flipV="1">
              <a:off x="2263178" y="2973972"/>
              <a:ext cx="408815" cy="66824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95" name="Google Shape;4895;p45"/>
            <p:cNvCxnSpPr>
              <a:stCxn id="4884" idx="6"/>
              <a:endCxn id="4888" idx="2"/>
            </p:cNvCxnSpPr>
            <p:nvPr/>
          </p:nvCxnSpPr>
          <p:spPr>
            <a:xfrm flipV="1">
              <a:off x="2263178" y="2998609"/>
              <a:ext cx="1344104" cy="64361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96" name="Google Shape;4896;p45"/>
            <p:cNvCxnSpPr>
              <a:cxnSpLocks/>
              <a:stCxn id="4885" idx="6"/>
              <a:endCxn id="4889" idx="3"/>
            </p:cNvCxnSpPr>
            <p:nvPr/>
          </p:nvCxnSpPr>
          <p:spPr>
            <a:xfrm flipH="1" flipV="1">
              <a:off x="2016678" y="2881789"/>
              <a:ext cx="993768" cy="7510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97" name="Google Shape;4897;p45"/>
            <p:cNvCxnSpPr>
              <a:cxnSpLocks/>
              <a:stCxn id="4885" idx="6"/>
              <a:endCxn id="4887" idx="2"/>
            </p:cNvCxnSpPr>
            <p:nvPr/>
          </p:nvCxnSpPr>
          <p:spPr>
            <a:xfrm flipH="1" flipV="1">
              <a:off x="2671993" y="2973972"/>
              <a:ext cx="338453" cy="65890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98" name="Google Shape;4898;p45"/>
            <p:cNvCxnSpPr>
              <a:stCxn id="4885" idx="6"/>
              <a:endCxn id="4888" idx="2"/>
            </p:cNvCxnSpPr>
            <p:nvPr/>
          </p:nvCxnSpPr>
          <p:spPr>
            <a:xfrm flipV="1">
              <a:off x="3010446" y="2998609"/>
              <a:ext cx="596836" cy="63426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99" name="Google Shape;4899;p45"/>
            <p:cNvSpPr/>
            <p:nvPr/>
          </p:nvSpPr>
          <p:spPr>
            <a:xfrm rot="16200000">
              <a:off x="1428708" y="857801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highlight>
                  <a:srgbClr val="000000"/>
                </a:highlight>
              </a:endParaRPr>
            </a:p>
          </p:txBody>
        </p:sp>
        <p:cxnSp>
          <p:nvCxnSpPr>
            <p:cNvPr id="4901" name="Google Shape;4901;p45"/>
            <p:cNvCxnSpPr>
              <a:stCxn id="4889" idx="6"/>
              <a:endCxn id="4899" idx="2"/>
            </p:cNvCxnSpPr>
            <p:nvPr/>
          </p:nvCxnSpPr>
          <p:spPr>
            <a:xfrm flipV="1">
              <a:off x="1768801" y="1574351"/>
              <a:ext cx="25908" cy="682637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02" name="Google Shape;4902;p45"/>
            <p:cNvCxnSpPr>
              <a:cxnSpLocks/>
              <a:stCxn id="4889" idx="6"/>
              <a:endCxn id="4900" idx="1"/>
            </p:cNvCxnSpPr>
            <p:nvPr/>
          </p:nvCxnSpPr>
          <p:spPr>
            <a:xfrm flipV="1">
              <a:off x="1768801" y="1462154"/>
              <a:ext cx="671977" cy="79483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03" name="Google Shape;4903;p45"/>
            <p:cNvCxnSpPr>
              <a:cxnSpLocks/>
              <a:stCxn id="4887" idx="6"/>
              <a:endCxn id="4899" idx="3"/>
            </p:cNvCxnSpPr>
            <p:nvPr/>
          </p:nvCxnSpPr>
          <p:spPr>
            <a:xfrm flipH="1" flipV="1">
              <a:off x="2042585" y="1467153"/>
              <a:ext cx="629408" cy="77481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04" name="Google Shape;4904;p45"/>
            <p:cNvCxnSpPr>
              <a:cxnSpLocks/>
              <a:stCxn id="4887" idx="6"/>
              <a:endCxn id="4900" idx="2"/>
            </p:cNvCxnSpPr>
            <p:nvPr/>
          </p:nvCxnSpPr>
          <p:spPr>
            <a:xfrm flipV="1">
              <a:off x="2671993" y="1569354"/>
              <a:ext cx="16661" cy="67261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05" name="Google Shape;4905;p45"/>
            <p:cNvCxnSpPr>
              <a:cxnSpLocks/>
              <a:stCxn id="4888" idx="6"/>
              <a:endCxn id="4899" idx="3"/>
            </p:cNvCxnSpPr>
            <p:nvPr/>
          </p:nvCxnSpPr>
          <p:spPr>
            <a:xfrm flipH="1" flipV="1">
              <a:off x="2042585" y="1467152"/>
              <a:ext cx="1564697" cy="799457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06" name="Google Shape;4906;p45"/>
            <p:cNvCxnSpPr>
              <a:cxnSpLocks/>
              <a:stCxn id="4888" idx="6"/>
              <a:endCxn id="4900" idx="3"/>
            </p:cNvCxnSpPr>
            <p:nvPr/>
          </p:nvCxnSpPr>
          <p:spPr>
            <a:xfrm flipH="1" flipV="1">
              <a:off x="2936532" y="1462154"/>
              <a:ext cx="670750" cy="80445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09" name="Google Shape;4909;p45"/>
            <p:cNvSpPr/>
            <p:nvPr/>
          </p:nvSpPr>
          <p:spPr>
            <a:xfrm rot="16200000">
              <a:off x="526344" y="2278050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highlight>
                  <a:srgbClr val="000000"/>
                </a:highlight>
              </a:endParaRPr>
            </a:p>
          </p:txBody>
        </p:sp>
        <p:cxnSp>
          <p:nvCxnSpPr>
            <p:cNvPr id="4910" name="Google Shape;4910;p45"/>
            <p:cNvCxnSpPr>
              <a:cxnSpLocks/>
              <a:stCxn id="4886" idx="6"/>
              <a:endCxn id="4909" idx="2"/>
            </p:cNvCxnSpPr>
            <p:nvPr/>
          </p:nvCxnSpPr>
          <p:spPr>
            <a:xfrm flipH="1" flipV="1">
              <a:off x="892345" y="2994600"/>
              <a:ext cx="604356" cy="64761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1" name="Google Shape;4911;p45"/>
            <p:cNvCxnSpPr>
              <a:cxnSpLocks/>
              <a:stCxn id="4884" idx="6"/>
              <a:endCxn id="4909" idx="2"/>
            </p:cNvCxnSpPr>
            <p:nvPr/>
          </p:nvCxnSpPr>
          <p:spPr>
            <a:xfrm flipH="1" flipV="1">
              <a:off x="892345" y="2994600"/>
              <a:ext cx="1370833" cy="64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2" name="Google Shape;4912;p45"/>
            <p:cNvCxnSpPr>
              <a:cxnSpLocks/>
              <a:stCxn id="4885" idx="6"/>
              <a:endCxn id="4909" idx="3"/>
            </p:cNvCxnSpPr>
            <p:nvPr/>
          </p:nvCxnSpPr>
          <p:spPr>
            <a:xfrm flipH="1" flipV="1">
              <a:off x="1140221" y="2887401"/>
              <a:ext cx="1870225" cy="74547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13" name="Google Shape;4913;p45"/>
            <p:cNvCxnSpPr>
              <a:cxnSpLocks/>
              <a:stCxn id="4909" idx="6"/>
              <a:endCxn id="4899" idx="1"/>
            </p:cNvCxnSpPr>
            <p:nvPr/>
          </p:nvCxnSpPr>
          <p:spPr>
            <a:xfrm flipV="1">
              <a:off x="892345" y="1467152"/>
              <a:ext cx="654487" cy="7954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14" name="Google Shape;4914;p45"/>
            <p:cNvSpPr/>
            <p:nvPr/>
          </p:nvSpPr>
          <p:spPr>
            <a:xfrm>
              <a:off x="511108" y="2220300"/>
              <a:ext cx="3660640" cy="816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highlight>
                  <a:srgbClr val="000000"/>
                </a:highlight>
              </a:endParaRPr>
            </a:p>
          </p:txBody>
        </p:sp>
        <p:sp>
          <p:nvSpPr>
            <p:cNvPr id="4915" name="Google Shape;4915;p45"/>
            <p:cNvSpPr/>
            <p:nvPr/>
          </p:nvSpPr>
          <p:spPr>
            <a:xfrm>
              <a:off x="1092277" y="3591624"/>
              <a:ext cx="2341800" cy="816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highlight>
                  <a:srgbClr val="000000"/>
                </a:highlight>
              </a:endParaRPr>
            </a:p>
          </p:txBody>
        </p:sp>
        <p:cxnSp>
          <p:nvCxnSpPr>
            <p:cNvPr id="4916" name="Google Shape;4916;p45"/>
            <p:cNvCxnSpPr>
              <a:cxnSpLocks/>
              <a:stCxn id="4909" idx="6"/>
              <a:endCxn id="4900" idx="1"/>
            </p:cNvCxnSpPr>
            <p:nvPr/>
          </p:nvCxnSpPr>
          <p:spPr>
            <a:xfrm flipV="1">
              <a:off x="892345" y="1462154"/>
              <a:ext cx="1548433" cy="80044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18DAE733-D3EC-08BF-3ED1-255A10DBBD30}"/>
              </a:ext>
            </a:extLst>
          </p:cNvPr>
          <p:cNvSpPr/>
          <p:nvPr/>
        </p:nvSpPr>
        <p:spPr>
          <a:xfrm>
            <a:off x="5346287" y="2744217"/>
            <a:ext cx="783031" cy="685601"/>
          </a:xfrm>
          <a:custGeom>
            <a:avLst/>
            <a:gdLst>
              <a:gd name="connsiteX0" fmla="*/ 487680 w 487680"/>
              <a:gd name="connsiteY0" fmla="*/ 9801 h 425157"/>
              <a:gd name="connsiteX1" fmla="*/ 365760 w 487680"/>
              <a:gd name="connsiteY1" fmla="*/ 51711 h 425157"/>
              <a:gd name="connsiteX2" fmla="*/ 232410 w 487680"/>
              <a:gd name="connsiteY2" fmla="*/ 409851 h 425157"/>
              <a:gd name="connsiteX3" fmla="*/ 0 w 487680"/>
              <a:gd name="connsiteY3" fmla="*/ 356511 h 42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" h="425157">
                <a:moveTo>
                  <a:pt x="487680" y="9801"/>
                </a:moveTo>
                <a:cubicBezTo>
                  <a:pt x="447992" y="-2582"/>
                  <a:pt x="408305" y="-14964"/>
                  <a:pt x="365760" y="51711"/>
                </a:cubicBezTo>
                <a:cubicBezTo>
                  <a:pt x="323215" y="118386"/>
                  <a:pt x="293370" y="359051"/>
                  <a:pt x="232410" y="409851"/>
                </a:cubicBezTo>
                <a:cubicBezTo>
                  <a:pt x="171450" y="460651"/>
                  <a:pt x="62230" y="369846"/>
                  <a:pt x="0" y="35651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3834FEE8-5100-8E94-D16F-FF0A56A4EAA4}"/>
              </a:ext>
            </a:extLst>
          </p:cNvPr>
          <p:cNvCxnSpPr>
            <a:cxnSpLocks/>
            <a:stCxn id="4887" idx="6"/>
            <a:endCxn id="4888" idx="6"/>
          </p:cNvCxnSpPr>
          <p:nvPr/>
        </p:nvCxnSpPr>
        <p:spPr>
          <a:xfrm rot="16200000" flipH="1">
            <a:off x="5087837" y="1912761"/>
            <a:ext cx="32851" cy="1336028"/>
          </a:xfrm>
          <a:prstGeom prst="curvedConnector3">
            <a:avLst>
              <a:gd name="adj1" fmla="val -96664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9" name="任意多边形: 形状 4868">
            <a:extLst>
              <a:ext uri="{FF2B5EF4-FFF2-40B4-BE49-F238E27FC236}">
                <a16:creationId xmlns:a16="http://schemas.microsoft.com/office/drawing/2014/main" id="{4C09ED47-A44F-BA4D-7641-E1232564EE31}"/>
              </a:ext>
            </a:extLst>
          </p:cNvPr>
          <p:cNvSpPr/>
          <p:nvPr/>
        </p:nvSpPr>
        <p:spPr>
          <a:xfrm>
            <a:off x="4017615" y="2721172"/>
            <a:ext cx="783031" cy="685601"/>
          </a:xfrm>
          <a:custGeom>
            <a:avLst/>
            <a:gdLst>
              <a:gd name="connsiteX0" fmla="*/ 487680 w 487680"/>
              <a:gd name="connsiteY0" fmla="*/ 9801 h 425157"/>
              <a:gd name="connsiteX1" fmla="*/ 365760 w 487680"/>
              <a:gd name="connsiteY1" fmla="*/ 51711 h 425157"/>
              <a:gd name="connsiteX2" fmla="*/ 232410 w 487680"/>
              <a:gd name="connsiteY2" fmla="*/ 409851 h 425157"/>
              <a:gd name="connsiteX3" fmla="*/ 0 w 487680"/>
              <a:gd name="connsiteY3" fmla="*/ 356511 h 42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" h="425157">
                <a:moveTo>
                  <a:pt x="487680" y="9801"/>
                </a:moveTo>
                <a:cubicBezTo>
                  <a:pt x="447992" y="-2582"/>
                  <a:pt x="408305" y="-14964"/>
                  <a:pt x="365760" y="51711"/>
                </a:cubicBezTo>
                <a:cubicBezTo>
                  <a:pt x="323215" y="118386"/>
                  <a:pt x="293370" y="359051"/>
                  <a:pt x="232410" y="409851"/>
                </a:cubicBezTo>
                <a:cubicBezTo>
                  <a:pt x="171450" y="460651"/>
                  <a:pt x="62230" y="369846"/>
                  <a:pt x="0" y="35651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4870" name="任意多边形: 形状 4869">
            <a:extLst>
              <a:ext uri="{FF2B5EF4-FFF2-40B4-BE49-F238E27FC236}">
                <a16:creationId xmlns:a16="http://schemas.microsoft.com/office/drawing/2014/main" id="{BB897F9C-175C-84C1-A81A-27C3F51B5809}"/>
              </a:ext>
            </a:extLst>
          </p:cNvPr>
          <p:cNvSpPr/>
          <p:nvPr/>
        </p:nvSpPr>
        <p:spPr>
          <a:xfrm>
            <a:off x="2745183" y="2762788"/>
            <a:ext cx="783031" cy="685601"/>
          </a:xfrm>
          <a:custGeom>
            <a:avLst/>
            <a:gdLst>
              <a:gd name="connsiteX0" fmla="*/ 487680 w 487680"/>
              <a:gd name="connsiteY0" fmla="*/ 9801 h 425157"/>
              <a:gd name="connsiteX1" fmla="*/ 365760 w 487680"/>
              <a:gd name="connsiteY1" fmla="*/ 51711 h 425157"/>
              <a:gd name="connsiteX2" fmla="*/ 232410 w 487680"/>
              <a:gd name="connsiteY2" fmla="*/ 409851 h 425157"/>
              <a:gd name="connsiteX3" fmla="*/ 0 w 487680"/>
              <a:gd name="connsiteY3" fmla="*/ 356511 h 42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" h="425157">
                <a:moveTo>
                  <a:pt x="487680" y="9801"/>
                </a:moveTo>
                <a:cubicBezTo>
                  <a:pt x="447992" y="-2582"/>
                  <a:pt x="408305" y="-14964"/>
                  <a:pt x="365760" y="51711"/>
                </a:cubicBezTo>
                <a:cubicBezTo>
                  <a:pt x="323215" y="118386"/>
                  <a:pt x="293370" y="359051"/>
                  <a:pt x="232410" y="409851"/>
                </a:cubicBezTo>
                <a:cubicBezTo>
                  <a:pt x="171450" y="460651"/>
                  <a:pt x="62230" y="369846"/>
                  <a:pt x="0" y="35651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4871" name="任意多边形: 形状 4870">
            <a:extLst>
              <a:ext uri="{FF2B5EF4-FFF2-40B4-BE49-F238E27FC236}">
                <a16:creationId xmlns:a16="http://schemas.microsoft.com/office/drawing/2014/main" id="{2BBCF310-1365-40B3-9E2D-84360069F0F3}"/>
              </a:ext>
            </a:extLst>
          </p:cNvPr>
          <p:cNvSpPr/>
          <p:nvPr/>
        </p:nvSpPr>
        <p:spPr>
          <a:xfrm>
            <a:off x="3999845" y="795496"/>
            <a:ext cx="783031" cy="685601"/>
          </a:xfrm>
          <a:custGeom>
            <a:avLst/>
            <a:gdLst>
              <a:gd name="connsiteX0" fmla="*/ 487680 w 487680"/>
              <a:gd name="connsiteY0" fmla="*/ 9801 h 425157"/>
              <a:gd name="connsiteX1" fmla="*/ 365760 w 487680"/>
              <a:gd name="connsiteY1" fmla="*/ 51711 h 425157"/>
              <a:gd name="connsiteX2" fmla="*/ 232410 w 487680"/>
              <a:gd name="connsiteY2" fmla="*/ 409851 h 425157"/>
              <a:gd name="connsiteX3" fmla="*/ 0 w 487680"/>
              <a:gd name="connsiteY3" fmla="*/ 356511 h 42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" h="425157">
                <a:moveTo>
                  <a:pt x="487680" y="9801"/>
                </a:moveTo>
                <a:cubicBezTo>
                  <a:pt x="447992" y="-2582"/>
                  <a:pt x="408305" y="-14964"/>
                  <a:pt x="365760" y="51711"/>
                </a:cubicBezTo>
                <a:cubicBezTo>
                  <a:pt x="323215" y="118386"/>
                  <a:pt x="293370" y="359051"/>
                  <a:pt x="232410" y="409851"/>
                </a:cubicBezTo>
                <a:cubicBezTo>
                  <a:pt x="171450" y="460651"/>
                  <a:pt x="62230" y="369846"/>
                  <a:pt x="0" y="35651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4872" name="任意多边形: 形状 4871">
            <a:extLst>
              <a:ext uri="{FF2B5EF4-FFF2-40B4-BE49-F238E27FC236}">
                <a16:creationId xmlns:a16="http://schemas.microsoft.com/office/drawing/2014/main" id="{461AFC80-FF8D-4B00-CF9F-F67ED965AF8D}"/>
              </a:ext>
            </a:extLst>
          </p:cNvPr>
          <p:cNvSpPr/>
          <p:nvPr/>
        </p:nvSpPr>
        <p:spPr>
          <a:xfrm>
            <a:off x="2755287" y="834061"/>
            <a:ext cx="783031" cy="685601"/>
          </a:xfrm>
          <a:custGeom>
            <a:avLst/>
            <a:gdLst>
              <a:gd name="connsiteX0" fmla="*/ 487680 w 487680"/>
              <a:gd name="connsiteY0" fmla="*/ 9801 h 425157"/>
              <a:gd name="connsiteX1" fmla="*/ 365760 w 487680"/>
              <a:gd name="connsiteY1" fmla="*/ 51711 h 425157"/>
              <a:gd name="connsiteX2" fmla="*/ 232410 w 487680"/>
              <a:gd name="connsiteY2" fmla="*/ 409851 h 425157"/>
              <a:gd name="connsiteX3" fmla="*/ 0 w 487680"/>
              <a:gd name="connsiteY3" fmla="*/ 356511 h 42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" h="425157">
                <a:moveTo>
                  <a:pt x="487680" y="9801"/>
                </a:moveTo>
                <a:cubicBezTo>
                  <a:pt x="447992" y="-2582"/>
                  <a:pt x="408305" y="-14964"/>
                  <a:pt x="365760" y="51711"/>
                </a:cubicBezTo>
                <a:cubicBezTo>
                  <a:pt x="323215" y="118386"/>
                  <a:pt x="293370" y="359051"/>
                  <a:pt x="232410" y="409851"/>
                </a:cubicBezTo>
                <a:cubicBezTo>
                  <a:pt x="171450" y="460651"/>
                  <a:pt x="62230" y="369846"/>
                  <a:pt x="0" y="35651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4873" name="任意多边形: 形状 4872">
            <a:extLst>
              <a:ext uri="{FF2B5EF4-FFF2-40B4-BE49-F238E27FC236}">
                <a16:creationId xmlns:a16="http://schemas.microsoft.com/office/drawing/2014/main" id="{88EA3D86-E263-4530-B72A-ACEC2CCEC804}"/>
              </a:ext>
            </a:extLst>
          </p:cNvPr>
          <p:cNvSpPr/>
          <p:nvPr/>
        </p:nvSpPr>
        <p:spPr>
          <a:xfrm>
            <a:off x="1440662" y="2729305"/>
            <a:ext cx="783031" cy="685601"/>
          </a:xfrm>
          <a:custGeom>
            <a:avLst/>
            <a:gdLst>
              <a:gd name="connsiteX0" fmla="*/ 487680 w 487680"/>
              <a:gd name="connsiteY0" fmla="*/ 9801 h 425157"/>
              <a:gd name="connsiteX1" fmla="*/ 365760 w 487680"/>
              <a:gd name="connsiteY1" fmla="*/ 51711 h 425157"/>
              <a:gd name="connsiteX2" fmla="*/ 232410 w 487680"/>
              <a:gd name="connsiteY2" fmla="*/ 409851 h 425157"/>
              <a:gd name="connsiteX3" fmla="*/ 0 w 487680"/>
              <a:gd name="connsiteY3" fmla="*/ 356511 h 42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" h="425157">
                <a:moveTo>
                  <a:pt x="487680" y="9801"/>
                </a:moveTo>
                <a:cubicBezTo>
                  <a:pt x="447992" y="-2582"/>
                  <a:pt x="408305" y="-14964"/>
                  <a:pt x="365760" y="51711"/>
                </a:cubicBezTo>
                <a:cubicBezTo>
                  <a:pt x="323215" y="118386"/>
                  <a:pt x="293370" y="359051"/>
                  <a:pt x="232410" y="409851"/>
                </a:cubicBezTo>
                <a:cubicBezTo>
                  <a:pt x="171450" y="460651"/>
                  <a:pt x="62230" y="369846"/>
                  <a:pt x="0" y="35651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cxnSp>
        <p:nvCxnSpPr>
          <p:cNvPr id="4877" name="连接符: 曲线 4876">
            <a:extLst>
              <a:ext uri="{FF2B5EF4-FFF2-40B4-BE49-F238E27FC236}">
                <a16:creationId xmlns:a16="http://schemas.microsoft.com/office/drawing/2014/main" id="{0EFDB691-1E32-4608-9BD5-014D2D9D44AE}"/>
              </a:ext>
            </a:extLst>
          </p:cNvPr>
          <p:cNvCxnSpPr>
            <a:cxnSpLocks/>
            <a:stCxn id="4889" idx="6"/>
            <a:endCxn id="4887" idx="6"/>
          </p:cNvCxnSpPr>
          <p:nvPr/>
        </p:nvCxnSpPr>
        <p:spPr>
          <a:xfrm rot="5400000" flipH="1" flipV="1">
            <a:off x="3781149" y="1929271"/>
            <a:ext cx="20023" cy="1290180"/>
          </a:xfrm>
          <a:prstGeom prst="curvedConnector3">
            <a:avLst>
              <a:gd name="adj1" fmla="val 168594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1" name="连接符: 曲线 4920">
            <a:extLst>
              <a:ext uri="{FF2B5EF4-FFF2-40B4-BE49-F238E27FC236}">
                <a16:creationId xmlns:a16="http://schemas.microsoft.com/office/drawing/2014/main" id="{09A77160-8987-F45A-54AD-04AB6B40B7E7}"/>
              </a:ext>
            </a:extLst>
          </p:cNvPr>
          <p:cNvCxnSpPr>
            <a:cxnSpLocks/>
            <a:stCxn id="4887" idx="2"/>
            <a:endCxn id="4889" idx="2"/>
          </p:cNvCxnSpPr>
          <p:nvPr/>
        </p:nvCxnSpPr>
        <p:spPr>
          <a:xfrm rot="5400000">
            <a:off x="3781150" y="2905270"/>
            <a:ext cx="20023" cy="1290180"/>
          </a:xfrm>
          <a:prstGeom prst="curvedConnector3">
            <a:avLst>
              <a:gd name="adj1" fmla="val 168594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1" name="连接符: 曲线 4940">
            <a:extLst>
              <a:ext uri="{FF2B5EF4-FFF2-40B4-BE49-F238E27FC236}">
                <a16:creationId xmlns:a16="http://schemas.microsoft.com/office/drawing/2014/main" id="{A9B317C4-48EF-52EF-9601-FBE4373C1B35}"/>
              </a:ext>
            </a:extLst>
          </p:cNvPr>
          <p:cNvCxnSpPr>
            <a:stCxn id="4909" idx="2"/>
            <a:endCxn id="4889" idx="2"/>
          </p:cNvCxnSpPr>
          <p:nvPr/>
        </p:nvCxnSpPr>
        <p:spPr>
          <a:xfrm rot="5400000" flipH="1" flipV="1">
            <a:off x="2516335" y="2938117"/>
            <a:ext cx="7483" cy="1251988"/>
          </a:xfrm>
          <a:prstGeom prst="curvedConnector3">
            <a:avLst>
              <a:gd name="adj1" fmla="val -424378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4" name="连接符: 曲线 4943">
            <a:extLst>
              <a:ext uri="{FF2B5EF4-FFF2-40B4-BE49-F238E27FC236}">
                <a16:creationId xmlns:a16="http://schemas.microsoft.com/office/drawing/2014/main" id="{58AC8EFA-5650-3C4A-197F-9AE33111ADC7}"/>
              </a:ext>
            </a:extLst>
          </p:cNvPr>
          <p:cNvCxnSpPr>
            <a:cxnSpLocks/>
            <a:stCxn id="4887" idx="2"/>
            <a:endCxn id="4888" idx="2"/>
          </p:cNvCxnSpPr>
          <p:nvPr/>
        </p:nvCxnSpPr>
        <p:spPr>
          <a:xfrm rot="16200000" flipH="1">
            <a:off x="5087837" y="2888759"/>
            <a:ext cx="32851" cy="1336028"/>
          </a:xfrm>
          <a:prstGeom prst="curvedConnector3">
            <a:avLst>
              <a:gd name="adj1" fmla="val 106664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8" name="连接符: 曲线 4947">
            <a:extLst>
              <a:ext uri="{FF2B5EF4-FFF2-40B4-BE49-F238E27FC236}">
                <a16:creationId xmlns:a16="http://schemas.microsoft.com/office/drawing/2014/main" id="{2CE9D407-022E-3C76-8B4A-501AE8A02C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0182" y="1658128"/>
            <a:ext cx="5345" cy="3878195"/>
          </a:xfrm>
          <a:prstGeom prst="curvedConnector3">
            <a:avLst>
              <a:gd name="adj1" fmla="val 60406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0" name="连接符: 曲线 4949">
            <a:extLst>
              <a:ext uri="{FF2B5EF4-FFF2-40B4-BE49-F238E27FC236}">
                <a16:creationId xmlns:a16="http://schemas.microsoft.com/office/drawing/2014/main" id="{645E3ACA-6435-6DDB-47F8-1C8E48E03BCA}"/>
              </a:ext>
            </a:extLst>
          </p:cNvPr>
          <p:cNvCxnSpPr>
            <a:cxnSpLocks/>
            <a:stCxn id="4909" idx="2"/>
            <a:endCxn id="4888" idx="2"/>
          </p:cNvCxnSpPr>
          <p:nvPr/>
        </p:nvCxnSpPr>
        <p:spPr>
          <a:xfrm rot="16200000" flipH="1">
            <a:off x="3830509" y="1631427"/>
            <a:ext cx="5345" cy="3878195"/>
          </a:xfrm>
          <a:prstGeom prst="curvedConnector3">
            <a:avLst>
              <a:gd name="adj1" fmla="val 1029827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52" name="Google Shape;4962;p46">
            <a:extLst>
              <a:ext uri="{FF2B5EF4-FFF2-40B4-BE49-F238E27FC236}">
                <a16:creationId xmlns:a16="http://schemas.microsoft.com/office/drawing/2014/main" id="{AA3647D9-463E-4DDF-EAC5-B56C602007AC}"/>
              </a:ext>
            </a:extLst>
          </p:cNvPr>
          <p:cNvSpPr/>
          <p:nvPr/>
        </p:nvSpPr>
        <p:spPr>
          <a:xfrm rot="-5400000">
            <a:off x="9020336" y="440200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4953" name="Google Shape;4962;p46">
            <a:extLst>
              <a:ext uri="{FF2B5EF4-FFF2-40B4-BE49-F238E27FC236}">
                <a16:creationId xmlns:a16="http://schemas.microsoft.com/office/drawing/2014/main" id="{1AC47F0D-95B7-2506-88CE-25AEE278CC50}"/>
              </a:ext>
            </a:extLst>
          </p:cNvPr>
          <p:cNvSpPr/>
          <p:nvPr/>
        </p:nvSpPr>
        <p:spPr>
          <a:xfrm rot="-5400000">
            <a:off x="9020336" y="264306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4954" name="Google Shape;4962;p46">
            <a:extLst>
              <a:ext uri="{FF2B5EF4-FFF2-40B4-BE49-F238E27FC236}">
                <a16:creationId xmlns:a16="http://schemas.microsoft.com/office/drawing/2014/main" id="{EF2DE025-9D0B-FD88-19CD-80D23A1565E8}"/>
              </a:ext>
            </a:extLst>
          </p:cNvPr>
          <p:cNvSpPr/>
          <p:nvPr/>
        </p:nvSpPr>
        <p:spPr>
          <a:xfrm rot="-5400000">
            <a:off x="9020336" y="757675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cxnSp>
        <p:nvCxnSpPr>
          <p:cNvPr id="4956" name="直接箭头连接符 4955">
            <a:extLst>
              <a:ext uri="{FF2B5EF4-FFF2-40B4-BE49-F238E27FC236}">
                <a16:creationId xmlns:a16="http://schemas.microsoft.com/office/drawing/2014/main" id="{F226F712-5D34-F932-71F7-C638619CCE3B}"/>
              </a:ext>
            </a:extLst>
          </p:cNvPr>
          <p:cNvCxnSpPr>
            <a:stCxn id="4952" idx="6"/>
            <a:endCxn id="4953" idx="2"/>
          </p:cNvCxnSpPr>
          <p:nvPr/>
        </p:nvCxnSpPr>
        <p:spPr>
          <a:xfrm flipV="1">
            <a:off x="9508336" y="3598469"/>
            <a:ext cx="0" cy="78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9" name="直接箭头连接符 4958">
            <a:extLst>
              <a:ext uri="{FF2B5EF4-FFF2-40B4-BE49-F238E27FC236}">
                <a16:creationId xmlns:a16="http://schemas.microsoft.com/office/drawing/2014/main" id="{5BC2BCD7-B71F-BEFC-26D0-FCACD9E22EB5}"/>
              </a:ext>
            </a:extLst>
          </p:cNvPr>
          <p:cNvCxnSpPr>
            <a:stCxn id="4953" idx="6"/>
            <a:endCxn id="4954" idx="2"/>
          </p:cNvCxnSpPr>
          <p:nvPr/>
        </p:nvCxnSpPr>
        <p:spPr>
          <a:xfrm flipV="1">
            <a:off x="9508336" y="1713076"/>
            <a:ext cx="0" cy="90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5" name="连接符: 曲线 4964">
            <a:extLst>
              <a:ext uri="{FF2B5EF4-FFF2-40B4-BE49-F238E27FC236}">
                <a16:creationId xmlns:a16="http://schemas.microsoft.com/office/drawing/2014/main" id="{DBD56F96-CF70-CD4E-472C-AAC20C73797C}"/>
              </a:ext>
            </a:extLst>
          </p:cNvPr>
          <p:cNvCxnSpPr>
            <a:cxnSpLocks/>
            <a:stCxn id="4953" idx="5"/>
            <a:endCxn id="4953" idx="3"/>
          </p:cNvCxnSpPr>
          <p:nvPr/>
        </p:nvCxnSpPr>
        <p:spPr>
          <a:xfrm>
            <a:off x="9838838" y="2765400"/>
            <a:ext cx="16933" cy="690136"/>
          </a:xfrm>
          <a:prstGeom prst="curvedConnector3">
            <a:avLst>
              <a:gd name="adj1" fmla="val 3850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89" name="Google Shape;5395;p52">
            <a:extLst>
              <a:ext uri="{FF2B5EF4-FFF2-40B4-BE49-F238E27FC236}">
                <a16:creationId xmlns:a16="http://schemas.microsoft.com/office/drawing/2014/main" id="{0D526687-2E13-650E-E966-4C6E473A1CE2}"/>
              </a:ext>
            </a:extLst>
          </p:cNvPr>
          <p:cNvSpPr txBox="1"/>
          <p:nvPr/>
        </p:nvSpPr>
        <p:spPr>
          <a:xfrm>
            <a:off x="7213880" y="1316541"/>
            <a:ext cx="1441600" cy="64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Output</a:t>
            </a:r>
          </a:p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Layer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90" name="Google Shape;5395;p52">
            <a:extLst>
              <a:ext uri="{FF2B5EF4-FFF2-40B4-BE49-F238E27FC236}">
                <a16:creationId xmlns:a16="http://schemas.microsoft.com/office/drawing/2014/main" id="{1CFF52CA-D87F-AD91-84C3-3194209C640C}"/>
              </a:ext>
            </a:extLst>
          </p:cNvPr>
          <p:cNvSpPr txBox="1"/>
          <p:nvPr/>
        </p:nvSpPr>
        <p:spPr>
          <a:xfrm>
            <a:off x="7190044" y="2810001"/>
            <a:ext cx="1441600" cy="64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i="1" dirty="0">
                <a:latin typeface="Nanum Gothic"/>
                <a:ea typeface="Nanum Gothic"/>
                <a:cs typeface="Nanum Gothic"/>
                <a:sym typeface="Nanum Gothic"/>
              </a:rPr>
              <a:t>Hidden</a:t>
            </a:r>
          </a:p>
          <a:p>
            <a:pPr algn="ctr"/>
            <a:r>
              <a:rPr lang="en-US" sz="2400" i="1" dirty="0">
                <a:latin typeface="Nanum Gothic"/>
                <a:ea typeface="Nanum Gothic"/>
                <a:cs typeface="Nanum Gothic"/>
                <a:sym typeface="Nanum Gothic"/>
              </a:rPr>
              <a:t>Layer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91" name="Google Shape;5395;p52">
            <a:extLst>
              <a:ext uri="{FF2B5EF4-FFF2-40B4-BE49-F238E27FC236}">
                <a16:creationId xmlns:a16="http://schemas.microsoft.com/office/drawing/2014/main" id="{B79E3D37-40D6-0788-4770-E8821D998A49}"/>
              </a:ext>
            </a:extLst>
          </p:cNvPr>
          <p:cNvSpPr txBox="1"/>
          <p:nvPr/>
        </p:nvSpPr>
        <p:spPr>
          <a:xfrm>
            <a:off x="7190044" y="4223873"/>
            <a:ext cx="1441600" cy="64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Input</a:t>
            </a:r>
          </a:p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Layer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4995" name="连接符: 曲线 4994">
            <a:extLst>
              <a:ext uri="{FF2B5EF4-FFF2-40B4-BE49-F238E27FC236}">
                <a16:creationId xmlns:a16="http://schemas.microsoft.com/office/drawing/2014/main" id="{DB47B191-2D74-64D1-FA2C-79609BF473D4}"/>
              </a:ext>
            </a:extLst>
          </p:cNvPr>
          <p:cNvCxnSpPr>
            <a:stCxn id="4909" idx="3"/>
            <a:endCxn id="4909" idx="5"/>
          </p:cNvCxnSpPr>
          <p:nvPr/>
        </p:nvCxnSpPr>
        <p:spPr>
          <a:xfrm flipV="1">
            <a:off x="2248166" y="2734784"/>
            <a:ext cx="16933" cy="690136"/>
          </a:xfrm>
          <a:prstGeom prst="curvedConnector3">
            <a:avLst>
              <a:gd name="adj1" fmla="val 22308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9" name="连接符: 曲线 5128">
            <a:extLst>
              <a:ext uri="{FF2B5EF4-FFF2-40B4-BE49-F238E27FC236}">
                <a16:creationId xmlns:a16="http://schemas.microsoft.com/office/drawing/2014/main" id="{A9E15CC3-AE32-37BD-CA65-A72985AC566D}"/>
              </a:ext>
            </a:extLst>
          </p:cNvPr>
          <p:cNvCxnSpPr>
            <a:stCxn id="4889" idx="3"/>
            <a:endCxn id="4889" idx="5"/>
          </p:cNvCxnSpPr>
          <p:nvPr/>
        </p:nvCxnSpPr>
        <p:spPr>
          <a:xfrm flipV="1">
            <a:off x="3500154" y="2727301"/>
            <a:ext cx="16933" cy="690136"/>
          </a:xfrm>
          <a:prstGeom prst="curvedConnector3">
            <a:avLst>
              <a:gd name="adj1" fmla="val 24108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1" name="连接符: 曲线 5130">
            <a:extLst>
              <a:ext uri="{FF2B5EF4-FFF2-40B4-BE49-F238E27FC236}">
                <a16:creationId xmlns:a16="http://schemas.microsoft.com/office/drawing/2014/main" id="{3A7803EA-90CD-EC2E-A31B-596C876ED694}"/>
              </a:ext>
            </a:extLst>
          </p:cNvPr>
          <p:cNvCxnSpPr>
            <a:cxnSpLocks/>
            <a:stCxn id="4887" idx="3"/>
            <a:endCxn id="4887" idx="5"/>
          </p:cNvCxnSpPr>
          <p:nvPr/>
        </p:nvCxnSpPr>
        <p:spPr>
          <a:xfrm flipV="1">
            <a:off x="4790332" y="2707280"/>
            <a:ext cx="16933" cy="690136"/>
          </a:xfrm>
          <a:prstGeom prst="curvedConnector3">
            <a:avLst>
              <a:gd name="adj1" fmla="val 25908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1" name="连接符: 曲线 5170">
            <a:extLst>
              <a:ext uri="{FF2B5EF4-FFF2-40B4-BE49-F238E27FC236}">
                <a16:creationId xmlns:a16="http://schemas.microsoft.com/office/drawing/2014/main" id="{E630C526-59FA-C57E-9F1F-79C54C720BDE}"/>
              </a:ext>
            </a:extLst>
          </p:cNvPr>
          <p:cNvCxnSpPr>
            <a:stCxn id="4888" idx="3"/>
            <a:endCxn id="35" idx="0"/>
          </p:cNvCxnSpPr>
          <p:nvPr/>
        </p:nvCxnSpPr>
        <p:spPr>
          <a:xfrm flipV="1">
            <a:off x="6126360" y="2760022"/>
            <a:ext cx="2957" cy="670244"/>
          </a:xfrm>
          <a:prstGeom prst="curvedConnector3">
            <a:avLst>
              <a:gd name="adj1" fmla="val 138041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1" name="连接符: 曲线 5190">
            <a:extLst>
              <a:ext uri="{FF2B5EF4-FFF2-40B4-BE49-F238E27FC236}">
                <a16:creationId xmlns:a16="http://schemas.microsoft.com/office/drawing/2014/main" id="{73D6C1BB-5920-1E96-8926-035B87B1E6D6}"/>
              </a:ext>
            </a:extLst>
          </p:cNvPr>
          <p:cNvCxnSpPr>
            <a:stCxn id="4909" idx="6"/>
            <a:endCxn id="4889" idx="6"/>
          </p:cNvCxnSpPr>
          <p:nvPr/>
        </p:nvCxnSpPr>
        <p:spPr>
          <a:xfrm rot="5400000" flipH="1" flipV="1">
            <a:off x="2516335" y="1962118"/>
            <a:ext cx="7483" cy="1251988"/>
          </a:xfrm>
          <a:prstGeom prst="curvedConnector3">
            <a:avLst>
              <a:gd name="adj1" fmla="val 434379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6151;p60">
            <a:extLst>
              <a:ext uri="{FF2B5EF4-FFF2-40B4-BE49-F238E27FC236}">
                <a16:creationId xmlns:a16="http://schemas.microsoft.com/office/drawing/2014/main" id="{3D8023A8-1756-FAAF-A402-BADA7283E57C}"/>
              </a:ext>
            </a:extLst>
          </p:cNvPr>
          <p:cNvSpPr txBox="1"/>
          <p:nvPr/>
        </p:nvSpPr>
        <p:spPr>
          <a:xfrm>
            <a:off x="4751835" y="1792516"/>
            <a:ext cx="4606503" cy="255375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0" rIns="121900" bIns="0" anchor="t" anchorCtr="0">
            <a:noAutofit/>
          </a:bodyPr>
          <a:lstStyle/>
          <a:p>
            <a:pPr algn="ctr"/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Backend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6151;p60">
            <a:extLst>
              <a:ext uri="{FF2B5EF4-FFF2-40B4-BE49-F238E27FC236}">
                <a16:creationId xmlns:a16="http://schemas.microsoft.com/office/drawing/2014/main" id="{E0F93B7F-19E5-888D-4725-33001361D135}"/>
              </a:ext>
            </a:extLst>
          </p:cNvPr>
          <p:cNvSpPr txBox="1"/>
          <p:nvPr/>
        </p:nvSpPr>
        <p:spPr>
          <a:xfrm>
            <a:off x="2261154" y="1801935"/>
            <a:ext cx="2369607" cy="255375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0" rIns="121900" bIns="0" anchor="t" anchorCtr="0">
            <a:noAutofit/>
          </a:bodyPr>
          <a:lstStyle/>
          <a:p>
            <a:pPr algn="ctr"/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Frontend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图形 4" descr="用户 纯色填充">
            <a:extLst>
              <a:ext uri="{FF2B5EF4-FFF2-40B4-BE49-F238E27FC236}">
                <a16:creationId xmlns:a16="http://schemas.microsoft.com/office/drawing/2014/main" id="{8FD23B4F-BB75-901D-73BE-33B588D97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191" y="2511375"/>
            <a:ext cx="811693" cy="811693"/>
          </a:xfrm>
          <a:prstGeom prst="rect">
            <a:avLst/>
          </a:prstGeom>
        </p:spPr>
      </p:pic>
      <p:sp>
        <p:nvSpPr>
          <p:cNvPr id="16" name="Google Shape;5395;p52">
            <a:extLst>
              <a:ext uri="{FF2B5EF4-FFF2-40B4-BE49-F238E27FC236}">
                <a16:creationId xmlns:a16="http://schemas.microsoft.com/office/drawing/2014/main" id="{ED93C197-B5A3-D476-37FC-548E84E3AA75}"/>
              </a:ext>
            </a:extLst>
          </p:cNvPr>
          <p:cNvSpPr txBox="1"/>
          <p:nvPr/>
        </p:nvSpPr>
        <p:spPr>
          <a:xfrm>
            <a:off x="2666023" y="2384726"/>
            <a:ext cx="1688440" cy="23517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 i="1" dirty="0">
                <a:latin typeface="Nanum Gothic"/>
                <a:ea typeface="Nanum Gothic"/>
                <a:cs typeface="Nanum Gothic"/>
                <a:sym typeface="Nanum Gothic"/>
              </a:rPr>
              <a:t>用户界面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" name="Google Shape;5395;p52">
            <a:extLst>
              <a:ext uri="{FF2B5EF4-FFF2-40B4-BE49-F238E27FC236}">
                <a16:creationId xmlns:a16="http://schemas.microsoft.com/office/drawing/2014/main" id="{F8992435-F583-4A4E-763F-A4396AD7EC46}"/>
              </a:ext>
            </a:extLst>
          </p:cNvPr>
          <p:cNvSpPr txBox="1"/>
          <p:nvPr/>
        </p:nvSpPr>
        <p:spPr>
          <a:xfrm>
            <a:off x="2897294" y="3231319"/>
            <a:ext cx="1218401" cy="41792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 i="1" dirty="0">
                <a:latin typeface="Nanum Gothic"/>
                <a:ea typeface="Nanum Gothic"/>
                <a:cs typeface="Nanum Gothic"/>
                <a:sym typeface="Nanum Gothic"/>
              </a:rPr>
              <a:t>静态</a:t>
            </a:r>
            <a:r>
              <a:rPr lang="zh-CN" altLang="en-US" sz="2400" b="1" i="1" dirty="0">
                <a:latin typeface="Nanum Gothic"/>
                <a:ea typeface="Nanum Gothic"/>
                <a:cs typeface="Nanum Gothic"/>
                <a:sym typeface="Nanum Gothic"/>
              </a:rPr>
              <a:t>资源</a:t>
            </a:r>
            <a:endParaRPr sz="2400" b="1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" name="Google Shape;5395;p52">
            <a:extLst>
              <a:ext uri="{FF2B5EF4-FFF2-40B4-BE49-F238E27FC236}">
                <a16:creationId xmlns:a16="http://schemas.microsoft.com/office/drawing/2014/main" id="{2824D823-9CB4-6A29-679E-F6C2564C046B}"/>
              </a:ext>
            </a:extLst>
          </p:cNvPr>
          <p:cNvSpPr txBox="1"/>
          <p:nvPr/>
        </p:nvSpPr>
        <p:spPr>
          <a:xfrm>
            <a:off x="5096036" y="3622776"/>
            <a:ext cx="1091261" cy="41792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i="1" dirty="0">
                <a:latin typeface="Nanum Gothic"/>
                <a:ea typeface="Nanum Gothic"/>
                <a:cs typeface="Nanum Gothic"/>
                <a:sym typeface="Nanum Gothic"/>
              </a:rPr>
              <a:t>Test.py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" name="Google Shape;5395;p52">
            <a:extLst>
              <a:ext uri="{FF2B5EF4-FFF2-40B4-BE49-F238E27FC236}">
                <a16:creationId xmlns:a16="http://schemas.microsoft.com/office/drawing/2014/main" id="{FA086F6B-93C7-27B3-DBAF-A45CBF785A3C}"/>
              </a:ext>
            </a:extLst>
          </p:cNvPr>
          <p:cNvSpPr txBox="1"/>
          <p:nvPr/>
        </p:nvSpPr>
        <p:spPr>
          <a:xfrm>
            <a:off x="6606205" y="2104475"/>
            <a:ext cx="1229543" cy="41792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E" altLang="zh-CN" sz="2400" i="1" dirty="0">
                <a:latin typeface="Nanum Gothic"/>
                <a:ea typeface="Nanum Gothic"/>
                <a:cs typeface="Nanum Gothic"/>
                <a:sym typeface="Nanum Gothic"/>
              </a:rPr>
              <a:t>url.py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" name="Google Shape;5395;p52">
            <a:extLst>
              <a:ext uri="{FF2B5EF4-FFF2-40B4-BE49-F238E27FC236}">
                <a16:creationId xmlns:a16="http://schemas.microsoft.com/office/drawing/2014/main" id="{C5B3A39E-044F-C621-CFED-1903A1AA8787}"/>
              </a:ext>
            </a:extLst>
          </p:cNvPr>
          <p:cNvSpPr txBox="1"/>
          <p:nvPr/>
        </p:nvSpPr>
        <p:spPr>
          <a:xfrm>
            <a:off x="10272493" y="2385726"/>
            <a:ext cx="601324" cy="8609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E" altLang="zh-CN" sz="2400" i="1" dirty="0">
                <a:latin typeface="Nanum Gothic"/>
                <a:ea typeface="Nanum Gothic"/>
                <a:cs typeface="Nanum Gothic"/>
                <a:sym typeface="Nanum Gothic"/>
              </a:rPr>
              <a:t>DB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4" name="Google Shape;5395;p52">
            <a:extLst>
              <a:ext uri="{FF2B5EF4-FFF2-40B4-BE49-F238E27FC236}">
                <a16:creationId xmlns:a16="http://schemas.microsoft.com/office/drawing/2014/main" id="{5A88A1EE-B419-BD34-8835-ECB4B9E007FB}"/>
              </a:ext>
            </a:extLst>
          </p:cNvPr>
          <p:cNvSpPr txBox="1"/>
          <p:nvPr/>
        </p:nvSpPr>
        <p:spPr>
          <a:xfrm>
            <a:off x="8277440" y="2098348"/>
            <a:ext cx="888189" cy="173339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E" altLang="zh-CN" sz="2400" dirty="0"/>
              <a:t>Data Processing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" name="Google Shape;5395;p52">
            <a:extLst>
              <a:ext uri="{FF2B5EF4-FFF2-40B4-BE49-F238E27FC236}">
                <a16:creationId xmlns:a16="http://schemas.microsoft.com/office/drawing/2014/main" id="{A46D6C4E-B342-FE43-3381-FF73C1DB6288}"/>
              </a:ext>
            </a:extLst>
          </p:cNvPr>
          <p:cNvSpPr txBox="1"/>
          <p:nvPr/>
        </p:nvSpPr>
        <p:spPr>
          <a:xfrm>
            <a:off x="4989608" y="2104475"/>
            <a:ext cx="1218401" cy="41792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E" altLang="zh-CN" sz="2400" i="1" dirty="0">
                <a:latin typeface="Nanum Gothic"/>
                <a:ea typeface="Nanum Gothic"/>
                <a:cs typeface="Nanum Gothic"/>
                <a:sym typeface="Nanum Gothic"/>
              </a:rPr>
              <a:t>API</a:t>
            </a:r>
            <a:r>
              <a:rPr lang="zh-CN" altLang="en-US" sz="2400" i="1" dirty="0">
                <a:latin typeface="Nanum Gothic"/>
                <a:ea typeface="Nanum Gothic"/>
                <a:cs typeface="Nanum Gothic"/>
                <a:sym typeface="Nanum Gothic"/>
              </a:rPr>
              <a:t>接口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" name="Google Shape;5395;p52">
            <a:extLst>
              <a:ext uri="{FF2B5EF4-FFF2-40B4-BE49-F238E27FC236}">
                <a16:creationId xmlns:a16="http://schemas.microsoft.com/office/drawing/2014/main" id="{D5165776-056F-C234-D731-8A3CFDCB5D10}"/>
              </a:ext>
            </a:extLst>
          </p:cNvPr>
          <p:cNvSpPr txBox="1"/>
          <p:nvPr/>
        </p:nvSpPr>
        <p:spPr>
          <a:xfrm>
            <a:off x="6690070" y="3535733"/>
            <a:ext cx="1218401" cy="41792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E" altLang="zh-CN" sz="2400" dirty="0"/>
              <a:t>view.</a:t>
            </a:r>
            <a:r>
              <a:rPr lang="en-IE" altLang="zh-CN" sz="2400" i="1" dirty="0"/>
              <a:t>py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9" name="图形 38" descr="服务器 纯色填充">
            <a:extLst>
              <a:ext uri="{FF2B5EF4-FFF2-40B4-BE49-F238E27FC236}">
                <a16:creationId xmlns:a16="http://schemas.microsoft.com/office/drawing/2014/main" id="{5BA6A3A3-5D46-2FD3-3D07-A3B4F4002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6184" y="2587816"/>
            <a:ext cx="658811" cy="658811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4CF1FA4-93F7-C2F0-0A21-1D73DBB78ADF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>
            <a:off x="1389885" y="2917221"/>
            <a:ext cx="31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165912D-A38C-209E-0932-5AD22764DE70}"/>
              </a:ext>
            </a:extLst>
          </p:cNvPr>
          <p:cNvCxnSpPr>
            <a:cxnSpLocks/>
            <a:stCxn id="39" idx="3"/>
            <a:endCxn id="16" idx="1"/>
          </p:cNvCxnSpPr>
          <p:nvPr/>
        </p:nvCxnSpPr>
        <p:spPr>
          <a:xfrm flipV="1">
            <a:off x="2364995" y="2502312"/>
            <a:ext cx="301028" cy="4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64F2042-23D0-CB98-45AD-8F328B9DEFB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3506495" y="2619898"/>
            <a:ext cx="3748" cy="61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76101F9-1187-9ECF-11C1-F9E2F7D2D388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4354463" y="2313440"/>
            <a:ext cx="635144" cy="18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88A108E-EF98-8D83-EF62-89E2367923A4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7220977" y="2522403"/>
            <a:ext cx="78295" cy="101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39CE8B8-F5DE-B345-D71C-688A2AAB5018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7220977" y="2522403"/>
            <a:ext cx="78295" cy="101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891F149-6C25-49CD-8964-734BBD57361A}"/>
              </a:ext>
            </a:extLst>
          </p:cNvPr>
          <p:cNvCxnSpPr>
            <a:cxnSpLocks/>
            <a:stCxn id="25" idx="2"/>
            <a:endCxn id="21" idx="0"/>
          </p:cNvCxnSpPr>
          <p:nvPr/>
        </p:nvCxnSpPr>
        <p:spPr>
          <a:xfrm>
            <a:off x="5598808" y="2522403"/>
            <a:ext cx="42859" cy="11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96372A2B-F9A8-32E8-87C9-0A2685247473}"/>
              </a:ext>
            </a:extLst>
          </p:cNvPr>
          <p:cNvCxnSpPr>
            <a:cxnSpLocks/>
            <a:stCxn id="26" idx="0"/>
            <a:endCxn id="24" idx="1"/>
          </p:cNvCxnSpPr>
          <p:nvPr/>
        </p:nvCxnSpPr>
        <p:spPr>
          <a:xfrm rot="5400000" flipH="1" flipV="1">
            <a:off x="7503012" y="2761306"/>
            <a:ext cx="570689" cy="9781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55A7FB37-5619-F23D-C0EC-3DA614318333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rot="10800000" flipV="1">
            <a:off x="7908473" y="2965044"/>
            <a:ext cx="368969" cy="779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D3BA7FEA-B282-D258-14C0-7340D28BBDF4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 flipV="1">
            <a:off x="9165630" y="2385726"/>
            <a:ext cx="1407525" cy="579319"/>
          </a:xfrm>
          <a:prstGeom prst="curvedConnector4">
            <a:avLst>
              <a:gd name="adj1" fmla="val 39319"/>
              <a:gd name="adj2" fmla="val 202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E6028691-1F40-CCDC-871A-A26107182818}"/>
              </a:ext>
            </a:extLst>
          </p:cNvPr>
          <p:cNvCxnSpPr>
            <a:cxnSpLocks/>
            <a:stCxn id="23" idx="2"/>
            <a:endCxn id="24" idx="3"/>
          </p:cNvCxnSpPr>
          <p:nvPr/>
        </p:nvCxnSpPr>
        <p:spPr>
          <a:xfrm rot="5400000" flipH="1">
            <a:off x="9728601" y="2402074"/>
            <a:ext cx="281583" cy="1407525"/>
          </a:xfrm>
          <a:prstGeom prst="curvedConnector4">
            <a:avLst>
              <a:gd name="adj1" fmla="val -108245"/>
              <a:gd name="adj2" fmla="val 60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011AE28E-B527-09F8-4F78-361F38970FC5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6208009" y="2313439"/>
            <a:ext cx="398196" cy="169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529A3B23-A83D-238D-3046-D909E5105A97}"/>
              </a:ext>
            </a:extLst>
          </p:cNvPr>
          <p:cNvCxnSpPr>
            <a:cxnSpLocks/>
            <a:stCxn id="26" idx="1"/>
            <a:endCxn id="25" idx="2"/>
          </p:cNvCxnSpPr>
          <p:nvPr/>
        </p:nvCxnSpPr>
        <p:spPr>
          <a:xfrm rot="10800000">
            <a:off x="5598808" y="2522405"/>
            <a:ext cx="1091261" cy="1222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9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B5B083-015F-8AF2-059A-83CA8153FAC5}"/>
              </a:ext>
            </a:extLst>
          </p:cNvPr>
          <p:cNvSpPr/>
          <p:nvPr/>
        </p:nvSpPr>
        <p:spPr>
          <a:xfrm>
            <a:off x="1203599" y="2762757"/>
            <a:ext cx="4355340" cy="21953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8" name="Google Shape;364;p22">
            <a:extLst>
              <a:ext uri="{FF2B5EF4-FFF2-40B4-BE49-F238E27FC236}">
                <a16:creationId xmlns:a16="http://schemas.microsoft.com/office/drawing/2014/main" id="{7D7F2324-B309-B1C8-D924-23FB4707A7E9}"/>
              </a:ext>
            </a:extLst>
          </p:cNvPr>
          <p:cNvSpPr/>
          <p:nvPr/>
        </p:nvSpPr>
        <p:spPr>
          <a:xfrm>
            <a:off x="1271775" y="3907897"/>
            <a:ext cx="1076391" cy="402688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1467" dirty="0">
                <a:latin typeface="Consolas" panose="020B0609020204030204" pitchFamily="49" charset="0"/>
              </a:rPr>
              <a:t>View</a:t>
            </a:r>
            <a:endParaRPr sz="1467" dirty="0">
              <a:latin typeface="Consolas" panose="020B0609020204030204" pitchFamily="49" charset="0"/>
            </a:endParaRPr>
          </a:p>
        </p:txBody>
      </p:sp>
      <p:sp>
        <p:nvSpPr>
          <p:cNvPr id="12" name="Google Shape;364;p22">
            <a:extLst>
              <a:ext uri="{FF2B5EF4-FFF2-40B4-BE49-F238E27FC236}">
                <a16:creationId xmlns:a16="http://schemas.microsoft.com/office/drawing/2014/main" id="{D554C1B1-6CC2-5948-9EE9-22E3D875D0AD}"/>
              </a:ext>
            </a:extLst>
          </p:cNvPr>
          <p:cNvSpPr/>
          <p:nvPr/>
        </p:nvSpPr>
        <p:spPr>
          <a:xfrm>
            <a:off x="8718919" y="3282441"/>
            <a:ext cx="1131848" cy="513600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1467" dirty="0">
                <a:latin typeface="Consolas" panose="020B0609020204030204" pitchFamily="49" charset="0"/>
              </a:rPr>
              <a:t>Browser</a:t>
            </a:r>
            <a:endParaRPr sz="1467" dirty="0">
              <a:latin typeface="Consolas" panose="020B0609020204030204" pitchFamily="49" charset="0"/>
            </a:endParaRPr>
          </a:p>
        </p:txBody>
      </p:sp>
      <p:sp>
        <p:nvSpPr>
          <p:cNvPr id="18" name="Google Shape;364;p22">
            <a:extLst>
              <a:ext uri="{FF2B5EF4-FFF2-40B4-BE49-F238E27FC236}">
                <a16:creationId xmlns:a16="http://schemas.microsoft.com/office/drawing/2014/main" id="{A4E909BA-4F9A-68C8-ACE7-9969E40E3897}"/>
              </a:ext>
            </a:extLst>
          </p:cNvPr>
          <p:cNvSpPr/>
          <p:nvPr/>
        </p:nvSpPr>
        <p:spPr>
          <a:xfrm>
            <a:off x="7252141" y="3290607"/>
            <a:ext cx="1131849" cy="374671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1467" dirty="0">
                <a:latin typeface="Consolas" panose="020B0609020204030204" pitchFamily="49" charset="0"/>
              </a:rPr>
              <a:t>Database</a:t>
            </a:r>
            <a:endParaRPr sz="1467" dirty="0">
              <a:latin typeface="Consolas" panose="020B0609020204030204" pitchFamily="49" charset="0"/>
            </a:endParaRPr>
          </a:p>
        </p:txBody>
      </p:sp>
      <p:sp>
        <p:nvSpPr>
          <p:cNvPr id="19" name="Google Shape;364;p22">
            <a:extLst>
              <a:ext uri="{FF2B5EF4-FFF2-40B4-BE49-F238E27FC236}">
                <a16:creationId xmlns:a16="http://schemas.microsoft.com/office/drawing/2014/main" id="{4C946028-C7EB-7A50-90A8-65FB348E98B4}"/>
              </a:ext>
            </a:extLst>
          </p:cNvPr>
          <p:cNvSpPr/>
          <p:nvPr/>
        </p:nvSpPr>
        <p:spPr>
          <a:xfrm>
            <a:off x="4448860" y="3288813"/>
            <a:ext cx="952417" cy="388059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1467" dirty="0">
                <a:latin typeface="Consolas" panose="020B0609020204030204" pitchFamily="49" charset="0"/>
              </a:rPr>
              <a:t>Model</a:t>
            </a:r>
            <a:endParaRPr sz="1467" dirty="0">
              <a:latin typeface="Consolas" panose="020B0609020204030204" pitchFamily="49" charset="0"/>
            </a:endParaRPr>
          </a:p>
        </p:txBody>
      </p:sp>
      <p:sp>
        <p:nvSpPr>
          <p:cNvPr id="35" name="Google Shape;364;p22">
            <a:extLst>
              <a:ext uri="{FF2B5EF4-FFF2-40B4-BE49-F238E27FC236}">
                <a16:creationId xmlns:a16="http://schemas.microsoft.com/office/drawing/2014/main" id="{F95A81B6-4A35-18C5-6A07-CA3CC8DF032B}"/>
              </a:ext>
            </a:extLst>
          </p:cNvPr>
          <p:cNvSpPr/>
          <p:nvPr/>
        </p:nvSpPr>
        <p:spPr>
          <a:xfrm>
            <a:off x="4280452" y="4192360"/>
            <a:ext cx="1198627" cy="388059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1467" dirty="0">
                <a:latin typeface="Consolas" panose="020B0609020204030204" pitchFamily="49" charset="0"/>
              </a:rPr>
              <a:t>Template</a:t>
            </a: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F671F33-7ADA-46FD-29B5-810F4F1B09D3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2348166" y="4109242"/>
            <a:ext cx="1932287" cy="2771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7ACF15A5-EC36-DC72-84D5-C69EB0791A3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2348166" y="3482843"/>
            <a:ext cx="2100693" cy="6263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508F547-BD99-DAA8-EEC9-F316996CABBF}"/>
              </a:ext>
            </a:extLst>
          </p:cNvPr>
          <p:cNvSpPr txBox="1"/>
          <p:nvPr/>
        </p:nvSpPr>
        <p:spPr>
          <a:xfrm>
            <a:off x="1277353" y="2801913"/>
            <a:ext cx="1673779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zh-CN" sz="1467" dirty="0">
                <a:latin typeface="Consolas" panose="020B0609020204030204" pitchFamily="49" charset="0"/>
                <a:sym typeface="Consolas"/>
              </a:rPr>
              <a:t>Django MTV Architecture</a:t>
            </a:r>
            <a:endParaRPr lang="zh-CN" altLang="en-US" sz="1467" dirty="0"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64" name="Google Shape;2730;p41">
            <a:extLst>
              <a:ext uri="{FF2B5EF4-FFF2-40B4-BE49-F238E27FC236}">
                <a16:creationId xmlns:a16="http://schemas.microsoft.com/office/drawing/2014/main" id="{6CFE0D01-40B6-D427-6016-4E0543372165}"/>
              </a:ext>
            </a:extLst>
          </p:cNvPr>
          <p:cNvSpPr/>
          <p:nvPr/>
        </p:nvSpPr>
        <p:spPr>
          <a:xfrm>
            <a:off x="1891654" y="3545627"/>
            <a:ext cx="1412887" cy="261599"/>
          </a:xfrm>
          <a:prstGeom prst="rect">
            <a:avLst/>
          </a:prstGeom>
          <a:solidFill>
            <a:srgbClr val="D9EAD3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altLang="zh-CN" sz="1400" dirty="0">
                <a:latin typeface="Consolas" panose="020B0609020204030204" pitchFamily="49" charset="0"/>
              </a:rPr>
              <a:t>Query/Update</a:t>
            </a:r>
          </a:p>
        </p:txBody>
      </p:sp>
      <p:sp>
        <p:nvSpPr>
          <p:cNvPr id="105" name="Google Shape;2730;p41">
            <a:extLst>
              <a:ext uri="{FF2B5EF4-FFF2-40B4-BE49-F238E27FC236}">
                <a16:creationId xmlns:a16="http://schemas.microsoft.com/office/drawing/2014/main" id="{A73BE4CE-1681-1BAC-4169-2DE6C788D7D7}"/>
              </a:ext>
            </a:extLst>
          </p:cNvPr>
          <p:cNvSpPr/>
          <p:nvPr/>
        </p:nvSpPr>
        <p:spPr>
          <a:xfrm>
            <a:off x="2842259" y="4517141"/>
            <a:ext cx="1329855" cy="261599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E" altLang="zh-CN" sz="1400" dirty="0">
                <a:latin typeface="Consolas" panose="020B0609020204030204" pitchFamily="49" charset="0"/>
              </a:rPr>
              <a:t>Render Data</a:t>
            </a:r>
          </a:p>
        </p:txBody>
      </p:sp>
      <p:sp>
        <p:nvSpPr>
          <p:cNvPr id="123" name="Google Shape;364;p22">
            <a:extLst>
              <a:ext uri="{FF2B5EF4-FFF2-40B4-BE49-F238E27FC236}">
                <a16:creationId xmlns:a16="http://schemas.microsoft.com/office/drawing/2014/main" id="{A3EE96C3-E745-832D-0E60-669FDE8FADE4}"/>
              </a:ext>
            </a:extLst>
          </p:cNvPr>
          <p:cNvSpPr/>
          <p:nvPr/>
        </p:nvSpPr>
        <p:spPr>
          <a:xfrm>
            <a:off x="7235847" y="4185045"/>
            <a:ext cx="1125295" cy="402688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1467" dirty="0">
                <a:latin typeface="Consolas" panose="020B0609020204030204" pitchFamily="49" charset="0"/>
              </a:rPr>
              <a:t>Response</a:t>
            </a:r>
            <a:endParaRPr sz="1467" dirty="0">
              <a:latin typeface="Consolas" panose="020B0609020204030204" pitchFamily="49" charset="0"/>
            </a:endParaRPr>
          </a:p>
        </p:txBody>
      </p:sp>
      <p:sp>
        <p:nvSpPr>
          <p:cNvPr id="127" name="Google Shape;2730;p41">
            <a:extLst>
              <a:ext uri="{FF2B5EF4-FFF2-40B4-BE49-F238E27FC236}">
                <a16:creationId xmlns:a16="http://schemas.microsoft.com/office/drawing/2014/main" id="{1599F7AC-76DE-DFEB-3E00-77C06082A64A}"/>
              </a:ext>
            </a:extLst>
          </p:cNvPr>
          <p:cNvSpPr/>
          <p:nvPr/>
        </p:nvSpPr>
        <p:spPr>
          <a:xfrm>
            <a:off x="5963089" y="4517141"/>
            <a:ext cx="1131848" cy="36776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E" altLang="zh-CN" sz="1333" dirty="0">
                <a:latin typeface="Consolas" panose="020B0609020204030204" pitchFamily="49" charset="0"/>
              </a:rPr>
              <a:t>Generate Response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03EAADC-675B-8DA4-1218-87A931211FA6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5401276" y="3477943"/>
            <a:ext cx="1850864" cy="4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2D6E59B-C08D-4E25-70BB-72354B0571AA}"/>
              </a:ext>
            </a:extLst>
          </p:cNvPr>
          <p:cNvCxnSpPr>
            <a:cxnSpLocks/>
            <a:stCxn id="35" idx="3"/>
            <a:endCxn id="123" idx="1"/>
          </p:cNvCxnSpPr>
          <p:nvPr/>
        </p:nvCxnSpPr>
        <p:spPr>
          <a:xfrm>
            <a:off x="5479079" y="4386389"/>
            <a:ext cx="17567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397;p22">
            <a:extLst>
              <a:ext uri="{FF2B5EF4-FFF2-40B4-BE49-F238E27FC236}">
                <a16:creationId xmlns:a16="http://schemas.microsoft.com/office/drawing/2014/main" id="{189BF599-8D7E-30AE-D211-9888484697C6}"/>
              </a:ext>
            </a:extLst>
          </p:cNvPr>
          <p:cNvSpPr/>
          <p:nvPr/>
        </p:nvSpPr>
        <p:spPr>
          <a:xfrm>
            <a:off x="8856247" y="1941863"/>
            <a:ext cx="830011" cy="324787"/>
          </a:xfrm>
          <a:prstGeom prst="roundRect">
            <a:avLst>
              <a:gd name="adj" fmla="val 28518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" sz="1467" dirty="0">
                <a:latin typeface="Consolas" panose="020B0609020204030204" pitchFamily="49" charset="0"/>
              </a:rPr>
              <a:t>User</a:t>
            </a:r>
            <a:endParaRPr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cxnSp>
        <p:nvCxnSpPr>
          <p:cNvPr id="155" name="连接符: 曲线 154">
            <a:extLst>
              <a:ext uri="{FF2B5EF4-FFF2-40B4-BE49-F238E27FC236}">
                <a16:creationId xmlns:a16="http://schemas.microsoft.com/office/drawing/2014/main" id="{4AA8E99A-7C40-83FA-095A-E79AFA2DE9AC}"/>
              </a:ext>
            </a:extLst>
          </p:cNvPr>
          <p:cNvCxnSpPr>
            <a:cxnSpLocks/>
            <a:stCxn id="123" idx="3"/>
            <a:endCxn id="12" idx="2"/>
          </p:cNvCxnSpPr>
          <p:nvPr/>
        </p:nvCxnSpPr>
        <p:spPr>
          <a:xfrm flipV="1">
            <a:off x="8361142" y="3796042"/>
            <a:ext cx="923701" cy="59034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54115B86-4463-AC36-B1E8-6CDA82900DD5}"/>
              </a:ext>
            </a:extLst>
          </p:cNvPr>
          <p:cNvCxnSpPr>
            <a:cxnSpLocks/>
            <a:stCxn id="12" idx="1"/>
            <a:endCxn id="151" idx="1"/>
          </p:cNvCxnSpPr>
          <p:nvPr/>
        </p:nvCxnSpPr>
        <p:spPr>
          <a:xfrm rot="10800000" flipH="1">
            <a:off x="8718919" y="2104258"/>
            <a:ext cx="137328" cy="1434985"/>
          </a:xfrm>
          <a:prstGeom prst="curvedConnector3">
            <a:avLst>
              <a:gd name="adj1" fmla="val -2219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曲线 167">
            <a:extLst>
              <a:ext uri="{FF2B5EF4-FFF2-40B4-BE49-F238E27FC236}">
                <a16:creationId xmlns:a16="http://schemas.microsoft.com/office/drawing/2014/main" id="{0AA83238-9F27-A411-7F60-62B94E740F82}"/>
              </a:ext>
            </a:extLst>
          </p:cNvPr>
          <p:cNvCxnSpPr>
            <a:cxnSpLocks/>
            <a:stCxn id="151" idx="3"/>
            <a:endCxn id="12" idx="3"/>
          </p:cNvCxnSpPr>
          <p:nvPr/>
        </p:nvCxnSpPr>
        <p:spPr>
          <a:xfrm>
            <a:off x="9686258" y="2104257"/>
            <a:ext cx="164509" cy="1434985"/>
          </a:xfrm>
          <a:prstGeom prst="curvedConnector3">
            <a:avLst>
              <a:gd name="adj1" fmla="val 2852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Google Shape;364;p22">
            <a:extLst>
              <a:ext uri="{FF2B5EF4-FFF2-40B4-BE49-F238E27FC236}">
                <a16:creationId xmlns:a16="http://schemas.microsoft.com/office/drawing/2014/main" id="{9976F8AB-25C2-0B76-B59B-7966B2EDB9EA}"/>
              </a:ext>
            </a:extLst>
          </p:cNvPr>
          <p:cNvSpPr/>
          <p:nvPr/>
        </p:nvSpPr>
        <p:spPr>
          <a:xfrm>
            <a:off x="9968727" y="4177731"/>
            <a:ext cx="1125296" cy="402688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1467" dirty="0">
                <a:latin typeface="Consolas" panose="020B0609020204030204" pitchFamily="49" charset="0"/>
              </a:rPr>
              <a:t>Request</a:t>
            </a:r>
            <a:endParaRPr sz="1467" dirty="0">
              <a:latin typeface="Consolas" panose="020B0609020204030204" pitchFamily="49" charset="0"/>
            </a:endParaRPr>
          </a:p>
        </p:txBody>
      </p: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40CB17EA-F8F1-E09C-8ADA-6FD622B8BEF1}"/>
              </a:ext>
            </a:extLst>
          </p:cNvPr>
          <p:cNvCxnSpPr>
            <a:cxnSpLocks/>
            <a:stCxn id="12" idx="2"/>
            <a:endCxn id="188" idx="1"/>
          </p:cNvCxnSpPr>
          <p:nvPr/>
        </p:nvCxnSpPr>
        <p:spPr>
          <a:xfrm rot="16200000" flipH="1">
            <a:off x="9335269" y="3745615"/>
            <a:ext cx="583033" cy="68388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C7B18F6A-3345-53C9-05CC-5D0D0729A369}"/>
              </a:ext>
            </a:extLst>
          </p:cNvPr>
          <p:cNvCxnSpPr>
            <a:cxnSpLocks/>
            <a:stCxn id="188" idx="2"/>
            <a:endCxn id="8" idx="2"/>
          </p:cNvCxnSpPr>
          <p:nvPr/>
        </p:nvCxnSpPr>
        <p:spPr>
          <a:xfrm rot="5400000" flipH="1">
            <a:off x="6035757" y="84802"/>
            <a:ext cx="269833" cy="8721404"/>
          </a:xfrm>
          <a:prstGeom prst="curvedConnector3">
            <a:avLst>
              <a:gd name="adj1" fmla="val -3708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2CF8BAF4-0120-89D9-A7B4-0B3553BAD78C}"/>
              </a:ext>
            </a:extLst>
          </p:cNvPr>
          <p:cNvSpPr txBox="1"/>
          <p:nvPr/>
        </p:nvSpPr>
        <p:spPr>
          <a:xfrm>
            <a:off x="10075515" y="3018328"/>
            <a:ext cx="733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Uses</a:t>
            </a:r>
          </a:p>
        </p:txBody>
      </p:sp>
      <p:sp>
        <p:nvSpPr>
          <p:cNvPr id="210" name="Google Shape;2730;p41">
            <a:extLst>
              <a:ext uri="{FF2B5EF4-FFF2-40B4-BE49-F238E27FC236}">
                <a16:creationId xmlns:a16="http://schemas.microsoft.com/office/drawing/2014/main" id="{8921A459-17CC-E245-7386-E64ACD69B9B5}"/>
              </a:ext>
            </a:extLst>
          </p:cNvPr>
          <p:cNvSpPr/>
          <p:nvPr/>
        </p:nvSpPr>
        <p:spPr>
          <a:xfrm>
            <a:off x="6063221" y="3018329"/>
            <a:ext cx="874724" cy="367767"/>
          </a:xfrm>
          <a:prstGeom prst="rect">
            <a:avLst/>
          </a:prstGeom>
          <a:solidFill>
            <a:srgbClr val="D9EAD3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E" altLang="zh-CN" sz="1333" dirty="0">
                <a:latin typeface="Consolas" panose="020B0609020204030204" pitchFamily="49" charset="0"/>
              </a:rPr>
              <a:t>Access Data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033D7271-A9A1-48FB-31A6-3303B15CC5D1}"/>
              </a:ext>
            </a:extLst>
          </p:cNvPr>
          <p:cNvSpPr txBox="1"/>
          <p:nvPr/>
        </p:nvSpPr>
        <p:spPr>
          <a:xfrm>
            <a:off x="7647079" y="2092243"/>
            <a:ext cx="1064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Displays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73C30428-C2D5-9E57-FE22-0DC0CEECF5A7}"/>
              </a:ext>
            </a:extLst>
          </p:cNvPr>
          <p:cNvSpPr txBox="1"/>
          <p:nvPr/>
        </p:nvSpPr>
        <p:spPr>
          <a:xfrm>
            <a:off x="9319243" y="3829616"/>
            <a:ext cx="1270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Initiates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0A720404-2AAC-7EEF-F7CB-9340CC9E1893}"/>
              </a:ext>
            </a:extLst>
          </p:cNvPr>
          <p:cNvSpPr txBox="1"/>
          <p:nvPr/>
        </p:nvSpPr>
        <p:spPr>
          <a:xfrm>
            <a:off x="5917424" y="5233757"/>
            <a:ext cx="1166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Processes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47F6E6AD-8DBF-3803-98FC-4EE31502A4ED}"/>
              </a:ext>
            </a:extLst>
          </p:cNvPr>
          <p:cNvSpPr txBox="1"/>
          <p:nvPr/>
        </p:nvSpPr>
        <p:spPr>
          <a:xfrm>
            <a:off x="8245198" y="3863405"/>
            <a:ext cx="959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94604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64;p22">
            <a:extLst>
              <a:ext uri="{FF2B5EF4-FFF2-40B4-BE49-F238E27FC236}">
                <a16:creationId xmlns:a16="http://schemas.microsoft.com/office/drawing/2014/main" id="{A4E909BA-4F9A-68C8-ACE7-9969E40E3897}"/>
              </a:ext>
            </a:extLst>
          </p:cNvPr>
          <p:cNvSpPr/>
          <p:nvPr/>
        </p:nvSpPr>
        <p:spPr>
          <a:xfrm>
            <a:off x="3564312" y="650241"/>
            <a:ext cx="2887288" cy="1050211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2667" dirty="0">
                <a:latin typeface="Consolas" panose="020B0609020204030204" pitchFamily="49" charset="0"/>
              </a:rPr>
              <a:t>Front End</a:t>
            </a:r>
            <a:endParaRPr sz="2667" dirty="0">
              <a:latin typeface="Consolas" panose="020B0609020204030204" pitchFamily="49" charset="0"/>
            </a:endParaRPr>
          </a:p>
        </p:txBody>
      </p:sp>
      <p:cxnSp>
        <p:nvCxnSpPr>
          <p:cNvPr id="168" name="连接符: 曲线 167">
            <a:extLst>
              <a:ext uri="{FF2B5EF4-FFF2-40B4-BE49-F238E27FC236}">
                <a16:creationId xmlns:a16="http://schemas.microsoft.com/office/drawing/2014/main" id="{0AA83238-9F27-A411-7F60-62B94E740F82}"/>
              </a:ext>
            </a:extLst>
          </p:cNvPr>
          <p:cNvCxnSpPr>
            <a:cxnSpLocks/>
            <a:stCxn id="18" idx="1"/>
            <a:endCxn id="44" idx="1"/>
          </p:cNvCxnSpPr>
          <p:nvPr/>
        </p:nvCxnSpPr>
        <p:spPr>
          <a:xfrm rot="10800000" flipH="1" flipV="1">
            <a:off x="3564312" y="1175347"/>
            <a:ext cx="46605" cy="3201272"/>
          </a:xfrm>
          <a:prstGeom prst="curvedConnector3">
            <a:avLst>
              <a:gd name="adj1" fmla="val -6540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40CB17EA-F8F1-E09C-8ADA-6FD622B8BEF1}"/>
              </a:ext>
            </a:extLst>
          </p:cNvPr>
          <p:cNvCxnSpPr>
            <a:cxnSpLocks/>
            <a:stCxn id="44" idx="3"/>
            <a:endCxn id="18" idx="3"/>
          </p:cNvCxnSpPr>
          <p:nvPr/>
        </p:nvCxnSpPr>
        <p:spPr>
          <a:xfrm flipH="1" flipV="1">
            <a:off x="6451600" y="1175347"/>
            <a:ext cx="46605" cy="3201272"/>
          </a:xfrm>
          <a:prstGeom prst="curvedConnector3">
            <a:avLst>
              <a:gd name="adj1" fmla="val -6540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2CF8BAF4-0120-89D9-A7B4-0B3553BAD78C}"/>
              </a:ext>
            </a:extLst>
          </p:cNvPr>
          <p:cNvSpPr txBox="1"/>
          <p:nvPr/>
        </p:nvSpPr>
        <p:spPr>
          <a:xfrm>
            <a:off x="2421636" y="3539243"/>
            <a:ext cx="1007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HTTP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Google Shape;364;p22">
            <a:extLst>
              <a:ext uri="{FF2B5EF4-FFF2-40B4-BE49-F238E27FC236}">
                <a16:creationId xmlns:a16="http://schemas.microsoft.com/office/drawing/2014/main" id="{8D0160C9-97AD-BFA1-F1E3-34957CECC2EB}"/>
              </a:ext>
            </a:extLst>
          </p:cNvPr>
          <p:cNvSpPr/>
          <p:nvPr/>
        </p:nvSpPr>
        <p:spPr>
          <a:xfrm>
            <a:off x="3973641" y="2447566"/>
            <a:ext cx="2115235" cy="748367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2667" dirty="0">
                <a:latin typeface="Consolas" panose="020B0609020204030204" pitchFamily="49" charset="0"/>
              </a:rPr>
              <a:t>R</a:t>
            </a:r>
            <a:r>
              <a:rPr lang="en-US" altLang="zh-CN" sz="2667" dirty="0" err="1">
                <a:latin typeface="Consolas" panose="020B0609020204030204" pitchFamily="49" charset="0"/>
              </a:rPr>
              <a:t>ESTful</a:t>
            </a:r>
            <a:r>
              <a:rPr lang="en-US" altLang="zh-CN" sz="2667" dirty="0">
                <a:latin typeface="Consolas" panose="020B0609020204030204" pitchFamily="49" charset="0"/>
              </a:rPr>
              <a:t> API</a:t>
            </a:r>
            <a:endParaRPr sz="2667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CD6D02-3282-F153-A077-56868CBC8CAD}"/>
              </a:ext>
            </a:extLst>
          </p:cNvPr>
          <p:cNvSpPr txBox="1"/>
          <p:nvPr/>
        </p:nvSpPr>
        <p:spPr>
          <a:xfrm>
            <a:off x="6727939" y="1526225"/>
            <a:ext cx="1135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JSON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4" name="Google Shape;364;p22">
            <a:extLst>
              <a:ext uri="{FF2B5EF4-FFF2-40B4-BE49-F238E27FC236}">
                <a16:creationId xmlns:a16="http://schemas.microsoft.com/office/drawing/2014/main" id="{AC8A2B3D-02C0-7A9C-AE82-B60B23DEA5FA}"/>
              </a:ext>
            </a:extLst>
          </p:cNvPr>
          <p:cNvSpPr/>
          <p:nvPr/>
        </p:nvSpPr>
        <p:spPr>
          <a:xfrm>
            <a:off x="3610917" y="3851513"/>
            <a:ext cx="2887288" cy="1050211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2667" dirty="0">
                <a:latin typeface="Consolas" panose="020B0609020204030204" pitchFamily="49" charset="0"/>
              </a:rPr>
              <a:t>Front End</a:t>
            </a:r>
            <a:endParaRPr sz="2667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5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36FE9CA-3CD8-8B4A-C1AA-358552A31B7B}"/>
              </a:ext>
            </a:extLst>
          </p:cNvPr>
          <p:cNvSpPr/>
          <p:nvPr/>
        </p:nvSpPr>
        <p:spPr>
          <a:xfrm>
            <a:off x="1703621" y="4391078"/>
            <a:ext cx="2255816" cy="12592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 dirty="0">
              <a:ln>
                <a:solidFill>
                  <a:sysClr val="windowText" lastClr="000000"/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7DD47F6-A8F8-8398-BB32-EBBC2E79C62B}"/>
              </a:ext>
            </a:extLst>
          </p:cNvPr>
          <p:cNvSpPr/>
          <p:nvPr/>
        </p:nvSpPr>
        <p:spPr>
          <a:xfrm>
            <a:off x="1703622" y="2591426"/>
            <a:ext cx="2265396" cy="12592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 dirty="0">
              <a:ln>
                <a:solidFill>
                  <a:sysClr val="windowText" lastClr="000000"/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B79F0F-188A-82AC-B39B-48EE47C33EB7}"/>
              </a:ext>
            </a:extLst>
          </p:cNvPr>
          <p:cNvSpPr/>
          <p:nvPr/>
        </p:nvSpPr>
        <p:spPr>
          <a:xfrm>
            <a:off x="5222240" y="1902578"/>
            <a:ext cx="3543909" cy="3961671"/>
          </a:xfrm>
          <a:prstGeom prst="round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33" dirty="0">
              <a:ln>
                <a:solidFill>
                  <a:sysClr val="windowText" lastClr="000000"/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151" name="Google Shape;397;p22">
            <a:extLst>
              <a:ext uri="{FF2B5EF4-FFF2-40B4-BE49-F238E27FC236}">
                <a16:creationId xmlns:a16="http://schemas.microsoft.com/office/drawing/2014/main" id="{189BF599-8D7E-30AE-D211-9888484697C6}"/>
              </a:ext>
            </a:extLst>
          </p:cNvPr>
          <p:cNvSpPr/>
          <p:nvPr/>
        </p:nvSpPr>
        <p:spPr>
          <a:xfrm>
            <a:off x="158403" y="3340689"/>
            <a:ext cx="830011" cy="324787"/>
          </a:xfrm>
          <a:prstGeom prst="roundRect">
            <a:avLst>
              <a:gd name="adj" fmla="val 28518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" sz="1400" dirty="0">
                <a:latin typeface="Consolas" panose="020B0609020204030204" pitchFamily="49" charset="0"/>
              </a:rPr>
              <a:t>User</a:t>
            </a:r>
            <a:endParaRPr sz="1400" dirty="0">
              <a:latin typeface="Consolas" panose="020B0609020204030204" pitchFamily="49" charset="0"/>
            </a:endParaRPr>
          </a:p>
        </p:txBody>
      </p:sp>
      <p:sp>
        <p:nvSpPr>
          <p:cNvPr id="9" name="Google Shape;364;p22">
            <a:extLst>
              <a:ext uri="{FF2B5EF4-FFF2-40B4-BE49-F238E27FC236}">
                <a16:creationId xmlns:a16="http://schemas.microsoft.com/office/drawing/2014/main" id="{8598A28F-3E83-A6A6-E341-A5D92D632DAA}"/>
              </a:ext>
            </a:extLst>
          </p:cNvPr>
          <p:cNvSpPr/>
          <p:nvPr/>
        </p:nvSpPr>
        <p:spPr>
          <a:xfrm>
            <a:off x="5322438" y="4118969"/>
            <a:ext cx="1279377" cy="516423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1400" dirty="0">
                <a:latin typeface="Consolas" panose="020B0609020204030204" pitchFamily="49" charset="0"/>
              </a:rPr>
              <a:t>Prediction</a:t>
            </a:r>
            <a:r>
              <a:rPr lang="en-IE" altLang="zh-CN" sz="2133" dirty="0"/>
              <a:t> </a:t>
            </a:r>
            <a:r>
              <a:rPr lang="en-IE" altLang="zh-CN" sz="1400" dirty="0">
                <a:latin typeface="Consolas" panose="020B0609020204030204" pitchFamily="49" charset="0"/>
              </a:rPr>
              <a:t>Model</a:t>
            </a:r>
            <a:endParaRPr sz="14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C96128-705D-76CC-F95A-A824C62445EF}"/>
              </a:ext>
            </a:extLst>
          </p:cNvPr>
          <p:cNvSpPr txBox="1"/>
          <p:nvPr/>
        </p:nvSpPr>
        <p:spPr>
          <a:xfrm>
            <a:off x="5979790" y="1970174"/>
            <a:ext cx="2100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zh-CN" sz="1600" dirty="0">
                <a:latin typeface="Consolas" panose="020B0609020204030204" pitchFamily="49" charset="0"/>
                <a:sym typeface="Consolas"/>
              </a:rPr>
              <a:t>Django </a:t>
            </a:r>
            <a:r>
              <a:rPr lang="en-IE" altLang="zh-CN" sz="1600" dirty="0">
                <a:latin typeface="Consolas" panose="020B0609020204030204" pitchFamily="49" charset="0"/>
                <a:sym typeface="Consolas"/>
              </a:rPr>
              <a:t>B</a:t>
            </a:r>
            <a:r>
              <a:rPr lang="en-US" altLang="zh-CN" sz="1600" dirty="0">
                <a:latin typeface="Consolas" panose="020B0609020204030204" pitchFamily="49" charset="0"/>
                <a:sym typeface="Consolas"/>
              </a:rPr>
              <a:t>ack</a:t>
            </a:r>
            <a:r>
              <a:rPr lang="en-IE" altLang="zh-CN" sz="1600" dirty="0">
                <a:latin typeface="Consolas" panose="020B0609020204030204" pitchFamily="49" charset="0"/>
              </a:rPr>
              <a:t>end</a:t>
            </a:r>
            <a:endParaRPr lang="zh-CN" altLang="en-US" sz="1600" dirty="0"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02E02E-1842-D2C5-47D1-F805FC63E4C0}"/>
              </a:ext>
            </a:extLst>
          </p:cNvPr>
          <p:cNvSpPr txBox="1"/>
          <p:nvPr/>
        </p:nvSpPr>
        <p:spPr>
          <a:xfrm>
            <a:off x="1896483" y="2540648"/>
            <a:ext cx="1973419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zh-CN" sz="1600" dirty="0">
                <a:latin typeface="Consolas" panose="020B0609020204030204" pitchFamily="49" charset="0"/>
                <a:sym typeface="Consolas"/>
              </a:rPr>
              <a:t>React</a:t>
            </a:r>
            <a:r>
              <a:rPr lang="en-IE" altLang="zh-CN" sz="2133" dirty="0"/>
              <a:t> </a:t>
            </a:r>
            <a:r>
              <a:rPr lang="en-IE" altLang="zh-CN" sz="1600" dirty="0">
                <a:latin typeface="Consolas" panose="020B0609020204030204" pitchFamily="49" charset="0"/>
              </a:rPr>
              <a:t>Frontend</a:t>
            </a:r>
            <a:endParaRPr lang="zh-CN" altLang="en-US" sz="1600" dirty="0"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16" name="Google Shape;364;p22">
            <a:extLst>
              <a:ext uri="{FF2B5EF4-FFF2-40B4-BE49-F238E27FC236}">
                <a16:creationId xmlns:a16="http://schemas.microsoft.com/office/drawing/2014/main" id="{394FDF0A-479B-1507-0293-A7EA5E8BBE9F}"/>
              </a:ext>
            </a:extLst>
          </p:cNvPr>
          <p:cNvSpPr/>
          <p:nvPr/>
        </p:nvSpPr>
        <p:spPr>
          <a:xfrm>
            <a:off x="6399681" y="2600711"/>
            <a:ext cx="940392" cy="437085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US" altLang="zh-CN" sz="1400" dirty="0">
                <a:latin typeface="Consolas" panose="020B0609020204030204" pitchFamily="49" charset="0"/>
              </a:rPr>
              <a:t>VIEWS</a:t>
            </a:r>
          </a:p>
        </p:txBody>
      </p:sp>
      <p:sp>
        <p:nvSpPr>
          <p:cNvPr id="17" name="Google Shape;2730;p41">
            <a:extLst>
              <a:ext uri="{FF2B5EF4-FFF2-40B4-BE49-F238E27FC236}">
                <a16:creationId xmlns:a16="http://schemas.microsoft.com/office/drawing/2014/main" id="{FFAC7248-D2C5-36B4-2CD3-6B884EC7EB3A}"/>
              </a:ext>
            </a:extLst>
          </p:cNvPr>
          <p:cNvSpPr/>
          <p:nvPr/>
        </p:nvSpPr>
        <p:spPr>
          <a:xfrm>
            <a:off x="6319922" y="4727097"/>
            <a:ext cx="1279377" cy="367767"/>
          </a:xfrm>
          <a:prstGeom prst="rect">
            <a:avLst/>
          </a:prstGeom>
          <a:solidFill>
            <a:srgbClr val="D9EAD3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E" altLang="zh-CN" sz="1400" dirty="0">
                <a:latin typeface="Consolas" panose="020B0609020204030204" pitchFamily="49" charset="0"/>
              </a:rPr>
              <a:t>Regression</a:t>
            </a:r>
          </a:p>
        </p:txBody>
      </p:sp>
      <p:sp>
        <p:nvSpPr>
          <p:cNvPr id="20" name="Google Shape;2730;p41">
            <a:extLst>
              <a:ext uri="{FF2B5EF4-FFF2-40B4-BE49-F238E27FC236}">
                <a16:creationId xmlns:a16="http://schemas.microsoft.com/office/drawing/2014/main" id="{E8A31D73-F674-20DF-B81C-7D0BD552CA03}"/>
              </a:ext>
            </a:extLst>
          </p:cNvPr>
          <p:cNvSpPr/>
          <p:nvPr/>
        </p:nvSpPr>
        <p:spPr>
          <a:xfrm>
            <a:off x="6179679" y="3545457"/>
            <a:ext cx="1656267" cy="383491"/>
          </a:xfrm>
          <a:prstGeom prst="rect">
            <a:avLst/>
          </a:prstGeom>
          <a:solidFill>
            <a:srgbClr val="D9EAD3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E" altLang="zh-CN" sz="1400" dirty="0">
                <a:latin typeface="Consolas" panose="020B0609020204030204" pitchFamily="49" charset="0"/>
              </a:rPr>
              <a:t>Classification</a:t>
            </a:r>
          </a:p>
        </p:txBody>
      </p:sp>
      <p:sp>
        <p:nvSpPr>
          <p:cNvPr id="21" name="Google Shape;2730;p41">
            <a:extLst>
              <a:ext uri="{FF2B5EF4-FFF2-40B4-BE49-F238E27FC236}">
                <a16:creationId xmlns:a16="http://schemas.microsoft.com/office/drawing/2014/main" id="{E8BC9123-F69A-2A8F-72F8-86FBC139F099}"/>
              </a:ext>
            </a:extLst>
          </p:cNvPr>
          <p:cNvSpPr/>
          <p:nvPr/>
        </p:nvSpPr>
        <p:spPr>
          <a:xfrm>
            <a:off x="7893541" y="4337150"/>
            <a:ext cx="739787" cy="36776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E" altLang="zh-CN" sz="1400" dirty="0">
                <a:latin typeface="Consolas" panose="020B0609020204030204" pitchFamily="49" charset="0"/>
              </a:rPr>
              <a:t>SVM</a:t>
            </a:r>
          </a:p>
        </p:txBody>
      </p:sp>
      <p:sp>
        <p:nvSpPr>
          <p:cNvPr id="23" name="Google Shape;2730;p41">
            <a:extLst>
              <a:ext uri="{FF2B5EF4-FFF2-40B4-BE49-F238E27FC236}">
                <a16:creationId xmlns:a16="http://schemas.microsoft.com/office/drawing/2014/main" id="{26E5B4A0-2B38-7327-629C-FEB800225A63}"/>
              </a:ext>
            </a:extLst>
          </p:cNvPr>
          <p:cNvSpPr/>
          <p:nvPr/>
        </p:nvSpPr>
        <p:spPr>
          <a:xfrm>
            <a:off x="7752021" y="2935352"/>
            <a:ext cx="874724" cy="477528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CN" sz="1400" dirty="0">
                <a:latin typeface="Consolas" panose="020B0609020204030204" pitchFamily="49" charset="0"/>
              </a:rPr>
              <a:t>Random Forest</a:t>
            </a:r>
            <a:endParaRPr lang="en-IE" altLang="zh-CN" sz="1400" dirty="0">
              <a:latin typeface="Consolas" panose="020B0609020204030204" pitchFamily="49" charset="0"/>
            </a:endParaRPr>
          </a:p>
        </p:txBody>
      </p:sp>
      <p:sp>
        <p:nvSpPr>
          <p:cNvPr id="24" name="Google Shape;2730;p41">
            <a:extLst>
              <a:ext uri="{FF2B5EF4-FFF2-40B4-BE49-F238E27FC236}">
                <a16:creationId xmlns:a16="http://schemas.microsoft.com/office/drawing/2014/main" id="{D7E5CB21-1DDE-4B5F-97BF-2C4ED3060C42}"/>
              </a:ext>
            </a:extLst>
          </p:cNvPr>
          <p:cNvSpPr/>
          <p:nvPr/>
        </p:nvSpPr>
        <p:spPr>
          <a:xfrm>
            <a:off x="7893541" y="5143034"/>
            <a:ext cx="739787" cy="36776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E" altLang="zh-CN" sz="1400" dirty="0">
                <a:latin typeface="Consolas" panose="020B0609020204030204" pitchFamily="49" charset="0"/>
              </a:rPr>
              <a:t>LSTM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A18878-73A3-5388-D4CB-549145CC52DC}"/>
              </a:ext>
            </a:extLst>
          </p:cNvPr>
          <p:cNvSpPr txBox="1"/>
          <p:nvPr/>
        </p:nvSpPr>
        <p:spPr>
          <a:xfrm>
            <a:off x="1994640" y="4235785"/>
            <a:ext cx="167377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altLang="zh-CN" sz="1600" dirty="0">
                <a:latin typeface="Consolas" panose="020B0609020204030204" pitchFamily="49" charset="0"/>
              </a:rPr>
              <a:t>Data</a:t>
            </a:r>
            <a:r>
              <a:rPr lang="en-IE" altLang="zh-CN" sz="2667" dirty="0"/>
              <a:t> </a:t>
            </a:r>
            <a:r>
              <a:rPr lang="en-IE" altLang="zh-CN" sz="1600" dirty="0">
                <a:latin typeface="Consolas" panose="020B0609020204030204" pitchFamily="49" charset="0"/>
              </a:rPr>
              <a:t>Source</a:t>
            </a:r>
            <a:endParaRPr lang="zh-CN" altLang="en-US" sz="1600" dirty="0"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27" name="Google Shape;364;p22">
            <a:extLst>
              <a:ext uri="{FF2B5EF4-FFF2-40B4-BE49-F238E27FC236}">
                <a16:creationId xmlns:a16="http://schemas.microsoft.com/office/drawing/2014/main" id="{EB0CE46D-E860-55E6-8594-0F55938A859C}"/>
              </a:ext>
            </a:extLst>
          </p:cNvPr>
          <p:cNvSpPr/>
          <p:nvPr/>
        </p:nvSpPr>
        <p:spPr>
          <a:xfrm>
            <a:off x="1765839" y="4820528"/>
            <a:ext cx="1001079" cy="690273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1400" dirty="0">
                <a:latin typeface="Consolas" panose="020B0609020204030204" pitchFamily="49" charset="0"/>
              </a:rPr>
              <a:t>Yahoo</a:t>
            </a:r>
            <a:r>
              <a:rPr lang="zh-CN" altLang="en-US" sz="1600" dirty="0">
                <a:ln>
                  <a:solidFill>
                    <a:sysClr val="windowText" lastClr="000000"/>
                  </a:solidFill>
                </a:ln>
                <a:solidFill>
                  <a:srgbClr val="595959"/>
                </a:solidFill>
              </a:rPr>
              <a:t> </a:t>
            </a:r>
            <a:r>
              <a:rPr lang="en-IE" altLang="zh-CN" sz="1400" dirty="0">
                <a:latin typeface="Consolas" panose="020B0609020204030204" pitchFamily="49" charset="0"/>
              </a:rPr>
              <a:t>Finance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Google Shape;364;p22">
            <a:extLst>
              <a:ext uri="{FF2B5EF4-FFF2-40B4-BE49-F238E27FC236}">
                <a16:creationId xmlns:a16="http://schemas.microsoft.com/office/drawing/2014/main" id="{9C7EA373-A010-711B-E4AB-C52C4ED04E32}"/>
              </a:ext>
            </a:extLst>
          </p:cNvPr>
          <p:cNvSpPr/>
          <p:nvPr/>
        </p:nvSpPr>
        <p:spPr>
          <a:xfrm>
            <a:off x="2874035" y="4820529"/>
            <a:ext cx="1001079" cy="690273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US" altLang="zh-CN" sz="1400" dirty="0">
                <a:latin typeface="Consolas" panose="020B0609020204030204" pitchFamily="49" charset="0"/>
              </a:rPr>
              <a:t>Reddit</a:t>
            </a:r>
            <a:r>
              <a:rPr lang="en-US" altLang="zh-CN" sz="1600" dirty="0">
                <a:ln>
                  <a:solidFill>
                    <a:sysClr val="windowText" lastClr="000000"/>
                  </a:solidFill>
                </a:ln>
                <a:solidFill>
                  <a:srgbClr val="595959"/>
                </a:solidFill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api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Google Shape;364;p22">
            <a:extLst>
              <a:ext uri="{FF2B5EF4-FFF2-40B4-BE49-F238E27FC236}">
                <a16:creationId xmlns:a16="http://schemas.microsoft.com/office/drawing/2014/main" id="{03698A30-8E77-DE9E-D127-B7FF6D195763}"/>
              </a:ext>
            </a:extLst>
          </p:cNvPr>
          <p:cNvSpPr/>
          <p:nvPr/>
        </p:nvSpPr>
        <p:spPr>
          <a:xfrm>
            <a:off x="2164081" y="3416423"/>
            <a:ext cx="1327412" cy="377303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altLang="zh-CN" sz="1400" dirty="0">
                <a:latin typeface="Consolas" panose="020B0609020204030204" pitchFamily="49" charset="0"/>
              </a:rPr>
              <a:t>Component</a:t>
            </a:r>
            <a:endParaRPr sz="1400" dirty="0">
              <a:latin typeface="Consolas" panose="020B06090202040302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8F9AE66-29DB-9467-B753-A2703F035D0A}"/>
              </a:ext>
            </a:extLst>
          </p:cNvPr>
          <p:cNvCxnSpPr>
            <a:cxnSpLocks/>
            <a:stCxn id="151" idx="3"/>
            <a:endCxn id="41" idx="1"/>
          </p:cNvCxnSpPr>
          <p:nvPr/>
        </p:nvCxnSpPr>
        <p:spPr>
          <a:xfrm flipV="1">
            <a:off x="988414" y="3147976"/>
            <a:ext cx="1525244" cy="3551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364;p22">
            <a:extLst>
              <a:ext uri="{FF2B5EF4-FFF2-40B4-BE49-F238E27FC236}">
                <a16:creationId xmlns:a16="http://schemas.microsoft.com/office/drawing/2014/main" id="{31830FD3-7A70-DE1E-EF81-775BAF4ED471}"/>
              </a:ext>
            </a:extLst>
          </p:cNvPr>
          <p:cNvSpPr/>
          <p:nvPr/>
        </p:nvSpPr>
        <p:spPr>
          <a:xfrm>
            <a:off x="2513657" y="2952510"/>
            <a:ext cx="630768" cy="390933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US" altLang="zh-CN" sz="1400" dirty="0">
                <a:latin typeface="Consolas" panose="020B0609020204030204" pitchFamily="49" charset="0"/>
              </a:rPr>
              <a:t>URL</a:t>
            </a: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F8B20BE6-38DA-5732-FFCE-2E5781254537}"/>
              </a:ext>
            </a:extLst>
          </p:cNvPr>
          <p:cNvCxnSpPr>
            <a:cxnSpLocks/>
            <a:stCxn id="29" idx="3"/>
            <a:endCxn id="16" idx="1"/>
          </p:cNvCxnSpPr>
          <p:nvPr/>
        </p:nvCxnSpPr>
        <p:spPr>
          <a:xfrm flipV="1">
            <a:off x="3491492" y="2819254"/>
            <a:ext cx="2908189" cy="7858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C9CDD4E0-70BC-2A80-984C-7377605BC37A}"/>
              </a:ext>
            </a:extLst>
          </p:cNvPr>
          <p:cNvCxnSpPr>
            <a:cxnSpLocks/>
            <a:stCxn id="41" idx="3"/>
            <a:endCxn id="16" idx="1"/>
          </p:cNvCxnSpPr>
          <p:nvPr/>
        </p:nvCxnSpPr>
        <p:spPr>
          <a:xfrm flipV="1">
            <a:off x="3144425" y="2819253"/>
            <a:ext cx="3255256" cy="32872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12E0898E-C18F-514B-01FA-E6D8E119B952}"/>
              </a:ext>
            </a:extLst>
          </p:cNvPr>
          <p:cNvCxnSpPr>
            <a:cxnSpLocks/>
            <a:stCxn id="29" idx="2"/>
            <a:endCxn id="151" idx="2"/>
          </p:cNvCxnSpPr>
          <p:nvPr/>
        </p:nvCxnSpPr>
        <p:spPr>
          <a:xfrm rot="5400000" flipH="1">
            <a:off x="1636473" y="2602412"/>
            <a:ext cx="128249" cy="2254379"/>
          </a:xfrm>
          <a:prstGeom prst="curvedConnector3">
            <a:avLst>
              <a:gd name="adj1" fmla="val -2376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705A32F3-A1B2-CD61-7F7F-CA8754CAD769}"/>
              </a:ext>
            </a:extLst>
          </p:cNvPr>
          <p:cNvCxnSpPr>
            <a:cxnSpLocks/>
            <a:stCxn id="9" idx="1"/>
            <a:endCxn id="25" idx="3"/>
          </p:cNvCxnSpPr>
          <p:nvPr/>
        </p:nvCxnSpPr>
        <p:spPr>
          <a:xfrm rot="10800000" flipV="1">
            <a:off x="3959437" y="4377180"/>
            <a:ext cx="1363000" cy="64350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A9A35245-FEC1-9E2A-8273-D4EA8A8F38FC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rot="5400000">
            <a:off x="5875418" y="3124507"/>
            <a:ext cx="1081172" cy="907751"/>
          </a:xfrm>
          <a:prstGeom prst="curvedConnector3">
            <a:avLst>
              <a:gd name="adj1" fmla="val 246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DC3A0541-5B6C-7046-F376-7B8A2D05E8EC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 flipV="1">
            <a:off x="3959438" y="4635391"/>
            <a:ext cx="2002689" cy="38529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5A398A9-8CC0-5211-2CC4-3BD533F25EEE}"/>
              </a:ext>
            </a:extLst>
          </p:cNvPr>
          <p:cNvCxnSpPr>
            <a:cxnSpLocks/>
            <a:stCxn id="9" idx="3"/>
            <a:endCxn id="20" idx="2"/>
          </p:cNvCxnSpPr>
          <p:nvPr/>
        </p:nvCxnSpPr>
        <p:spPr>
          <a:xfrm flipV="1">
            <a:off x="6601815" y="3928948"/>
            <a:ext cx="405997" cy="448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951831F-67C0-FE4C-5A6A-BB465FE355D9}"/>
              </a:ext>
            </a:extLst>
          </p:cNvPr>
          <p:cNvCxnSpPr>
            <a:cxnSpLocks/>
            <a:stCxn id="9" idx="3"/>
            <a:endCxn id="17" idx="0"/>
          </p:cNvCxnSpPr>
          <p:nvPr/>
        </p:nvCxnSpPr>
        <p:spPr>
          <a:xfrm>
            <a:off x="6601815" y="4377181"/>
            <a:ext cx="357796" cy="349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174CCD2-9E44-1F14-5FAA-88C6967A40CF}"/>
              </a:ext>
            </a:extLst>
          </p:cNvPr>
          <p:cNvCxnSpPr>
            <a:cxnSpLocks/>
            <a:stCxn id="17" idx="3"/>
            <a:endCxn id="21" idx="2"/>
          </p:cNvCxnSpPr>
          <p:nvPr/>
        </p:nvCxnSpPr>
        <p:spPr>
          <a:xfrm flipV="1">
            <a:off x="7599299" y="4704916"/>
            <a:ext cx="664136" cy="20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9633FDC-C819-880E-F886-512DDF67E0E2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>
            <a:off x="7599299" y="4910980"/>
            <a:ext cx="664136" cy="232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5BEA2E20-0FA4-B370-52F9-563ABBC27842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 flipV="1">
            <a:off x="7835946" y="3412880"/>
            <a:ext cx="353437" cy="324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67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B5B083-015F-8AF2-059A-83CA8153FAC5}"/>
              </a:ext>
            </a:extLst>
          </p:cNvPr>
          <p:cNvSpPr/>
          <p:nvPr/>
        </p:nvSpPr>
        <p:spPr>
          <a:xfrm>
            <a:off x="4780590" y="2595771"/>
            <a:ext cx="1668071" cy="2622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  <a:solidFill>
                <a:srgbClr val="595959"/>
              </a:solidFill>
            </a:endParaRPr>
          </a:p>
        </p:txBody>
      </p:sp>
      <p:cxnSp>
        <p:nvCxnSpPr>
          <p:cNvPr id="3" name="Google Shape;6232;p61">
            <a:extLst>
              <a:ext uri="{FF2B5EF4-FFF2-40B4-BE49-F238E27FC236}">
                <a16:creationId xmlns:a16="http://schemas.microsoft.com/office/drawing/2014/main" id="{444265AC-9485-F0AE-3E52-922A8827892F}"/>
              </a:ext>
            </a:extLst>
          </p:cNvPr>
          <p:cNvCxnSpPr/>
          <p:nvPr/>
        </p:nvCxnSpPr>
        <p:spPr>
          <a:xfrm>
            <a:off x="5452901" y="3906939"/>
            <a:ext cx="343600" cy="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" name="Google Shape;496;p25">
            <a:extLst>
              <a:ext uri="{FF2B5EF4-FFF2-40B4-BE49-F238E27FC236}">
                <a16:creationId xmlns:a16="http://schemas.microsoft.com/office/drawing/2014/main" id="{B8752BB4-E151-6456-64FC-981F5EEF4901}"/>
              </a:ext>
            </a:extLst>
          </p:cNvPr>
          <p:cNvSpPr txBox="1"/>
          <p:nvPr/>
        </p:nvSpPr>
        <p:spPr>
          <a:xfrm>
            <a:off x="2121861" y="3446841"/>
            <a:ext cx="1230223" cy="460097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E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O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  <a:r>
              <a:rPr lang="en-IE" altLang="zh-CN" sz="16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ject</a:t>
            </a:r>
            <a:endParaRPr lang="zh-CN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5" name="Google Shape;496;p25">
            <a:extLst>
              <a:ext uri="{FF2B5EF4-FFF2-40B4-BE49-F238E27FC236}">
                <a16:creationId xmlns:a16="http://schemas.microsoft.com/office/drawing/2014/main" id="{87E29E79-B879-95C0-5A0C-2268B2D13FAD}"/>
              </a:ext>
            </a:extLst>
          </p:cNvPr>
          <p:cNvSpPr txBox="1"/>
          <p:nvPr/>
        </p:nvSpPr>
        <p:spPr>
          <a:xfrm>
            <a:off x="7833629" y="3358468"/>
            <a:ext cx="1230223" cy="460097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E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O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  <a:r>
              <a:rPr lang="en-IE" altLang="zh-CN" sz="16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ject</a:t>
            </a:r>
            <a:endParaRPr lang="zh-CN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57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2" name="Google Shape;4962;p46">
            <a:extLst>
              <a:ext uri="{FF2B5EF4-FFF2-40B4-BE49-F238E27FC236}">
                <a16:creationId xmlns:a16="http://schemas.microsoft.com/office/drawing/2014/main" id="{AA3647D9-463E-4DDF-EAC5-B56C602007AC}"/>
              </a:ext>
            </a:extLst>
          </p:cNvPr>
          <p:cNvSpPr/>
          <p:nvPr/>
        </p:nvSpPr>
        <p:spPr>
          <a:xfrm rot="-5400000">
            <a:off x="2319536" y="429640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4953" name="Google Shape;4962;p46">
            <a:extLst>
              <a:ext uri="{FF2B5EF4-FFF2-40B4-BE49-F238E27FC236}">
                <a16:creationId xmlns:a16="http://schemas.microsoft.com/office/drawing/2014/main" id="{1AC47F0D-95B7-2506-88CE-25AEE278CC50}"/>
              </a:ext>
            </a:extLst>
          </p:cNvPr>
          <p:cNvSpPr/>
          <p:nvPr/>
        </p:nvSpPr>
        <p:spPr>
          <a:xfrm rot="-5400000">
            <a:off x="2319536" y="253746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4954" name="Google Shape;4962;p46">
            <a:extLst>
              <a:ext uri="{FF2B5EF4-FFF2-40B4-BE49-F238E27FC236}">
                <a16:creationId xmlns:a16="http://schemas.microsoft.com/office/drawing/2014/main" id="{EF2DE025-9D0B-FD88-19CD-80D23A1565E8}"/>
              </a:ext>
            </a:extLst>
          </p:cNvPr>
          <p:cNvSpPr/>
          <p:nvPr/>
        </p:nvSpPr>
        <p:spPr>
          <a:xfrm rot="-5400000">
            <a:off x="2319536" y="652075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cxnSp>
        <p:nvCxnSpPr>
          <p:cNvPr id="4956" name="直接箭头连接符 4955">
            <a:extLst>
              <a:ext uri="{FF2B5EF4-FFF2-40B4-BE49-F238E27FC236}">
                <a16:creationId xmlns:a16="http://schemas.microsoft.com/office/drawing/2014/main" id="{F226F712-5D34-F932-71F7-C638619CCE3B}"/>
              </a:ext>
            </a:extLst>
          </p:cNvPr>
          <p:cNvCxnSpPr>
            <a:stCxn id="4952" idx="6"/>
            <a:endCxn id="4953" idx="2"/>
          </p:cNvCxnSpPr>
          <p:nvPr/>
        </p:nvCxnSpPr>
        <p:spPr>
          <a:xfrm flipV="1">
            <a:off x="2807536" y="3492869"/>
            <a:ext cx="0" cy="78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9" name="直接箭头连接符 4958">
            <a:extLst>
              <a:ext uri="{FF2B5EF4-FFF2-40B4-BE49-F238E27FC236}">
                <a16:creationId xmlns:a16="http://schemas.microsoft.com/office/drawing/2014/main" id="{5BC2BCD7-B71F-BEFC-26D0-FCACD9E22EB5}"/>
              </a:ext>
            </a:extLst>
          </p:cNvPr>
          <p:cNvCxnSpPr>
            <a:stCxn id="4953" idx="6"/>
            <a:endCxn id="4954" idx="2"/>
          </p:cNvCxnSpPr>
          <p:nvPr/>
        </p:nvCxnSpPr>
        <p:spPr>
          <a:xfrm flipV="1">
            <a:off x="2807536" y="1607476"/>
            <a:ext cx="0" cy="90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89" name="Google Shape;5395;p52">
            <a:extLst>
              <a:ext uri="{FF2B5EF4-FFF2-40B4-BE49-F238E27FC236}">
                <a16:creationId xmlns:a16="http://schemas.microsoft.com/office/drawing/2014/main" id="{0D526687-2E13-650E-E966-4C6E473A1CE2}"/>
              </a:ext>
            </a:extLst>
          </p:cNvPr>
          <p:cNvSpPr txBox="1"/>
          <p:nvPr/>
        </p:nvSpPr>
        <p:spPr>
          <a:xfrm>
            <a:off x="535293" y="1122101"/>
            <a:ext cx="1441600" cy="64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Output</a:t>
            </a:r>
          </a:p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Layer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90" name="Google Shape;5395;p52">
            <a:extLst>
              <a:ext uri="{FF2B5EF4-FFF2-40B4-BE49-F238E27FC236}">
                <a16:creationId xmlns:a16="http://schemas.microsoft.com/office/drawing/2014/main" id="{1CFF52CA-D87F-AD91-84C3-3194209C640C}"/>
              </a:ext>
            </a:extLst>
          </p:cNvPr>
          <p:cNvSpPr txBox="1"/>
          <p:nvPr/>
        </p:nvSpPr>
        <p:spPr>
          <a:xfrm>
            <a:off x="511457" y="2615561"/>
            <a:ext cx="1441600" cy="64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i="1" dirty="0">
                <a:latin typeface="Nanum Gothic"/>
                <a:ea typeface="Nanum Gothic"/>
                <a:cs typeface="Nanum Gothic"/>
                <a:sym typeface="Nanum Gothic"/>
              </a:rPr>
              <a:t>Hidden</a:t>
            </a:r>
          </a:p>
          <a:p>
            <a:pPr algn="ctr"/>
            <a:r>
              <a:rPr lang="en-US" sz="2400" i="1" dirty="0">
                <a:latin typeface="Nanum Gothic"/>
                <a:ea typeface="Nanum Gothic"/>
                <a:cs typeface="Nanum Gothic"/>
                <a:sym typeface="Nanum Gothic"/>
              </a:rPr>
              <a:t>Layer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91" name="Google Shape;5395;p52">
            <a:extLst>
              <a:ext uri="{FF2B5EF4-FFF2-40B4-BE49-F238E27FC236}">
                <a16:creationId xmlns:a16="http://schemas.microsoft.com/office/drawing/2014/main" id="{B79E3D37-40D6-0788-4770-E8821D998A49}"/>
              </a:ext>
            </a:extLst>
          </p:cNvPr>
          <p:cNvSpPr txBox="1"/>
          <p:nvPr/>
        </p:nvSpPr>
        <p:spPr>
          <a:xfrm>
            <a:off x="511457" y="4029433"/>
            <a:ext cx="1441600" cy="64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Input</a:t>
            </a:r>
          </a:p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Layer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" name="Google Shape;4962;p46">
            <a:extLst>
              <a:ext uri="{FF2B5EF4-FFF2-40B4-BE49-F238E27FC236}">
                <a16:creationId xmlns:a16="http://schemas.microsoft.com/office/drawing/2014/main" id="{BE6280D7-BF29-DD74-5CCA-FF97B7838C70}"/>
              </a:ext>
            </a:extLst>
          </p:cNvPr>
          <p:cNvSpPr/>
          <p:nvPr/>
        </p:nvSpPr>
        <p:spPr>
          <a:xfrm rot="-5400000">
            <a:off x="3977615" y="429640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3" name="Google Shape;4962;p46">
            <a:extLst>
              <a:ext uri="{FF2B5EF4-FFF2-40B4-BE49-F238E27FC236}">
                <a16:creationId xmlns:a16="http://schemas.microsoft.com/office/drawing/2014/main" id="{FE13042A-3B72-F1C7-17EC-032229D8855A}"/>
              </a:ext>
            </a:extLst>
          </p:cNvPr>
          <p:cNvSpPr/>
          <p:nvPr/>
        </p:nvSpPr>
        <p:spPr>
          <a:xfrm rot="-5400000">
            <a:off x="3977615" y="253746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4" name="Google Shape;4962;p46">
            <a:extLst>
              <a:ext uri="{FF2B5EF4-FFF2-40B4-BE49-F238E27FC236}">
                <a16:creationId xmlns:a16="http://schemas.microsoft.com/office/drawing/2014/main" id="{787ADC30-A644-4182-5F99-628CD7583D19}"/>
              </a:ext>
            </a:extLst>
          </p:cNvPr>
          <p:cNvSpPr/>
          <p:nvPr/>
        </p:nvSpPr>
        <p:spPr>
          <a:xfrm rot="-5400000">
            <a:off x="3977615" y="652075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F02899E-F17E-7364-DA64-71E8E73E5B3E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4465615" y="3492869"/>
            <a:ext cx="0" cy="78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EA78C5F-26F8-C6CD-B18E-ACC8D7A7FB89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4465615" y="1607476"/>
            <a:ext cx="0" cy="90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4962;p46">
            <a:extLst>
              <a:ext uri="{FF2B5EF4-FFF2-40B4-BE49-F238E27FC236}">
                <a16:creationId xmlns:a16="http://schemas.microsoft.com/office/drawing/2014/main" id="{D3E27733-F263-9B09-798B-72EBBCAC1F1B}"/>
              </a:ext>
            </a:extLst>
          </p:cNvPr>
          <p:cNvSpPr/>
          <p:nvPr/>
        </p:nvSpPr>
        <p:spPr>
          <a:xfrm rot="-5400000">
            <a:off x="5608000" y="429640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18" name="Google Shape;4962;p46">
            <a:extLst>
              <a:ext uri="{FF2B5EF4-FFF2-40B4-BE49-F238E27FC236}">
                <a16:creationId xmlns:a16="http://schemas.microsoft.com/office/drawing/2014/main" id="{8395F9FC-DF7B-3A64-7211-21CD80B14F7C}"/>
              </a:ext>
            </a:extLst>
          </p:cNvPr>
          <p:cNvSpPr/>
          <p:nvPr/>
        </p:nvSpPr>
        <p:spPr>
          <a:xfrm rot="-5400000">
            <a:off x="5608000" y="253746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19" name="Google Shape;4962;p46">
            <a:extLst>
              <a:ext uri="{FF2B5EF4-FFF2-40B4-BE49-F238E27FC236}">
                <a16:creationId xmlns:a16="http://schemas.microsoft.com/office/drawing/2014/main" id="{96D17B06-3660-C4EE-FA9B-516E22E265E1}"/>
              </a:ext>
            </a:extLst>
          </p:cNvPr>
          <p:cNvSpPr/>
          <p:nvPr/>
        </p:nvSpPr>
        <p:spPr>
          <a:xfrm rot="-5400000">
            <a:off x="5608000" y="652075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F0A6E69-5B4C-828C-E450-F4609488421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6096000" y="3492869"/>
            <a:ext cx="0" cy="78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8B71C7-6889-6C2B-4C74-57B1A69E266D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6096000" y="1607476"/>
            <a:ext cx="0" cy="90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4962;p46">
            <a:extLst>
              <a:ext uri="{FF2B5EF4-FFF2-40B4-BE49-F238E27FC236}">
                <a16:creationId xmlns:a16="http://schemas.microsoft.com/office/drawing/2014/main" id="{2E422ECE-D85D-0AD7-9B6A-DF716EBD2C98}"/>
              </a:ext>
            </a:extLst>
          </p:cNvPr>
          <p:cNvSpPr/>
          <p:nvPr/>
        </p:nvSpPr>
        <p:spPr>
          <a:xfrm rot="-5400000">
            <a:off x="7220736" y="429640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24" name="Google Shape;4962;p46">
            <a:extLst>
              <a:ext uri="{FF2B5EF4-FFF2-40B4-BE49-F238E27FC236}">
                <a16:creationId xmlns:a16="http://schemas.microsoft.com/office/drawing/2014/main" id="{C3BC66D2-EF3A-828A-9F3D-A16B6FC14C31}"/>
              </a:ext>
            </a:extLst>
          </p:cNvPr>
          <p:cNvSpPr/>
          <p:nvPr/>
        </p:nvSpPr>
        <p:spPr>
          <a:xfrm rot="-5400000">
            <a:off x="7220736" y="253746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25" name="Google Shape;4962;p46">
            <a:extLst>
              <a:ext uri="{FF2B5EF4-FFF2-40B4-BE49-F238E27FC236}">
                <a16:creationId xmlns:a16="http://schemas.microsoft.com/office/drawing/2014/main" id="{6740194D-BD5C-B3D7-5432-81574E59B384}"/>
              </a:ext>
            </a:extLst>
          </p:cNvPr>
          <p:cNvSpPr/>
          <p:nvPr/>
        </p:nvSpPr>
        <p:spPr>
          <a:xfrm rot="-5400000">
            <a:off x="7220736" y="652075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978FB4E-733D-5876-B43D-4A70BEA2CC12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7708736" y="3492869"/>
            <a:ext cx="0" cy="78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49EDB1-3EC9-FF3E-298E-FC4CF7C2C1EB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7708736" y="1607476"/>
            <a:ext cx="0" cy="90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4962;p46">
            <a:extLst>
              <a:ext uri="{FF2B5EF4-FFF2-40B4-BE49-F238E27FC236}">
                <a16:creationId xmlns:a16="http://schemas.microsoft.com/office/drawing/2014/main" id="{38B9A168-E348-6F51-2034-289A8F5E362C}"/>
              </a:ext>
            </a:extLst>
          </p:cNvPr>
          <p:cNvSpPr/>
          <p:nvPr/>
        </p:nvSpPr>
        <p:spPr>
          <a:xfrm rot="-5400000">
            <a:off x="8980272" y="429640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38" name="Google Shape;4962;p46">
            <a:extLst>
              <a:ext uri="{FF2B5EF4-FFF2-40B4-BE49-F238E27FC236}">
                <a16:creationId xmlns:a16="http://schemas.microsoft.com/office/drawing/2014/main" id="{F4038C41-3B6D-454F-26F3-22E423D7DE3D}"/>
              </a:ext>
            </a:extLst>
          </p:cNvPr>
          <p:cNvSpPr/>
          <p:nvPr/>
        </p:nvSpPr>
        <p:spPr>
          <a:xfrm rot="-5400000">
            <a:off x="8980272" y="2537468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39" name="Google Shape;4962;p46">
            <a:extLst>
              <a:ext uri="{FF2B5EF4-FFF2-40B4-BE49-F238E27FC236}">
                <a16:creationId xmlns:a16="http://schemas.microsoft.com/office/drawing/2014/main" id="{1B88CD37-6B10-1BBC-A900-219294733FCA}"/>
              </a:ext>
            </a:extLst>
          </p:cNvPr>
          <p:cNvSpPr/>
          <p:nvPr/>
        </p:nvSpPr>
        <p:spPr>
          <a:xfrm rot="-5400000">
            <a:off x="8980272" y="652075"/>
            <a:ext cx="976000" cy="9348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75CBDD7-97E6-5A91-1D42-5FCE0064DBD9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9468272" y="3492869"/>
            <a:ext cx="0" cy="78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46A22E-FC32-155C-8112-B26FB25B57B1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 flipV="1">
            <a:off x="9468272" y="1607476"/>
            <a:ext cx="0" cy="90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Google Shape;5395;p52">
            <a:extLst>
              <a:ext uri="{FF2B5EF4-FFF2-40B4-BE49-F238E27FC236}">
                <a16:creationId xmlns:a16="http://schemas.microsoft.com/office/drawing/2014/main" id="{C8399FEB-86F7-F915-7CC4-AA6CD2D0BE07}"/>
              </a:ext>
            </a:extLst>
          </p:cNvPr>
          <p:cNvSpPr txBox="1"/>
          <p:nvPr/>
        </p:nvSpPr>
        <p:spPr>
          <a:xfrm>
            <a:off x="511457" y="5327033"/>
            <a:ext cx="1441600" cy="64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Time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8" name="Google Shape;5395;p52">
            <a:extLst>
              <a:ext uri="{FF2B5EF4-FFF2-40B4-BE49-F238E27FC236}">
                <a16:creationId xmlns:a16="http://schemas.microsoft.com/office/drawing/2014/main" id="{73E38274-33E6-20C5-83FA-16600CA53194}"/>
              </a:ext>
            </a:extLst>
          </p:cNvPr>
          <p:cNvSpPr txBox="1"/>
          <p:nvPr/>
        </p:nvSpPr>
        <p:spPr>
          <a:xfrm>
            <a:off x="1979705" y="5407747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1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" name="Google Shape;5395;p52">
            <a:extLst>
              <a:ext uri="{FF2B5EF4-FFF2-40B4-BE49-F238E27FC236}">
                <a16:creationId xmlns:a16="http://schemas.microsoft.com/office/drawing/2014/main" id="{36772CD2-71D4-4BC1-458B-56652FE1C660}"/>
              </a:ext>
            </a:extLst>
          </p:cNvPr>
          <p:cNvSpPr txBox="1"/>
          <p:nvPr/>
        </p:nvSpPr>
        <p:spPr>
          <a:xfrm>
            <a:off x="3658415" y="5407747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2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" name="Google Shape;5395;p52">
            <a:extLst>
              <a:ext uri="{FF2B5EF4-FFF2-40B4-BE49-F238E27FC236}">
                <a16:creationId xmlns:a16="http://schemas.microsoft.com/office/drawing/2014/main" id="{0AEB1CF9-9371-6624-6558-4C67E977D198}"/>
              </a:ext>
            </a:extLst>
          </p:cNvPr>
          <p:cNvSpPr txBox="1"/>
          <p:nvPr/>
        </p:nvSpPr>
        <p:spPr>
          <a:xfrm>
            <a:off x="5337124" y="5407747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3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1" name="Google Shape;5395;p52">
            <a:extLst>
              <a:ext uri="{FF2B5EF4-FFF2-40B4-BE49-F238E27FC236}">
                <a16:creationId xmlns:a16="http://schemas.microsoft.com/office/drawing/2014/main" id="{3EBCF47D-466B-0DCC-FEBE-4E164E44C5EB}"/>
              </a:ext>
            </a:extLst>
          </p:cNvPr>
          <p:cNvSpPr txBox="1"/>
          <p:nvPr/>
        </p:nvSpPr>
        <p:spPr>
          <a:xfrm>
            <a:off x="8734379" y="5407747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5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2" name="Google Shape;5395;p52">
            <a:extLst>
              <a:ext uri="{FF2B5EF4-FFF2-40B4-BE49-F238E27FC236}">
                <a16:creationId xmlns:a16="http://schemas.microsoft.com/office/drawing/2014/main" id="{7D002E81-560A-D284-5299-2559194CF7DB}"/>
              </a:ext>
            </a:extLst>
          </p:cNvPr>
          <p:cNvSpPr txBox="1"/>
          <p:nvPr/>
        </p:nvSpPr>
        <p:spPr>
          <a:xfrm>
            <a:off x="6987936" y="5391493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4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A1DE4C4-1E0D-5F4E-8980-D6AAD16BCED3}"/>
              </a:ext>
            </a:extLst>
          </p:cNvPr>
          <p:cNvCxnSpPr>
            <a:stCxn id="4953" idx="4"/>
            <a:endCxn id="3" idx="0"/>
          </p:cNvCxnSpPr>
          <p:nvPr/>
        </p:nvCxnSpPr>
        <p:spPr>
          <a:xfrm>
            <a:off x="3274937" y="3004868"/>
            <a:ext cx="723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BBC4BFC-3191-799A-65FD-51885086DAB3}"/>
              </a:ext>
            </a:extLst>
          </p:cNvPr>
          <p:cNvCxnSpPr>
            <a:stCxn id="3" idx="4"/>
            <a:endCxn id="18" idx="0"/>
          </p:cNvCxnSpPr>
          <p:nvPr/>
        </p:nvCxnSpPr>
        <p:spPr>
          <a:xfrm>
            <a:off x="4933016" y="3004868"/>
            <a:ext cx="695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7E251A5-1E5E-3367-E645-BABF3B1D542E}"/>
              </a:ext>
            </a:extLst>
          </p:cNvPr>
          <p:cNvCxnSpPr>
            <a:stCxn id="18" idx="4"/>
            <a:endCxn id="24" idx="0"/>
          </p:cNvCxnSpPr>
          <p:nvPr/>
        </p:nvCxnSpPr>
        <p:spPr>
          <a:xfrm>
            <a:off x="6563400" y="3004868"/>
            <a:ext cx="677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F651358-0D5F-BF54-291B-04724D592ECD}"/>
              </a:ext>
            </a:extLst>
          </p:cNvPr>
          <p:cNvCxnSpPr>
            <a:stCxn id="24" idx="4"/>
            <a:endCxn id="38" idx="0"/>
          </p:cNvCxnSpPr>
          <p:nvPr/>
        </p:nvCxnSpPr>
        <p:spPr>
          <a:xfrm>
            <a:off x="8176136" y="3004868"/>
            <a:ext cx="82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Google Shape;5395;p52">
            <a:extLst>
              <a:ext uri="{FF2B5EF4-FFF2-40B4-BE49-F238E27FC236}">
                <a16:creationId xmlns:a16="http://schemas.microsoft.com/office/drawing/2014/main" id="{CB21B020-2C7D-D7F4-E413-578C84F2D3A0}"/>
              </a:ext>
            </a:extLst>
          </p:cNvPr>
          <p:cNvSpPr txBox="1"/>
          <p:nvPr/>
        </p:nvSpPr>
        <p:spPr>
          <a:xfrm>
            <a:off x="4127632" y="3560708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W1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28" name="Google Shape;5395;p52">
            <a:extLst>
              <a:ext uri="{FF2B5EF4-FFF2-40B4-BE49-F238E27FC236}">
                <a16:creationId xmlns:a16="http://schemas.microsoft.com/office/drawing/2014/main" id="{5E990D98-7615-8070-23A2-6D0F65EFBC09}"/>
              </a:ext>
            </a:extLst>
          </p:cNvPr>
          <p:cNvSpPr txBox="1"/>
          <p:nvPr/>
        </p:nvSpPr>
        <p:spPr>
          <a:xfrm>
            <a:off x="7465579" y="3560365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W1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29" name="Google Shape;5395;p52">
            <a:extLst>
              <a:ext uri="{FF2B5EF4-FFF2-40B4-BE49-F238E27FC236}">
                <a16:creationId xmlns:a16="http://schemas.microsoft.com/office/drawing/2014/main" id="{8466734C-275C-5F97-6D40-70B1D230294D}"/>
              </a:ext>
            </a:extLst>
          </p:cNvPr>
          <p:cNvSpPr txBox="1"/>
          <p:nvPr/>
        </p:nvSpPr>
        <p:spPr>
          <a:xfrm>
            <a:off x="2574265" y="3560708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W1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0" name="Google Shape;5395;p52">
            <a:extLst>
              <a:ext uri="{FF2B5EF4-FFF2-40B4-BE49-F238E27FC236}">
                <a16:creationId xmlns:a16="http://schemas.microsoft.com/office/drawing/2014/main" id="{6E9C12DB-A197-CA46-FEF6-5469EC0F51E7}"/>
              </a:ext>
            </a:extLst>
          </p:cNvPr>
          <p:cNvSpPr txBox="1"/>
          <p:nvPr/>
        </p:nvSpPr>
        <p:spPr>
          <a:xfrm>
            <a:off x="5796605" y="3560365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W1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1" name="Google Shape;5395;p52">
            <a:extLst>
              <a:ext uri="{FF2B5EF4-FFF2-40B4-BE49-F238E27FC236}">
                <a16:creationId xmlns:a16="http://schemas.microsoft.com/office/drawing/2014/main" id="{76CA8926-D200-B932-68E5-892314FE958A}"/>
              </a:ext>
            </a:extLst>
          </p:cNvPr>
          <p:cNvSpPr txBox="1"/>
          <p:nvPr/>
        </p:nvSpPr>
        <p:spPr>
          <a:xfrm>
            <a:off x="9134552" y="3568731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W1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2" name="Google Shape;5395;p52">
            <a:extLst>
              <a:ext uri="{FF2B5EF4-FFF2-40B4-BE49-F238E27FC236}">
                <a16:creationId xmlns:a16="http://schemas.microsoft.com/office/drawing/2014/main" id="{BEC3AE5B-5B92-9343-F877-698C9BC12ACE}"/>
              </a:ext>
            </a:extLst>
          </p:cNvPr>
          <p:cNvSpPr txBox="1"/>
          <p:nvPr/>
        </p:nvSpPr>
        <p:spPr>
          <a:xfrm>
            <a:off x="2565940" y="1845707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W3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3" name="Google Shape;5395;p52">
            <a:extLst>
              <a:ext uri="{FF2B5EF4-FFF2-40B4-BE49-F238E27FC236}">
                <a16:creationId xmlns:a16="http://schemas.microsoft.com/office/drawing/2014/main" id="{AFA5B7F0-8077-84DC-06C8-F26DD157E328}"/>
              </a:ext>
            </a:extLst>
          </p:cNvPr>
          <p:cNvSpPr txBox="1"/>
          <p:nvPr/>
        </p:nvSpPr>
        <p:spPr>
          <a:xfrm>
            <a:off x="4197515" y="1781040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W3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4" name="Google Shape;5395;p52">
            <a:extLst>
              <a:ext uri="{FF2B5EF4-FFF2-40B4-BE49-F238E27FC236}">
                <a16:creationId xmlns:a16="http://schemas.microsoft.com/office/drawing/2014/main" id="{83599E1D-B066-15A5-312F-3F692B20B270}"/>
              </a:ext>
            </a:extLst>
          </p:cNvPr>
          <p:cNvSpPr txBox="1"/>
          <p:nvPr/>
        </p:nvSpPr>
        <p:spPr>
          <a:xfrm>
            <a:off x="9068071" y="1751301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W3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5" name="Google Shape;5395;p52">
            <a:extLst>
              <a:ext uri="{FF2B5EF4-FFF2-40B4-BE49-F238E27FC236}">
                <a16:creationId xmlns:a16="http://schemas.microsoft.com/office/drawing/2014/main" id="{AB36A74B-35E3-CD73-8CBD-5DF4148178E8}"/>
              </a:ext>
            </a:extLst>
          </p:cNvPr>
          <p:cNvSpPr txBox="1"/>
          <p:nvPr/>
        </p:nvSpPr>
        <p:spPr>
          <a:xfrm>
            <a:off x="5855592" y="1747160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W3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6" name="Google Shape;5395;p52">
            <a:extLst>
              <a:ext uri="{FF2B5EF4-FFF2-40B4-BE49-F238E27FC236}">
                <a16:creationId xmlns:a16="http://schemas.microsoft.com/office/drawing/2014/main" id="{26A17637-0485-C3DC-4949-1961932F3B91}"/>
              </a:ext>
            </a:extLst>
          </p:cNvPr>
          <p:cNvSpPr txBox="1"/>
          <p:nvPr/>
        </p:nvSpPr>
        <p:spPr>
          <a:xfrm>
            <a:off x="7455336" y="1763413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W3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7" name="Google Shape;5395;p52">
            <a:extLst>
              <a:ext uri="{FF2B5EF4-FFF2-40B4-BE49-F238E27FC236}">
                <a16:creationId xmlns:a16="http://schemas.microsoft.com/office/drawing/2014/main" id="{2B277ED0-202C-77EA-204D-FC8353400238}"/>
              </a:ext>
            </a:extLst>
          </p:cNvPr>
          <p:cNvSpPr txBox="1"/>
          <p:nvPr/>
        </p:nvSpPr>
        <p:spPr>
          <a:xfrm>
            <a:off x="6181568" y="2523296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W2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8" name="Google Shape;5395;p52">
            <a:extLst>
              <a:ext uri="{FF2B5EF4-FFF2-40B4-BE49-F238E27FC236}">
                <a16:creationId xmlns:a16="http://schemas.microsoft.com/office/drawing/2014/main" id="{D526912F-831C-4667-E988-2D069FB4B29D}"/>
              </a:ext>
            </a:extLst>
          </p:cNvPr>
          <p:cNvSpPr txBox="1"/>
          <p:nvPr/>
        </p:nvSpPr>
        <p:spPr>
          <a:xfrm>
            <a:off x="4544937" y="2524513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W2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9" name="Google Shape;5395;p52">
            <a:extLst>
              <a:ext uri="{FF2B5EF4-FFF2-40B4-BE49-F238E27FC236}">
                <a16:creationId xmlns:a16="http://schemas.microsoft.com/office/drawing/2014/main" id="{7C4BB3FE-928C-69E0-3617-8C327CEBBBFA}"/>
              </a:ext>
            </a:extLst>
          </p:cNvPr>
          <p:cNvSpPr txBox="1"/>
          <p:nvPr/>
        </p:nvSpPr>
        <p:spPr>
          <a:xfrm>
            <a:off x="2886859" y="2486113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W2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40" name="Google Shape;5395;p52">
            <a:extLst>
              <a:ext uri="{FF2B5EF4-FFF2-40B4-BE49-F238E27FC236}">
                <a16:creationId xmlns:a16="http://schemas.microsoft.com/office/drawing/2014/main" id="{AFDBE4A2-C1AD-2A5C-108A-F40C729A3A83}"/>
              </a:ext>
            </a:extLst>
          </p:cNvPr>
          <p:cNvSpPr txBox="1"/>
          <p:nvPr/>
        </p:nvSpPr>
        <p:spPr>
          <a:xfrm>
            <a:off x="7867704" y="2534241"/>
            <a:ext cx="1441600" cy="645600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 dirty="0">
                <a:latin typeface="Nanum Gothic"/>
                <a:ea typeface="Nanum Gothic"/>
                <a:cs typeface="Nanum Gothic"/>
                <a:sym typeface="Nanum Gothic"/>
              </a:rPr>
              <a:t>W2</a:t>
            </a:r>
            <a:endParaRPr sz="2400" i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637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0" name="矩形: 圆角 5769">
            <a:extLst>
              <a:ext uri="{FF2B5EF4-FFF2-40B4-BE49-F238E27FC236}">
                <a16:creationId xmlns:a16="http://schemas.microsoft.com/office/drawing/2014/main" id="{9AAE2E38-D39B-1A20-4BAD-4E18FE6236FD}"/>
              </a:ext>
            </a:extLst>
          </p:cNvPr>
          <p:cNvSpPr/>
          <p:nvPr/>
        </p:nvSpPr>
        <p:spPr>
          <a:xfrm>
            <a:off x="5205899" y="90530"/>
            <a:ext cx="1630532" cy="6511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356" name="Google Shape;5190;p49">
            <a:extLst>
              <a:ext uri="{FF2B5EF4-FFF2-40B4-BE49-F238E27FC236}">
                <a16:creationId xmlns:a16="http://schemas.microsoft.com/office/drawing/2014/main" id="{306C0C8A-26E2-B7DB-D82D-83D1E647B7B7}"/>
              </a:ext>
            </a:extLst>
          </p:cNvPr>
          <p:cNvSpPr/>
          <p:nvPr/>
        </p:nvSpPr>
        <p:spPr>
          <a:xfrm>
            <a:off x="5543103" y="507551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57" name="Google Shape;5193;p49">
            <a:extLst>
              <a:ext uri="{FF2B5EF4-FFF2-40B4-BE49-F238E27FC236}">
                <a16:creationId xmlns:a16="http://schemas.microsoft.com/office/drawing/2014/main" id="{152A365B-A52A-E0CB-F0AF-9A835832FE4E}"/>
              </a:ext>
            </a:extLst>
          </p:cNvPr>
          <p:cNvSpPr/>
          <p:nvPr/>
        </p:nvSpPr>
        <p:spPr>
          <a:xfrm>
            <a:off x="5900568" y="127331"/>
            <a:ext cx="241507" cy="237469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5358" name="直接箭头连接符 5357">
            <a:extLst>
              <a:ext uri="{FF2B5EF4-FFF2-40B4-BE49-F238E27FC236}">
                <a16:creationId xmlns:a16="http://schemas.microsoft.com/office/drawing/2014/main" id="{062A3E0B-CF60-94CC-0628-DEAD0A83F9F7}"/>
              </a:ext>
            </a:extLst>
          </p:cNvPr>
          <p:cNvCxnSpPr>
            <a:cxnSpLocks/>
            <a:stCxn id="5357" idx="4"/>
            <a:endCxn id="5356" idx="0"/>
          </p:cNvCxnSpPr>
          <p:nvPr/>
        </p:nvCxnSpPr>
        <p:spPr>
          <a:xfrm flipH="1">
            <a:off x="5660871" y="364801"/>
            <a:ext cx="360451" cy="14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9" name="直接箭头连接符 5358">
            <a:extLst>
              <a:ext uri="{FF2B5EF4-FFF2-40B4-BE49-F238E27FC236}">
                <a16:creationId xmlns:a16="http://schemas.microsoft.com/office/drawing/2014/main" id="{5F7EA3DC-8B59-A4EC-F39B-606D0136874B}"/>
              </a:ext>
            </a:extLst>
          </p:cNvPr>
          <p:cNvCxnSpPr>
            <a:cxnSpLocks/>
            <a:stCxn id="5357" idx="4"/>
            <a:endCxn id="5364" idx="0"/>
          </p:cNvCxnSpPr>
          <p:nvPr/>
        </p:nvCxnSpPr>
        <p:spPr>
          <a:xfrm>
            <a:off x="6021321" y="364801"/>
            <a:ext cx="366939" cy="14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60" name="Google Shape;5197;p49">
            <a:extLst>
              <a:ext uri="{FF2B5EF4-FFF2-40B4-BE49-F238E27FC236}">
                <a16:creationId xmlns:a16="http://schemas.microsoft.com/office/drawing/2014/main" id="{52F3EBBE-10EB-83A7-609E-ECBE9703D09E}"/>
              </a:ext>
            </a:extLst>
          </p:cNvPr>
          <p:cNvSpPr txBox="1"/>
          <p:nvPr/>
        </p:nvSpPr>
        <p:spPr>
          <a:xfrm>
            <a:off x="5761906" y="1016290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latin typeface="Consolas"/>
                <a:ea typeface="Consolas"/>
                <a:cs typeface="Consolas"/>
              </a:defRPr>
            </a:lvl1pPr>
          </a:lstStyle>
          <a:p>
            <a:endParaRPr sz="1600" dirty="0">
              <a:sym typeface="Consolas"/>
            </a:endParaRPr>
          </a:p>
        </p:txBody>
      </p:sp>
      <p:cxnSp>
        <p:nvCxnSpPr>
          <p:cNvPr id="5361" name="直接箭头连接符 5360">
            <a:extLst>
              <a:ext uri="{FF2B5EF4-FFF2-40B4-BE49-F238E27FC236}">
                <a16:creationId xmlns:a16="http://schemas.microsoft.com/office/drawing/2014/main" id="{2B10B8CB-2E7F-5113-2C31-43C92D576879}"/>
              </a:ext>
            </a:extLst>
          </p:cNvPr>
          <p:cNvCxnSpPr>
            <a:cxnSpLocks/>
            <a:stCxn id="5356" idx="4"/>
            <a:endCxn id="5365" idx="0"/>
          </p:cNvCxnSpPr>
          <p:nvPr/>
        </p:nvCxnSpPr>
        <p:spPr>
          <a:xfrm flipH="1">
            <a:off x="5464835" y="710243"/>
            <a:ext cx="196036" cy="31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2" name="直接箭头连接符 5361">
            <a:extLst>
              <a:ext uri="{FF2B5EF4-FFF2-40B4-BE49-F238E27FC236}">
                <a16:creationId xmlns:a16="http://schemas.microsoft.com/office/drawing/2014/main" id="{EBEBE684-D238-C68E-E935-E347759AB7BC}"/>
              </a:ext>
            </a:extLst>
          </p:cNvPr>
          <p:cNvCxnSpPr>
            <a:cxnSpLocks/>
            <a:stCxn id="5356" idx="4"/>
            <a:endCxn id="5360" idx="0"/>
          </p:cNvCxnSpPr>
          <p:nvPr/>
        </p:nvCxnSpPr>
        <p:spPr>
          <a:xfrm>
            <a:off x="5660871" y="710243"/>
            <a:ext cx="218803" cy="30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3" name="直接箭头连接符 5362">
            <a:extLst>
              <a:ext uri="{FF2B5EF4-FFF2-40B4-BE49-F238E27FC236}">
                <a16:creationId xmlns:a16="http://schemas.microsoft.com/office/drawing/2014/main" id="{80DC7E51-C725-E98D-23C7-50FA7A74A38B}"/>
              </a:ext>
            </a:extLst>
          </p:cNvPr>
          <p:cNvCxnSpPr>
            <a:cxnSpLocks/>
            <a:stCxn id="5364" idx="4"/>
            <a:endCxn id="5642" idx="0"/>
          </p:cNvCxnSpPr>
          <p:nvPr/>
        </p:nvCxnSpPr>
        <p:spPr>
          <a:xfrm flipH="1">
            <a:off x="6240329" y="710243"/>
            <a:ext cx="147932" cy="29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4" name="Google Shape;5190;p49">
            <a:extLst>
              <a:ext uri="{FF2B5EF4-FFF2-40B4-BE49-F238E27FC236}">
                <a16:creationId xmlns:a16="http://schemas.microsoft.com/office/drawing/2014/main" id="{8C6B3C01-8D96-0438-D0D6-2B5F847997E2}"/>
              </a:ext>
            </a:extLst>
          </p:cNvPr>
          <p:cNvSpPr/>
          <p:nvPr/>
        </p:nvSpPr>
        <p:spPr>
          <a:xfrm>
            <a:off x="6270493" y="507551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65" name="Google Shape;5197;p49">
            <a:extLst>
              <a:ext uri="{FF2B5EF4-FFF2-40B4-BE49-F238E27FC236}">
                <a16:creationId xmlns:a16="http://schemas.microsoft.com/office/drawing/2014/main" id="{139FADD6-6894-0640-6C62-FC3EAFEC204C}"/>
              </a:ext>
            </a:extLst>
          </p:cNvPr>
          <p:cNvSpPr txBox="1"/>
          <p:nvPr/>
        </p:nvSpPr>
        <p:spPr>
          <a:xfrm>
            <a:off x="5347067" y="1021081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67" name="直接箭头连接符 5366">
            <a:extLst>
              <a:ext uri="{FF2B5EF4-FFF2-40B4-BE49-F238E27FC236}">
                <a16:creationId xmlns:a16="http://schemas.microsoft.com/office/drawing/2014/main" id="{BF336139-4C8D-208D-AE92-F32D6347452C}"/>
              </a:ext>
            </a:extLst>
          </p:cNvPr>
          <p:cNvCxnSpPr>
            <a:cxnSpLocks/>
            <a:stCxn id="5364" idx="4"/>
            <a:endCxn id="5643" idx="0"/>
          </p:cNvCxnSpPr>
          <p:nvPr/>
        </p:nvCxnSpPr>
        <p:spPr>
          <a:xfrm>
            <a:off x="6388261" y="710243"/>
            <a:ext cx="216580" cy="31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69" name="Google Shape;5197;p49">
            <a:extLst>
              <a:ext uri="{FF2B5EF4-FFF2-40B4-BE49-F238E27FC236}">
                <a16:creationId xmlns:a16="http://schemas.microsoft.com/office/drawing/2014/main" id="{2C4D32FE-9A35-47A7-0120-BA13CE853A13}"/>
              </a:ext>
            </a:extLst>
          </p:cNvPr>
          <p:cNvSpPr txBox="1"/>
          <p:nvPr/>
        </p:nvSpPr>
        <p:spPr>
          <a:xfrm>
            <a:off x="6306647" y="1414255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70" name="直接箭头连接符 5369">
            <a:extLst>
              <a:ext uri="{FF2B5EF4-FFF2-40B4-BE49-F238E27FC236}">
                <a16:creationId xmlns:a16="http://schemas.microsoft.com/office/drawing/2014/main" id="{E85D7504-9233-654E-B9CF-53DD91922605}"/>
              </a:ext>
            </a:extLst>
          </p:cNvPr>
          <p:cNvCxnSpPr>
            <a:cxnSpLocks/>
            <a:stCxn id="5642" idx="4"/>
            <a:endCxn id="5372" idx="0"/>
          </p:cNvCxnSpPr>
          <p:nvPr/>
        </p:nvCxnSpPr>
        <p:spPr>
          <a:xfrm flipH="1">
            <a:off x="6070835" y="1209332"/>
            <a:ext cx="169493" cy="19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1" name="直接箭头连接符 5370">
            <a:extLst>
              <a:ext uri="{FF2B5EF4-FFF2-40B4-BE49-F238E27FC236}">
                <a16:creationId xmlns:a16="http://schemas.microsoft.com/office/drawing/2014/main" id="{716E5E51-6F81-65E3-5478-C8A020818C6A}"/>
              </a:ext>
            </a:extLst>
          </p:cNvPr>
          <p:cNvCxnSpPr>
            <a:cxnSpLocks/>
            <a:stCxn id="5642" idx="4"/>
            <a:endCxn id="5369" idx="0"/>
          </p:cNvCxnSpPr>
          <p:nvPr/>
        </p:nvCxnSpPr>
        <p:spPr>
          <a:xfrm>
            <a:off x="6240329" y="1209332"/>
            <a:ext cx="184087" cy="20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72" name="Google Shape;5197;p49">
            <a:extLst>
              <a:ext uri="{FF2B5EF4-FFF2-40B4-BE49-F238E27FC236}">
                <a16:creationId xmlns:a16="http://schemas.microsoft.com/office/drawing/2014/main" id="{CA3D54AD-9E6A-13F9-97BC-1191B97A575F}"/>
              </a:ext>
            </a:extLst>
          </p:cNvPr>
          <p:cNvSpPr txBox="1"/>
          <p:nvPr/>
        </p:nvSpPr>
        <p:spPr>
          <a:xfrm>
            <a:off x="5953067" y="1408455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5" name="Google Shape;5198;p49">
            <a:extLst>
              <a:ext uri="{FF2B5EF4-FFF2-40B4-BE49-F238E27FC236}">
                <a16:creationId xmlns:a16="http://schemas.microsoft.com/office/drawing/2014/main" id="{71A3149B-9FD6-EBCC-8896-B0C8E897CD0A}"/>
              </a:ext>
            </a:extLst>
          </p:cNvPr>
          <p:cNvSpPr txBox="1"/>
          <p:nvPr/>
        </p:nvSpPr>
        <p:spPr>
          <a:xfrm>
            <a:off x="7707923" y="624561"/>
            <a:ext cx="1148100" cy="470800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Output 1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6" name="Google Shape;5198;p49">
            <a:extLst>
              <a:ext uri="{FF2B5EF4-FFF2-40B4-BE49-F238E27FC236}">
                <a16:creationId xmlns:a16="http://schemas.microsoft.com/office/drawing/2014/main" id="{B9744EBD-FAE9-3ECF-B608-BE764DC6CE0D}"/>
              </a:ext>
            </a:extLst>
          </p:cNvPr>
          <p:cNvSpPr txBox="1"/>
          <p:nvPr/>
        </p:nvSpPr>
        <p:spPr>
          <a:xfrm>
            <a:off x="7707923" y="2152532"/>
            <a:ext cx="1148100" cy="470800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1600" dirty="0">
                <a:latin typeface="Consolas"/>
                <a:ea typeface="Consolas"/>
                <a:cs typeface="Consolas"/>
                <a:sym typeface="Consolas"/>
              </a:rPr>
              <a:t>Output 2</a:t>
            </a:r>
          </a:p>
        </p:txBody>
      </p:sp>
      <p:sp>
        <p:nvSpPr>
          <p:cNvPr id="5448" name="Google Shape;5198;p49">
            <a:extLst>
              <a:ext uri="{FF2B5EF4-FFF2-40B4-BE49-F238E27FC236}">
                <a16:creationId xmlns:a16="http://schemas.microsoft.com/office/drawing/2014/main" id="{21F5FABC-0DC2-C2EA-952F-97FFB51DE6CA}"/>
              </a:ext>
            </a:extLst>
          </p:cNvPr>
          <p:cNvSpPr txBox="1"/>
          <p:nvPr/>
        </p:nvSpPr>
        <p:spPr>
          <a:xfrm>
            <a:off x="7707923" y="3854275"/>
            <a:ext cx="1148100" cy="470800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1600" dirty="0">
                <a:latin typeface="Consolas"/>
                <a:ea typeface="Consolas"/>
                <a:cs typeface="Consolas"/>
                <a:sym typeface="Consolas"/>
              </a:rPr>
              <a:t>Output .</a:t>
            </a:r>
          </a:p>
        </p:txBody>
      </p:sp>
      <p:sp>
        <p:nvSpPr>
          <p:cNvPr id="5449" name="Google Shape;5198;p49">
            <a:extLst>
              <a:ext uri="{FF2B5EF4-FFF2-40B4-BE49-F238E27FC236}">
                <a16:creationId xmlns:a16="http://schemas.microsoft.com/office/drawing/2014/main" id="{5351E602-DDAD-B767-FB15-A7E644B8F69F}"/>
              </a:ext>
            </a:extLst>
          </p:cNvPr>
          <p:cNvSpPr txBox="1"/>
          <p:nvPr/>
        </p:nvSpPr>
        <p:spPr>
          <a:xfrm>
            <a:off x="7707923" y="5553353"/>
            <a:ext cx="1148100" cy="470800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1600" dirty="0">
                <a:latin typeface="Consolas"/>
                <a:ea typeface="Consolas"/>
                <a:cs typeface="Consolas"/>
                <a:sym typeface="Consolas"/>
              </a:rPr>
              <a:t>Output n</a:t>
            </a:r>
          </a:p>
        </p:txBody>
      </p:sp>
      <p:sp>
        <p:nvSpPr>
          <p:cNvPr id="5450" name="Google Shape;5198;p49">
            <a:extLst>
              <a:ext uri="{FF2B5EF4-FFF2-40B4-BE49-F238E27FC236}">
                <a16:creationId xmlns:a16="http://schemas.microsoft.com/office/drawing/2014/main" id="{8860BCF9-EB71-2BEB-7BBE-4F914E796E83}"/>
              </a:ext>
            </a:extLst>
          </p:cNvPr>
          <p:cNvSpPr txBox="1"/>
          <p:nvPr/>
        </p:nvSpPr>
        <p:spPr>
          <a:xfrm>
            <a:off x="9932545" y="2990328"/>
            <a:ext cx="1572300" cy="786808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E" sz="1600" dirty="0">
                <a:latin typeface="Consolas"/>
                <a:ea typeface="Consolas"/>
                <a:cs typeface="Consolas"/>
                <a:sym typeface="Consolas"/>
              </a:rPr>
              <a:t>Result Aggregation</a:t>
            </a:r>
          </a:p>
        </p:txBody>
      </p:sp>
      <p:sp>
        <p:nvSpPr>
          <p:cNvPr id="5451" name="Google Shape;5198;p49">
            <a:extLst>
              <a:ext uri="{FF2B5EF4-FFF2-40B4-BE49-F238E27FC236}">
                <a16:creationId xmlns:a16="http://schemas.microsoft.com/office/drawing/2014/main" id="{5D287A54-234B-A982-5C8A-DC4DD0869C55}"/>
              </a:ext>
            </a:extLst>
          </p:cNvPr>
          <p:cNvSpPr txBox="1"/>
          <p:nvPr/>
        </p:nvSpPr>
        <p:spPr>
          <a:xfrm>
            <a:off x="3634233" y="624561"/>
            <a:ext cx="704271" cy="470800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D1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2" name="Google Shape;5198;p49">
            <a:extLst>
              <a:ext uri="{FF2B5EF4-FFF2-40B4-BE49-F238E27FC236}">
                <a16:creationId xmlns:a16="http://schemas.microsoft.com/office/drawing/2014/main" id="{E07BA506-BAFC-DC76-B465-C939F7A034D0}"/>
              </a:ext>
            </a:extLst>
          </p:cNvPr>
          <p:cNvSpPr txBox="1"/>
          <p:nvPr/>
        </p:nvSpPr>
        <p:spPr>
          <a:xfrm>
            <a:off x="3623174" y="2152532"/>
            <a:ext cx="715329" cy="470800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D2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3" name="Google Shape;5198;p49">
            <a:extLst>
              <a:ext uri="{FF2B5EF4-FFF2-40B4-BE49-F238E27FC236}">
                <a16:creationId xmlns:a16="http://schemas.microsoft.com/office/drawing/2014/main" id="{244ACB11-26E5-BA46-364D-27338B336B1B}"/>
              </a:ext>
            </a:extLst>
          </p:cNvPr>
          <p:cNvSpPr txBox="1"/>
          <p:nvPr/>
        </p:nvSpPr>
        <p:spPr>
          <a:xfrm>
            <a:off x="3624633" y="3856735"/>
            <a:ext cx="664615" cy="470800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D.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4" name="Google Shape;5198;p49">
            <a:extLst>
              <a:ext uri="{FF2B5EF4-FFF2-40B4-BE49-F238E27FC236}">
                <a16:creationId xmlns:a16="http://schemas.microsoft.com/office/drawing/2014/main" id="{1F888B9B-9052-5F84-548F-6159CB3AFC8B}"/>
              </a:ext>
            </a:extLst>
          </p:cNvPr>
          <p:cNvSpPr txBox="1"/>
          <p:nvPr/>
        </p:nvSpPr>
        <p:spPr>
          <a:xfrm>
            <a:off x="3623174" y="5553353"/>
            <a:ext cx="664615" cy="470800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Dn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55" name="Google Shape;6232;p61">
            <a:extLst>
              <a:ext uri="{FF2B5EF4-FFF2-40B4-BE49-F238E27FC236}">
                <a16:creationId xmlns:a16="http://schemas.microsoft.com/office/drawing/2014/main" id="{5C57FE32-DA3B-C003-CF54-90C825500030}"/>
              </a:ext>
            </a:extLst>
          </p:cNvPr>
          <p:cNvCxnSpPr/>
          <p:nvPr/>
        </p:nvCxnSpPr>
        <p:spPr>
          <a:xfrm>
            <a:off x="3945647" y="3365973"/>
            <a:ext cx="343600" cy="76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456" name="Google Shape;6232;p61">
            <a:extLst>
              <a:ext uri="{FF2B5EF4-FFF2-40B4-BE49-F238E27FC236}">
                <a16:creationId xmlns:a16="http://schemas.microsoft.com/office/drawing/2014/main" id="{6161F354-77BA-1C0C-03BA-640868DF6BF7}"/>
              </a:ext>
            </a:extLst>
          </p:cNvPr>
          <p:cNvCxnSpPr>
            <a:cxnSpLocks/>
          </p:cNvCxnSpPr>
          <p:nvPr/>
        </p:nvCxnSpPr>
        <p:spPr>
          <a:xfrm>
            <a:off x="8344623" y="3383732"/>
            <a:ext cx="343600" cy="76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459" name="Google Shape;5198;p49">
            <a:extLst>
              <a:ext uri="{FF2B5EF4-FFF2-40B4-BE49-F238E27FC236}">
                <a16:creationId xmlns:a16="http://schemas.microsoft.com/office/drawing/2014/main" id="{ECB818AE-EF71-FAD3-4DD5-4183462FB02B}"/>
              </a:ext>
            </a:extLst>
          </p:cNvPr>
          <p:cNvSpPr txBox="1"/>
          <p:nvPr/>
        </p:nvSpPr>
        <p:spPr>
          <a:xfrm>
            <a:off x="1732773" y="2985773"/>
            <a:ext cx="1359127" cy="760400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E" sz="1600" dirty="0">
                <a:latin typeface="Consolas"/>
                <a:ea typeface="Consolas"/>
                <a:cs typeface="Consolas"/>
                <a:sym typeface="Consolas"/>
              </a:rPr>
              <a:t>Bootstrap Sampling</a:t>
            </a:r>
          </a:p>
        </p:txBody>
      </p:sp>
      <p:sp>
        <p:nvSpPr>
          <p:cNvPr id="5460" name="Google Shape;5198;p49">
            <a:extLst>
              <a:ext uri="{FF2B5EF4-FFF2-40B4-BE49-F238E27FC236}">
                <a16:creationId xmlns:a16="http://schemas.microsoft.com/office/drawing/2014/main" id="{DD558695-B5D2-A261-FBC1-FB2A8F5010C8}"/>
              </a:ext>
            </a:extLst>
          </p:cNvPr>
          <p:cNvSpPr txBox="1"/>
          <p:nvPr/>
        </p:nvSpPr>
        <p:spPr>
          <a:xfrm>
            <a:off x="742008" y="3111059"/>
            <a:ext cx="771907" cy="470800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2" name="直接箭头连接符 5461">
            <a:extLst>
              <a:ext uri="{FF2B5EF4-FFF2-40B4-BE49-F238E27FC236}">
                <a16:creationId xmlns:a16="http://schemas.microsoft.com/office/drawing/2014/main" id="{5E10B14F-C870-F2C3-EAD7-268C33CDCD9E}"/>
              </a:ext>
            </a:extLst>
          </p:cNvPr>
          <p:cNvCxnSpPr>
            <a:cxnSpLocks/>
            <a:endCxn id="5459" idx="1"/>
          </p:cNvCxnSpPr>
          <p:nvPr/>
        </p:nvCxnSpPr>
        <p:spPr>
          <a:xfrm>
            <a:off x="1524974" y="3365973"/>
            <a:ext cx="207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5" name="连接符: 肘形 5464">
            <a:extLst>
              <a:ext uri="{FF2B5EF4-FFF2-40B4-BE49-F238E27FC236}">
                <a16:creationId xmlns:a16="http://schemas.microsoft.com/office/drawing/2014/main" id="{99779BE1-B3A9-8A52-EB65-0A5842A9E0A3}"/>
              </a:ext>
            </a:extLst>
          </p:cNvPr>
          <p:cNvCxnSpPr>
            <a:cxnSpLocks/>
            <a:stCxn id="5459" idx="3"/>
            <a:endCxn id="5454" idx="1"/>
          </p:cNvCxnSpPr>
          <p:nvPr/>
        </p:nvCxnSpPr>
        <p:spPr>
          <a:xfrm>
            <a:off x="3091899" y="3365974"/>
            <a:ext cx="531275" cy="2422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74" name="连接符: 肘形 5473">
            <a:extLst>
              <a:ext uri="{FF2B5EF4-FFF2-40B4-BE49-F238E27FC236}">
                <a16:creationId xmlns:a16="http://schemas.microsoft.com/office/drawing/2014/main" id="{ADD92E4B-F642-5580-AEE7-B3D744FF573D}"/>
              </a:ext>
            </a:extLst>
          </p:cNvPr>
          <p:cNvCxnSpPr>
            <a:cxnSpLocks/>
            <a:stCxn id="5459" idx="3"/>
            <a:endCxn id="5452" idx="1"/>
          </p:cNvCxnSpPr>
          <p:nvPr/>
        </p:nvCxnSpPr>
        <p:spPr>
          <a:xfrm flipV="1">
            <a:off x="3091899" y="2387933"/>
            <a:ext cx="531275" cy="978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77" name="连接符: 肘形 5476">
            <a:extLst>
              <a:ext uri="{FF2B5EF4-FFF2-40B4-BE49-F238E27FC236}">
                <a16:creationId xmlns:a16="http://schemas.microsoft.com/office/drawing/2014/main" id="{AE525764-9229-0492-106E-50EC47DC76C0}"/>
              </a:ext>
            </a:extLst>
          </p:cNvPr>
          <p:cNvCxnSpPr>
            <a:cxnSpLocks/>
            <a:stCxn id="5459" idx="3"/>
            <a:endCxn id="5451" idx="1"/>
          </p:cNvCxnSpPr>
          <p:nvPr/>
        </p:nvCxnSpPr>
        <p:spPr>
          <a:xfrm flipV="1">
            <a:off x="3091899" y="859962"/>
            <a:ext cx="542333" cy="25060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6" name="连接符: 肘形 5485">
            <a:extLst>
              <a:ext uri="{FF2B5EF4-FFF2-40B4-BE49-F238E27FC236}">
                <a16:creationId xmlns:a16="http://schemas.microsoft.com/office/drawing/2014/main" id="{06CAE8AC-F37E-4ABB-700A-B0F1B9508435}"/>
              </a:ext>
            </a:extLst>
          </p:cNvPr>
          <p:cNvCxnSpPr>
            <a:cxnSpLocks/>
            <a:stCxn id="5459" idx="3"/>
            <a:endCxn id="5453" idx="1"/>
          </p:cNvCxnSpPr>
          <p:nvPr/>
        </p:nvCxnSpPr>
        <p:spPr>
          <a:xfrm>
            <a:off x="3091899" y="3365974"/>
            <a:ext cx="532733" cy="726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0" name="直接箭头连接符 5489">
            <a:extLst>
              <a:ext uri="{FF2B5EF4-FFF2-40B4-BE49-F238E27FC236}">
                <a16:creationId xmlns:a16="http://schemas.microsoft.com/office/drawing/2014/main" id="{E799EAD8-7320-CDE8-F258-78F5795D0923}"/>
              </a:ext>
            </a:extLst>
          </p:cNvPr>
          <p:cNvCxnSpPr/>
          <p:nvPr/>
        </p:nvCxnSpPr>
        <p:spPr>
          <a:xfrm>
            <a:off x="4521600" y="859961"/>
            <a:ext cx="59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1" name="直接箭头连接符 5490">
            <a:extLst>
              <a:ext uri="{FF2B5EF4-FFF2-40B4-BE49-F238E27FC236}">
                <a16:creationId xmlns:a16="http://schemas.microsoft.com/office/drawing/2014/main" id="{4F154B1D-027C-861C-4B6E-35F7056658EE}"/>
              </a:ext>
            </a:extLst>
          </p:cNvPr>
          <p:cNvCxnSpPr/>
          <p:nvPr/>
        </p:nvCxnSpPr>
        <p:spPr>
          <a:xfrm>
            <a:off x="4521600" y="2387932"/>
            <a:ext cx="59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2" name="直接箭头连接符 5491">
            <a:extLst>
              <a:ext uri="{FF2B5EF4-FFF2-40B4-BE49-F238E27FC236}">
                <a16:creationId xmlns:a16="http://schemas.microsoft.com/office/drawing/2014/main" id="{23D28A3C-D297-42DC-AC43-916111FC147C}"/>
              </a:ext>
            </a:extLst>
          </p:cNvPr>
          <p:cNvCxnSpPr/>
          <p:nvPr/>
        </p:nvCxnSpPr>
        <p:spPr>
          <a:xfrm>
            <a:off x="4521600" y="4118496"/>
            <a:ext cx="59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3" name="直接箭头连接符 5492">
            <a:extLst>
              <a:ext uri="{FF2B5EF4-FFF2-40B4-BE49-F238E27FC236}">
                <a16:creationId xmlns:a16="http://schemas.microsoft.com/office/drawing/2014/main" id="{B098EAC7-F2D5-4405-4B20-6755098A6B8F}"/>
              </a:ext>
            </a:extLst>
          </p:cNvPr>
          <p:cNvCxnSpPr/>
          <p:nvPr/>
        </p:nvCxnSpPr>
        <p:spPr>
          <a:xfrm>
            <a:off x="4521600" y="5798096"/>
            <a:ext cx="59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8" name="直接箭头连接符 5497">
            <a:extLst>
              <a:ext uri="{FF2B5EF4-FFF2-40B4-BE49-F238E27FC236}">
                <a16:creationId xmlns:a16="http://schemas.microsoft.com/office/drawing/2014/main" id="{5328E74E-9EA5-8325-21A9-73A71E0752E2}"/>
              </a:ext>
            </a:extLst>
          </p:cNvPr>
          <p:cNvCxnSpPr/>
          <p:nvPr/>
        </p:nvCxnSpPr>
        <p:spPr>
          <a:xfrm>
            <a:off x="6893523" y="842151"/>
            <a:ext cx="59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9" name="直接箭头连接符 5498">
            <a:extLst>
              <a:ext uri="{FF2B5EF4-FFF2-40B4-BE49-F238E27FC236}">
                <a16:creationId xmlns:a16="http://schemas.microsoft.com/office/drawing/2014/main" id="{CB5D1747-7E8A-0206-8DDB-F0C69C7C9FDF}"/>
              </a:ext>
            </a:extLst>
          </p:cNvPr>
          <p:cNvCxnSpPr/>
          <p:nvPr/>
        </p:nvCxnSpPr>
        <p:spPr>
          <a:xfrm>
            <a:off x="6893523" y="2370121"/>
            <a:ext cx="59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0" name="直接箭头连接符 5499">
            <a:extLst>
              <a:ext uri="{FF2B5EF4-FFF2-40B4-BE49-F238E27FC236}">
                <a16:creationId xmlns:a16="http://schemas.microsoft.com/office/drawing/2014/main" id="{775E96F9-4919-207C-5376-6833B0815606}"/>
              </a:ext>
            </a:extLst>
          </p:cNvPr>
          <p:cNvCxnSpPr/>
          <p:nvPr/>
        </p:nvCxnSpPr>
        <p:spPr>
          <a:xfrm>
            <a:off x="6893523" y="4100685"/>
            <a:ext cx="59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1" name="直接箭头连接符 5500">
            <a:extLst>
              <a:ext uri="{FF2B5EF4-FFF2-40B4-BE49-F238E27FC236}">
                <a16:creationId xmlns:a16="http://schemas.microsoft.com/office/drawing/2014/main" id="{20ABD6DC-5540-FF5E-A78F-CE58DA219BA7}"/>
              </a:ext>
            </a:extLst>
          </p:cNvPr>
          <p:cNvCxnSpPr/>
          <p:nvPr/>
        </p:nvCxnSpPr>
        <p:spPr>
          <a:xfrm>
            <a:off x="6893523" y="5780285"/>
            <a:ext cx="59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3" name="直接箭头连接符 5502">
            <a:extLst>
              <a:ext uri="{FF2B5EF4-FFF2-40B4-BE49-F238E27FC236}">
                <a16:creationId xmlns:a16="http://schemas.microsoft.com/office/drawing/2014/main" id="{C8B1B6D1-19F6-43EC-65A8-C517C8B1B87E}"/>
              </a:ext>
            </a:extLst>
          </p:cNvPr>
          <p:cNvCxnSpPr>
            <a:cxnSpLocks/>
            <a:stCxn id="5445" idx="3"/>
            <a:endCxn id="5450" idx="1"/>
          </p:cNvCxnSpPr>
          <p:nvPr/>
        </p:nvCxnSpPr>
        <p:spPr>
          <a:xfrm>
            <a:off x="8856024" y="859961"/>
            <a:ext cx="1076521" cy="252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5" name="直接箭头连接符 5504">
            <a:extLst>
              <a:ext uri="{FF2B5EF4-FFF2-40B4-BE49-F238E27FC236}">
                <a16:creationId xmlns:a16="http://schemas.microsoft.com/office/drawing/2014/main" id="{24E61CAA-F3EB-1DB8-DC8C-CADD898D7442}"/>
              </a:ext>
            </a:extLst>
          </p:cNvPr>
          <p:cNvCxnSpPr>
            <a:cxnSpLocks/>
            <a:stCxn id="5446" idx="3"/>
            <a:endCxn id="5450" idx="1"/>
          </p:cNvCxnSpPr>
          <p:nvPr/>
        </p:nvCxnSpPr>
        <p:spPr>
          <a:xfrm>
            <a:off x="8856024" y="2387932"/>
            <a:ext cx="1076521" cy="99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7" name="直接箭头连接符 5506">
            <a:extLst>
              <a:ext uri="{FF2B5EF4-FFF2-40B4-BE49-F238E27FC236}">
                <a16:creationId xmlns:a16="http://schemas.microsoft.com/office/drawing/2014/main" id="{7D41A307-F24D-FC85-2EE7-D52C2F559F3E}"/>
              </a:ext>
            </a:extLst>
          </p:cNvPr>
          <p:cNvCxnSpPr>
            <a:cxnSpLocks/>
            <a:stCxn id="5448" idx="3"/>
            <a:endCxn id="5450" idx="1"/>
          </p:cNvCxnSpPr>
          <p:nvPr/>
        </p:nvCxnSpPr>
        <p:spPr>
          <a:xfrm flipV="1">
            <a:off x="8856024" y="3383733"/>
            <a:ext cx="1076521" cy="70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0" name="直接箭头连接符 5509">
            <a:extLst>
              <a:ext uri="{FF2B5EF4-FFF2-40B4-BE49-F238E27FC236}">
                <a16:creationId xmlns:a16="http://schemas.microsoft.com/office/drawing/2014/main" id="{C5844CD0-8040-E652-93FE-8962A3FCB769}"/>
              </a:ext>
            </a:extLst>
          </p:cNvPr>
          <p:cNvCxnSpPr>
            <a:cxnSpLocks/>
            <a:stCxn id="5449" idx="3"/>
            <a:endCxn id="5450" idx="1"/>
          </p:cNvCxnSpPr>
          <p:nvPr/>
        </p:nvCxnSpPr>
        <p:spPr>
          <a:xfrm flipV="1">
            <a:off x="8856024" y="3383732"/>
            <a:ext cx="1076521" cy="2405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2" name="Google Shape;5190;p49">
            <a:extLst>
              <a:ext uri="{FF2B5EF4-FFF2-40B4-BE49-F238E27FC236}">
                <a16:creationId xmlns:a16="http://schemas.microsoft.com/office/drawing/2014/main" id="{ABCCF9B7-2497-2E15-8B34-7500E7FF817F}"/>
              </a:ext>
            </a:extLst>
          </p:cNvPr>
          <p:cNvSpPr/>
          <p:nvPr/>
        </p:nvSpPr>
        <p:spPr>
          <a:xfrm>
            <a:off x="6122561" y="1006641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3" name="Google Shape;5197;p49">
            <a:extLst>
              <a:ext uri="{FF2B5EF4-FFF2-40B4-BE49-F238E27FC236}">
                <a16:creationId xmlns:a16="http://schemas.microsoft.com/office/drawing/2014/main" id="{5E8999DE-9E48-A3D6-A861-A479B813852C}"/>
              </a:ext>
            </a:extLst>
          </p:cNvPr>
          <p:cNvSpPr txBox="1"/>
          <p:nvPr/>
        </p:nvSpPr>
        <p:spPr>
          <a:xfrm>
            <a:off x="6487073" y="1025191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1" name="Google Shape;5190;p49">
            <a:extLst>
              <a:ext uri="{FF2B5EF4-FFF2-40B4-BE49-F238E27FC236}">
                <a16:creationId xmlns:a16="http://schemas.microsoft.com/office/drawing/2014/main" id="{909D86E0-DF69-9ED4-21DE-F7ED45002E09}"/>
              </a:ext>
            </a:extLst>
          </p:cNvPr>
          <p:cNvSpPr/>
          <p:nvPr/>
        </p:nvSpPr>
        <p:spPr>
          <a:xfrm>
            <a:off x="5543103" y="5430506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12" name="Google Shape;5193;p49">
            <a:extLst>
              <a:ext uri="{FF2B5EF4-FFF2-40B4-BE49-F238E27FC236}">
                <a16:creationId xmlns:a16="http://schemas.microsoft.com/office/drawing/2014/main" id="{0AB5A12F-74F4-6D45-51E8-AEC399C72604}"/>
              </a:ext>
            </a:extLst>
          </p:cNvPr>
          <p:cNvSpPr/>
          <p:nvPr/>
        </p:nvSpPr>
        <p:spPr>
          <a:xfrm>
            <a:off x="5900568" y="5050286"/>
            <a:ext cx="241507" cy="237469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5713" name="直接箭头连接符 5712">
            <a:extLst>
              <a:ext uri="{FF2B5EF4-FFF2-40B4-BE49-F238E27FC236}">
                <a16:creationId xmlns:a16="http://schemas.microsoft.com/office/drawing/2014/main" id="{EA21A7F3-69B0-B920-5F9D-46F2FA6527FF}"/>
              </a:ext>
            </a:extLst>
          </p:cNvPr>
          <p:cNvCxnSpPr>
            <a:cxnSpLocks/>
            <a:stCxn id="5712" idx="4"/>
            <a:endCxn id="5711" idx="0"/>
          </p:cNvCxnSpPr>
          <p:nvPr/>
        </p:nvCxnSpPr>
        <p:spPr>
          <a:xfrm flipH="1">
            <a:off x="5660871" y="5287755"/>
            <a:ext cx="360451" cy="14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14" name="直接箭头连接符 5713">
            <a:extLst>
              <a:ext uri="{FF2B5EF4-FFF2-40B4-BE49-F238E27FC236}">
                <a16:creationId xmlns:a16="http://schemas.microsoft.com/office/drawing/2014/main" id="{BD6AAE39-494E-5467-FB8D-31E092F2A8FB}"/>
              </a:ext>
            </a:extLst>
          </p:cNvPr>
          <p:cNvCxnSpPr>
            <a:cxnSpLocks/>
            <a:stCxn id="5712" idx="4"/>
            <a:endCxn id="5719" idx="0"/>
          </p:cNvCxnSpPr>
          <p:nvPr/>
        </p:nvCxnSpPr>
        <p:spPr>
          <a:xfrm>
            <a:off x="6021321" y="5287755"/>
            <a:ext cx="366939" cy="14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15" name="Google Shape;5197;p49">
            <a:extLst>
              <a:ext uri="{FF2B5EF4-FFF2-40B4-BE49-F238E27FC236}">
                <a16:creationId xmlns:a16="http://schemas.microsoft.com/office/drawing/2014/main" id="{B9175464-1AC5-CAFE-5648-482E7528CD72}"/>
              </a:ext>
            </a:extLst>
          </p:cNvPr>
          <p:cNvSpPr txBox="1"/>
          <p:nvPr/>
        </p:nvSpPr>
        <p:spPr>
          <a:xfrm>
            <a:off x="5761906" y="5939245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6" name="直接箭头连接符 5715">
            <a:extLst>
              <a:ext uri="{FF2B5EF4-FFF2-40B4-BE49-F238E27FC236}">
                <a16:creationId xmlns:a16="http://schemas.microsoft.com/office/drawing/2014/main" id="{BAF30024-54B8-264C-1633-30FDC5239F9C}"/>
              </a:ext>
            </a:extLst>
          </p:cNvPr>
          <p:cNvCxnSpPr>
            <a:cxnSpLocks/>
            <a:stCxn id="5711" idx="4"/>
            <a:endCxn id="5720" idx="0"/>
          </p:cNvCxnSpPr>
          <p:nvPr/>
        </p:nvCxnSpPr>
        <p:spPr>
          <a:xfrm flipH="1">
            <a:off x="5464835" y="5633198"/>
            <a:ext cx="196036" cy="31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17" name="直接箭头连接符 5716">
            <a:extLst>
              <a:ext uri="{FF2B5EF4-FFF2-40B4-BE49-F238E27FC236}">
                <a16:creationId xmlns:a16="http://schemas.microsoft.com/office/drawing/2014/main" id="{F2466B65-A0E4-7F7A-8FDE-62A26A253530}"/>
              </a:ext>
            </a:extLst>
          </p:cNvPr>
          <p:cNvCxnSpPr>
            <a:cxnSpLocks/>
            <a:stCxn id="5711" idx="4"/>
            <a:endCxn id="5715" idx="0"/>
          </p:cNvCxnSpPr>
          <p:nvPr/>
        </p:nvCxnSpPr>
        <p:spPr>
          <a:xfrm>
            <a:off x="5660871" y="5633198"/>
            <a:ext cx="218803" cy="30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18" name="直接箭头连接符 5717">
            <a:extLst>
              <a:ext uri="{FF2B5EF4-FFF2-40B4-BE49-F238E27FC236}">
                <a16:creationId xmlns:a16="http://schemas.microsoft.com/office/drawing/2014/main" id="{16342CAE-673A-CA32-1454-31828EEE51B9}"/>
              </a:ext>
            </a:extLst>
          </p:cNvPr>
          <p:cNvCxnSpPr>
            <a:cxnSpLocks/>
            <a:stCxn id="5719" idx="4"/>
            <a:endCxn id="5726" idx="0"/>
          </p:cNvCxnSpPr>
          <p:nvPr/>
        </p:nvCxnSpPr>
        <p:spPr>
          <a:xfrm flipH="1">
            <a:off x="6240329" y="5633198"/>
            <a:ext cx="147932" cy="29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9" name="Google Shape;5190;p49">
            <a:extLst>
              <a:ext uri="{FF2B5EF4-FFF2-40B4-BE49-F238E27FC236}">
                <a16:creationId xmlns:a16="http://schemas.microsoft.com/office/drawing/2014/main" id="{54367AAC-C4E8-20DE-7A34-38413B255292}"/>
              </a:ext>
            </a:extLst>
          </p:cNvPr>
          <p:cNvSpPr/>
          <p:nvPr/>
        </p:nvSpPr>
        <p:spPr>
          <a:xfrm>
            <a:off x="6270493" y="5430506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20" name="Google Shape;5197;p49">
            <a:extLst>
              <a:ext uri="{FF2B5EF4-FFF2-40B4-BE49-F238E27FC236}">
                <a16:creationId xmlns:a16="http://schemas.microsoft.com/office/drawing/2014/main" id="{7383BEEF-9A68-E216-3B4C-3181C0B348E0}"/>
              </a:ext>
            </a:extLst>
          </p:cNvPr>
          <p:cNvSpPr txBox="1"/>
          <p:nvPr/>
        </p:nvSpPr>
        <p:spPr>
          <a:xfrm>
            <a:off x="5347067" y="5944035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21" name="直接箭头连接符 5720">
            <a:extLst>
              <a:ext uri="{FF2B5EF4-FFF2-40B4-BE49-F238E27FC236}">
                <a16:creationId xmlns:a16="http://schemas.microsoft.com/office/drawing/2014/main" id="{D4EC3671-8163-6D73-8A9B-79F63817457F}"/>
              </a:ext>
            </a:extLst>
          </p:cNvPr>
          <p:cNvCxnSpPr>
            <a:cxnSpLocks/>
            <a:stCxn id="5719" idx="4"/>
            <a:endCxn id="5727" idx="0"/>
          </p:cNvCxnSpPr>
          <p:nvPr/>
        </p:nvCxnSpPr>
        <p:spPr>
          <a:xfrm>
            <a:off x="6388261" y="5633198"/>
            <a:ext cx="216580" cy="31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22" name="Google Shape;5197;p49">
            <a:extLst>
              <a:ext uri="{FF2B5EF4-FFF2-40B4-BE49-F238E27FC236}">
                <a16:creationId xmlns:a16="http://schemas.microsoft.com/office/drawing/2014/main" id="{8188B799-3673-890A-DB40-B0CCA6684375}"/>
              </a:ext>
            </a:extLst>
          </p:cNvPr>
          <p:cNvSpPr txBox="1"/>
          <p:nvPr/>
        </p:nvSpPr>
        <p:spPr>
          <a:xfrm>
            <a:off x="6306647" y="6337210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23" name="直接箭头连接符 5722">
            <a:extLst>
              <a:ext uri="{FF2B5EF4-FFF2-40B4-BE49-F238E27FC236}">
                <a16:creationId xmlns:a16="http://schemas.microsoft.com/office/drawing/2014/main" id="{69A10FC4-D7C5-B73F-5BE2-71DACEB1DDCD}"/>
              </a:ext>
            </a:extLst>
          </p:cNvPr>
          <p:cNvCxnSpPr>
            <a:cxnSpLocks/>
            <a:stCxn id="5726" idx="4"/>
            <a:endCxn id="5725" idx="0"/>
          </p:cNvCxnSpPr>
          <p:nvPr/>
        </p:nvCxnSpPr>
        <p:spPr>
          <a:xfrm flipH="1">
            <a:off x="6070835" y="6132287"/>
            <a:ext cx="169493" cy="19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4" name="直接箭头连接符 5723">
            <a:extLst>
              <a:ext uri="{FF2B5EF4-FFF2-40B4-BE49-F238E27FC236}">
                <a16:creationId xmlns:a16="http://schemas.microsoft.com/office/drawing/2014/main" id="{C64DDA12-C3F0-1C8F-C87E-F3813658CB96}"/>
              </a:ext>
            </a:extLst>
          </p:cNvPr>
          <p:cNvCxnSpPr>
            <a:cxnSpLocks/>
            <a:stCxn id="5726" idx="4"/>
            <a:endCxn id="5722" idx="0"/>
          </p:cNvCxnSpPr>
          <p:nvPr/>
        </p:nvCxnSpPr>
        <p:spPr>
          <a:xfrm>
            <a:off x="6240329" y="6132287"/>
            <a:ext cx="184087" cy="20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25" name="Google Shape;5197;p49">
            <a:extLst>
              <a:ext uri="{FF2B5EF4-FFF2-40B4-BE49-F238E27FC236}">
                <a16:creationId xmlns:a16="http://schemas.microsoft.com/office/drawing/2014/main" id="{B4D69B45-BDCD-0550-E180-44042FCA9AA3}"/>
              </a:ext>
            </a:extLst>
          </p:cNvPr>
          <p:cNvSpPr txBox="1"/>
          <p:nvPr/>
        </p:nvSpPr>
        <p:spPr>
          <a:xfrm>
            <a:off x="5953067" y="6331410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6" name="Google Shape;5190;p49">
            <a:extLst>
              <a:ext uri="{FF2B5EF4-FFF2-40B4-BE49-F238E27FC236}">
                <a16:creationId xmlns:a16="http://schemas.microsoft.com/office/drawing/2014/main" id="{EACB08AE-B750-4294-6789-8E7405F0DA92}"/>
              </a:ext>
            </a:extLst>
          </p:cNvPr>
          <p:cNvSpPr/>
          <p:nvPr/>
        </p:nvSpPr>
        <p:spPr>
          <a:xfrm>
            <a:off x="6122561" y="5929595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27" name="Google Shape;5197;p49">
            <a:extLst>
              <a:ext uri="{FF2B5EF4-FFF2-40B4-BE49-F238E27FC236}">
                <a16:creationId xmlns:a16="http://schemas.microsoft.com/office/drawing/2014/main" id="{EA831AB8-4E47-CB75-8254-C9FBD7561871}"/>
              </a:ext>
            </a:extLst>
          </p:cNvPr>
          <p:cNvSpPr txBox="1"/>
          <p:nvPr/>
        </p:nvSpPr>
        <p:spPr>
          <a:xfrm>
            <a:off x="6487073" y="5948146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8" name="Google Shape;5190;p49">
            <a:extLst>
              <a:ext uri="{FF2B5EF4-FFF2-40B4-BE49-F238E27FC236}">
                <a16:creationId xmlns:a16="http://schemas.microsoft.com/office/drawing/2014/main" id="{8B2E01AA-AE40-A12F-D519-8C6933683DE6}"/>
              </a:ext>
            </a:extLst>
          </p:cNvPr>
          <p:cNvSpPr/>
          <p:nvPr/>
        </p:nvSpPr>
        <p:spPr>
          <a:xfrm>
            <a:off x="5543103" y="3803663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29" name="Google Shape;5193;p49">
            <a:extLst>
              <a:ext uri="{FF2B5EF4-FFF2-40B4-BE49-F238E27FC236}">
                <a16:creationId xmlns:a16="http://schemas.microsoft.com/office/drawing/2014/main" id="{CB0D9EEB-9D8B-8F7C-9759-0A44C6283C96}"/>
              </a:ext>
            </a:extLst>
          </p:cNvPr>
          <p:cNvSpPr/>
          <p:nvPr/>
        </p:nvSpPr>
        <p:spPr>
          <a:xfrm>
            <a:off x="5900568" y="3423443"/>
            <a:ext cx="241507" cy="237469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5730" name="直接箭头连接符 5729">
            <a:extLst>
              <a:ext uri="{FF2B5EF4-FFF2-40B4-BE49-F238E27FC236}">
                <a16:creationId xmlns:a16="http://schemas.microsoft.com/office/drawing/2014/main" id="{4371D786-ABEC-AED0-E0AC-F7A1D5C5DB3C}"/>
              </a:ext>
            </a:extLst>
          </p:cNvPr>
          <p:cNvCxnSpPr>
            <a:cxnSpLocks/>
            <a:stCxn id="5729" idx="4"/>
            <a:endCxn id="5728" idx="0"/>
          </p:cNvCxnSpPr>
          <p:nvPr/>
        </p:nvCxnSpPr>
        <p:spPr>
          <a:xfrm flipH="1">
            <a:off x="5660871" y="3660913"/>
            <a:ext cx="360451" cy="14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1" name="直接箭头连接符 5730">
            <a:extLst>
              <a:ext uri="{FF2B5EF4-FFF2-40B4-BE49-F238E27FC236}">
                <a16:creationId xmlns:a16="http://schemas.microsoft.com/office/drawing/2014/main" id="{1045C000-8AF5-1F51-634B-C8AFC1E156B2}"/>
              </a:ext>
            </a:extLst>
          </p:cNvPr>
          <p:cNvCxnSpPr>
            <a:cxnSpLocks/>
            <a:stCxn id="5729" idx="4"/>
            <a:endCxn id="5736" idx="0"/>
          </p:cNvCxnSpPr>
          <p:nvPr/>
        </p:nvCxnSpPr>
        <p:spPr>
          <a:xfrm>
            <a:off x="6021321" y="3660913"/>
            <a:ext cx="366939" cy="14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2" name="Google Shape;5197;p49">
            <a:extLst>
              <a:ext uri="{FF2B5EF4-FFF2-40B4-BE49-F238E27FC236}">
                <a16:creationId xmlns:a16="http://schemas.microsoft.com/office/drawing/2014/main" id="{EC45584B-1466-0BC4-B99A-7682428BA136}"/>
              </a:ext>
            </a:extLst>
          </p:cNvPr>
          <p:cNvSpPr txBox="1"/>
          <p:nvPr/>
        </p:nvSpPr>
        <p:spPr>
          <a:xfrm>
            <a:off x="5761906" y="4312402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>
                <a:latin typeface="Consolas"/>
                <a:ea typeface="Consolas"/>
                <a:cs typeface="Consolas"/>
              </a:defRPr>
            </a:lvl1pPr>
          </a:lstStyle>
          <a:p>
            <a:endParaRPr sz="1600" dirty="0">
              <a:sym typeface="Consolas"/>
            </a:endParaRPr>
          </a:p>
        </p:txBody>
      </p:sp>
      <p:cxnSp>
        <p:nvCxnSpPr>
          <p:cNvPr id="5733" name="直接箭头连接符 5732">
            <a:extLst>
              <a:ext uri="{FF2B5EF4-FFF2-40B4-BE49-F238E27FC236}">
                <a16:creationId xmlns:a16="http://schemas.microsoft.com/office/drawing/2014/main" id="{6DEEA979-CE75-DE5D-BB0C-8CA93FEC6A68}"/>
              </a:ext>
            </a:extLst>
          </p:cNvPr>
          <p:cNvCxnSpPr>
            <a:cxnSpLocks/>
            <a:stCxn id="5728" idx="4"/>
            <a:endCxn id="5737" idx="0"/>
          </p:cNvCxnSpPr>
          <p:nvPr/>
        </p:nvCxnSpPr>
        <p:spPr>
          <a:xfrm flipH="1">
            <a:off x="5464835" y="4006355"/>
            <a:ext cx="196036" cy="31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4" name="直接箭头连接符 5733">
            <a:extLst>
              <a:ext uri="{FF2B5EF4-FFF2-40B4-BE49-F238E27FC236}">
                <a16:creationId xmlns:a16="http://schemas.microsoft.com/office/drawing/2014/main" id="{3DF05DD0-B3A6-5168-F632-6B7DF8B889A3}"/>
              </a:ext>
            </a:extLst>
          </p:cNvPr>
          <p:cNvCxnSpPr>
            <a:cxnSpLocks/>
            <a:stCxn id="5728" idx="4"/>
            <a:endCxn id="5732" idx="0"/>
          </p:cNvCxnSpPr>
          <p:nvPr/>
        </p:nvCxnSpPr>
        <p:spPr>
          <a:xfrm>
            <a:off x="5660871" y="4006355"/>
            <a:ext cx="218803" cy="30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5" name="直接箭头连接符 5734">
            <a:extLst>
              <a:ext uri="{FF2B5EF4-FFF2-40B4-BE49-F238E27FC236}">
                <a16:creationId xmlns:a16="http://schemas.microsoft.com/office/drawing/2014/main" id="{36C23DEA-3FEE-C2B2-B418-7130CBFFFC21}"/>
              </a:ext>
            </a:extLst>
          </p:cNvPr>
          <p:cNvCxnSpPr>
            <a:cxnSpLocks/>
            <a:stCxn id="5736" idx="4"/>
            <a:endCxn id="5743" idx="0"/>
          </p:cNvCxnSpPr>
          <p:nvPr/>
        </p:nvCxnSpPr>
        <p:spPr>
          <a:xfrm flipH="1">
            <a:off x="6240329" y="4006355"/>
            <a:ext cx="147932" cy="29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6" name="Google Shape;5190;p49">
            <a:extLst>
              <a:ext uri="{FF2B5EF4-FFF2-40B4-BE49-F238E27FC236}">
                <a16:creationId xmlns:a16="http://schemas.microsoft.com/office/drawing/2014/main" id="{7DB99B63-4379-B10E-8CCA-5FAB8C25E6FE}"/>
              </a:ext>
            </a:extLst>
          </p:cNvPr>
          <p:cNvSpPr/>
          <p:nvPr/>
        </p:nvSpPr>
        <p:spPr>
          <a:xfrm>
            <a:off x="6270493" y="3803663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37" name="Google Shape;5197;p49">
            <a:extLst>
              <a:ext uri="{FF2B5EF4-FFF2-40B4-BE49-F238E27FC236}">
                <a16:creationId xmlns:a16="http://schemas.microsoft.com/office/drawing/2014/main" id="{705C0D0A-A323-03EF-A2E0-A0E22A7EF16C}"/>
              </a:ext>
            </a:extLst>
          </p:cNvPr>
          <p:cNvSpPr txBox="1"/>
          <p:nvPr/>
        </p:nvSpPr>
        <p:spPr>
          <a:xfrm>
            <a:off x="5347067" y="4317193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latin typeface="Consolas"/>
                <a:ea typeface="Consolas"/>
                <a:cs typeface="Consolas"/>
              </a:defRPr>
            </a:lvl1pPr>
          </a:lstStyle>
          <a:p>
            <a:endParaRPr sz="1600" dirty="0">
              <a:sym typeface="Consolas"/>
            </a:endParaRPr>
          </a:p>
        </p:txBody>
      </p:sp>
      <p:cxnSp>
        <p:nvCxnSpPr>
          <p:cNvPr id="5738" name="直接箭头连接符 5737">
            <a:extLst>
              <a:ext uri="{FF2B5EF4-FFF2-40B4-BE49-F238E27FC236}">
                <a16:creationId xmlns:a16="http://schemas.microsoft.com/office/drawing/2014/main" id="{34E393B0-A741-EFAC-CC85-C106431671B7}"/>
              </a:ext>
            </a:extLst>
          </p:cNvPr>
          <p:cNvCxnSpPr>
            <a:cxnSpLocks/>
            <a:stCxn id="5736" idx="4"/>
            <a:endCxn id="5744" idx="0"/>
          </p:cNvCxnSpPr>
          <p:nvPr/>
        </p:nvCxnSpPr>
        <p:spPr>
          <a:xfrm>
            <a:off x="6388261" y="4006355"/>
            <a:ext cx="216580" cy="31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9" name="Google Shape;5197;p49">
            <a:extLst>
              <a:ext uri="{FF2B5EF4-FFF2-40B4-BE49-F238E27FC236}">
                <a16:creationId xmlns:a16="http://schemas.microsoft.com/office/drawing/2014/main" id="{19B6316D-16BE-AB39-74B0-B862B1629E16}"/>
              </a:ext>
            </a:extLst>
          </p:cNvPr>
          <p:cNvSpPr txBox="1"/>
          <p:nvPr/>
        </p:nvSpPr>
        <p:spPr>
          <a:xfrm>
            <a:off x="6306647" y="4710367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40" name="直接箭头连接符 5739">
            <a:extLst>
              <a:ext uri="{FF2B5EF4-FFF2-40B4-BE49-F238E27FC236}">
                <a16:creationId xmlns:a16="http://schemas.microsoft.com/office/drawing/2014/main" id="{20D7BB02-1AD1-6E87-0976-69FEB7630680}"/>
              </a:ext>
            </a:extLst>
          </p:cNvPr>
          <p:cNvCxnSpPr>
            <a:cxnSpLocks/>
            <a:stCxn id="5743" idx="4"/>
            <a:endCxn id="5742" idx="0"/>
          </p:cNvCxnSpPr>
          <p:nvPr/>
        </p:nvCxnSpPr>
        <p:spPr>
          <a:xfrm flipH="1">
            <a:off x="6070835" y="4505444"/>
            <a:ext cx="169493" cy="19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41" name="直接箭头连接符 5740">
            <a:extLst>
              <a:ext uri="{FF2B5EF4-FFF2-40B4-BE49-F238E27FC236}">
                <a16:creationId xmlns:a16="http://schemas.microsoft.com/office/drawing/2014/main" id="{42A42E1E-DD43-A37B-BC80-84DBACE99D8A}"/>
              </a:ext>
            </a:extLst>
          </p:cNvPr>
          <p:cNvCxnSpPr>
            <a:cxnSpLocks/>
            <a:stCxn id="5743" idx="4"/>
            <a:endCxn id="5739" idx="0"/>
          </p:cNvCxnSpPr>
          <p:nvPr/>
        </p:nvCxnSpPr>
        <p:spPr>
          <a:xfrm>
            <a:off x="6240329" y="4505444"/>
            <a:ext cx="184087" cy="20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42" name="Google Shape;5197;p49">
            <a:extLst>
              <a:ext uri="{FF2B5EF4-FFF2-40B4-BE49-F238E27FC236}">
                <a16:creationId xmlns:a16="http://schemas.microsoft.com/office/drawing/2014/main" id="{0C0942A6-B289-729F-7CD3-B044CFFEA689}"/>
              </a:ext>
            </a:extLst>
          </p:cNvPr>
          <p:cNvSpPr txBox="1"/>
          <p:nvPr/>
        </p:nvSpPr>
        <p:spPr>
          <a:xfrm>
            <a:off x="5953067" y="4704567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3" name="Google Shape;5190;p49">
            <a:extLst>
              <a:ext uri="{FF2B5EF4-FFF2-40B4-BE49-F238E27FC236}">
                <a16:creationId xmlns:a16="http://schemas.microsoft.com/office/drawing/2014/main" id="{7BFD5922-57FF-4BEC-85E5-E94D342F41D9}"/>
              </a:ext>
            </a:extLst>
          </p:cNvPr>
          <p:cNvSpPr/>
          <p:nvPr/>
        </p:nvSpPr>
        <p:spPr>
          <a:xfrm>
            <a:off x="6122561" y="4302753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44" name="Google Shape;5197;p49">
            <a:extLst>
              <a:ext uri="{FF2B5EF4-FFF2-40B4-BE49-F238E27FC236}">
                <a16:creationId xmlns:a16="http://schemas.microsoft.com/office/drawing/2014/main" id="{302BF9BD-2D11-BF90-7C2E-3B1A65C1E97D}"/>
              </a:ext>
            </a:extLst>
          </p:cNvPr>
          <p:cNvSpPr txBox="1"/>
          <p:nvPr/>
        </p:nvSpPr>
        <p:spPr>
          <a:xfrm>
            <a:off x="6487073" y="4321303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6" name="Google Shape;5190;p49">
            <a:extLst>
              <a:ext uri="{FF2B5EF4-FFF2-40B4-BE49-F238E27FC236}">
                <a16:creationId xmlns:a16="http://schemas.microsoft.com/office/drawing/2014/main" id="{28A75608-7A23-0639-0B48-CD1DE16CFBB4}"/>
              </a:ext>
            </a:extLst>
          </p:cNvPr>
          <p:cNvSpPr/>
          <p:nvPr/>
        </p:nvSpPr>
        <p:spPr>
          <a:xfrm>
            <a:off x="5553217" y="2078226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47" name="Google Shape;5193;p49">
            <a:extLst>
              <a:ext uri="{FF2B5EF4-FFF2-40B4-BE49-F238E27FC236}">
                <a16:creationId xmlns:a16="http://schemas.microsoft.com/office/drawing/2014/main" id="{9F408A0F-6872-8F7E-CECD-1CD722F792EA}"/>
              </a:ext>
            </a:extLst>
          </p:cNvPr>
          <p:cNvSpPr/>
          <p:nvPr/>
        </p:nvSpPr>
        <p:spPr>
          <a:xfrm>
            <a:off x="5910681" y="1698006"/>
            <a:ext cx="241507" cy="237469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5748" name="直接箭头连接符 5747">
            <a:extLst>
              <a:ext uri="{FF2B5EF4-FFF2-40B4-BE49-F238E27FC236}">
                <a16:creationId xmlns:a16="http://schemas.microsoft.com/office/drawing/2014/main" id="{EB09484B-649D-491F-7B16-76A5DC0FC2ED}"/>
              </a:ext>
            </a:extLst>
          </p:cNvPr>
          <p:cNvCxnSpPr>
            <a:cxnSpLocks/>
            <a:stCxn id="5747" idx="4"/>
            <a:endCxn id="5746" idx="0"/>
          </p:cNvCxnSpPr>
          <p:nvPr/>
        </p:nvCxnSpPr>
        <p:spPr>
          <a:xfrm flipH="1">
            <a:off x="5670984" y="1935475"/>
            <a:ext cx="360451" cy="14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49" name="直接箭头连接符 5748">
            <a:extLst>
              <a:ext uri="{FF2B5EF4-FFF2-40B4-BE49-F238E27FC236}">
                <a16:creationId xmlns:a16="http://schemas.microsoft.com/office/drawing/2014/main" id="{6C2E6B4D-FD1B-5FD0-3943-33A74D5332FC}"/>
              </a:ext>
            </a:extLst>
          </p:cNvPr>
          <p:cNvCxnSpPr>
            <a:cxnSpLocks/>
            <a:stCxn id="5747" idx="4"/>
            <a:endCxn id="5754" idx="0"/>
          </p:cNvCxnSpPr>
          <p:nvPr/>
        </p:nvCxnSpPr>
        <p:spPr>
          <a:xfrm>
            <a:off x="6031435" y="1935475"/>
            <a:ext cx="366939" cy="14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50" name="Google Shape;5197;p49">
            <a:extLst>
              <a:ext uri="{FF2B5EF4-FFF2-40B4-BE49-F238E27FC236}">
                <a16:creationId xmlns:a16="http://schemas.microsoft.com/office/drawing/2014/main" id="{CBD6F091-61C0-DEB4-FF8D-1A473C111D9C}"/>
              </a:ext>
            </a:extLst>
          </p:cNvPr>
          <p:cNvSpPr txBox="1"/>
          <p:nvPr/>
        </p:nvSpPr>
        <p:spPr>
          <a:xfrm>
            <a:off x="5772019" y="2586965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51" name="直接箭头连接符 5750">
            <a:extLst>
              <a:ext uri="{FF2B5EF4-FFF2-40B4-BE49-F238E27FC236}">
                <a16:creationId xmlns:a16="http://schemas.microsoft.com/office/drawing/2014/main" id="{660BB3CB-8FC3-E7AA-595B-202D7F68B575}"/>
              </a:ext>
            </a:extLst>
          </p:cNvPr>
          <p:cNvCxnSpPr>
            <a:cxnSpLocks/>
            <a:stCxn id="5746" idx="4"/>
            <a:endCxn id="5755" idx="0"/>
          </p:cNvCxnSpPr>
          <p:nvPr/>
        </p:nvCxnSpPr>
        <p:spPr>
          <a:xfrm flipH="1">
            <a:off x="5474949" y="2280918"/>
            <a:ext cx="196036" cy="31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2" name="直接箭头连接符 5751">
            <a:extLst>
              <a:ext uri="{FF2B5EF4-FFF2-40B4-BE49-F238E27FC236}">
                <a16:creationId xmlns:a16="http://schemas.microsoft.com/office/drawing/2014/main" id="{F2588B03-604D-4B14-140A-452FA3603E65}"/>
              </a:ext>
            </a:extLst>
          </p:cNvPr>
          <p:cNvCxnSpPr>
            <a:cxnSpLocks/>
            <a:stCxn id="5746" idx="4"/>
            <a:endCxn id="5750" idx="0"/>
          </p:cNvCxnSpPr>
          <p:nvPr/>
        </p:nvCxnSpPr>
        <p:spPr>
          <a:xfrm>
            <a:off x="5670984" y="2280918"/>
            <a:ext cx="218803" cy="30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3" name="直接箭头连接符 5752">
            <a:extLst>
              <a:ext uri="{FF2B5EF4-FFF2-40B4-BE49-F238E27FC236}">
                <a16:creationId xmlns:a16="http://schemas.microsoft.com/office/drawing/2014/main" id="{4DC62F54-77DD-2237-2B1A-90C7AB3A1685}"/>
              </a:ext>
            </a:extLst>
          </p:cNvPr>
          <p:cNvCxnSpPr>
            <a:cxnSpLocks/>
            <a:stCxn id="5754" idx="4"/>
            <a:endCxn id="5761" idx="0"/>
          </p:cNvCxnSpPr>
          <p:nvPr/>
        </p:nvCxnSpPr>
        <p:spPr>
          <a:xfrm flipH="1">
            <a:off x="6250442" y="2280918"/>
            <a:ext cx="147932" cy="29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4" name="Google Shape;5190;p49">
            <a:extLst>
              <a:ext uri="{FF2B5EF4-FFF2-40B4-BE49-F238E27FC236}">
                <a16:creationId xmlns:a16="http://schemas.microsoft.com/office/drawing/2014/main" id="{2124DE96-6DD2-571C-7280-814FFC9F18C8}"/>
              </a:ext>
            </a:extLst>
          </p:cNvPr>
          <p:cNvSpPr/>
          <p:nvPr/>
        </p:nvSpPr>
        <p:spPr>
          <a:xfrm>
            <a:off x="6280606" y="2078226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5" name="Google Shape;5197;p49">
            <a:extLst>
              <a:ext uri="{FF2B5EF4-FFF2-40B4-BE49-F238E27FC236}">
                <a16:creationId xmlns:a16="http://schemas.microsoft.com/office/drawing/2014/main" id="{CF5800C2-F9A9-47B0-4E31-6427623794AF}"/>
              </a:ext>
            </a:extLst>
          </p:cNvPr>
          <p:cNvSpPr txBox="1"/>
          <p:nvPr/>
        </p:nvSpPr>
        <p:spPr>
          <a:xfrm>
            <a:off x="5357181" y="2591755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56" name="直接箭头连接符 5755">
            <a:extLst>
              <a:ext uri="{FF2B5EF4-FFF2-40B4-BE49-F238E27FC236}">
                <a16:creationId xmlns:a16="http://schemas.microsoft.com/office/drawing/2014/main" id="{ACA1AC5F-33EB-6D2C-64DD-84F7A85C7D25}"/>
              </a:ext>
            </a:extLst>
          </p:cNvPr>
          <p:cNvCxnSpPr>
            <a:cxnSpLocks/>
            <a:stCxn id="5754" idx="4"/>
            <a:endCxn id="5762" idx="0"/>
          </p:cNvCxnSpPr>
          <p:nvPr/>
        </p:nvCxnSpPr>
        <p:spPr>
          <a:xfrm>
            <a:off x="6398374" y="2280918"/>
            <a:ext cx="216580" cy="31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57" name="Google Shape;5197;p49">
            <a:extLst>
              <a:ext uri="{FF2B5EF4-FFF2-40B4-BE49-F238E27FC236}">
                <a16:creationId xmlns:a16="http://schemas.microsoft.com/office/drawing/2014/main" id="{EF564997-E71B-9E58-500F-6C71DDEB4E56}"/>
              </a:ext>
            </a:extLst>
          </p:cNvPr>
          <p:cNvSpPr txBox="1"/>
          <p:nvPr/>
        </p:nvSpPr>
        <p:spPr>
          <a:xfrm>
            <a:off x="6316761" y="2984930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58" name="直接箭头连接符 5757">
            <a:extLst>
              <a:ext uri="{FF2B5EF4-FFF2-40B4-BE49-F238E27FC236}">
                <a16:creationId xmlns:a16="http://schemas.microsoft.com/office/drawing/2014/main" id="{BF0DB726-D22E-389E-7620-13AE839C4DE0}"/>
              </a:ext>
            </a:extLst>
          </p:cNvPr>
          <p:cNvCxnSpPr>
            <a:cxnSpLocks/>
            <a:stCxn id="5761" idx="4"/>
            <a:endCxn id="5760" idx="0"/>
          </p:cNvCxnSpPr>
          <p:nvPr/>
        </p:nvCxnSpPr>
        <p:spPr>
          <a:xfrm flipH="1">
            <a:off x="6080948" y="2780007"/>
            <a:ext cx="169493" cy="19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9" name="直接箭头连接符 5758">
            <a:extLst>
              <a:ext uri="{FF2B5EF4-FFF2-40B4-BE49-F238E27FC236}">
                <a16:creationId xmlns:a16="http://schemas.microsoft.com/office/drawing/2014/main" id="{F0123AA3-49FD-7CAA-D47B-6A1FC2BDF9EF}"/>
              </a:ext>
            </a:extLst>
          </p:cNvPr>
          <p:cNvCxnSpPr>
            <a:cxnSpLocks/>
            <a:stCxn id="5761" idx="4"/>
            <a:endCxn id="5757" idx="0"/>
          </p:cNvCxnSpPr>
          <p:nvPr/>
        </p:nvCxnSpPr>
        <p:spPr>
          <a:xfrm>
            <a:off x="6250442" y="2780007"/>
            <a:ext cx="184087" cy="20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60" name="Google Shape;5197;p49">
            <a:extLst>
              <a:ext uri="{FF2B5EF4-FFF2-40B4-BE49-F238E27FC236}">
                <a16:creationId xmlns:a16="http://schemas.microsoft.com/office/drawing/2014/main" id="{813859C7-CA3B-2707-1D38-907B37619230}"/>
              </a:ext>
            </a:extLst>
          </p:cNvPr>
          <p:cNvSpPr txBox="1"/>
          <p:nvPr/>
        </p:nvSpPr>
        <p:spPr>
          <a:xfrm>
            <a:off x="5963181" y="2979130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1" name="Google Shape;5190;p49">
            <a:extLst>
              <a:ext uri="{FF2B5EF4-FFF2-40B4-BE49-F238E27FC236}">
                <a16:creationId xmlns:a16="http://schemas.microsoft.com/office/drawing/2014/main" id="{F92B2896-EBE4-B7FE-4829-ABC92401B1D9}"/>
              </a:ext>
            </a:extLst>
          </p:cNvPr>
          <p:cNvSpPr/>
          <p:nvPr/>
        </p:nvSpPr>
        <p:spPr>
          <a:xfrm>
            <a:off x="6132674" y="2577315"/>
            <a:ext cx="235535" cy="202692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62" name="Google Shape;5197;p49">
            <a:extLst>
              <a:ext uri="{FF2B5EF4-FFF2-40B4-BE49-F238E27FC236}">
                <a16:creationId xmlns:a16="http://schemas.microsoft.com/office/drawing/2014/main" id="{9829AFA4-53E6-6E97-8726-CB4C8AF274D0}"/>
              </a:ext>
            </a:extLst>
          </p:cNvPr>
          <p:cNvSpPr txBox="1"/>
          <p:nvPr/>
        </p:nvSpPr>
        <p:spPr>
          <a:xfrm>
            <a:off x="6497186" y="2595866"/>
            <a:ext cx="235535" cy="160172"/>
          </a:xfrm>
          <a:prstGeom prst="rect">
            <a:avLst/>
          </a:prstGeom>
          <a:solidFill>
            <a:srgbClr val="D6E6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419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30;p41">
            <a:extLst>
              <a:ext uri="{FF2B5EF4-FFF2-40B4-BE49-F238E27FC236}">
                <a16:creationId xmlns:a16="http://schemas.microsoft.com/office/drawing/2014/main" id="{2D0C99AF-5335-6829-95F8-ED774934F17C}"/>
              </a:ext>
            </a:extLst>
          </p:cNvPr>
          <p:cNvSpPr/>
          <p:nvPr/>
        </p:nvSpPr>
        <p:spPr>
          <a:xfrm>
            <a:off x="1233825" y="2714403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2730;p41">
            <a:extLst>
              <a:ext uri="{FF2B5EF4-FFF2-40B4-BE49-F238E27FC236}">
                <a16:creationId xmlns:a16="http://schemas.microsoft.com/office/drawing/2014/main" id="{E2CF8ED8-1AAC-DD0D-0DDD-A7C20A5A6BF1}"/>
              </a:ext>
            </a:extLst>
          </p:cNvPr>
          <p:cNvSpPr/>
          <p:nvPr/>
        </p:nvSpPr>
        <p:spPr>
          <a:xfrm>
            <a:off x="3118525" y="2714399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2730;p41">
            <a:extLst>
              <a:ext uri="{FF2B5EF4-FFF2-40B4-BE49-F238E27FC236}">
                <a16:creationId xmlns:a16="http://schemas.microsoft.com/office/drawing/2014/main" id="{8ABBF188-35C4-7551-9355-095699626CAA}"/>
              </a:ext>
            </a:extLst>
          </p:cNvPr>
          <p:cNvSpPr/>
          <p:nvPr/>
        </p:nvSpPr>
        <p:spPr>
          <a:xfrm>
            <a:off x="3746758" y="2714398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Google Shape;2730;p41">
            <a:extLst>
              <a:ext uri="{FF2B5EF4-FFF2-40B4-BE49-F238E27FC236}">
                <a16:creationId xmlns:a16="http://schemas.microsoft.com/office/drawing/2014/main" id="{9A6E4109-2E38-F5F3-D575-EB1E40EB61B1}"/>
              </a:ext>
            </a:extLst>
          </p:cNvPr>
          <p:cNvSpPr/>
          <p:nvPr/>
        </p:nvSpPr>
        <p:spPr>
          <a:xfrm>
            <a:off x="2490292" y="2714401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2730;p41">
            <a:extLst>
              <a:ext uri="{FF2B5EF4-FFF2-40B4-BE49-F238E27FC236}">
                <a16:creationId xmlns:a16="http://schemas.microsoft.com/office/drawing/2014/main" id="{E78DE57F-7A70-C602-32C8-64DDD74CEB6B}"/>
              </a:ext>
            </a:extLst>
          </p:cNvPr>
          <p:cNvSpPr/>
          <p:nvPr/>
        </p:nvSpPr>
        <p:spPr>
          <a:xfrm>
            <a:off x="1862058" y="2714401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2730;p41">
            <a:extLst>
              <a:ext uri="{FF2B5EF4-FFF2-40B4-BE49-F238E27FC236}">
                <a16:creationId xmlns:a16="http://schemas.microsoft.com/office/drawing/2014/main" id="{BF3C8F82-3C00-0E5C-C9D4-A66C599CCA52}"/>
              </a:ext>
            </a:extLst>
          </p:cNvPr>
          <p:cNvSpPr/>
          <p:nvPr/>
        </p:nvSpPr>
        <p:spPr>
          <a:xfrm>
            <a:off x="4374992" y="2714401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2730;p41">
            <a:extLst>
              <a:ext uri="{FF2B5EF4-FFF2-40B4-BE49-F238E27FC236}">
                <a16:creationId xmlns:a16="http://schemas.microsoft.com/office/drawing/2014/main" id="{8F4E361D-551A-622B-95A1-789B013A4F59}"/>
              </a:ext>
            </a:extLst>
          </p:cNvPr>
          <p:cNvSpPr/>
          <p:nvPr/>
        </p:nvSpPr>
        <p:spPr>
          <a:xfrm>
            <a:off x="6259692" y="2714397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2730;p41">
            <a:extLst>
              <a:ext uri="{FF2B5EF4-FFF2-40B4-BE49-F238E27FC236}">
                <a16:creationId xmlns:a16="http://schemas.microsoft.com/office/drawing/2014/main" id="{547F7A3A-26DF-47D4-788B-94A5EDF5718F}"/>
              </a:ext>
            </a:extLst>
          </p:cNvPr>
          <p:cNvSpPr/>
          <p:nvPr/>
        </p:nvSpPr>
        <p:spPr>
          <a:xfrm>
            <a:off x="6887925" y="2714395"/>
            <a:ext cx="628233" cy="372524"/>
          </a:xfrm>
          <a:prstGeom prst="rect">
            <a:avLst/>
          </a:prstGeom>
          <a:solidFill>
            <a:srgbClr val="D9EAD3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2" name="Google Shape;2730;p41">
            <a:extLst>
              <a:ext uri="{FF2B5EF4-FFF2-40B4-BE49-F238E27FC236}">
                <a16:creationId xmlns:a16="http://schemas.microsoft.com/office/drawing/2014/main" id="{F0C3C37C-0949-23BA-F302-640A4024DAC9}"/>
              </a:ext>
            </a:extLst>
          </p:cNvPr>
          <p:cNvSpPr/>
          <p:nvPr/>
        </p:nvSpPr>
        <p:spPr>
          <a:xfrm>
            <a:off x="5631458" y="2714398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2730;p41">
            <a:extLst>
              <a:ext uri="{FF2B5EF4-FFF2-40B4-BE49-F238E27FC236}">
                <a16:creationId xmlns:a16="http://schemas.microsoft.com/office/drawing/2014/main" id="{86D6B0DC-DD20-0B6C-4071-323DED835DA8}"/>
              </a:ext>
            </a:extLst>
          </p:cNvPr>
          <p:cNvSpPr/>
          <p:nvPr/>
        </p:nvSpPr>
        <p:spPr>
          <a:xfrm>
            <a:off x="5003225" y="2714398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2730;p41">
            <a:extLst>
              <a:ext uri="{FF2B5EF4-FFF2-40B4-BE49-F238E27FC236}">
                <a16:creationId xmlns:a16="http://schemas.microsoft.com/office/drawing/2014/main" id="{948545BD-DAE9-1E8F-32C7-725A2D9458C2}"/>
              </a:ext>
            </a:extLst>
          </p:cNvPr>
          <p:cNvSpPr/>
          <p:nvPr/>
        </p:nvSpPr>
        <p:spPr>
          <a:xfrm>
            <a:off x="1233825" y="3405283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2730;p41">
            <a:extLst>
              <a:ext uri="{FF2B5EF4-FFF2-40B4-BE49-F238E27FC236}">
                <a16:creationId xmlns:a16="http://schemas.microsoft.com/office/drawing/2014/main" id="{5342D94C-BA61-F49C-119C-936FA4A7CD1C}"/>
              </a:ext>
            </a:extLst>
          </p:cNvPr>
          <p:cNvSpPr/>
          <p:nvPr/>
        </p:nvSpPr>
        <p:spPr>
          <a:xfrm>
            <a:off x="3118525" y="3405279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2730;p41">
            <a:extLst>
              <a:ext uri="{FF2B5EF4-FFF2-40B4-BE49-F238E27FC236}">
                <a16:creationId xmlns:a16="http://schemas.microsoft.com/office/drawing/2014/main" id="{747C2D36-CA6C-8845-C23D-58956FBDDE8A}"/>
              </a:ext>
            </a:extLst>
          </p:cNvPr>
          <p:cNvSpPr/>
          <p:nvPr/>
        </p:nvSpPr>
        <p:spPr>
          <a:xfrm>
            <a:off x="3746758" y="3405278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2730;p41">
            <a:extLst>
              <a:ext uri="{FF2B5EF4-FFF2-40B4-BE49-F238E27FC236}">
                <a16:creationId xmlns:a16="http://schemas.microsoft.com/office/drawing/2014/main" id="{1126BD13-503D-C72C-35B2-18FC82596499}"/>
              </a:ext>
            </a:extLst>
          </p:cNvPr>
          <p:cNvSpPr/>
          <p:nvPr/>
        </p:nvSpPr>
        <p:spPr>
          <a:xfrm>
            <a:off x="2490292" y="3405281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2730;p41">
            <a:extLst>
              <a:ext uri="{FF2B5EF4-FFF2-40B4-BE49-F238E27FC236}">
                <a16:creationId xmlns:a16="http://schemas.microsoft.com/office/drawing/2014/main" id="{B07BE482-51A2-C9D1-F0D1-FCB9C16D4700}"/>
              </a:ext>
            </a:extLst>
          </p:cNvPr>
          <p:cNvSpPr/>
          <p:nvPr/>
        </p:nvSpPr>
        <p:spPr>
          <a:xfrm>
            <a:off x="1862058" y="3405281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2730;p41">
            <a:extLst>
              <a:ext uri="{FF2B5EF4-FFF2-40B4-BE49-F238E27FC236}">
                <a16:creationId xmlns:a16="http://schemas.microsoft.com/office/drawing/2014/main" id="{6C85CAAB-EF94-FC0A-4C22-09B76295B410}"/>
              </a:ext>
            </a:extLst>
          </p:cNvPr>
          <p:cNvSpPr/>
          <p:nvPr/>
        </p:nvSpPr>
        <p:spPr>
          <a:xfrm>
            <a:off x="4374992" y="3405281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2730;p41">
            <a:extLst>
              <a:ext uri="{FF2B5EF4-FFF2-40B4-BE49-F238E27FC236}">
                <a16:creationId xmlns:a16="http://schemas.microsoft.com/office/drawing/2014/main" id="{17CCFA50-47AF-4957-F729-9E99481D3159}"/>
              </a:ext>
            </a:extLst>
          </p:cNvPr>
          <p:cNvSpPr/>
          <p:nvPr/>
        </p:nvSpPr>
        <p:spPr>
          <a:xfrm>
            <a:off x="6259692" y="3405277"/>
            <a:ext cx="628233" cy="372524"/>
          </a:xfrm>
          <a:prstGeom prst="rect">
            <a:avLst/>
          </a:prstGeom>
          <a:solidFill>
            <a:srgbClr val="D9EAD3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2730;p41">
            <a:extLst>
              <a:ext uri="{FF2B5EF4-FFF2-40B4-BE49-F238E27FC236}">
                <a16:creationId xmlns:a16="http://schemas.microsoft.com/office/drawing/2014/main" id="{A8C54690-8E60-0AA3-FC16-99796356D5A1}"/>
              </a:ext>
            </a:extLst>
          </p:cNvPr>
          <p:cNvSpPr/>
          <p:nvPr/>
        </p:nvSpPr>
        <p:spPr>
          <a:xfrm>
            <a:off x="6887925" y="3405275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2730;p41">
            <a:extLst>
              <a:ext uri="{FF2B5EF4-FFF2-40B4-BE49-F238E27FC236}">
                <a16:creationId xmlns:a16="http://schemas.microsoft.com/office/drawing/2014/main" id="{CCD037D4-FB69-1C4A-F2AE-667503F64767}"/>
              </a:ext>
            </a:extLst>
          </p:cNvPr>
          <p:cNvSpPr/>
          <p:nvPr/>
        </p:nvSpPr>
        <p:spPr>
          <a:xfrm>
            <a:off x="5631458" y="3405278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2730;p41">
            <a:extLst>
              <a:ext uri="{FF2B5EF4-FFF2-40B4-BE49-F238E27FC236}">
                <a16:creationId xmlns:a16="http://schemas.microsoft.com/office/drawing/2014/main" id="{5D6706D7-5184-E3A8-0464-BF9922891FBB}"/>
              </a:ext>
            </a:extLst>
          </p:cNvPr>
          <p:cNvSpPr/>
          <p:nvPr/>
        </p:nvSpPr>
        <p:spPr>
          <a:xfrm>
            <a:off x="5003225" y="3405278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4" name="Google Shape;2730;p41">
            <a:extLst>
              <a:ext uri="{FF2B5EF4-FFF2-40B4-BE49-F238E27FC236}">
                <a16:creationId xmlns:a16="http://schemas.microsoft.com/office/drawing/2014/main" id="{6D3FFE67-3515-662C-646F-46A13CC51F91}"/>
              </a:ext>
            </a:extLst>
          </p:cNvPr>
          <p:cNvSpPr/>
          <p:nvPr/>
        </p:nvSpPr>
        <p:spPr>
          <a:xfrm>
            <a:off x="1233825" y="4096155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5" name="Google Shape;2730;p41">
            <a:extLst>
              <a:ext uri="{FF2B5EF4-FFF2-40B4-BE49-F238E27FC236}">
                <a16:creationId xmlns:a16="http://schemas.microsoft.com/office/drawing/2014/main" id="{C5A38906-03CD-B826-33E0-1CAA6A614B76}"/>
              </a:ext>
            </a:extLst>
          </p:cNvPr>
          <p:cNvSpPr/>
          <p:nvPr/>
        </p:nvSpPr>
        <p:spPr>
          <a:xfrm>
            <a:off x="3118525" y="4096151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6" name="Google Shape;2730;p41">
            <a:extLst>
              <a:ext uri="{FF2B5EF4-FFF2-40B4-BE49-F238E27FC236}">
                <a16:creationId xmlns:a16="http://schemas.microsoft.com/office/drawing/2014/main" id="{BA11BA3B-5761-28F5-1147-55BE2FFE24C9}"/>
              </a:ext>
            </a:extLst>
          </p:cNvPr>
          <p:cNvSpPr/>
          <p:nvPr/>
        </p:nvSpPr>
        <p:spPr>
          <a:xfrm>
            <a:off x="3746758" y="4096150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7" name="Google Shape;2730;p41">
            <a:extLst>
              <a:ext uri="{FF2B5EF4-FFF2-40B4-BE49-F238E27FC236}">
                <a16:creationId xmlns:a16="http://schemas.microsoft.com/office/drawing/2014/main" id="{C5C09343-0ED3-F9C5-DCC0-B1B6A84B997C}"/>
              </a:ext>
            </a:extLst>
          </p:cNvPr>
          <p:cNvSpPr/>
          <p:nvPr/>
        </p:nvSpPr>
        <p:spPr>
          <a:xfrm>
            <a:off x="2490292" y="4096153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8" name="Google Shape;2730;p41">
            <a:extLst>
              <a:ext uri="{FF2B5EF4-FFF2-40B4-BE49-F238E27FC236}">
                <a16:creationId xmlns:a16="http://schemas.microsoft.com/office/drawing/2014/main" id="{B981991C-799B-ADE1-B089-D855AD101BB0}"/>
              </a:ext>
            </a:extLst>
          </p:cNvPr>
          <p:cNvSpPr/>
          <p:nvPr/>
        </p:nvSpPr>
        <p:spPr>
          <a:xfrm>
            <a:off x="1862058" y="4096153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9" name="Google Shape;2730;p41">
            <a:extLst>
              <a:ext uri="{FF2B5EF4-FFF2-40B4-BE49-F238E27FC236}">
                <a16:creationId xmlns:a16="http://schemas.microsoft.com/office/drawing/2014/main" id="{C0D3296B-7173-0E54-60B8-DDCF6A55B4E8}"/>
              </a:ext>
            </a:extLst>
          </p:cNvPr>
          <p:cNvSpPr/>
          <p:nvPr/>
        </p:nvSpPr>
        <p:spPr>
          <a:xfrm>
            <a:off x="4374992" y="4096153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0" name="Google Shape;2730;p41">
            <a:extLst>
              <a:ext uri="{FF2B5EF4-FFF2-40B4-BE49-F238E27FC236}">
                <a16:creationId xmlns:a16="http://schemas.microsoft.com/office/drawing/2014/main" id="{BEC503AF-946B-4F82-B74C-43C3DC9D88AF}"/>
              </a:ext>
            </a:extLst>
          </p:cNvPr>
          <p:cNvSpPr/>
          <p:nvPr/>
        </p:nvSpPr>
        <p:spPr>
          <a:xfrm>
            <a:off x="6259692" y="4096149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1" name="Google Shape;2730;p41">
            <a:extLst>
              <a:ext uri="{FF2B5EF4-FFF2-40B4-BE49-F238E27FC236}">
                <a16:creationId xmlns:a16="http://schemas.microsoft.com/office/drawing/2014/main" id="{1FD8DCB0-0B59-4ACA-6667-3E0F4367B5F5}"/>
              </a:ext>
            </a:extLst>
          </p:cNvPr>
          <p:cNvSpPr/>
          <p:nvPr/>
        </p:nvSpPr>
        <p:spPr>
          <a:xfrm>
            <a:off x="6887925" y="4096147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2" name="Google Shape;2730;p41">
            <a:extLst>
              <a:ext uri="{FF2B5EF4-FFF2-40B4-BE49-F238E27FC236}">
                <a16:creationId xmlns:a16="http://schemas.microsoft.com/office/drawing/2014/main" id="{715B2598-7BCE-827B-43E0-D57ED4B141CC}"/>
              </a:ext>
            </a:extLst>
          </p:cNvPr>
          <p:cNvSpPr/>
          <p:nvPr/>
        </p:nvSpPr>
        <p:spPr>
          <a:xfrm>
            <a:off x="5631458" y="4096150"/>
            <a:ext cx="628233" cy="372524"/>
          </a:xfrm>
          <a:prstGeom prst="rect">
            <a:avLst/>
          </a:prstGeom>
          <a:solidFill>
            <a:srgbClr val="D9EAD3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3" name="Google Shape;2730;p41">
            <a:extLst>
              <a:ext uri="{FF2B5EF4-FFF2-40B4-BE49-F238E27FC236}">
                <a16:creationId xmlns:a16="http://schemas.microsoft.com/office/drawing/2014/main" id="{449FAB39-937B-3BBF-5AC0-2299D7E73000}"/>
              </a:ext>
            </a:extLst>
          </p:cNvPr>
          <p:cNvSpPr/>
          <p:nvPr/>
        </p:nvSpPr>
        <p:spPr>
          <a:xfrm>
            <a:off x="5003225" y="4096150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4" name="Google Shape;2730;p41">
            <a:extLst>
              <a:ext uri="{FF2B5EF4-FFF2-40B4-BE49-F238E27FC236}">
                <a16:creationId xmlns:a16="http://schemas.microsoft.com/office/drawing/2014/main" id="{BE74642E-5E25-34C7-5657-75203565ED18}"/>
              </a:ext>
            </a:extLst>
          </p:cNvPr>
          <p:cNvSpPr/>
          <p:nvPr/>
        </p:nvSpPr>
        <p:spPr>
          <a:xfrm>
            <a:off x="1249538" y="5393749"/>
            <a:ext cx="628233" cy="372524"/>
          </a:xfrm>
          <a:prstGeom prst="rect">
            <a:avLst/>
          </a:prstGeom>
          <a:solidFill>
            <a:srgbClr val="D9EAD3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5" name="Google Shape;2730;p41">
            <a:extLst>
              <a:ext uri="{FF2B5EF4-FFF2-40B4-BE49-F238E27FC236}">
                <a16:creationId xmlns:a16="http://schemas.microsoft.com/office/drawing/2014/main" id="{25CC3B1B-5DBE-E967-AF32-D8B62317CCD0}"/>
              </a:ext>
            </a:extLst>
          </p:cNvPr>
          <p:cNvSpPr/>
          <p:nvPr/>
        </p:nvSpPr>
        <p:spPr>
          <a:xfrm>
            <a:off x="3134238" y="5393745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6" name="Google Shape;2730;p41">
            <a:extLst>
              <a:ext uri="{FF2B5EF4-FFF2-40B4-BE49-F238E27FC236}">
                <a16:creationId xmlns:a16="http://schemas.microsoft.com/office/drawing/2014/main" id="{4BB56E23-9277-22BC-056B-4D9259AA81B1}"/>
              </a:ext>
            </a:extLst>
          </p:cNvPr>
          <p:cNvSpPr/>
          <p:nvPr/>
        </p:nvSpPr>
        <p:spPr>
          <a:xfrm>
            <a:off x="3762472" y="5393743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7" name="Google Shape;2730;p41">
            <a:extLst>
              <a:ext uri="{FF2B5EF4-FFF2-40B4-BE49-F238E27FC236}">
                <a16:creationId xmlns:a16="http://schemas.microsoft.com/office/drawing/2014/main" id="{7C86E8BB-5818-E798-81F1-8F30F8C58F77}"/>
              </a:ext>
            </a:extLst>
          </p:cNvPr>
          <p:cNvSpPr/>
          <p:nvPr/>
        </p:nvSpPr>
        <p:spPr>
          <a:xfrm>
            <a:off x="2506005" y="5393746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8" name="Google Shape;2730;p41">
            <a:extLst>
              <a:ext uri="{FF2B5EF4-FFF2-40B4-BE49-F238E27FC236}">
                <a16:creationId xmlns:a16="http://schemas.microsoft.com/office/drawing/2014/main" id="{C94D43E5-605A-1F4C-13FB-662B8B7EB9FE}"/>
              </a:ext>
            </a:extLst>
          </p:cNvPr>
          <p:cNvSpPr/>
          <p:nvPr/>
        </p:nvSpPr>
        <p:spPr>
          <a:xfrm>
            <a:off x="1877772" y="5393746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9" name="Google Shape;2730;p41">
            <a:extLst>
              <a:ext uri="{FF2B5EF4-FFF2-40B4-BE49-F238E27FC236}">
                <a16:creationId xmlns:a16="http://schemas.microsoft.com/office/drawing/2014/main" id="{FD177294-F45D-1C37-A068-DA9E55D74521}"/>
              </a:ext>
            </a:extLst>
          </p:cNvPr>
          <p:cNvSpPr/>
          <p:nvPr/>
        </p:nvSpPr>
        <p:spPr>
          <a:xfrm>
            <a:off x="4390705" y="5393746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80" name="Google Shape;2730;p41">
            <a:extLst>
              <a:ext uri="{FF2B5EF4-FFF2-40B4-BE49-F238E27FC236}">
                <a16:creationId xmlns:a16="http://schemas.microsoft.com/office/drawing/2014/main" id="{55439E8D-6A06-D7A8-0D99-DA5937FCDAB3}"/>
              </a:ext>
            </a:extLst>
          </p:cNvPr>
          <p:cNvSpPr/>
          <p:nvPr/>
        </p:nvSpPr>
        <p:spPr>
          <a:xfrm>
            <a:off x="6275405" y="5393742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81" name="Google Shape;2730;p41">
            <a:extLst>
              <a:ext uri="{FF2B5EF4-FFF2-40B4-BE49-F238E27FC236}">
                <a16:creationId xmlns:a16="http://schemas.microsoft.com/office/drawing/2014/main" id="{F9A95001-39C1-88D6-3297-E75786F5EED2}"/>
              </a:ext>
            </a:extLst>
          </p:cNvPr>
          <p:cNvSpPr/>
          <p:nvPr/>
        </p:nvSpPr>
        <p:spPr>
          <a:xfrm>
            <a:off x="6903638" y="5393741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82" name="Google Shape;2730;p41">
            <a:extLst>
              <a:ext uri="{FF2B5EF4-FFF2-40B4-BE49-F238E27FC236}">
                <a16:creationId xmlns:a16="http://schemas.microsoft.com/office/drawing/2014/main" id="{6DAC39F2-AE3F-9021-0B27-0EFE99BC82F5}"/>
              </a:ext>
            </a:extLst>
          </p:cNvPr>
          <p:cNvSpPr/>
          <p:nvPr/>
        </p:nvSpPr>
        <p:spPr>
          <a:xfrm>
            <a:off x="5647172" y="5393743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83" name="Google Shape;2730;p41">
            <a:extLst>
              <a:ext uri="{FF2B5EF4-FFF2-40B4-BE49-F238E27FC236}">
                <a16:creationId xmlns:a16="http://schemas.microsoft.com/office/drawing/2014/main" id="{BFFB2452-1E97-7C7C-75E2-81BE6BB6E08C}"/>
              </a:ext>
            </a:extLst>
          </p:cNvPr>
          <p:cNvSpPr/>
          <p:nvPr/>
        </p:nvSpPr>
        <p:spPr>
          <a:xfrm>
            <a:off x="5018938" y="5393743"/>
            <a:ext cx="628233" cy="372524"/>
          </a:xfrm>
          <a:prstGeom prst="rect">
            <a:avLst/>
          </a:prstGeom>
          <a:solidFill>
            <a:srgbClr val="C9DAF8">
              <a:alpha val="39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984" name="Google Shape;6232;p61">
            <a:extLst>
              <a:ext uri="{FF2B5EF4-FFF2-40B4-BE49-F238E27FC236}">
                <a16:creationId xmlns:a16="http://schemas.microsoft.com/office/drawing/2014/main" id="{5D80049C-6588-4BEC-6E55-04A5137F3FB9}"/>
              </a:ext>
            </a:extLst>
          </p:cNvPr>
          <p:cNvCxnSpPr>
            <a:cxnSpLocks/>
          </p:cNvCxnSpPr>
          <p:nvPr/>
        </p:nvCxnSpPr>
        <p:spPr>
          <a:xfrm>
            <a:off x="3936583" y="4927407"/>
            <a:ext cx="908243" cy="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989" name="右大括号 2988">
            <a:extLst>
              <a:ext uri="{FF2B5EF4-FFF2-40B4-BE49-F238E27FC236}">
                <a16:creationId xmlns:a16="http://schemas.microsoft.com/office/drawing/2014/main" id="{68E4E226-F556-616C-C62F-BCCF76A43943}"/>
              </a:ext>
            </a:extLst>
          </p:cNvPr>
          <p:cNvSpPr/>
          <p:nvPr/>
        </p:nvSpPr>
        <p:spPr>
          <a:xfrm rot="16200000">
            <a:off x="4137527" y="-839129"/>
            <a:ext cx="490643" cy="6298047"/>
          </a:xfrm>
          <a:prstGeom prst="rightBrace">
            <a:avLst>
              <a:gd name="adj1" fmla="val 29771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990" name="右大括号 2989">
            <a:extLst>
              <a:ext uri="{FF2B5EF4-FFF2-40B4-BE49-F238E27FC236}">
                <a16:creationId xmlns:a16="http://schemas.microsoft.com/office/drawing/2014/main" id="{C4354107-74F9-BE22-5E85-3D440BFA14BB}"/>
              </a:ext>
            </a:extLst>
          </p:cNvPr>
          <p:cNvSpPr/>
          <p:nvPr/>
        </p:nvSpPr>
        <p:spPr>
          <a:xfrm>
            <a:off x="9519329" y="2708165"/>
            <a:ext cx="534224" cy="3044271"/>
          </a:xfrm>
          <a:prstGeom prst="rightBrace">
            <a:avLst>
              <a:gd name="adj1" fmla="val 16341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991" name="Google Shape;6101;p59">
            <a:extLst>
              <a:ext uri="{FF2B5EF4-FFF2-40B4-BE49-F238E27FC236}">
                <a16:creationId xmlns:a16="http://schemas.microsoft.com/office/drawing/2014/main" id="{4078FDF7-7738-401C-A2A1-A87CE71CE95D}"/>
              </a:ext>
            </a:extLst>
          </p:cNvPr>
          <p:cNvSpPr txBox="1"/>
          <p:nvPr/>
        </p:nvSpPr>
        <p:spPr>
          <a:xfrm>
            <a:off x="1233824" y="864796"/>
            <a:ext cx="6282333" cy="33417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0" rIns="121900" bIns="0" anchor="t" anchorCtr="0">
            <a:noAutofit/>
          </a:bodyPr>
          <a:lstStyle/>
          <a:p>
            <a:pPr algn="ctr"/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Tarning Set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97" name="直接连接符 2996">
            <a:extLst>
              <a:ext uri="{FF2B5EF4-FFF2-40B4-BE49-F238E27FC236}">
                <a16:creationId xmlns:a16="http://schemas.microsoft.com/office/drawing/2014/main" id="{DE5CF263-8F74-1FA2-2DFB-61E62AD55A3A}"/>
              </a:ext>
            </a:extLst>
          </p:cNvPr>
          <p:cNvCxnSpPr>
            <a:cxnSpLocks/>
            <a:stCxn id="11" idx="3"/>
            <a:endCxn id="2999" idx="2"/>
          </p:cNvCxnSpPr>
          <p:nvPr/>
        </p:nvCxnSpPr>
        <p:spPr>
          <a:xfrm flipV="1">
            <a:off x="7516158" y="2267715"/>
            <a:ext cx="761535" cy="632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9" name="Google Shape;6101;p59">
            <a:extLst>
              <a:ext uri="{FF2B5EF4-FFF2-40B4-BE49-F238E27FC236}">
                <a16:creationId xmlns:a16="http://schemas.microsoft.com/office/drawing/2014/main" id="{F1E7C217-5BF8-26CF-8D27-2030A87F8A1B}"/>
              </a:ext>
            </a:extLst>
          </p:cNvPr>
          <p:cNvSpPr txBox="1"/>
          <p:nvPr/>
        </p:nvSpPr>
        <p:spPr>
          <a:xfrm>
            <a:off x="7531871" y="1957914"/>
            <a:ext cx="1491643" cy="30980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0" rIns="121900" bIns="0" anchor="t" anchorCtr="0">
            <a:noAutofit/>
          </a:bodyPr>
          <a:lstStyle/>
          <a:p>
            <a:pPr algn="ctr"/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Test fold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2" name="Google Shape;6101;p59">
            <a:extLst>
              <a:ext uri="{FF2B5EF4-FFF2-40B4-BE49-F238E27FC236}">
                <a16:creationId xmlns:a16="http://schemas.microsoft.com/office/drawing/2014/main" id="{54CD2350-48C1-6F35-AFB6-0B6135ABCB19}"/>
              </a:ext>
            </a:extLst>
          </p:cNvPr>
          <p:cNvSpPr txBox="1"/>
          <p:nvPr/>
        </p:nvSpPr>
        <p:spPr>
          <a:xfrm>
            <a:off x="3196234" y="1642548"/>
            <a:ext cx="2388940" cy="30980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0" rIns="121900" bIns="0" anchor="t" anchorCtr="0">
            <a:noAutofit/>
          </a:bodyPr>
          <a:lstStyle/>
          <a:p>
            <a:pPr algn="ctr"/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Tarning folds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6" name="箭头: 下 2565">
            <a:extLst>
              <a:ext uri="{FF2B5EF4-FFF2-40B4-BE49-F238E27FC236}">
                <a16:creationId xmlns:a16="http://schemas.microsoft.com/office/drawing/2014/main" id="{29F4F320-9DAD-2622-505B-E0CEE24A5773}"/>
              </a:ext>
            </a:extLst>
          </p:cNvPr>
          <p:cNvSpPr/>
          <p:nvPr/>
        </p:nvSpPr>
        <p:spPr>
          <a:xfrm rot="16200000">
            <a:off x="8256603" y="2630988"/>
            <a:ext cx="309800" cy="534224"/>
          </a:xfrm>
          <a:prstGeom prst="downArrow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zh-CN" altLang="en-US" sz="2133" dirty="0">
              <a:latin typeface="Arial"/>
              <a:cs typeface="Arial"/>
            </a:endParaRPr>
          </a:p>
        </p:txBody>
      </p:sp>
      <p:sp>
        <p:nvSpPr>
          <p:cNvPr id="2568" name="箭头: 下 2567">
            <a:extLst>
              <a:ext uri="{FF2B5EF4-FFF2-40B4-BE49-F238E27FC236}">
                <a16:creationId xmlns:a16="http://schemas.microsoft.com/office/drawing/2014/main" id="{B2A797CC-F3C0-9949-33A9-C861F213B464}"/>
              </a:ext>
            </a:extLst>
          </p:cNvPr>
          <p:cNvSpPr/>
          <p:nvPr/>
        </p:nvSpPr>
        <p:spPr>
          <a:xfrm rot="16200000">
            <a:off x="8256603" y="3316459"/>
            <a:ext cx="309800" cy="534224"/>
          </a:xfrm>
          <a:prstGeom prst="downArrow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zh-CN" altLang="en-US" sz="2133">
              <a:latin typeface="Arial"/>
              <a:cs typeface="Arial"/>
            </a:endParaRPr>
          </a:p>
        </p:txBody>
      </p:sp>
      <p:sp>
        <p:nvSpPr>
          <p:cNvPr id="2569" name="箭头: 下 2568">
            <a:extLst>
              <a:ext uri="{FF2B5EF4-FFF2-40B4-BE49-F238E27FC236}">
                <a16:creationId xmlns:a16="http://schemas.microsoft.com/office/drawing/2014/main" id="{70E1DC8D-820D-737A-E4E6-C8617D295CED}"/>
              </a:ext>
            </a:extLst>
          </p:cNvPr>
          <p:cNvSpPr/>
          <p:nvPr/>
        </p:nvSpPr>
        <p:spPr>
          <a:xfrm rot="16200000">
            <a:off x="8275851" y="4046659"/>
            <a:ext cx="309800" cy="534224"/>
          </a:xfrm>
          <a:prstGeom prst="downArrow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zh-CN" altLang="en-US" sz="2133" dirty="0">
              <a:latin typeface="Arial"/>
              <a:cs typeface="Arial"/>
            </a:endParaRPr>
          </a:p>
        </p:txBody>
      </p:sp>
      <p:sp>
        <p:nvSpPr>
          <p:cNvPr id="2570" name="箭头: 下 2569">
            <a:extLst>
              <a:ext uri="{FF2B5EF4-FFF2-40B4-BE49-F238E27FC236}">
                <a16:creationId xmlns:a16="http://schemas.microsoft.com/office/drawing/2014/main" id="{0DA44878-16AE-47C0-B170-47C85D026FD1}"/>
              </a:ext>
            </a:extLst>
          </p:cNvPr>
          <p:cNvSpPr/>
          <p:nvPr/>
        </p:nvSpPr>
        <p:spPr>
          <a:xfrm rot="16200000">
            <a:off x="8275851" y="5307428"/>
            <a:ext cx="309800" cy="534224"/>
          </a:xfrm>
          <a:prstGeom prst="downArrow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zh-CN" altLang="en-US" sz="2133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4" name="文本框 2573">
                <a:extLst>
                  <a:ext uri="{FF2B5EF4-FFF2-40B4-BE49-F238E27FC236}">
                    <a16:creationId xmlns:a16="http://schemas.microsoft.com/office/drawing/2014/main" id="{879D46BF-710E-6871-B633-4E4B94F79186}"/>
                  </a:ext>
                </a:extLst>
              </p:cNvPr>
              <p:cNvSpPr txBox="1"/>
              <p:nvPr/>
            </p:nvSpPr>
            <p:spPr>
              <a:xfrm>
                <a:off x="10144735" y="3822922"/>
                <a:ext cx="1460571" cy="1399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nsolas"/>
                </a:endParaRPr>
              </a:p>
            </p:txBody>
          </p:sp>
        </mc:Choice>
        <mc:Fallback>
          <p:sp>
            <p:nvSpPr>
              <p:cNvPr id="2574" name="文本框 2573">
                <a:extLst>
                  <a:ext uri="{FF2B5EF4-FFF2-40B4-BE49-F238E27FC236}">
                    <a16:creationId xmlns:a16="http://schemas.microsoft.com/office/drawing/2014/main" id="{879D46BF-710E-6871-B633-4E4B94F79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735" y="3822922"/>
                <a:ext cx="1460571" cy="1399101"/>
              </a:xfrm>
              <a:prstGeom prst="rect">
                <a:avLst/>
              </a:prstGeom>
              <a:blipFill>
                <a:blip r:embed="rId3"/>
                <a:stretch>
                  <a:fillRect l="-7083" r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2" name="Google Shape;6724;p69">
            <a:extLst>
              <a:ext uri="{FF2B5EF4-FFF2-40B4-BE49-F238E27FC236}">
                <a16:creationId xmlns:a16="http://schemas.microsoft.com/office/drawing/2014/main" id="{4362090A-41F1-8BCC-D257-BCE3DFB6C772}"/>
              </a:ext>
            </a:extLst>
          </p:cNvPr>
          <p:cNvSpPr/>
          <p:nvPr/>
        </p:nvSpPr>
        <p:spPr>
          <a:xfrm>
            <a:off x="8791251" y="5400975"/>
            <a:ext cx="665211" cy="3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Consolas"/>
              </a:rPr>
              <a:t>E10</a:t>
            </a:r>
            <a:endParaRPr sz="2400" dirty="0">
              <a:latin typeface="Consolas"/>
            </a:endParaRPr>
          </a:p>
        </p:txBody>
      </p:sp>
      <p:sp>
        <p:nvSpPr>
          <p:cNvPr id="2583" name="Google Shape;6724;p69">
            <a:extLst>
              <a:ext uri="{FF2B5EF4-FFF2-40B4-BE49-F238E27FC236}">
                <a16:creationId xmlns:a16="http://schemas.microsoft.com/office/drawing/2014/main" id="{DDD053F5-9083-1671-85C0-E1E9298DC19D}"/>
              </a:ext>
            </a:extLst>
          </p:cNvPr>
          <p:cNvSpPr/>
          <p:nvPr/>
        </p:nvSpPr>
        <p:spPr>
          <a:xfrm>
            <a:off x="8782724" y="4138769"/>
            <a:ext cx="665211" cy="3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Consolas"/>
              </a:rPr>
              <a:t>E3</a:t>
            </a:r>
            <a:endParaRPr sz="2400" dirty="0">
              <a:latin typeface="Consolas"/>
            </a:endParaRPr>
          </a:p>
        </p:txBody>
      </p:sp>
      <p:sp>
        <p:nvSpPr>
          <p:cNvPr id="2584" name="Google Shape;6724;p69">
            <a:extLst>
              <a:ext uri="{FF2B5EF4-FFF2-40B4-BE49-F238E27FC236}">
                <a16:creationId xmlns:a16="http://schemas.microsoft.com/office/drawing/2014/main" id="{A734B8BB-F1C8-6E7B-18ED-0F7534F64F62}"/>
              </a:ext>
            </a:extLst>
          </p:cNvPr>
          <p:cNvSpPr/>
          <p:nvPr/>
        </p:nvSpPr>
        <p:spPr>
          <a:xfrm>
            <a:off x="8796669" y="2743200"/>
            <a:ext cx="665211" cy="3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Consolas"/>
              </a:rPr>
              <a:t>E1</a:t>
            </a:r>
            <a:endParaRPr sz="2400" dirty="0">
              <a:latin typeface="Consolas"/>
            </a:endParaRPr>
          </a:p>
        </p:txBody>
      </p:sp>
      <p:sp>
        <p:nvSpPr>
          <p:cNvPr id="2585" name="Google Shape;6724;p69">
            <a:extLst>
              <a:ext uri="{FF2B5EF4-FFF2-40B4-BE49-F238E27FC236}">
                <a16:creationId xmlns:a16="http://schemas.microsoft.com/office/drawing/2014/main" id="{56E775DE-1217-F6BB-A569-8C94257F3769}"/>
              </a:ext>
            </a:extLst>
          </p:cNvPr>
          <p:cNvSpPr/>
          <p:nvPr/>
        </p:nvSpPr>
        <p:spPr>
          <a:xfrm>
            <a:off x="8790520" y="3440984"/>
            <a:ext cx="665211" cy="3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Consolas"/>
              </a:rPr>
              <a:t>E2</a:t>
            </a:r>
            <a:endParaRPr sz="2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4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8" name="Google Shape;6158;p61"/>
          <p:cNvGrpSpPr/>
          <p:nvPr/>
        </p:nvGrpSpPr>
        <p:grpSpPr>
          <a:xfrm>
            <a:off x="1886493" y="1745700"/>
            <a:ext cx="6655523" cy="2310800"/>
            <a:chOff x="653635" y="285753"/>
            <a:chExt cx="4991642" cy="1733100"/>
          </a:xfrm>
          <a:solidFill>
            <a:srgbClr val="E6EEFB"/>
          </a:solidFill>
        </p:grpSpPr>
        <p:sp>
          <p:nvSpPr>
            <p:cNvPr id="6159" name="Google Shape;6159;p61"/>
            <p:cNvSpPr/>
            <p:nvPr/>
          </p:nvSpPr>
          <p:spPr>
            <a:xfrm>
              <a:off x="1423252" y="285753"/>
              <a:ext cx="467400" cy="475200"/>
            </a:xfrm>
            <a:prstGeom prst="ellipse">
              <a:avLst/>
            </a:prstGeom>
            <a:solidFill>
              <a:srgbClr val="E6EEF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 dirty="0">
                <a:solidFill>
                  <a:schemeClr val="bg2"/>
                </a:solidFill>
              </a:endParaRPr>
            </a:p>
          </p:txBody>
        </p:sp>
        <p:sp>
          <p:nvSpPr>
            <p:cNvPr id="6160" name="Google Shape;6160;p61"/>
            <p:cNvSpPr/>
            <p:nvPr/>
          </p:nvSpPr>
          <p:spPr>
            <a:xfrm>
              <a:off x="1423252" y="914703"/>
              <a:ext cx="467400" cy="4752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 dirty="0">
                <a:solidFill>
                  <a:schemeClr val="bg2"/>
                </a:solidFill>
              </a:endParaRPr>
            </a:p>
          </p:txBody>
        </p:sp>
        <p:sp>
          <p:nvSpPr>
            <p:cNvPr id="6161" name="Google Shape;6161;p61"/>
            <p:cNvSpPr/>
            <p:nvPr/>
          </p:nvSpPr>
          <p:spPr>
            <a:xfrm>
              <a:off x="1424602" y="1543653"/>
              <a:ext cx="467400" cy="4752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>
                <a:solidFill>
                  <a:schemeClr val="bg2"/>
                </a:solidFill>
              </a:endParaRPr>
            </a:p>
          </p:txBody>
        </p:sp>
        <p:sp>
          <p:nvSpPr>
            <p:cNvPr id="6162" name="Google Shape;6162;p61"/>
            <p:cNvSpPr/>
            <p:nvPr/>
          </p:nvSpPr>
          <p:spPr>
            <a:xfrm>
              <a:off x="2361571" y="285753"/>
              <a:ext cx="467400" cy="4752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 dirty="0">
                <a:solidFill>
                  <a:schemeClr val="bg2"/>
                </a:solidFill>
              </a:endParaRPr>
            </a:p>
          </p:txBody>
        </p:sp>
        <p:sp>
          <p:nvSpPr>
            <p:cNvPr id="6163" name="Google Shape;6163;p61"/>
            <p:cNvSpPr/>
            <p:nvPr/>
          </p:nvSpPr>
          <p:spPr>
            <a:xfrm>
              <a:off x="2361571" y="914703"/>
              <a:ext cx="467400" cy="4752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>
                <a:solidFill>
                  <a:schemeClr val="bg2"/>
                </a:solidFill>
              </a:endParaRPr>
            </a:p>
          </p:txBody>
        </p:sp>
        <p:sp>
          <p:nvSpPr>
            <p:cNvPr id="6164" name="Google Shape;6164;p61"/>
            <p:cNvSpPr/>
            <p:nvPr/>
          </p:nvSpPr>
          <p:spPr>
            <a:xfrm>
              <a:off x="2362921" y="1543653"/>
              <a:ext cx="467400" cy="4752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>
                <a:solidFill>
                  <a:schemeClr val="bg2"/>
                </a:solidFill>
              </a:endParaRPr>
            </a:p>
          </p:txBody>
        </p:sp>
        <p:sp>
          <p:nvSpPr>
            <p:cNvPr id="6165" name="Google Shape;6165;p61"/>
            <p:cNvSpPr/>
            <p:nvPr/>
          </p:nvSpPr>
          <p:spPr>
            <a:xfrm>
              <a:off x="4238208" y="285753"/>
              <a:ext cx="467400" cy="4752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>
                <a:solidFill>
                  <a:schemeClr val="bg2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6166" name="Google Shape;6166;p61"/>
            <p:cNvSpPr/>
            <p:nvPr/>
          </p:nvSpPr>
          <p:spPr>
            <a:xfrm>
              <a:off x="4238208" y="914703"/>
              <a:ext cx="467400" cy="4752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>
                <a:solidFill>
                  <a:schemeClr val="bg2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6167" name="Google Shape;6167;p61"/>
            <p:cNvSpPr/>
            <p:nvPr/>
          </p:nvSpPr>
          <p:spPr>
            <a:xfrm>
              <a:off x="4239558" y="1543653"/>
              <a:ext cx="467400" cy="4752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>
                <a:solidFill>
                  <a:schemeClr val="bg2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6168" name="Google Shape;6168;p61"/>
            <p:cNvSpPr/>
            <p:nvPr/>
          </p:nvSpPr>
          <p:spPr>
            <a:xfrm>
              <a:off x="5176527" y="285753"/>
              <a:ext cx="467400" cy="4752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 dirty="0">
                <a:solidFill>
                  <a:schemeClr val="bg2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6169" name="Google Shape;6169;p61"/>
            <p:cNvSpPr/>
            <p:nvPr/>
          </p:nvSpPr>
          <p:spPr>
            <a:xfrm>
              <a:off x="5176527" y="914703"/>
              <a:ext cx="467400" cy="4752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>
                <a:solidFill>
                  <a:schemeClr val="bg2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6170" name="Google Shape;6170;p61"/>
            <p:cNvSpPr/>
            <p:nvPr/>
          </p:nvSpPr>
          <p:spPr>
            <a:xfrm>
              <a:off x="5177877" y="1543653"/>
              <a:ext cx="467400" cy="4752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endParaRPr sz="2133">
                <a:solidFill>
                  <a:schemeClr val="bg2"/>
                </a:solidFill>
                <a:highlight>
                  <a:srgbClr val="00FF00"/>
                </a:highlight>
              </a:endParaRPr>
            </a:p>
          </p:txBody>
        </p:sp>
        <p:cxnSp>
          <p:nvCxnSpPr>
            <p:cNvPr id="6171" name="Google Shape;6171;p61"/>
            <p:cNvCxnSpPr>
              <a:cxnSpLocks/>
              <a:stCxn id="6159" idx="6"/>
              <a:endCxn id="6162" idx="2"/>
            </p:cNvCxnSpPr>
            <p:nvPr/>
          </p:nvCxnSpPr>
          <p:spPr>
            <a:xfrm>
              <a:off x="1890652" y="523353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72" name="Google Shape;6172;p61"/>
            <p:cNvCxnSpPr>
              <a:cxnSpLocks/>
              <a:stCxn id="6159" idx="6"/>
              <a:endCxn id="6163" idx="2"/>
            </p:cNvCxnSpPr>
            <p:nvPr/>
          </p:nvCxnSpPr>
          <p:spPr>
            <a:xfrm>
              <a:off x="1890652" y="523353"/>
              <a:ext cx="471000" cy="6291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73" name="Google Shape;6173;p61"/>
            <p:cNvCxnSpPr>
              <a:cxnSpLocks/>
              <a:endCxn id="6164" idx="2"/>
            </p:cNvCxnSpPr>
            <p:nvPr/>
          </p:nvCxnSpPr>
          <p:spPr>
            <a:xfrm>
              <a:off x="1890721" y="523353"/>
              <a:ext cx="472200" cy="12579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74" name="Google Shape;6174;p61"/>
            <p:cNvCxnSpPr>
              <a:cxnSpLocks/>
              <a:stCxn id="6160" idx="6"/>
              <a:endCxn id="6162" idx="2"/>
            </p:cNvCxnSpPr>
            <p:nvPr/>
          </p:nvCxnSpPr>
          <p:spPr>
            <a:xfrm rot="10800000" flipH="1">
              <a:off x="1890652" y="523503"/>
              <a:ext cx="471000" cy="6288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75" name="Google Shape;6175;p61"/>
            <p:cNvCxnSpPr>
              <a:cxnSpLocks/>
              <a:stCxn id="6160" idx="6"/>
              <a:endCxn id="6163" idx="2"/>
            </p:cNvCxnSpPr>
            <p:nvPr/>
          </p:nvCxnSpPr>
          <p:spPr>
            <a:xfrm>
              <a:off x="1890652" y="1152303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76" name="Google Shape;6176;p61"/>
            <p:cNvCxnSpPr>
              <a:cxnSpLocks/>
              <a:stCxn id="6160" idx="6"/>
              <a:endCxn id="6164" idx="2"/>
            </p:cNvCxnSpPr>
            <p:nvPr/>
          </p:nvCxnSpPr>
          <p:spPr>
            <a:xfrm>
              <a:off x="1890652" y="1152303"/>
              <a:ext cx="472200" cy="6291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77" name="Google Shape;6177;p61"/>
            <p:cNvCxnSpPr>
              <a:cxnSpLocks/>
              <a:stCxn id="6161" idx="6"/>
              <a:endCxn id="6162" idx="2"/>
            </p:cNvCxnSpPr>
            <p:nvPr/>
          </p:nvCxnSpPr>
          <p:spPr>
            <a:xfrm rot="10800000" flipH="1">
              <a:off x="1892002" y="523353"/>
              <a:ext cx="469500" cy="12579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78" name="Google Shape;6178;p61"/>
            <p:cNvCxnSpPr>
              <a:cxnSpLocks/>
              <a:stCxn id="6161" idx="6"/>
              <a:endCxn id="6163" idx="2"/>
            </p:cNvCxnSpPr>
            <p:nvPr/>
          </p:nvCxnSpPr>
          <p:spPr>
            <a:xfrm rot="10800000" flipH="1">
              <a:off x="1892002" y="1152153"/>
              <a:ext cx="469500" cy="6291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79" name="Google Shape;6179;p61"/>
            <p:cNvCxnSpPr>
              <a:cxnSpLocks/>
              <a:stCxn id="6161" idx="6"/>
              <a:endCxn id="6164" idx="2"/>
            </p:cNvCxnSpPr>
            <p:nvPr/>
          </p:nvCxnSpPr>
          <p:spPr>
            <a:xfrm>
              <a:off x="1892002" y="1781253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0" name="Google Shape;6180;p61"/>
            <p:cNvCxnSpPr/>
            <p:nvPr/>
          </p:nvCxnSpPr>
          <p:spPr>
            <a:xfrm>
              <a:off x="2829602" y="523278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81" name="Google Shape;6181;p61"/>
            <p:cNvCxnSpPr/>
            <p:nvPr/>
          </p:nvCxnSpPr>
          <p:spPr>
            <a:xfrm>
              <a:off x="2829602" y="523278"/>
              <a:ext cx="471000" cy="6288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82" name="Google Shape;6182;p61"/>
            <p:cNvCxnSpPr/>
            <p:nvPr/>
          </p:nvCxnSpPr>
          <p:spPr>
            <a:xfrm>
              <a:off x="2829671" y="523278"/>
              <a:ext cx="472200" cy="12579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83" name="Google Shape;6183;p61"/>
            <p:cNvCxnSpPr/>
            <p:nvPr/>
          </p:nvCxnSpPr>
          <p:spPr>
            <a:xfrm rot="10800000" flipH="1">
              <a:off x="2829602" y="523428"/>
              <a:ext cx="471000" cy="6288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84" name="Google Shape;6184;p61"/>
            <p:cNvCxnSpPr/>
            <p:nvPr/>
          </p:nvCxnSpPr>
          <p:spPr>
            <a:xfrm>
              <a:off x="2829602" y="1152228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85" name="Google Shape;6185;p61"/>
            <p:cNvCxnSpPr/>
            <p:nvPr/>
          </p:nvCxnSpPr>
          <p:spPr>
            <a:xfrm>
              <a:off x="2829602" y="1152228"/>
              <a:ext cx="472200" cy="6291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86" name="Google Shape;6186;p61"/>
            <p:cNvCxnSpPr/>
            <p:nvPr/>
          </p:nvCxnSpPr>
          <p:spPr>
            <a:xfrm rot="10800000" flipH="1">
              <a:off x="2830952" y="523278"/>
              <a:ext cx="469500" cy="12579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87" name="Google Shape;6187;p61"/>
            <p:cNvCxnSpPr/>
            <p:nvPr/>
          </p:nvCxnSpPr>
          <p:spPr>
            <a:xfrm rot="10800000" flipH="1">
              <a:off x="2830952" y="1152078"/>
              <a:ext cx="469500" cy="6291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88" name="Google Shape;6188;p61"/>
            <p:cNvCxnSpPr/>
            <p:nvPr/>
          </p:nvCxnSpPr>
          <p:spPr>
            <a:xfrm>
              <a:off x="2830952" y="1781178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89" name="Google Shape;6189;p61"/>
            <p:cNvCxnSpPr/>
            <p:nvPr/>
          </p:nvCxnSpPr>
          <p:spPr>
            <a:xfrm>
              <a:off x="3767927" y="523278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90" name="Google Shape;6190;p61"/>
            <p:cNvCxnSpPr/>
            <p:nvPr/>
          </p:nvCxnSpPr>
          <p:spPr>
            <a:xfrm>
              <a:off x="3767927" y="523278"/>
              <a:ext cx="471000" cy="6288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91" name="Google Shape;6191;p61"/>
            <p:cNvCxnSpPr/>
            <p:nvPr/>
          </p:nvCxnSpPr>
          <p:spPr>
            <a:xfrm>
              <a:off x="3767996" y="523278"/>
              <a:ext cx="472200" cy="12579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92" name="Google Shape;6192;p61"/>
            <p:cNvCxnSpPr/>
            <p:nvPr/>
          </p:nvCxnSpPr>
          <p:spPr>
            <a:xfrm rot="10800000" flipH="1">
              <a:off x="3767927" y="523428"/>
              <a:ext cx="471000" cy="6288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93" name="Google Shape;6193;p61"/>
            <p:cNvCxnSpPr/>
            <p:nvPr/>
          </p:nvCxnSpPr>
          <p:spPr>
            <a:xfrm>
              <a:off x="3767927" y="1152228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94" name="Google Shape;6194;p61"/>
            <p:cNvCxnSpPr/>
            <p:nvPr/>
          </p:nvCxnSpPr>
          <p:spPr>
            <a:xfrm>
              <a:off x="3767927" y="1152228"/>
              <a:ext cx="472200" cy="6291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95" name="Google Shape;6195;p61"/>
            <p:cNvCxnSpPr/>
            <p:nvPr/>
          </p:nvCxnSpPr>
          <p:spPr>
            <a:xfrm rot="10800000" flipH="1">
              <a:off x="3769277" y="523278"/>
              <a:ext cx="469500" cy="12579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96" name="Google Shape;6196;p61"/>
            <p:cNvCxnSpPr/>
            <p:nvPr/>
          </p:nvCxnSpPr>
          <p:spPr>
            <a:xfrm rot="10800000" flipH="1">
              <a:off x="3769277" y="1152078"/>
              <a:ext cx="469500" cy="6291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97" name="Google Shape;6197;p61"/>
            <p:cNvCxnSpPr/>
            <p:nvPr/>
          </p:nvCxnSpPr>
          <p:spPr>
            <a:xfrm>
              <a:off x="3769277" y="1781178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198" name="Google Shape;6198;p61"/>
            <p:cNvCxnSpPr/>
            <p:nvPr/>
          </p:nvCxnSpPr>
          <p:spPr>
            <a:xfrm>
              <a:off x="4706327" y="523203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99" name="Google Shape;6199;p61"/>
            <p:cNvCxnSpPr/>
            <p:nvPr/>
          </p:nvCxnSpPr>
          <p:spPr>
            <a:xfrm>
              <a:off x="4706327" y="523203"/>
              <a:ext cx="471000" cy="6288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0" name="Google Shape;6200;p61"/>
            <p:cNvCxnSpPr/>
            <p:nvPr/>
          </p:nvCxnSpPr>
          <p:spPr>
            <a:xfrm>
              <a:off x="4706396" y="523203"/>
              <a:ext cx="472200" cy="12579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1" name="Google Shape;6201;p61"/>
            <p:cNvCxnSpPr/>
            <p:nvPr/>
          </p:nvCxnSpPr>
          <p:spPr>
            <a:xfrm rot="10800000" flipH="1">
              <a:off x="4706327" y="523353"/>
              <a:ext cx="471000" cy="6288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2" name="Google Shape;6202;p61"/>
            <p:cNvCxnSpPr/>
            <p:nvPr/>
          </p:nvCxnSpPr>
          <p:spPr>
            <a:xfrm>
              <a:off x="4706327" y="1152153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3" name="Google Shape;6203;p61"/>
            <p:cNvCxnSpPr/>
            <p:nvPr/>
          </p:nvCxnSpPr>
          <p:spPr>
            <a:xfrm>
              <a:off x="4706327" y="1152153"/>
              <a:ext cx="472200" cy="6291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4" name="Google Shape;6204;p61"/>
            <p:cNvCxnSpPr/>
            <p:nvPr/>
          </p:nvCxnSpPr>
          <p:spPr>
            <a:xfrm rot="10800000" flipH="1">
              <a:off x="4707677" y="523203"/>
              <a:ext cx="469500" cy="12579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5" name="Google Shape;6205;p61"/>
            <p:cNvCxnSpPr/>
            <p:nvPr/>
          </p:nvCxnSpPr>
          <p:spPr>
            <a:xfrm rot="10800000" flipH="1">
              <a:off x="4707677" y="1152003"/>
              <a:ext cx="469500" cy="6291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6" name="Google Shape;6206;p61"/>
            <p:cNvCxnSpPr/>
            <p:nvPr/>
          </p:nvCxnSpPr>
          <p:spPr>
            <a:xfrm>
              <a:off x="4707677" y="1781103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7" name="Google Shape;6207;p61"/>
            <p:cNvCxnSpPr/>
            <p:nvPr/>
          </p:nvCxnSpPr>
          <p:spPr>
            <a:xfrm>
              <a:off x="950827" y="523278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11" name="Google Shape;6211;p61"/>
            <p:cNvCxnSpPr/>
            <p:nvPr/>
          </p:nvCxnSpPr>
          <p:spPr>
            <a:xfrm>
              <a:off x="950827" y="1152228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15" name="Google Shape;6215;p61"/>
            <p:cNvCxnSpPr/>
            <p:nvPr/>
          </p:nvCxnSpPr>
          <p:spPr>
            <a:xfrm>
              <a:off x="952177" y="1781178"/>
              <a:ext cx="471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20" name="Google Shape;6220;p61"/>
            <p:cNvSpPr txBox="1"/>
            <p:nvPr/>
          </p:nvSpPr>
          <p:spPr>
            <a:xfrm>
              <a:off x="673740" y="1006996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0" rIns="121900" bIns="0" anchor="t" anchorCtr="0">
              <a:noAutofit/>
            </a:bodyPr>
            <a:lstStyle/>
            <a:p>
              <a:r>
                <a:rPr lang="en" sz="1467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x</a:t>
              </a:r>
              <a:r>
                <a:rPr lang="en" sz="1467" baseline="-25000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[2]</a:t>
              </a:r>
              <a:endParaRPr sz="1467" baseline="-250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  <p:sp>
          <p:nvSpPr>
            <p:cNvPr id="6221" name="Google Shape;6221;p61"/>
            <p:cNvSpPr txBox="1"/>
            <p:nvPr/>
          </p:nvSpPr>
          <p:spPr>
            <a:xfrm>
              <a:off x="659821" y="1641121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0" rIns="121900" bIns="0" anchor="t" anchorCtr="0">
              <a:noAutofit/>
            </a:bodyPr>
            <a:lstStyle/>
            <a:p>
              <a:r>
                <a:rPr lang="en" sz="1467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x</a:t>
              </a:r>
              <a:r>
                <a:rPr lang="en" sz="1467" baseline="-2500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[3]</a:t>
              </a:r>
              <a:endParaRPr sz="1467" baseline="-250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  <p:sp>
          <p:nvSpPr>
            <p:cNvPr id="6222" name="Google Shape;6222;p61"/>
            <p:cNvSpPr txBox="1"/>
            <p:nvPr/>
          </p:nvSpPr>
          <p:spPr>
            <a:xfrm>
              <a:off x="653635" y="376547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0" rIns="121900" bIns="0" anchor="t" anchorCtr="0">
              <a:noAutofit/>
            </a:bodyPr>
            <a:lstStyle/>
            <a:p>
              <a:r>
                <a:rPr lang="en" sz="1467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x</a:t>
              </a:r>
              <a:r>
                <a:rPr lang="en" sz="1467" baseline="-2500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[1]</a:t>
              </a:r>
              <a:endParaRPr sz="1467" baseline="-250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cxnSp>
        <p:nvCxnSpPr>
          <p:cNvPr id="6232" name="Google Shape;6232;p61"/>
          <p:cNvCxnSpPr/>
          <p:nvPr/>
        </p:nvCxnSpPr>
        <p:spPr>
          <a:xfrm>
            <a:off x="5553483" y="2896899"/>
            <a:ext cx="343600" cy="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B842D4E-CE00-19D2-A725-6E60D951060B}"/>
              </a:ext>
            </a:extLst>
          </p:cNvPr>
          <p:cNvCxnSpPr>
            <a:cxnSpLocks/>
            <a:stCxn id="6168" idx="6"/>
          </p:cNvCxnSpPr>
          <p:nvPr/>
        </p:nvCxnSpPr>
        <p:spPr>
          <a:xfrm flipV="1">
            <a:off x="8540216" y="2059093"/>
            <a:ext cx="628800" cy="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296E92-4984-2756-C742-1D878A58FDB8}"/>
              </a:ext>
            </a:extLst>
          </p:cNvPr>
          <p:cNvCxnSpPr>
            <a:stCxn id="6169" idx="6"/>
          </p:cNvCxnSpPr>
          <p:nvPr/>
        </p:nvCxnSpPr>
        <p:spPr>
          <a:xfrm>
            <a:off x="8540215" y="2901100"/>
            <a:ext cx="628800" cy="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B58C25-F877-899F-175D-0578827D63BF}"/>
              </a:ext>
            </a:extLst>
          </p:cNvPr>
          <p:cNvCxnSpPr>
            <a:cxnSpLocks/>
            <a:stCxn id="6170" idx="6"/>
          </p:cNvCxnSpPr>
          <p:nvPr/>
        </p:nvCxnSpPr>
        <p:spPr>
          <a:xfrm flipV="1">
            <a:off x="8542015" y="3739500"/>
            <a:ext cx="628800" cy="20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6088;p59">
            <a:extLst>
              <a:ext uri="{FF2B5EF4-FFF2-40B4-BE49-F238E27FC236}">
                <a16:creationId xmlns:a16="http://schemas.microsoft.com/office/drawing/2014/main" id="{268754B7-5F7D-5B61-06CD-964B1DD5CF43}"/>
              </a:ext>
            </a:extLst>
          </p:cNvPr>
          <p:cNvSpPr txBox="1"/>
          <p:nvPr/>
        </p:nvSpPr>
        <p:spPr>
          <a:xfrm>
            <a:off x="2305451" y="3871600"/>
            <a:ext cx="7184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467" baseline="-25000" dirty="0">
                <a:latin typeface="Consolas"/>
                <a:ea typeface="Consolas"/>
                <a:cs typeface="Times New Roman" panose="02020603050405020304" pitchFamily="18" charset="0"/>
                <a:sym typeface="Consolas"/>
              </a:rPr>
              <a:t>I</a:t>
            </a:r>
            <a:r>
              <a:rPr lang="en-US" altLang="zh-CN" sz="1467" baseline="-25000" dirty="0">
                <a:latin typeface="Consolas"/>
                <a:ea typeface="Consolas"/>
                <a:cs typeface="Times New Roman" panose="02020603050405020304" pitchFamily="18" charset="0"/>
                <a:sym typeface="Consolas"/>
              </a:rPr>
              <a:t>nput Layer</a:t>
            </a:r>
            <a:endParaRPr sz="1467" baseline="-25000" dirty="0">
              <a:latin typeface="Consolas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  <p:sp>
        <p:nvSpPr>
          <p:cNvPr id="18" name="Google Shape;6088;p59">
            <a:extLst>
              <a:ext uri="{FF2B5EF4-FFF2-40B4-BE49-F238E27FC236}">
                <a16:creationId xmlns:a16="http://schemas.microsoft.com/office/drawing/2014/main" id="{D56ABAF8-EE42-EBF2-474D-1A167FD56197}"/>
              </a:ext>
            </a:extLst>
          </p:cNvPr>
          <p:cNvSpPr txBox="1"/>
          <p:nvPr/>
        </p:nvSpPr>
        <p:spPr>
          <a:xfrm>
            <a:off x="5275704" y="3908099"/>
            <a:ext cx="7184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altLang="zh-CN" sz="1467" baseline="-25000" dirty="0">
                <a:latin typeface="Consolas"/>
                <a:cs typeface="Times New Roman" panose="02020603050405020304" pitchFamily="18" charset="0"/>
                <a:sym typeface="Consolas"/>
              </a:rPr>
              <a:t>H</a:t>
            </a:r>
            <a:r>
              <a:rPr lang="en-US" altLang="zh-CN" sz="1467" baseline="-25000" dirty="0">
                <a:latin typeface="Consolas"/>
                <a:cs typeface="Times New Roman" panose="02020603050405020304" pitchFamily="18" charset="0"/>
                <a:sym typeface="Consolas"/>
              </a:rPr>
              <a:t>idden Layer</a:t>
            </a:r>
            <a:endParaRPr sz="1467" baseline="-25000" dirty="0">
              <a:latin typeface="Consolas"/>
              <a:cs typeface="Times New Roman" panose="02020603050405020304" pitchFamily="18" charset="0"/>
              <a:sym typeface="Consolas"/>
            </a:endParaRPr>
          </a:p>
        </p:txBody>
      </p:sp>
      <p:sp>
        <p:nvSpPr>
          <p:cNvPr id="19" name="Google Shape;6088;p59">
            <a:extLst>
              <a:ext uri="{FF2B5EF4-FFF2-40B4-BE49-F238E27FC236}">
                <a16:creationId xmlns:a16="http://schemas.microsoft.com/office/drawing/2014/main" id="{9BA4FC6F-F27F-2B5B-67FF-92E7BFC09FE9}"/>
              </a:ext>
            </a:extLst>
          </p:cNvPr>
          <p:cNvSpPr txBox="1"/>
          <p:nvPr/>
        </p:nvSpPr>
        <p:spPr>
          <a:xfrm>
            <a:off x="8181015" y="3946203"/>
            <a:ext cx="7184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467" baseline="-25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Google Shape;6088;p59">
            <a:extLst>
              <a:ext uri="{FF2B5EF4-FFF2-40B4-BE49-F238E27FC236}">
                <a16:creationId xmlns:a16="http://schemas.microsoft.com/office/drawing/2014/main" id="{70FA61D4-D27E-8299-02AD-21D72AC8F4DE}"/>
              </a:ext>
            </a:extLst>
          </p:cNvPr>
          <p:cNvSpPr txBox="1"/>
          <p:nvPr/>
        </p:nvSpPr>
        <p:spPr>
          <a:xfrm>
            <a:off x="8764016" y="3871600"/>
            <a:ext cx="7184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467" baseline="-25000" dirty="0">
                <a:latin typeface="Consolas"/>
                <a:cs typeface="Times New Roman" panose="02020603050405020304" pitchFamily="18" charset="0"/>
                <a:sym typeface="Consolas"/>
              </a:rPr>
              <a:t>O</a:t>
            </a:r>
            <a:r>
              <a:rPr lang="en-US" altLang="zh-CN" sz="1467" baseline="-25000" dirty="0">
                <a:latin typeface="Consolas"/>
                <a:cs typeface="Times New Roman" panose="02020603050405020304" pitchFamily="18" charset="0"/>
                <a:sym typeface="Consolas"/>
              </a:rPr>
              <a:t>utput</a:t>
            </a:r>
          </a:p>
          <a:p>
            <a:pPr algn="ctr"/>
            <a:r>
              <a:rPr lang="en-US" sz="1467" baseline="-25000" dirty="0">
                <a:latin typeface="Consolas"/>
                <a:cs typeface="Times New Roman" panose="02020603050405020304" pitchFamily="18" charset="0"/>
                <a:sym typeface="Consolas"/>
              </a:rPr>
              <a:t>L</a:t>
            </a:r>
            <a:r>
              <a:rPr lang="en-US" altLang="zh-CN" sz="1467" baseline="-25000" dirty="0">
                <a:latin typeface="Consolas"/>
                <a:cs typeface="Times New Roman" panose="02020603050405020304" pitchFamily="18" charset="0"/>
                <a:sym typeface="Consolas"/>
              </a:rPr>
              <a:t>ayer</a:t>
            </a:r>
            <a:endParaRPr sz="1467" baseline="-25000" dirty="0">
              <a:latin typeface="Consolas"/>
              <a:cs typeface="Times New Roman" panose="02020603050405020304" pitchFamily="18" charset="0"/>
              <a:sym typeface="Consolas"/>
            </a:endParaRPr>
          </a:p>
        </p:txBody>
      </p:sp>
      <p:sp>
        <p:nvSpPr>
          <p:cNvPr id="25" name="Google Shape;6222;p61">
            <a:extLst>
              <a:ext uri="{FF2B5EF4-FFF2-40B4-BE49-F238E27FC236}">
                <a16:creationId xmlns:a16="http://schemas.microsoft.com/office/drawing/2014/main" id="{B39194CF-5706-F58E-4693-1D67867DB75B}"/>
              </a:ext>
            </a:extLst>
          </p:cNvPr>
          <p:cNvSpPr txBox="1"/>
          <p:nvPr/>
        </p:nvSpPr>
        <p:spPr>
          <a:xfrm>
            <a:off x="9123216" y="1890317"/>
            <a:ext cx="623200" cy="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t" anchorCtr="0">
            <a:noAutofit/>
          </a:bodyPr>
          <a:lstStyle/>
          <a:p>
            <a:r>
              <a:rPr lang="en" sz="1467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Y</a:t>
            </a:r>
            <a:r>
              <a:rPr lang="en" sz="1467" baseline="-250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[1]</a:t>
            </a:r>
            <a:endParaRPr sz="1467" baseline="-250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  <p:sp>
        <p:nvSpPr>
          <p:cNvPr id="26" name="Google Shape;6222;p61">
            <a:extLst>
              <a:ext uri="{FF2B5EF4-FFF2-40B4-BE49-F238E27FC236}">
                <a16:creationId xmlns:a16="http://schemas.microsoft.com/office/drawing/2014/main" id="{FB25EA12-6E3A-4341-620B-976C2B27C092}"/>
              </a:ext>
            </a:extLst>
          </p:cNvPr>
          <p:cNvSpPr txBox="1"/>
          <p:nvPr/>
        </p:nvSpPr>
        <p:spPr>
          <a:xfrm>
            <a:off x="9123216" y="2775548"/>
            <a:ext cx="623200" cy="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t" anchorCtr="0">
            <a:noAutofit/>
          </a:bodyPr>
          <a:lstStyle/>
          <a:p>
            <a:r>
              <a:rPr lang="en" sz="1467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Y</a:t>
            </a:r>
            <a:r>
              <a:rPr lang="en" sz="1467" baseline="-250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[2]</a:t>
            </a:r>
            <a:endParaRPr sz="1467" baseline="-250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  <p:sp>
        <p:nvSpPr>
          <p:cNvPr id="28" name="Google Shape;6222;p61">
            <a:extLst>
              <a:ext uri="{FF2B5EF4-FFF2-40B4-BE49-F238E27FC236}">
                <a16:creationId xmlns:a16="http://schemas.microsoft.com/office/drawing/2014/main" id="{3A89AA49-3408-837A-323F-2B14E0FE10E2}"/>
              </a:ext>
            </a:extLst>
          </p:cNvPr>
          <p:cNvSpPr txBox="1"/>
          <p:nvPr/>
        </p:nvSpPr>
        <p:spPr>
          <a:xfrm>
            <a:off x="9120507" y="3594531"/>
            <a:ext cx="623200" cy="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t" anchorCtr="0">
            <a:noAutofit/>
          </a:bodyPr>
          <a:lstStyle/>
          <a:p>
            <a:r>
              <a:rPr lang="en" sz="1467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Y</a:t>
            </a:r>
            <a:r>
              <a:rPr lang="en" sz="1467" baseline="-250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[3]</a:t>
            </a:r>
            <a:endParaRPr sz="1467" baseline="-250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011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5050;p47">
            <a:extLst>
              <a:ext uri="{FF2B5EF4-FFF2-40B4-BE49-F238E27FC236}">
                <a16:creationId xmlns:a16="http://schemas.microsoft.com/office/drawing/2014/main" id="{512D901A-F1F9-D3EC-120C-C34C5664ED2A}"/>
              </a:ext>
            </a:extLst>
          </p:cNvPr>
          <p:cNvSpPr/>
          <p:nvPr/>
        </p:nvSpPr>
        <p:spPr>
          <a:xfrm rot="-5400000">
            <a:off x="8462300" y="2845819"/>
            <a:ext cx="625019" cy="660411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411481" y="1193817"/>
            <a:ext cx="1604283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Input Layer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1381577" y="2296912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1" name="Google Shape;501;p25"/>
          <p:cNvSpPr/>
          <p:nvPr/>
        </p:nvSpPr>
        <p:spPr>
          <a:xfrm>
            <a:off x="1381577" y="2653561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2" name="Google Shape;502;p25"/>
          <p:cNvSpPr/>
          <p:nvPr/>
        </p:nvSpPr>
        <p:spPr>
          <a:xfrm>
            <a:off x="1381577" y="3010211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8" name="Google Shape;508;p25"/>
          <p:cNvSpPr/>
          <p:nvPr/>
        </p:nvSpPr>
        <p:spPr>
          <a:xfrm>
            <a:off x="850097" y="2014821"/>
            <a:ext cx="462800" cy="262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9" name="Google Shape;509;p25"/>
          <p:cNvSpPr txBox="1"/>
          <p:nvPr/>
        </p:nvSpPr>
        <p:spPr>
          <a:xfrm>
            <a:off x="71120" y="3078020"/>
            <a:ext cx="602800" cy="501600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6" name="Google Shape;516;p25"/>
          <p:cNvCxnSpPr>
            <a:cxnSpLocks/>
            <a:stCxn id="517" idx="6"/>
          </p:cNvCxnSpPr>
          <p:nvPr/>
        </p:nvCxnSpPr>
        <p:spPr>
          <a:xfrm>
            <a:off x="2978197" y="1668635"/>
            <a:ext cx="1089415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25"/>
          <p:cNvSpPr/>
          <p:nvPr/>
        </p:nvSpPr>
        <p:spPr>
          <a:xfrm>
            <a:off x="2187396" y="1260835"/>
            <a:ext cx="790800" cy="815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altLang="zh-CN" sz="1467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E" altLang="zh-CN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sz="1600" baseline="-25000" dirty="0">
              <a:latin typeface="Consolas" panose="020B0609020204030204" pitchFamily="49" charset="0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2179147" y="2293115"/>
            <a:ext cx="790800" cy="815600"/>
          </a:xfrm>
          <a:prstGeom prst="ellipse">
            <a:avLst/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altLang="zh-CN" sz="1467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E" altLang="zh-CN" sz="800" dirty="0">
                <a:latin typeface="Consolas" panose="020B0609020204030204" pitchFamily="49" charset="0"/>
              </a:rPr>
              <a:t>2</a:t>
            </a:r>
            <a:endParaRPr sz="2133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2187396" y="3325428"/>
            <a:ext cx="790800" cy="815600"/>
          </a:xfrm>
          <a:prstGeom prst="ellipse">
            <a:avLst/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altLang="zh-CN" sz="1467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E" altLang="zh-CN" sz="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sz="2133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2187911" y="4780903"/>
            <a:ext cx="782800" cy="815600"/>
          </a:xfrm>
          <a:prstGeom prst="ellipse">
            <a:avLst/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IE" altLang="zh-CN" sz="1467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E" altLang="zh-CN" sz="800" dirty="0">
                <a:latin typeface="Consolas" panose="020B0609020204030204" pitchFamily="49" charset="0"/>
              </a:rPr>
              <a:t>200</a:t>
            </a:r>
            <a:endParaRPr lang="en-IE" sz="1467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4067611" y="2342597"/>
            <a:ext cx="790800" cy="815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sz="1467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E" sz="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IE" sz="2133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4067611" y="3361528"/>
            <a:ext cx="790800" cy="815600"/>
          </a:xfrm>
          <a:prstGeom prst="ellipse">
            <a:avLst/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altLang="zh-CN" sz="1467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E" altLang="zh-CN" sz="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en-IE" altLang="zh-CN" sz="2133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4059361" y="4780903"/>
            <a:ext cx="790800" cy="815600"/>
          </a:xfrm>
          <a:prstGeom prst="ellipse">
            <a:avLst/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altLang="zh-CN" sz="1467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E" altLang="zh-CN" sz="800" dirty="0">
                <a:solidFill>
                  <a:srgbClr val="000000"/>
                </a:solidFill>
                <a:latin typeface="Consolas" panose="020B0609020204030204" pitchFamily="49" charset="0"/>
              </a:rPr>
              <a:t>200</a:t>
            </a:r>
            <a:endParaRPr lang="en-IE" altLang="zh-CN" sz="2133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26" name="Google Shape;526;p25"/>
          <p:cNvCxnSpPr>
            <a:cxnSpLocks/>
          </p:cNvCxnSpPr>
          <p:nvPr/>
        </p:nvCxnSpPr>
        <p:spPr>
          <a:xfrm flipH="1">
            <a:off x="2572342" y="4302174"/>
            <a:ext cx="6969" cy="442977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7" name="Google Shape;527;p25"/>
          <p:cNvSpPr/>
          <p:nvPr/>
        </p:nvSpPr>
        <p:spPr>
          <a:xfrm>
            <a:off x="1381577" y="3366879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8" name="Google Shape;528;p25"/>
          <p:cNvSpPr/>
          <p:nvPr/>
        </p:nvSpPr>
        <p:spPr>
          <a:xfrm>
            <a:off x="1381577" y="3723528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9" name="Google Shape;529;p25"/>
          <p:cNvSpPr/>
          <p:nvPr/>
        </p:nvSpPr>
        <p:spPr>
          <a:xfrm>
            <a:off x="1381577" y="4080177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0" name="Google Shape;530;p25"/>
          <p:cNvSpPr/>
          <p:nvPr/>
        </p:nvSpPr>
        <p:spPr>
          <a:xfrm>
            <a:off x="1381577" y="4349377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31" name="Google Shape;531;p25"/>
          <p:cNvCxnSpPr>
            <a:cxnSpLocks/>
            <a:stCxn id="500" idx="5"/>
            <a:endCxn id="517" idx="2"/>
          </p:cNvCxnSpPr>
          <p:nvPr/>
        </p:nvCxnSpPr>
        <p:spPr>
          <a:xfrm flipV="1">
            <a:off x="1472054" y="1668636"/>
            <a:ext cx="715343" cy="70612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" name="Google Shape;532;p25"/>
          <p:cNvCxnSpPr>
            <a:stCxn id="500" idx="5"/>
            <a:endCxn id="519" idx="2"/>
          </p:cNvCxnSpPr>
          <p:nvPr/>
        </p:nvCxnSpPr>
        <p:spPr>
          <a:xfrm>
            <a:off x="1472054" y="2374757"/>
            <a:ext cx="707093" cy="32615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" name="Google Shape;533;p25"/>
          <p:cNvCxnSpPr>
            <a:stCxn id="500" idx="5"/>
            <a:endCxn id="520" idx="2"/>
          </p:cNvCxnSpPr>
          <p:nvPr/>
        </p:nvCxnSpPr>
        <p:spPr>
          <a:xfrm>
            <a:off x="1472054" y="2374756"/>
            <a:ext cx="715343" cy="135847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25"/>
          <p:cNvCxnSpPr>
            <a:stCxn id="500" idx="5"/>
            <a:endCxn id="521" idx="2"/>
          </p:cNvCxnSpPr>
          <p:nvPr/>
        </p:nvCxnSpPr>
        <p:spPr>
          <a:xfrm>
            <a:off x="1472054" y="2374756"/>
            <a:ext cx="715857" cy="281394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25"/>
          <p:cNvCxnSpPr>
            <a:stCxn id="501" idx="5"/>
            <a:endCxn id="517" idx="2"/>
          </p:cNvCxnSpPr>
          <p:nvPr/>
        </p:nvCxnSpPr>
        <p:spPr>
          <a:xfrm flipV="1">
            <a:off x="1472054" y="1668635"/>
            <a:ext cx="715343" cy="106277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Google Shape;536;p25"/>
          <p:cNvCxnSpPr>
            <a:stCxn id="501" idx="5"/>
            <a:endCxn id="520" idx="2"/>
          </p:cNvCxnSpPr>
          <p:nvPr/>
        </p:nvCxnSpPr>
        <p:spPr>
          <a:xfrm>
            <a:off x="1472054" y="2731406"/>
            <a:ext cx="715343" cy="100182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p25"/>
          <p:cNvCxnSpPr>
            <a:stCxn id="501" idx="6"/>
            <a:endCxn id="519" idx="2"/>
          </p:cNvCxnSpPr>
          <p:nvPr/>
        </p:nvCxnSpPr>
        <p:spPr>
          <a:xfrm>
            <a:off x="1487578" y="2699162"/>
            <a:ext cx="691569" cy="175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5"/>
          <p:cNvCxnSpPr>
            <a:stCxn id="501" idx="6"/>
            <a:endCxn id="521" idx="2"/>
          </p:cNvCxnSpPr>
          <p:nvPr/>
        </p:nvCxnSpPr>
        <p:spPr>
          <a:xfrm>
            <a:off x="1487578" y="2699162"/>
            <a:ext cx="700333" cy="248954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p25"/>
          <p:cNvCxnSpPr>
            <a:stCxn id="502" idx="4"/>
            <a:endCxn id="517" idx="2"/>
          </p:cNvCxnSpPr>
          <p:nvPr/>
        </p:nvCxnSpPr>
        <p:spPr>
          <a:xfrm flipV="1">
            <a:off x="1434577" y="1668635"/>
            <a:ext cx="752819" cy="143277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p25"/>
          <p:cNvCxnSpPr>
            <a:stCxn id="502" idx="6"/>
            <a:endCxn id="519" idx="2"/>
          </p:cNvCxnSpPr>
          <p:nvPr/>
        </p:nvCxnSpPr>
        <p:spPr>
          <a:xfrm flipV="1">
            <a:off x="1487578" y="2700915"/>
            <a:ext cx="691569" cy="35489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25"/>
          <p:cNvCxnSpPr>
            <a:stCxn id="502" idx="6"/>
            <a:endCxn id="520" idx="2"/>
          </p:cNvCxnSpPr>
          <p:nvPr/>
        </p:nvCxnSpPr>
        <p:spPr>
          <a:xfrm>
            <a:off x="1487577" y="3055812"/>
            <a:ext cx="699819" cy="67741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p25"/>
          <p:cNvCxnSpPr>
            <a:stCxn id="502" idx="5"/>
            <a:endCxn id="521" idx="2"/>
          </p:cNvCxnSpPr>
          <p:nvPr/>
        </p:nvCxnSpPr>
        <p:spPr>
          <a:xfrm>
            <a:off x="1472054" y="3088055"/>
            <a:ext cx="715857" cy="210064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" name="Google Shape;543;p25"/>
          <p:cNvCxnSpPr>
            <a:stCxn id="527" idx="4"/>
            <a:endCxn id="517" idx="2"/>
          </p:cNvCxnSpPr>
          <p:nvPr/>
        </p:nvCxnSpPr>
        <p:spPr>
          <a:xfrm flipV="1">
            <a:off x="1434577" y="1668635"/>
            <a:ext cx="752819" cy="178944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" name="Google Shape;544;p25"/>
          <p:cNvCxnSpPr>
            <a:stCxn id="527" idx="5"/>
            <a:endCxn id="519" idx="2"/>
          </p:cNvCxnSpPr>
          <p:nvPr/>
        </p:nvCxnSpPr>
        <p:spPr>
          <a:xfrm flipV="1">
            <a:off x="1472054" y="2700915"/>
            <a:ext cx="707093" cy="74380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" name="Google Shape;545;p25"/>
          <p:cNvCxnSpPr>
            <a:stCxn id="527" idx="6"/>
            <a:endCxn id="520" idx="2"/>
          </p:cNvCxnSpPr>
          <p:nvPr/>
        </p:nvCxnSpPr>
        <p:spPr>
          <a:xfrm>
            <a:off x="1487577" y="3412479"/>
            <a:ext cx="699819" cy="32074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" name="Google Shape;546;p25"/>
          <p:cNvCxnSpPr>
            <a:stCxn id="527" idx="5"/>
            <a:endCxn id="521" idx="2"/>
          </p:cNvCxnSpPr>
          <p:nvPr/>
        </p:nvCxnSpPr>
        <p:spPr>
          <a:xfrm>
            <a:off x="1472054" y="3444723"/>
            <a:ext cx="715857" cy="174398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25"/>
          <p:cNvCxnSpPr>
            <a:stCxn id="528" idx="5"/>
            <a:endCxn id="517" idx="2"/>
          </p:cNvCxnSpPr>
          <p:nvPr/>
        </p:nvCxnSpPr>
        <p:spPr>
          <a:xfrm flipV="1">
            <a:off x="1472054" y="1668636"/>
            <a:ext cx="715343" cy="213273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" name="Google Shape;548;p25"/>
          <p:cNvCxnSpPr>
            <a:stCxn id="528" idx="6"/>
            <a:endCxn id="519" idx="2"/>
          </p:cNvCxnSpPr>
          <p:nvPr/>
        </p:nvCxnSpPr>
        <p:spPr>
          <a:xfrm flipV="1">
            <a:off x="1487578" y="2700915"/>
            <a:ext cx="691569" cy="106821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25"/>
          <p:cNvCxnSpPr>
            <a:stCxn id="528" idx="5"/>
            <a:endCxn id="520" idx="2"/>
          </p:cNvCxnSpPr>
          <p:nvPr/>
        </p:nvCxnSpPr>
        <p:spPr>
          <a:xfrm flipV="1">
            <a:off x="1472054" y="3733228"/>
            <a:ext cx="715343" cy="6814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" name="Google Shape;550;p25"/>
          <p:cNvCxnSpPr>
            <a:stCxn id="528" idx="5"/>
            <a:endCxn id="521" idx="2"/>
          </p:cNvCxnSpPr>
          <p:nvPr/>
        </p:nvCxnSpPr>
        <p:spPr>
          <a:xfrm>
            <a:off x="1472054" y="3801372"/>
            <a:ext cx="715857" cy="138733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" name="Google Shape;551;p25"/>
          <p:cNvCxnSpPr>
            <a:stCxn id="529" idx="0"/>
            <a:endCxn id="520" idx="2"/>
          </p:cNvCxnSpPr>
          <p:nvPr/>
        </p:nvCxnSpPr>
        <p:spPr>
          <a:xfrm flipV="1">
            <a:off x="1434577" y="3733228"/>
            <a:ext cx="752819" cy="34694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25"/>
          <p:cNvCxnSpPr>
            <a:stCxn id="529" idx="5"/>
            <a:endCxn id="519" idx="2"/>
          </p:cNvCxnSpPr>
          <p:nvPr/>
        </p:nvCxnSpPr>
        <p:spPr>
          <a:xfrm flipV="1">
            <a:off x="1472054" y="2700915"/>
            <a:ext cx="707093" cy="145710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p25"/>
          <p:cNvCxnSpPr>
            <a:stCxn id="529" idx="6"/>
            <a:endCxn id="520" idx="2"/>
          </p:cNvCxnSpPr>
          <p:nvPr/>
        </p:nvCxnSpPr>
        <p:spPr>
          <a:xfrm flipV="1">
            <a:off x="1487577" y="3733228"/>
            <a:ext cx="699819" cy="39254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" name="Google Shape;554;p25"/>
          <p:cNvCxnSpPr>
            <a:stCxn id="529" idx="5"/>
            <a:endCxn id="521" idx="2"/>
          </p:cNvCxnSpPr>
          <p:nvPr/>
        </p:nvCxnSpPr>
        <p:spPr>
          <a:xfrm>
            <a:off x="1472054" y="4158022"/>
            <a:ext cx="715857" cy="103068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" name="Google Shape;555;p25"/>
          <p:cNvCxnSpPr>
            <a:stCxn id="530" idx="5"/>
            <a:endCxn id="517" idx="2"/>
          </p:cNvCxnSpPr>
          <p:nvPr/>
        </p:nvCxnSpPr>
        <p:spPr>
          <a:xfrm flipV="1">
            <a:off x="1472054" y="1668635"/>
            <a:ext cx="715343" cy="275858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" name="Google Shape;556;p25"/>
          <p:cNvCxnSpPr>
            <a:stCxn id="530" idx="5"/>
            <a:endCxn id="519" idx="2"/>
          </p:cNvCxnSpPr>
          <p:nvPr/>
        </p:nvCxnSpPr>
        <p:spPr>
          <a:xfrm flipV="1">
            <a:off x="1472054" y="2700915"/>
            <a:ext cx="707093" cy="172630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25"/>
          <p:cNvCxnSpPr>
            <a:stCxn id="530" idx="5"/>
            <a:endCxn id="520" idx="2"/>
          </p:cNvCxnSpPr>
          <p:nvPr/>
        </p:nvCxnSpPr>
        <p:spPr>
          <a:xfrm flipV="1">
            <a:off x="1472054" y="3733229"/>
            <a:ext cx="715343" cy="69399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" name="Google Shape;558;p25"/>
          <p:cNvCxnSpPr>
            <a:stCxn id="530" idx="5"/>
            <a:endCxn id="521" idx="2"/>
          </p:cNvCxnSpPr>
          <p:nvPr/>
        </p:nvCxnSpPr>
        <p:spPr>
          <a:xfrm>
            <a:off x="1472054" y="4427222"/>
            <a:ext cx="715857" cy="76148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" name="Google Shape;559;p25"/>
          <p:cNvCxnSpPr>
            <a:stCxn id="517" idx="6"/>
            <a:endCxn id="522" idx="2"/>
          </p:cNvCxnSpPr>
          <p:nvPr/>
        </p:nvCxnSpPr>
        <p:spPr>
          <a:xfrm>
            <a:off x="2978197" y="1668635"/>
            <a:ext cx="1089415" cy="1081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0" name="Google Shape;560;p25"/>
          <p:cNvCxnSpPr>
            <a:stCxn id="517" idx="6"/>
            <a:endCxn id="523" idx="2"/>
          </p:cNvCxnSpPr>
          <p:nvPr/>
        </p:nvCxnSpPr>
        <p:spPr>
          <a:xfrm>
            <a:off x="2978197" y="1668635"/>
            <a:ext cx="1089415" cy="210069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1" name="Google Shape;561;p25"/>
          <p:cNvCxnSpPr>
            <a:stCxn id="517" idx="6"/>
            <a:endCxn id="524" idx="2"/>
          </p:cNvCxnSpPr>
          <p:nvPr/>
        </p:nvCxnSpPr>
        <p:spPr>
          <a:xfrm>
            <a:off x="2978196" y="1668635"/>
            <a:ext cx="1081165" cy="352006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p25"/>
          <p:cNvCxnSpPr>
            <a:cxnSpLocks/>
            <a:stCxn id="519" idx="6"/>
          </p:cNvCxnSpPr>
          <p:nvPr/>
        </p:nvCxnSpPr>
        <p:spPr>
          <a:xfrm flipV="1">
            <a:off x="2969947" y="1668635"/>
            <a:ext cx="1097664" cy="103228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25"/>
          <p:cNvCxnSpPr>
            <a:stCxn id="519" idx="6"/>
            <a:endCxn id="522" idx="2"/>
          </p:cNvCxnSpPr>
          <p:nvPr/>
        </p:nvCxnSpPr>
        <p:spPr>
          <a:xfrm>
            <a:off x="2969947" y="2700915"/>
            <a:ext cx="1097664" cy="494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4" name="Google Shape;564;p25"/>
          <p:cNvCxnSpPr>
            <a:stCxn id="519" idx="6"/>
            <a:endCxn id="523" idx="2"/>
          </p:cNvCxnSpPr>
          <p:nvPr/>
        </p:nvCxnSpPr>
        <p:spPr>
          <a:xfrm>
            <a:off x="2969947" y="2700915"/>
            <a:ext cx="1097664" cy="106841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25"/>
          <p:cNvCxnSpPr>
            <a:stCxn id="519" idx="6"/>
            <a:endCxn id="524" idx="2"/>
          </p:cNvCxnSpPr>
          <p:nvPr/>
        </p:nvCxnSpPr>
        <p:spPr>
          <a:xfrm>
            <a:off x="2969947" y="2700915"/>
            <a:ext cx="1089415" cy="248778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25"/>
          <p:cNvCxnSpPr>
            <a:cxnSpLocks/>
            <a:stCxn id="520" idx="6"/>
          </p:cNvCxnSpPr>
          <p:nvPr/>
        </p:nvCxnSpPr>
        <p:spPr>
          <a:xfrm flipV="1">
            <a:off x="2978197" y="1668636"/>
            <a:ext cx="1089415" cy="206459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25"/>
          <p:cNvCxnSpPr>
            <a:stCxn id="520" idx="6"/>
            <a:endCxn id="522" idx="2"/>
          </p:cNvCxnSpPr>
          <p:nvPr/>
        </p:nvCxnSpPr>
        <p:spPr>
          <a:xfrm flipV="1">
            <a:off x="2978197" y="2750398"/>
            <a:ext cx="1089415" cy="9828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8" name="Google Shape;568;p25"/>
          <p:cNvCxnSpPr>
            <a:stCxn id="520" idx="6"/>
            <a:endCxn id="523" idx="2"/>
          </p:cNvCxnSpPr>
          <p:nvPr/>
        </p:nvCxnSpPr>
        <p:spPr>
          <a:xfrm>
            <a:off x="2978197" y="3733229"/>
            <a:ext cx="1089415" cy="36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" name="Google Shape;569;p25"/>
          <p:cNvCxnSpPr>
            <a:stCxn id="520" idx="6"/>
            <a:endCxn id="524" idx="2"/>
          </p:cNvCxnSpPr>
          <p:nvPr/>
        </p:nvCxnSpPr>
        <p:spPr>
          <a:xfrm>
            <a:off x="2978196" y="3733228"/>
            <a:ext cx="1081165" cy="145547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" name="Google Shape;570;p25"/>
          <p:cNvCxnSpPr>
            <a:cxnSpLocks/>
            <a:stCxn id="521" idx="6"/>
          </p:cNvCxnSpPr>
          <p:nvPr/>
        </p:nvCxnSpPr>
        <p:spPr>
          <a:xfrm flipV="1">
            <a:off x="2970711" y="1668635"/>
            <a:ext cx="1096900" cy="352006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p25"/>
          <p:cNvCxnSpPr>
            <a:stCxn id="521" idx="6"/>
            <a:endCxn id="522" idx="2"/>
          </p:cNvCxnSpPr>
          <p:nvPr/>
        </p:nvCxnSpPr>
        <p:spPr>
          <a:xfrm flipV="1">
            <a:off x="2970711" y="2750398"/>
            <a:ext cx="1096900" cy="24383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2" name="Google Shape;572;p25"/>
          <p:cNvCxnSpPr>
            <a:cxnSpLocks/>
            <a:stCxn id="521" idx="6"/>
            <a:endCxn id="523" idx="2"/>
          </p:cNvCxnSpPr>
          <p:nvPr/>
        </p:nvCxnSpPr>
        <p:spPr>
          <a:xfrm flipV="1">
            <a:off x="2970711" y="3769329"/>
            <a:ext cx="1096900" cy="141937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" name="Google Shape;573;p25"/>
          <p:cNvCxnSpPr>
            <a:stCxn id="521" idx="6"/>
            <a:endCxn id="524" idx="2"/>
          </p:cNvCxnSpPr>
          <p:nvPr/>
        </p:nvCxnSpPr>
        <p:spPr>
          <a:xfrm>
            <a:off x="2970711" y="5188703"/>
            <a:ext cx="1088651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1" name="Google Shape;496;p25">
            <a:extLst>
              <a:ext uri="{FF2B5EF4-FFF2-40B4-BE49-F238E27FC236}">
                <a16:creationId xmlns:a16="http://schemas.microsoft.com/office/drawing/2014/main" id="{EBCC8312-A9A1-322E-F25B-63FEF5CC676F}"/>
              </a:ext>
            </a:extLst>
          </p:cNvPr>
          <p:cNvSpPr txBox="1"/>
          <p:nvPr/>
        </p:nvSpPr>
        <p:spPr>
          <a:xfrm>
            <a:off x="2654126" y="752744"/>
            <a:ext cx="1721055" cy="460097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E" sz="1600" dirty="0">
                <a:latin typeface="Consolas"/>
                <a:ea typeface="Consolas"/>
                <a:cs typeface="Consolas"/>
                <a:sym typeface="Consolas"/>
              </a:rPr>
              <a:t>Dropout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Layer</a:t>
            </a:r>
          </a:p>
        </p:txBody>
      </p:sp>
      <p:sp>
        <p:nvSpPr>
          <p:cNvPr id="705" name="Google Shape;496;p25">
            <a:extLst>
              <a:ext uri="{FF2B5EF4-FFF2-40B4-BE49-F238E27FC236}">
                <a16:creationId xmlns:a16="http://schemas.microsoft.com/office/drawing/2014/main" id="{1BFBD60F-9636-66BC-F9C4-8D6CF170D0CD}"/>
              </a:ext>
            </a:extLst>
          </p:cNvPr>
          <p:cNvSpPr txBox="1"/>
          <p:nvPr/>
        </p:nvSpPr>
        <p:spPr>
          <a:xfrm>
            <a:off x="5464935" y="3044965"/>
            <a:ext cx="1719751" cy="532065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E" sz="1600" dirty="0">
                <a:latin typeface="Consolas"/>
                <a:ea typeface="Consolas"/>
                <a:cs typeface="Consolas"/>
                <a:sym typeface="Consolas"/>
              </a:rPr>
              <a:t>Dropout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Layer</a:t>
            </a:r>
          </a:p>
        </p:txBody>
      </p:sp>
      <p:sp>
        <p:nvSpPr>
          <p:cNvPr id="706" name="Google Shape;704;p27">
            <a:extLst>
              <a:ext uri="{FF2B5EF4-FFF2-40B4-BE49-F238E27FC236}">
                <a16:creationId xmlns:a16="http://schemas.microsoft.com/office/drawing/2014/main" id="{B50421D1-66A5-C522-0E5F-6E04223D6835}"/>
              </a:ext>
            </a:extLst>
          </p:cNvPr>
          <p:cNvSpPr txBox="1"/>
          <p:nvPr/>
        </p:nvSpPr>
        <p:spPr>
          <a:xfrm>
            <a:off x="6702091" y="1193817"/>
            <a:ext cx="16256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Output Layer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7" name="Google Shape;516;p25">
            <a:extLst>
              <a:ext uri="{FF2B5EF4-FFF2-40B4-BE49-F238E27FC236}">
                <a16:creationId xmlns:a16="http://schemas.microsoft.com/office/drawing/2014/main" id="{F92716F8-19DA-4F0F-D46F-5F1BD3A200F4}"/>
              </a:ext>
            </a:extLst>
          </p:cNvPr>
          <p:cNvCxnSpPr>
            <a:cxnSpLocks/>
            <a:endCxn id="705" idx="1"/>
          </p:cNvCxnSpPr>
          <p:nvPr/>
        </p:nvCxnSpPr>
        <p:spPr>
          <a:xfrm>
            <a:off x="4858411" y="1668635"/>
            <a:ext cx="606524" cy="164236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5" name="Google Shape;516;p25">
            <a:extLst>
              <a:ext uri="{FF2B5EF4-FFF2-40B4-BE49-F238E27FC236}">
                <a16:creationId xmlns:a16="http://schemas.microsoft.com/office/drawing/2014/main" id="{1B635CA5-2376-BFAD-A66D-1429A54F2ABA}"/>
              </a:ext>
            </a:extLst>
          </p:cNvPr>
          <p:cNvCxnSpPr>
            <a:cxnSpLocks/>
            <a:stCxn id="522" idx="6"/>
            <a:endCxn id="705" idx="1"/>
          </p:cNvCxnSpPr>
          <p:nvPr/>
        </p:nvCxnSpPr>
        <p:spPr>
          <a:xfrm>
            <a:off x="4858411" y="2750397"/>
            <a:ext cx="606524" cy="5606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8" name="Google Shape;516;p25">
            <a:extLst>
              <a:ext uri="{FF2B5EF4-FFF2-40B4-BE49-F238E27FC236}">
                <a16:creationId xmlns:a16="http://schemas.microsoft.com/office/drawing/2014/main" id="{3486A0C9-3A2E-C478-9698-12E95617EB33}"/>
              </a:ext>
            </a:extLst>
          </p:cNvPr>
          <p:cNvCxnSpPr>
            <a:cxnSpLocks/>
            <a:stCxn id="523" idx="6"/>
            <a:endCxn id="705" idx="1"/>
          </p:cNvCxnSpPr>
          <p:nvPr/>
        </p:nvCxnSpPr>
        <p:spPr>
          <a:xfrm flipV="1">
            <a:off x="4858411" y="3310997"/>
            <a:ext cx="606524" cy="45833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1" name="Google Shape;516;p25">
            <a:extLst>
              <a:ext uri="{FF2B5EF4-FFF2-40B4-BE49-F238E27FC236}">
                <a16:creationId xmlns:a16="http://schemas.microsoft.com/office/drawing/2014/main" id="{D77CAC14-F99C-DA4E-20EA-8566C36E5D87}"/>
              </a:ext>
            </a:extLst>
          </p:cNvPr>
          <p:cNvCxnSpPr>
            <a:cxnSpLocks/>
            <a:stCxn id="524" idx="6"/>
            <a:endCxn id="705" idx="1"/>
          </p:cNvCxnSpPr>
          <p:nvPr/>
        </p:nvCxnSpPr>
        <p:spPr>
          <a:xfrm flipV="1">
            <a:off x="4850162" y="3310998"/>
            <a:ext cx="614773" cy="187770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5" name="乘号 754">
            <a:extLst>
              <a:ext uri="{FF2B5EF4-FFF2-40B4-BE49-F238E27FC236}">
                <a16:creationId xmlns:a16="http://schemas.microsoft.com/office/drawing/2014/main" id="{46F6FBFE-D901-C371-D9CC-C59E0C70D970}"/>
              </a:ext>
            </a:extLst>
          </p:cNvPr>
          <p:cNvSpPr/>
          <p:nvPr/>
        </p:nvSpPr>
        <p:spPr>
          <a:xfrm>
            <a:off x="8538707" y="2863754"/>
            <a:ext cx="472204" cy="624780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816" name="Google Shape;526;p25">
            <a:extLst>
              <a:ext uri="{FF2B5EF4-FFF2-40B4-BE49-F238E27FC236}">
                <a16:creationId xmlns:a16="http://schemas.microsoft.com/office/drawing/2014/main" id="{361A9E8B-9E44-5026-D46C-3C48B05E7F4C}"/>
              </a:ext>
            </a:extLst>
          </p:cNvPr>
          <p:cNvCxnSpPr>
            <a:cxnSpLocks/>
          </p:cNvCxnSpPr>
          <p:nvPr/>
        </p:nvCxnSpPr>
        <p:spPr>
          <a:xfrm flipH="1">
            <a:off x="4459526" y="4302174"/>
            <a:ext cx="6969" cy="442977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5028;p47">
            <a:extLst>
              <a:ext uri="{FF2B5EF4-FFF2-40B4-BE49-F238E27FC236}">
                <a16:creationId xmlns:a16="http://schemas.microsoft.com/office/drawing/2014/main" id="{E4F7F53A-7002-FADE-D513-63AAD140974F}"/>
              </a:ext>
            </a:extLst>
          </p:cNvPr>
          <p:cNvSpPr/>
          <p:nvPr/>
        </p:nvSpPr>
        <p:spPr>
          <a:xfrm rot="-5400000">
            <a:off x="10034717" y="4689449"/>
            <a:ext cx="625019" cy="660411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896" name="Google Shape;5029;p47">
            <a:extLst>
              <a:ext uri="{FF2B5EF4-FFF2-40B4-BE49-F238E27FC236}">
                <a16:creationId xmlns:a16="http://schemas.microsoft.com/office/drawing/2014/main" id="{A78B3E83-62C8-4455-30A3-308CBDA1A2B2}"/>
              </a:ext>
            </a:extLst>
          </p:cNvPr>
          <p:cNvSpPr/>
          <p:nvPr/>
        </p:nvSpPr>
        <p:spPr>
          <a:xfrm rot="-5400000">
            <a:off x="11115327" y="4698185"/>
            <a:ext cx="624780" cy="660411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897" name="Google Shape;5030;p47">
            <a:extLst>
              <a:ext uri="{FF2B5EF4-FFF2-40B4-BE49-F238E27FC236}">
                <a16:creationId xmlns:a16="http://schemas.microsoft.com/office/drawing/2014/main" id="{AD66DEAE-4625-E5F6-18A3-2CAAD6F89C63}"/>
              </a:ext>
            </a:extLst>
          </p:cNvPr>
          <p:cNvSpPr/>
          <p:nvPr/>
        </p:nvSpPr>
        <p:spPr>
          <a:xfrm rot="-5400000">
            <a:off x="8997291" y="4697593"/>
            <a:ext cx="624779" cy="660409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898" name="Google Shape;5031;p47">
            <a:extLst>
              <a:ext uri="{FF2B5EF4-FFF2-40B4-BE49-F238E27FC236}">
                <a16:creationId xmlns:a16="http://schemas.microsoft.com/office/drawing/2014/main" id="{0C36BCD5-2437-68FB-1B97-8638F48C7395}"/>
              </a:ext>
            </a:extLst>
          </p:cNvPr>
          <p:cNvSpPr/>
          <p:nvPr/>
        </p:nvSpPr>
        <p:spPr>
          <a:xfrm rot="-5400000">
            <a:off x="10483682" y="2858590"/>
            <a:ext cx="599477" cy="660409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rgbClr val="666666"/>
              </a:solidFill>
            </a:endParaRPr>
          </a:p>
        </p:txBody>
      </p:sp>
      <p:sp>
        <p:nvSpPr>
          <p:cNvPr id="899" name="Google Shape;5032;p47">
            <a:extLst>
              <a:ext uri="{FF2B5EF4-FFF2-40B4-BE49-F238E27FC236}">
                <a16:creationId xmlns:a16="http://schemas.microsoft.com/office/drawing/2014/main" id="{37AA7890-AD8E-F064-4932-487FE6EF0489}"/>
              </a:ext>
            </a:extLst>
          </p:cNvPr>
          <p:cNvSpPr/>
          <p:nvPr/>
        </p:nvSpPr>
        <p:spPr>
          <a:xfrm rot="-5400000">
            <a:off x="11451332" y="2815364"/>
            <a:ext cx="625019" cy="660411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900" name="Google Shape;5033;p47">
            <a:extLst>
              <a:ext uri="{FF2B5EF4-FFF2-40B4-BE49-F238E27FC236}">
                <a16:creationId xmlns:a16="http://schemas.microsoft.com/office/drawing/2014/main" id="{4E275CC3-A029-2610-3643-BB4DC81D7CB9}"/>
              </a:ext>
            </a:extLst>
          </p:cNvPr>
          <p:cNvSpPr/>
          <p:nvPr/>
        </p:nvSpPr>
        <p:spPr>
          <a:xfrm rot="-5400000">
            <a:off x="9448789" y="2853018"/>
            <a:ext cx="622351" cy="660409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cxnSp>
        <p:nvCxnSpPr>
          <p:cNvPr id="901" name="Google Shape;5034;p47">
            <a:extLst>
              <a:ext uri="{FF2B5EF4-FFF2-40B4-BE49-F238E27FC236}">
                <a16:creationId xmlns:a16="http://schemas.microsoft.com/office/drawing/2014/main" id="{CE485317-57EC-2FAA-4D57-353092DBFC0E}"/>
              </a:ext>
            </a:extLst>
          </p:cNvPr>
          <p:cNvCxnSpPr>
            <a:cxnSpLocks/>
            <a:stCxn id="897" idx="6"/>
            <a:endCxn id="898" idx="2"/>
          </p:cNvCxnSpPr>
          <p:nvPr/>
        </p:nvCxnSpPr>
        <p:spPr>
          <a:xfrm flipV="1">
            <a:off x="9309682" y="3488533"/>
            <a:ext cx="1473740" cy="12268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2" name="Google Shape;5035;p47">
            <a:extLst>
              <a:ext uri="{FF2B5EF4-FFF2-40B4-BE49-F238E27FC236}">
                <a16:creationId xmlns:a16="http://schemas.microsoft.com/office/drawing/2014/main" id="{8D8F624A-87BD-1948-2CD5-5A142F63DC5F}"/>
              </a:ext>
            </a:extLst>
          </p:cNvPr>
          <p:cNvCxnSpPr>
            <a:cxnSpLocks/>
            <a:stCxn id="897" idx="6"/>
            <a:endCxn id="900" idx="2"/>
          </p:cNvCxnSpPr>
          <p:nvPr/>
        </p:nvCxnSpPr>
        <p:spPr>
          <a:xfrm flipV="1">
            <a:off x="9309681" y="3494397"/>
            <a:ext cx="450283" cy="12210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3" name="Google Shape;5036;p47">
            <a:extLst>
              <a:ext uri="{FF2B5EF4-FFF2-40B4-BE49-F238E27FC236}">
                <a16:creationId xmlns:a16="http://schemas.microsoft.com/office/drawing/2014/main" id="{672668BA-24C5-52F2-612D-010772027C56}"/>
              </a:ext>
            </a:extLst>
          </p:cNvPr>
          <p:cNvCxnSpPr>
            <a:cxnSpLocks/>
            <a:stCxn id="897" idx="6"/>
            <a:endCxn id="899" idx="2"/>
          </p:cNvCxnSpPr>
          <p:nvPr/>
        </p:nvCxnSpPr>
        <p:spPr>
          <a:xfrm flipV="1">
            <a:off x="9309681" y="3458080"/>
            <a:ext cx="2454160" cy="12573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4" name="Google Shape;5037;p47">
            <a:extLst>
              <a:ext uri="{FF2B5EF4-FFF2-40B4-BE49-F238E27FC236}">
                <a16:creationId xmlns:a16="http://schemas.microsoft.com/office/drawing/2014/main" id="{EEDD0B1D-F12A-234F-6E4F-CEE8159CC2EE}"/>
              </a:ext>
            </a:extLst>
          </p:cNvPr>
          <p:cNvCxnSpPr>
            <a:cxnSpLocks/>
            <a:stCxn id="895" idx="6"/>
            <a:endCxn id="900" idx="2"/>
          </p:cNvCxnSpPr>
          <p:nvPr/>
        </p:nvCxnSpPr>
        <p:spPr>
          <a:xfrm flipH="1" flipV="1">
            <a:off x="9759965" y="3494398"/>
            <a:ext cx="587263" cy="12127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5" name="Google Shape;5038;p47">
            <a:extLst>
              <a:ext uri="{FF2B5EF4-FFF2-40B4-BE49-F238E27FC236}">
                <a16:creationId xmlns:a16="http://schemas.microsoft.com/office/drawing/2014/main" id="{5885728C-E9F0-4A26-5FA2-3BE49BC44C17}"/>
              </a:ext>
            </a:extLst>
          </p:cNvPr>
          <p:cNvCxnSpPr>
            <a:cxnSpLocks/>
            <a:stCxn id="895" idx="6"/>
            <a:endCxn id="898" idx="2"/>
          </p:cNvCxnSpPr>
          <p:nvPr/>
        </p:nvCxnSpPr>
        <p:spPr>
          <a:xfrm flipV="1">
            <a:off x="10347227" y="3488534"/>
            <a:ext cx="436195" cy="12186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6" name="Google Shape;5039;p47">
            <a:extLst>
              <a:ext uri="{FF2B5EF4-FFF2-40B4-BE49-F238E27FC236}">
                <a16:creationId xmlns:a16="http://schemas.microsoft.com/office/drawing/2014/main" id="{31D28542-5AC0-C8AB-B613-6DDBA21AF8D2}"/>
              </a:ext>
            </a:extLst>
          </p:cNvPr>
          <p:cNvCxnSpPr>
            <a:cxnSpLocks/>
            <a:stCxn id="895" idx="6"/>
            <a:endCxn id="899" idx="2"/>
          </p:cNvCxnSpPr>
          <p:nvPr/>
        </p:nvCxnSpPr>
        <p:spPr>
          <a:xfrm flipV="1">
            <a:off x="10347227" y="3458079"/>
            <a:ext cx="1416615" cy="12490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0" name="Google Shape;5043;p47">
            <a:extLst>
              <a:ext uri="{FF2B5EF4-FFF2-40B4-BE49-F238E27FC236}">
                <a16:creationId xmlns:a16="http://schemas.microsoft.com/office/drawing/2014/main" id="{2509FDE3-30BA-6BA8-37B7-FDDFE6CBBCBC}"/>
              </a:ext>
            </a:extLst>
          </p:cNvPr>
          <p:cNvSpPr/>
          <p:nvPr/>
        </p:nvSpPr>
        <p:spPr>
          <a:xfrm rot="-5400000">
            <a:off x="9920245" y="1243139"/>
            <a:ext cx="625019" cy="660411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cxnSp>
        <p:nvCxnSpPr>
          <p:cNvPr id="912" name="Google Shape;5045;p47">
            <a:extLst>
              <a:ext uri="{FF2B5EF4-FFF2-40B4-BE49-F238E27FC236}">
                <a16:creationId xmlns:a16="http://schemas.microsoft.com/office/drawing/2014/main" id="{AA6DA001-0734-DFBC-526C-85453052F632}"/>
              </a:ext>
            </a:extLst>
          </p:cNvPr>
          <p:cNvCxnSpPr>
            <a:cxnSpLocks/>
            <a:stCxn id="900" idx="6"/>
            <a:endCxn id="910" idx="2"/>
          </p:cNvCxnSpPr>
          <p:nvPr/>
        </p:nvCxnSpPr>
        <p:spPr>
          <a:xfrm flipV="1">
            <a:off x="9759965" y="1885854"/>
            <a:ext cx="472791" cy="9861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3" name="Google Shape;5046;p47">
            <a:extLst>
              <a:ext uri="{FF2B5EF4-FFF2-40B4-BE49-F238E27FC236}">
                <a16:creationId xmlns:a16="http://schemas.microsoft.com/office/drawing/2014/main" id="{1F9B1542-4E98-505D-2499-B83EE63C866C}"/>
              </a:ext>
            </a:extLst>
          </p:cNvPr>
          <p:cNvCxnSpPr>
            <a:cxnSpLocks/>
            <a:stCxn id="898" idx="6"/>
            <a:endCxn id="910" idx="2"/>
          </p:cNvCxnSpPr>
          <p:nvPr/>
        </p:nvCxnSpPr>
        <p:spPr>
          <a:xfrm flipH="1" flipV="1">
            <a:off x="10232755" y="1885853"/>
            <a:ext cx="550667" cy="10032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8" name="Google Shape;5051;p47">
            <a:extLst>
              <a:ext uri="{FF2B5EF4-FFF2-40B4-BE49-F238E27FC236}">
                <a16:creationId xmlns:a16="http://schemas.microsoft.com/office/drawing/2014/main" id="{698C3E30-DB16-247F-0BA0-F0C3D33F30F3}"/>
              </a:ext>
            </a:extLst>
          </p:cNvPr>
          <p:cNvCxnSpPr>
            <a:cxnSpLocks/>
            <a:stCxn id="897" idx="6"/>
            <a:endCxn id="917" idx="2"/>
          </p:cNvCxnSpPr>
          <p:nvPr/>
        </p:nvCxnSpPr>
        <p:spPr>
          <a:xfrm flipH="1" flipV="1">
            <a:off x="8774809" y="3488533"/>
            <a:ext cx="534872" cy="12268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9" name="Google Shape;5052;p47">
            <a:extLst>
              <a:ext uri="{FF2B5EF4-FFF2-40B4-BE49-F238E27FC236}">
                <a16:creationId xmlns:a16="http://schemas.microsoft.com/office/drawing/2014/main" id="{E11DFD2C-DD7C-4AA9-B36E-9BDB63FAC6B0}"/>
              </a:ext>
            </a:extLst>
          </p:cNvPr>
          <p:cNvCxnSpPr>
            <a:cxnSpLocks/>
            <a:stCxn id="895" idx="6"/>
            <a:endCxn id="917" idx="2"/>
          </p:cNvCxnSpPr>
          <p:nvPr/>
        </p:nvCxnSpPr>
        <p:spPr>
          <a:xfrm flipH="1" flipV="1">
            <a:off x="8774810" y="3488534"/>
            <a:ext cx="1572417" cy="12186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1" name="乘号 970">
            <a:extLst>
              <a:ext uri="{FF2B5EF4-FFF2-40B4-BE49-F238E27FC236}">
                <a16:creationId xmlns:a16="http://schemas.microsoft.com/office/drawing/2014/main" id="{A7A320DA-D500-98FA-3DB7-C4BF3CB02BC3}"/>
              </a:ext>
            </a:extLst>
          </p:cNvPr>
          <p:cNvSpPr/>
          <p:nvPr/>
        </p:nvSpPr>
        <p:spPr>
          <a:xfrm>
            <a:off x="11527739" y="2862848"/>
            <a:ext cx="472204" cy="586377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77" name="Google Shape;505;p25">
            <a:extLst>
              <a:ext uri="{FF2B5EF4-FFF2-40B4-BE49-F238E27FC236}">
                <a16:creationId xmlns:a16="http://schemas.microsoft.com/office/drawing/2014/main" id="{075D086E-1526-FC39-B789-9F7DBE672C0F}"/>
              </a:ext>
            </a:extLst>
          </p:cNvPr>
          <p:cNvSpPr txBox="1"/>
          <p:nvPr/>
        </p:nvSpPr>
        <p:spPr>
          <a:xfrm>
            <a:off x="7376151" y="3069224"/>
            <a:ext cx="602800" cy="501600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67" b="1" dirty="0">
                <a:latin typeface="Consolas"/>
                <a:ea typeface="Consolas"/>
                <a:cs typeface="Consolas"/>
                <a:sym typeface="Consolas"/>
              </a:rPr>
              <a:t>Ŷ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2" name="Google Shape;516;p25">
            <a:extLst>
              <a:ext uri="{FF2B5EF4-FFF2-40B4-BE49-F238E27FC236}">
                <a16:creationId xmlns:a16="http://schemas.microsoft.com/office/drawing/2014/main" id="{D612241A-50DF-95C6-462A-20B190BDF44E}"/>
              </a:ext>
            </a:extLst>
          </p:cNvPr>
          <p:cNvCxnSpPr>
            <a:cxnSpLocks/>
            <a:stCxn id="705" idx="3"/>
            <a:endCxn id="977" idx="1"/>
          </p:cNvCxnSpPr>
          <p:nvPr/>
        </p:nvCxnSpPr>
        <p:spPr>
          <a:xfrm>
            <a:off x="7184686" y="3310997"/>
            <a:ext cx="191465" cy="902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3" name="乘号 992">
            <a:extLst>
              <a:ext uri="{FF2B5EF4-FFF2-40B4-BE49-F238E27FC236}">
                <a16:creationId xmlns:a16="http://schemas.microsoft.com/office/drawing/2014/main" id="{2CE16407-9D32-C7DD-3600-E27D3685F76F}"/>
              </a:ext>
            </a:extLst>
          </p:cNvPr>
          <p:cNvSpPr/>
          <p:nvPr/>
        </p:nvSpPr>
        <p:spPr>
          <a:xfrm>
            <a:off x="11191614" y="4716001"/>
            <a:ext cx="472204" cy="624780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004" name="Google Shape;496;p25">
            <a:extLst>
              <a:ext uri="{FF2B5EF4-FFF2-40B4-BE49-F238E27FC236}">
                <a16:creationId xmlns:a16="http://schemas.microsoft.com/office/drawing/2014/main" id="{BE60880C-FB7F-2828-1853-7EC1E0AA512A}"/>
              </a:ext>
            </a:extLst>
          </p:cNvPr>
          <p:cNvSpPr txBox="1"/>
          <p:nvPr/>
        </p:nvSpPr>
        <p:spPr>
          <a:xfrm>
            <a:off x="9522665" y="612189"/>
            <a:ext cx="1353921" cy="46387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E" sz="1600" dirty="0">
                <a:latin typeface="Consolas"/>
                <a:ea typeface="Consolas"/>
                <a:cs typeface="Consolas"/>
                <a:sym typeface="Consolas"/>
              </a:rPr>
              <a:t>Dropout</a:t>
            </a:r>
            <a:endParaRPr lang="en"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6" name="文本框 1025">
            <a:extLst>
              <a:ext uri="{FF2B5EF4-FFF2-40B4-BE49-F238E27FC236}">
                <a16:creationId xmlns:a16="http://schemas.microsoft.com/office/drawing/2014/main" id="{0C21B804-EBAC-C204-1426-81A221A606F1}"/>
              </a:ext>
            </a:extLst>
          </p:cNvPr>
          <p:cNvSpPr txBox="1"/>
          <p:nvPr/>
        </p:nvSpPr>
        <p:spPr>
          <a:xfrm>
            <a:off x="3351263" y="5959719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altLang="zh-CN" sz="1867" dirty="0">
                <a:latin typeface="Consolas"/>
              </a:rPr>
              <a:t>Dropout rate=0.031</a:t>
            </a:r>
            <a:endParaRPr lang="en-IE" altLang="zh-CN" sz="1867" dirty="0">
              <a:latin typeface="Consolas"/>
              <a:sym typeface="Consolas"/>
            </a:endParaRPr>
          </a:p>
        </p:txBody>
      </p:sp>
      <p:sp>
        <p:nvSpPr>
          <p:cNvPr id="7" name="Google Shape;704;p27">
            <a:extLst>
              <a:ext uri="{FF2B5EF4-FFF2-40B4-BE49-F238E27FC236}">
                <a16:creationId xmlns:a16="http://schemas.microsoft.com/office/drawing/2014/main" id="{A90601D4-4084-A234-9126-62E257FA3E9E}"/>
              </a:ext>
            </a:extLst>
          </p:cNvPr>
          <p:cNvSpPr txBox="1"/>
          <p:nvPr/>
        </p:nvSpPr>
        <p:spPr>
          <a:xfrm>
            <a:off x="1924296" y="179304"/>
            <a:ext cx="1426843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STM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Layer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518;p25">
            <a:extLst>
              <a:ext uri="{FF2B5EF4-FFF2-40B4-BE49-F238E27FC236}">
                <a16:creationId xmlns:a16="http://schemas.microsoft.com/office/drawing/2014/main" id="{23678031-03B4-769C-A723-F29E581D6046}"/>
              </a:ext>
            </a:extLst>
          </p:cNvPr>
          <p:cNvSpPr/>
          <p:nvPr/>
        </p:nvSpPr>
        <p:spPr>
          <a:xfrm>
            <a:off x="4075860" y="1259805"/>
            <a:ext cx="790800" cy="815600"/>
          </a:xfrm>
          <a:prstGeom prst="ellipse">
            <a:avLst/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altLang="zh-CN" sz="1467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E" altLang="zh-CN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IE" altLang="zh-CN" sz="1600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994BCFF-0E50-D4BC-5135-0F267286E688}"/>
              </a:ext>
            </a:extLst>
          </p:cNvPr>
          <p:cNvSpPr/>
          <p:nvPr/>
        </p:nvSpPr>
        <p:spPr>
          <a:xfrm>
            <a:off x="5250324" y="1643428"/>
            <a:ext cx="2846389" cy="37510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2" name="Google Shape;354;p22">
            <a:extLst>
              <a:ext uri="{FF2B5EF4-FFF2-40B4-BE49-F238E27FC236}">
                <a16:creationId xmlns:a16="http://schemas.microsoft.com/office/drawing/2014/main" id="{26D5BF0F-5CDF-7423-78B3-A04C8B8E0C45}"/>
              </a:ext>
            </a:extLst>
          </p:cNvPr>
          <p:cNvGrpSpPr/>
          <p:nvPr/>
        </p:nvGrpSpPr>
        <p:grpSpPr>
          <a:xfrm>
            <a:off x="5534638" y="3569894"/>
            <a:ext cx="2020133" cy="1590245"/>
            <a:chOff x="2465900" y="1827400"/>
            <a:chExt cx="1515100" cy="1192684"/>
          </a:xfrm>
          <a:solidFill>
            <a:srgbClr val="E6EEFB"/>
          </a:solidFill>
        </p:grpSpPr>
        <p:cxnSp>
          <p:nvCxnSpPr>
            <p:cNvPr id="7" name="Google Shape;362;p22">
              <a:extLst>
                <a:ext uri="{FF2B5EF4-FFF2-40B4-BE49-F238E27FC236}">
                  <a16:creationId xmlns:a16="http://schemas.microsoft.com/office/drawing/2014/main" id="{716ADBE4-E3D7-095D-14DA-2B44575D81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3450" y="2932350"/>
              <a:ext cx="0" cy="0"/>
            </a:xfrm>
            <a:prstGeom prst="straightConnector1">
              <a:avLst/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364;p22">
              <a:extLst>
                <a:ext uri="{FF2B5EF4-FFF2-40B4-BE49-F238E27FC236}">
                  <a16:creationId xmlns:a16="http://schemas.microsoft.com/office/drawing/2014/main" id="{1199F542-F31F-FBB5-349E-E3650F8062F0}"/>
                </a:ext>
              </a:extLst>
            </p:cNvPr>
            <p:cNvSpPr/>
            <p:nvPr/>
          </p:nvSpPr>
          <p:spPr>
            <a:xfrm>
              <a:off x="2466000" y="2092850"/>
              <a:ext cx="1515000" cy="385200"/>
            </a:xfrm>
            <a:prstGeom prst="roundRect">
              <a:avLst>
                <a:gd name="adj" fmla="val 16667"/>
              </a:avLst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467" dirty="0">
                  <a:solidFill>
                    <a:srgbClr val="000000"/>
                  </a:solidFill>
                  <a:latin typeface="Consolas" panose="020B0609020204030204" pitchFamily="49" charset="0"/>
                  <a:cs typeface="Arial"/>
                </a:rPr>
                <a:t>Multi-Head</a:t>
              </a:r>
              <a:endParaRPr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endParaRPr>
            </a:p>
            <a:p>
              <a:pPr algn="ctr">
                <a:buSzPts val="1100"/>
              </a:pPr>
              <a:r>
                <a:rPr lang="en" sz="1467" dirty="0">
                  <a:solidFill>
                    <a:srgbClr val="000000"/>
                  </a:solidFill>
                  <a:latin typeface="Consolas" panose="020B0609020204030204" pitchFamily="49" charset="0"/>
                  <a:cs typeface="Arial"/>
                </a:rPr>
                <a:t>Attention</a:t>
              </a:r>
              <a:endParaRPr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endParaRPr>
            </a:p>
          </p:txBody>
        </p:sp>
        <p:sp>
          <p:nvSpPr>
            <p:cNvPr id="10" name="Google Shape;365;p22">
              <a:extLst>
                <a:ext uri="{FF2B5EF4-FFF2-40B4-BE49-F238E27FC236}">
                  <a16:creationId xmlns:a16="http://schemas.microsoft.com/office/drawing/2014/main" id="{5E34A42F-A140-5DCF-783B-D76FE7459522}"/>
                </a:ext>
              </a:extLst>
            </p:cNvPr>
            <p:cNvSpPr/>
            <p:nvPr/>
          </p:nvSpPr>
          <p:spPr>
            <a:xfrm>
              <a:off x="2465900" y="1827400"/>
              <a:ext cx="1515000" cy="196200"/>
            </a:xfrm>
            <a:prstGeom prst="roundRect">
              <a:avLst>
                <a:gd name="adj" fmla="val 28518"/>
              </a:avLst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467" dirty="0">
                  <a:latin typeface="Consolas" panose="020B0609020204030204" pitchFamily="49" charset="0"/>
                </a:rPr>
                <a:t>Add &amp; Norm</a:t>
              </a:r>
              <a:endParaRPr sz="1467" dirty="0">
                <a:latin typeface="Consolas" panose="020B0609020204030204" pitchFamily="49" charset="0"/>
              </a:endParaRPr>
            </a:p>
          </p:txBody>
        </p:sp>
        <p:cxnSp>
          <p:nvCxnSpPr>
            <p:cNvPr id="11" name="Google Shape;366;p22">
              <a:extLst>
                <a:ext uri="{FF2B5EF4-FFF2-40B4-BE49-F238E27FC236}">
                  <a16:creationId xmlns:a16="http://schemas.microsoft.com/office/drawing/2014/main" id="{E95AF066-0075-CD52-BC99-F691CA4DC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0174" y="2478050"/>
              <a:ext cx="50" cy="542034"/>
            </a:xfrm>
            <a:prstGeom prst="straightConnector1">
              <a:avLst/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367;p22">
              <a:extLst>
                <a:ext uri="{FF2B5EF4-FFF2-40B4-BE49-F238E27FC236}">
                  <a16:creationId xmlns:a16="http://schemas.microsoft.com/office/drawing/2014/main" id="{56D161D1-FF8B-ED3B-4FD0-965ABF6D3876}"/>
                </a:ext>
              </a:extLst>
            </p:cNvPr>
            <p:cNvCxnSpPr/>
            <p:nvPr/>
          </p:nvCxnSpPr>
          <p:spPr>
            <a:xfrm rot="10800000">
              <a:off x="3223550" y="2023600"/>
              <a:ext cx="0" cy="69300"/>
            </a:xfrm>
            <a:prstGeom prst="straightConnector1">
              <a:avLst/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" name="Google Shape;390;p22">
            <a:extLst>
              <a:ext uri="{FF2B5EF4-FFF2-40B4-BE49-F238E27FC236}">
                <a16:creationId xmlns:a16="http://schemas.microsoft.com/office/drawing/2014/main" id="{DDD8AEF2-8D83-F78A-2705-1456038CA65A}"/>
              </a:ext>
            </a:extLst>
          </p:cNvPr>
          <p:cNvSpPr/>
          <p:nvPr/>
        </p:nvSpPr>
        <p:spPr>
          <a:xfrm>
            <a:off x="5531136" y="2863511"/>
            <a:ext cx="2020000" cy="513600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"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Feed</a:t>
            </a:r>
            <a:endParaRPr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algn="ctr">
              <a:buSzPts val="1100"/>
            </a:pPr>
            <a:r>
              <a:rPr lang="en"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Forward</a:t>
            </a:r>
            <a:endParaRPr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cxnSp>
        <p:nvCxnSpPr>
          <p:cNvPr id="15" name="Google Shape;393;p22">
            <a:extLst>
              <a:ext uri="{FF2B5EF4-FFF2-40B4-BE49-F238E27FC236}">
                <a16:creationId xmlns:a16="http://schemas.microsoft.com/office/drawing/2014/main" id="{95E7C915-C0D9-54D8-B7A3-EB7422AFF4F3}"/>
              </a:ext>
            </a:extLst>
          </p:cNvPr>
          <p:cNvCxnSpPr/>
          <p:nvPr/>
        </p:nvCxnSpPr>
        <p:spPr>
          <a:xfrm rot="10800000" flipH="1">
            <a:off x="7265404" y="4439028"/>
            <a:ext cx="800" cy="25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96;p22">
            <a:extLst>
              <a:ext uri="{FF2B5EF4-FFF2-40B4-BE49-F238E27FC236}">
                <a16:creationId xmlns:a16="http://schemas.microsoft.com/office/drawing/2014/main" id="{317CD5D0-459B-65C1-533B-3C5C7F80F1FE}"/>
              </a:ext>
            </a:extLst>
          </p:cNvPr>
          <p:cNvCxnSpPr/>
          <p:nvPr/>
        </p:nvCxnSpPr>
        <p:spPr>
          <a:xfrm rot="10800000" flipH="1">
            <a:off x="5821404" y="4443360"/>
            <a:ext cx="800" cy="25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397;p22">
            <a:extLst>
              <a:ext uri="{FF2B5EF4-FFF2-40B4-BE49-F238E27FC236}">
                <a16:creationId xmlns:a16="http://schemas.microsoft.com/office/drawing/2014/main" id="{91709F14-6B9E-7F4E-BE17-28D9147C0341}"/>
              </a:ext>
            </a:extLst>
          </p:cNvPr>
          <p:cNvSpPr/>
          <p:nvPr/>
        </p:nvSpPr>
        <p:spPr>
          <a:xfrm>
            <a:off x="5531137" y="2460493"/>
            <a:ext cx="2020000" cy="261600"/>
          </a:xfrm>
          <a:prstGeom prst="roundRect">
            <a:avLst>
              <a:gd name="adj" fmla="val 28518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"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Add &amp; Norm</a:t>
            </a:r>
            <a:endParaRPr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cxnSp>
        <p:nvCxnSpPr>
          <p:cNvPr id="18" name="Google Shape;399;p22">
            <a:extLst>
              <a:ext uri="{FF2B5EF4-FFF2-40B4-BE49-F238E27FC236}">
                <a16:creationId xmlns:a16="http://schemas.microsoft.com/office/drawing/2014/main" id="{19F49EE0-DDB6-679E-B807-D6E4E88DCD12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6541136" y="3377111"/>
            <a:ext cx="3501" cy="19278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400;p22">
            <a:extLst>
              <a:ext uri="{FF2B5EF4-FFF2-40B4-BE49-F238E27FC236}">
                <a16:creationId xmlns:a16="http://schemas.microsoft.com/office/drawing/2014/main" id="{60C9AEAE-EE62-A479-4433-D348D18EC61B}"/>
              </a:ext>
            </a:extLst>
          </p:cNvPr>
          <p:cNvCxnSpPr>
            <a:stCxn id="17" idx="2"/>
            <a:endCxn id="13" idx="0"/>
          </p:cNvCxnSpPr>
          <p:nvPr/>
        </p:nvCxnSpPr>
        <p:spPr>
          <a:xfrm flipH="1">
            <a:off x="6541137" y="2722094"/>
            <a:ext cx="1" cy="141417"/>
          </a:xfrm>
          <a:prstGeom prst="straightConnector1">
            <a:avLst/>
          </a:prstGeom>
          <a:ln>
            <a:solidFill>
              <a:srgbClr val="595959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oogle Shape;401;p22">
            <a:extLst>
              <a:ext uri="{FF2B5EF4-FFF2-40B4-BE49-F238E27FC236}">
                <a16:creationId xmlns:a16="http://schemas.microsoft.com/office/drawing/2014/main" id="{42036E20-CB7B-F547-C2F5-5272F36304A9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6475644" y="3766186"/>
            <a:ext cx="1144485" cy="1013501"/>
          </a:xfrm>
          <a:prstGeom prst="bentConnector4">
            <a:avLst>
              <a:gd name="adj1" fmla="val -11419"/>
              <a:gd name="adj2" fmla="val 130074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402;p22">
            <a:extLst>
              <a:ext uri="{FF2B5EF4-FFF2-40B4-BE49-F238E27FC236}">
                <a16:creationId xmlns:a16="http://schemas.microsoft.com/office/drawing/2014/main" id="{5BBF68CA-4750-1039-3019-B98BD79E3998}"/>
              </a:ext>
            </a:extLst>
          </p:cNvPr>
          <p:cNvCxnSpPr/>
          <p:nvPr/>
        </p:nvCxnSpPr>
        <p:spPr>
          <a:xfrm rot="10800000" flipH="1">
            <a:off x="6543321" y="2591593"/>
            <a:ext cx="1009200" cy="871600"/>
          </a:xfrm>
          <a:prstGeom prst="bentConnector3">
            <a:avLst>
              <a:gd name="adj1" fmla="val 13081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ECACD0B-8F6F-3E16-D91C-1E6B87314EEB}"/>
              </a:ext>
            </a:extLst>
          </p:cNvPr>
          <p:cNvCxnSpPr>
            <a:cxnSpLocks/>
          </p:cNvCxnSpPr>
          <p:nvPr/>
        </p:nvCxnSpPr>
        <p:spPr>
          <a:xfrm>
            <a:off x="5821403" y="4697429"/>
            <a:ext cx="1459575" cy="0"/>
          </a:xfrm>
          <a:prstGeom prst="line">
            <a:avLst/>
          </a:prstGeom>
          <a:ln w="9525">
            <a:solidFill>
              <a:srgbClr val="63636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Google Shape;505;p25">
            <a:extLst>
              <a:ext uri="{FF2B5EF4-FFF2-40B4-BE49-F238E27FC236}">
                <a16:creationId xmlns:a16="http://schemas.microsoft.com/office/drawing/2014/main" id="{C9405604-AF58-B267-BC9C-5D4C92225986}"/>
              </a:ext>
            </a:extLst>
          </p:cNvPr>
          <p:cNvSpPr txBox="1"/>
          <p:nvPr/>
        </p:nvSpPr>
        <p:spPr>
          <a:xfrm>
            <a:off x="5611857" y="1813926"/>
            <a:ext cx="2123324" cy="462708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altLang="zh-CN" sz="1467" dirty="0">
                <a:latin typeface="Consolas"/>
                <a:ea typeface="Consolas"/>
                <a:cs typeface="Consolas"/>
                <a:sym typeface="Consolas"/>
              </a:rPr>
              <a:t>Bert Encoder Layer</a:t>
            </a:r>
            <a:endParaRPr lang="zh-CN" altLang="en-US" sz="14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496;p25">
            <a:extLst>
              <a:ext uri="{FF2B5EF4-FFF2-40B4-BE49-F238E27FC236}">
                <a16:creationId xmlns:a16="http://schemas.microsoft.com/office/drawing/2014/main" id="{66358CDA-ABE4-F947-A93B-772D32CA83CE}"/>
              </a:ext>
            </a:extLst>
          </p:cNvPr>
          <p:cNvSpPr txBox="1"/>
          <p:nvPr/>
        </p:nvSpPr>
        <p:spPr>
          <a:xfrm>
            <a:off x="674149" y="1519300"/>
            <a:ext cx="2984340" cy="460097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Masked Language Model (MLM)</a:t>
            </a:r>
            <a:endParaRPr lang="zh-CN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23" name="Google Shape;496;p25">
            <a:extLst>
              <a:ext uri="{FF2B5EF4-FFF2-40B4-BE49-F238E27FC236}">
                <a16:creationId xmlns:a16="http://schemas.microsoft.com/office/drawing/2014/main" id="{BB83205E-7734-FED2-4017-B9FB7DE4225B}"/>
              </a:ext>
            </a:extLst>
          </p:cNvPr>
          <p:cNvSpPr txBox="1"/>
          <p:nvPr/>
        </p:nvSpPr>
        <p:spPr>
          <a:xfrm>
            <a:off x="674149" y="4076558"/>
            <a:ext cx="2984340" cy="460097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Next Sentence Prediction (NSP)</a:t>
            </a:r>
            <a:endParaRPr lang="zh-CN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26" name="Google Shape;496;p25">
            <a:extLst>
              <a:ext uri="{FF2B5EF4-FFF2-40B4-BE49-F238E27FC236}">
                <a16:creationId xmlns:a16="http://schemas.microsoft.com/office/drawing/2014/main" id="{A37C4121-89F7-670F-AF77-9ED69054387E}"/>
              </a:ext>
            </a:extLst>
          </p:cNvPr>
          <p:cNvSpPr txBox="1"/>
          <p:nvPr/>
        </p:nvSpPr>
        <p:spPr>
          <a:xfrm>
            <a:off x="2540942" y="308217"/>
            <a:ext cx="7110116" cy="532065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SzPts val="1100"/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altLang="zh-CN" sz="1467" dirty="0"/>
              <a:t>Input A: Trinity College Dublin 2025 QS ranking is 87</a:t>
            </a:r>
            <a:endParaRPr lang="zh-CN" altLang="en-US" sz="1467" dirty="0"/>
          </a:p>
        </p:txBody>
      </p:sp>
      <p:sp>
        <p:nvSpPr>
          <p:cNvPr id="329" name="Google Shape;496;p25">
            <a:extLst>
              <a:ext uri="{FF2B5EF4-FFF2-40B4-BE49-F238E27FC236}">
                <a16:creationId xmlns:a16="http://schemas.microsoft.com/office/drawing/2014/main" id="{1515B780-46DB-3926-CCD7-C881B918C260}"/>
              </a:ext>
            </a:extLst>
          </p:cNvPr>
          <p:cNvSpPr txBox="1"/>
          <p:nvPr/>
        </p:nvSpPr>
        <p:spPr>
          <a:xfrm>
            <a:off x="1655033" y="2170602"/>
            <a:ext cx="3132716" cy="532065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SzPts val="1100"/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altLang="zh-CN" sz="1467" dirty="0"/>
              <a:t>Trinity College [MASK1] 2025 [MASK2] ranking is 87</a:t>
            </a:r>
            <a:endParaRPr lang="zh-CN" altLang="en-US" sz="1467" dirty="0"/>
          </a:p>
        </p:txBody>
      </p:sp>
      <p:sp>
        <p:nvSpPr>
          <p:cNvPr id="332" name="Google Shape;505;p25">
            <a:extLst>
              <a:ext uri="{FF2B5EF4-FFF2-40B4-BE49-F238E27FC236}">
                <a16:creationId xmlns:a16="http://schemas.microsoft.com/office/drawing/2014/main" id="{9C053069-B3D4-25B9-DBFF-CD2F7103846D}"/>
              </a:ext>
            </a:extLst>
          </p:cNvPr>
          <p:cNvSpPr txBox="1"/>
          <p:nvPr/>
        </p:nvSpPr>
        <p:spPr>
          <a:xfrm>
            <a:off x="8925459" y="2566215"/>
            <a:ext cx="2637280" cy="673300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1467" dirty="0">
                <a:latin typeface="Consolas" panose="020B0609020204030204" pitchFamily="49" charset="0"/>
              </a:rPr>
              <a:t>[MASK1] = "Dublin" and [MASK2] = "QS"</a:t>
            </a:r>
            <a:endParaRPr lang="zh-CN" altLang="en-US" sz="1467" dirty="0">
              <a:latin typeface="Consolas" panose="020B0609020204030204" pitchFamily="49" charset="0"/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DF374144-8B9E-C47E-78F0-B4122A3BAEE2}"/>
              </a:ext>
            </a:extLst>
          </p:cNvPr>
          <p:cNvSpPr/>
          <p:nvPr/>
        </p:nvSpPr>
        <p:spPr>
          <a:xfrm>
            <a:off x="1849191" y="4799829"/>
            <a:ext cx="2743165" cy="801476"/>
          </a:xfrm>
          <a:prstGeom prst="rect">
            <a:avLst/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US" altLang="zh-CN"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B:Trinity College Dublin is one of the leading universities in Europe</a:t>
            </a:r>
            <a:endParaRPr lang="zh-CN" altLang="en-US"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343" name="Google Shape;505;p25">
            <a:extLst>
              <a:ext uri="{FF2B5EF4-FFF2-40B4-BE49-F238E27FC236}">
                <a16:creationId xmlns:a16="http://schemas.microsoft.com/office/drawing/2014/main" id="{AFF0FB1B-26AD-C6E8-FFF2-FB6E6274870D}"/>
              </a:ext>
            </a:extLst>
          </p:cNvPr>
          <p:cNvSpPr txBox="1"/>
          <p:nvPr/>
        </p:nvSpPr>
        <p:spPr>
          <a:xfrm>
            <a:off x="8925459" y="5278658"/>
            <a:ext cx="2637280" cy="673300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altLang="zh-CN" sz="1467" dirty="0"/>
              <a:t>Yes, Sentence B follows Sentence A.</a:t>
            </a:r>
            <a:endParaRPr lang="zh-CN" altLang="en-US" sz="1467" dirty="0"/>
          </a:p>
        </p:txBody>
      </p:sp>
    </p:spTree>
    <p:extLst>
      <p:ext uri="{BB962C8B-B14F-4D97-AF65-F5344CB8AC3E}">
        <p14:creationId xmlns:p14="http://schemas.microsoft.com/office/powerpoint/2010/main" val="350737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994BCFF-0E50-D4BC-5135-0F267286E688}"/>
              </a:ext>
            </a:extLst>
          </p:cNvPr>
          <p:cNvSpPr/>
          <p:nvPr/>
        </p:nvSpPr>
        <p:spPr>
          <a:xfrm>
            <a:off x="4101656" y="1553487"/>
            <a:ext cx="2846389" cy="37510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2" name="Google Shape;354;p22">
            <a:extLst>
              <a:ext uri="{FF2B5EF4-FFF2-40B4-BE49-F238E27FC236}">
                <a16:creationId xmlns:a16="http://schemas.microsoft.com/office/drawing/2014/main" id="{26D5BF0F-5CDF-7423-78B3-A04C8B8E0C45}"/>
              </a:ext>
            </a:extLst>
          </p:cNvPr>
          <p:cNvGrpSpPr/>
          <p:nvPr/>
        </p:nvGrpSpPr>
        <p:grpSpPr>
          <a:xfrm>
            <a:off x="4385970" y="3479952"/>
            <a:ext cx="2020133" cy="1590245"/>
            <a:chOff x="2465900" y="1827400"/>
            <a:chExt cx="1515100" cy="1192684"/>
          </a:xfrm>
          <a:solidFill>
            <a:srgbClr val="E6EEFB"/>
          </a:solidFill>
        </p:grpSpPr>
        <p:cxnSp>
          <p:nvCxnSpPr>
            <p:cNvPr id="7" name="Google Shape;362;p22">
              <a:extLst>
                <a:ext uri="{FF2B5EF4-FFF2-40B4-BE49-F238E27FC236}">
                  <a16:creationId xmlns:a16="http://schemas.microsoft.com/office/drawing/2014/main" id="{716ADBE4-E3D7-095D-14DA-2B44575D81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3450" y="2932350"/>
              <a:ext cx="0" cy="0"/>
            </a:xfrm>
            <a:prstGeom prst="straightConnector1">
              <a:avLst/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364;p22">
              <a:extLst>
                <a:ext uri="{FF2B5EF4-FFF2-40B4-BE49-F238E27FC236}">
                  <a16:creationId xmlns:a16="http://schemas.microsoft.com/office/drawing/2014/main" id="{1199F542-F31F-FBB5-349E-E3650F8062F0}"/>
                </a:ext>
              </a:extLst>
            </p:cNvPr>
            <p:cNvSpPr/>
            <p:nvPr/>
          </p:nvSpPr>
          <p:spPr>
            <a:xfrm>
              <a:off x="2466000" y="2092850"/>
              <a:ext cx="1515000" cy="385200"/>
            </a:xfrm>
            <a:prstGeom prst="roundRect">
              <a:avLst>
                <a:gd name="adj" fmla="val 16667"/>
              </a:avLst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467" dirty="0">
                  <a:solidFill>
                    <a:srgbClr val="000000"/>
                  </a:solidFill>
                  <a:latin typeface="Consolas" panose="020B0609020204030204" pitchFamily="49" charset="0"/>
                  <a:cs typeface="Arial"/>
                </a:rPr>
                <a:t>Multi-Head</a:t>
              </a:r>
              <a:endParaRPr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endParaRPr>
            </a:p>
            <a:p>
              <a:pPr algn="ctr">
                <a:buSzPts val="1100"/>
              </a:pPr>
              <a:r>
                <a:rPr lang="en" sz="1467" dirty="0">
                  <a:solidFill>
                    <a:srgbClr val="000000"/>
                  </a:solidFill>
                  <a:latin typeface="Consolas" panose="020B0609020204030204" pitchFamily="49" charset="0"/>
                  <a:cs typeface="Arial"/>
                </a:rPr>
                <a:t>Attention</a:t>
              </a:r>
              <a:endParaRPr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endParaRPr>
            </a:p>
          </p:txBody>
        </p:sp>
        <p:sp>
          <p:nvSpPr>
            <p:cNvPr id="10" name="Google Shape;365;p22">
              <a:extLst>
                <a:ext uri="{FF2B5EF4-FFF2-40B4-BE49-F238E27FC236}">
                  <a16:creationId xmlns:a16="http://schemas.microsoft.com/office/drawing/2014/main" id="{5E34A42F-A140-5DCF-783B-D76FE7459522}"/>
                </a:ext>
              </a:extLst>
            </p:cNvPr>
            <p:cNvSpPr/>
            <p:nvPr/>
          </p:nvSpPr>
          <p:spPr>
            <a:xfrm>
              <a:off x="2465900" y="1827400"/>
              <a:ext cx="1515000" cy="196200"/>
            </a:xfrm>
            <a:prstGeom prst="roundRect">
              <a:avLst>
                <a:gd name="adj" fmla="val 28518"/>
              </a:avLst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467" dirty="0">
                  <a:latin typeface="Consolas" panose="020B0609020204030204" pitchFamily="49" charset="0"/>
                </a:rPr>
                <a:t>Add &amp; Norm</a:t>
              </a:r>
              <a:endParaRPr sz="1467" dirty="0">
                <a:latin typeface="Consolas" panose="020B0609020204030204" pitchFamily="49" charset="0"/>
              </a:endParaRPr>
            </a:p>
          </p:txBody>
        </p:sp>
        <p:cxnSp>
          <p:nvCxnSpPr>
            <p:cNvPr id="11" name="Google Shape;366;p22">
              <a:extLst>
                <a:ext uri="{FF2B5EF4-FFF2-40B4-BE49-F238E27FC236}">
                  <a16:creationId xmlns:a16="http://schemas.microsoft.com/office/drawing/2014/main" id="{E95AF066-0075-CD52-BC99-F691CA4DC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0174" y="2478050"/>
              <a:ext cx="50" cy="542034"/>
            </a:xfrm>
            <a:prstGeom prst="straightConnector1">
              <a:avLst/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367;p22">
              <a:extLst>
                <a:ext uri="{FF2B5EF4-FFF2-40B4-BE49-F238E27FC236}">
                  <a16:creationId xmlns:a16="http://schemas.microsoft.com/office/drawing/2014/main" id="{56D161D1-FF8B-ED3B-4FD0-965ABF6D3876}"/>
                </a:ext>
              </a:extLst>
            </p:cNvPr>
            <p:cNvCxnSpPr/>
            <p:nvPr/>
          </p:nvCxnSpPr>
          <p:spPr>
            <a:xfrm rot="10800000">
              <a:off x="3223550" y="2023600"/>
              <a:ext cx="0" cy="69300"/>
            </a:xfrm>
            <a:prstGeom prst="straightConnector1">
              <a:avLst/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" name="Google Shape;390;p22">
            <a:extLst>
              <a:ext uri="{FF2B5EF4-FFF2-40B4-BE49-F238E27FC236}">
                <a16:creationId xmlns:a16="http://schemas.microsoft.com/office/drawing/2014/main" id="{DDD8AEF2-8D83-F78A-2705-1456038CA65A}"/>
              </a:ext>
            </a:extLst>
          </p:cNvPr>
          <p:cNvSpPr/>
          <p:nvPr/>
        </p:nvSpPr>
        <p:spPr>
          <a:xfrm>
            <a:off x="4382468" y="2773569"/>
            <a:ext cx="2020000" cy="513600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"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Feed</a:t>
            </a:r>
            <a:endParaRPr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algn="ctr">
              <a:buSzPts val="1100"/>
            </a:pPr>
            <a:r>
              <a:rPr lang="en"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Forward</a:t>
            </a:r>
            <a:endParaRPr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cxnSp>
        <p:nvCxnSpPr>
          <p:cNvPr id="15" name="Google Shape;393;p22">
            <a:extLst>
              <a:ext uri="{FF2B5EF4-FFF2-40B4-BE49-F238E27FC236}">
                <a16:creationId xmlns:a16="http://schemas.microsoft.com/office/drawing/2014/main" id="{95E7C915-C0D9-54D8-B7A3-EB7422AFF4F3}"/>
              </a:ext>
            </a:extLst>
          </p:cNvPr>
          <p:cNvCxnSpPr/>
          <p:nvPr/>
        </p:nvCxnSpPr>
        <p:spPr>
          <a:xfrm rot="10800000" flipH="1">
            <a:off x="6116736" y="4349087"/>
            <a:ext cx="800" cy="25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96;p22">
            <a:extLst>
              <a:ext uri="{FF2B5EF4-FFF2-40B4-BE49-F238E27FC236}">
                <a16:creationId xmlns:a16="http://schemas.microsoft.com/office/drawing/2014/main" id="{317CD5D0-459B-65C1-533B-3C5C7F80F1FE}"/>
              </a:ext>
            </a:extLst>
          </p:cNvPr>
          <p:cNvCxnSpPr/>
          <p:nvPr/>
        </p:nvCxnSpPr>
        <p:spPr>
          <a:xfrm rot="10800000" flipH="1">
            <a:off x="4672736" y="4353419"/>
            <a:ext cx="800" cy="25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397;p22">
            <a:extLst>
              <a:ext uri="{FF2B5EF4-FFF2-40B4-BE49-F238E27FC236}">
                <a16:creationId xmlns:a16="http://schemas.microsoft.com/office/drawing/2014/main" id="{91709F14-6B9E-7F4E-BE17-28D9147C0341}"/>
              </a:ext>
            </a:extLst>
          </p:cNvPr>
          <p:cNvSpPr/>
          <p:nvPr/>
        </p:nvSpPr>
        <p:spPr>
          <a:xfrm>
            <a:off x="4382469" y="2370552"/>
            <a:ext cx="2020000" cy="261600"/>
          </a:xfrm>
          <a:prstGeom prst="roundRect">
            <a:avLst>
              <a:gd name="adj" fmla="val 28518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"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Add &amp; Norm</a:t>
            </a:r>
            <a:endParaRPr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cxnSp>
        <p:nvCxnSpPr>
          <p:cNvPr id="18" name="Google Shape;399;p22">
            <a:extLst>
              <a:ext uri="{FF2B5EF4-FFF2-40B4-BE49-F238E27FC236}">
                <a16:creationId xmlns:a16="http://schemas.microsoft.com/office/drawing/2014/main" id="{19F49EE0-DDB6-679E-B807-D6E4E88DCD12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5392468" y="3287170"/>
            <a:ext cx="3501" cy="19278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400;p22">
            <a:extLst>
              <a:ext uri="{FF2B5EF4-FFF2-40B4-BE49-F238E27FC236}">
                <a16:creationId xmlns:a16="http://schemas.microsoft.com/office/drawing/2014/main" id="{60C9AEAE-EE62-A479-4433-D348D18EC61B}"/>
              </a:ext>
            </a:extLst>
          </p:cNvPr>
          <p:cNvCxnSpPr>
            <a:stCxn id="17" idx="2"/>
            <a:endCxn id="13" idx="0"/>
          </p:cNvCxnSpPr>
          <p:nvPr/>
        </p:nvCxnSpPr>
        <p:spPr>
          <a:xfrm flipH="1">
            <a:off x="5392469" y="2632153"/>
            <a:ext cx="1" cy="14141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401;p22">
            <a:extLst>
              <a:ext uri="{FF2B5EF4-FFF2-40B4-BE49-F238E27FC236}">
                <a16:creationId xmlns:a16="http://schemas.microsoft.com/office/drawing/2014/main" id="{42036E20-CB7B-F547-C2F5-5272F36304A9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5326976" y="3676244"/>
            <a:ext cx="1144485" cy="1013501"/>
          </a:xfrm>
          <a:prstGeom prst="bentConnector4">
            <a:avLst>
              <a:gd name="adj1" fmla="val -11419"/>
              <a:gd name="adj2" fmla="val 130074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402;p22">
            <a:extLst>
              <a:ext uri="{FF2B5EF4-FFF2-40B4-BE49-F238E27FC236}">
                <a16:creationId xmlns:a16="http://schemas.microsoft.com/office/drawing/2014/main" id="{5BBF68CA-4750-1039-3019-B98BD79E3998}"/>
              </a:ext>
            </a:extLst>
          </p:cNvPr>
          <p:cNvCxnSpPr/>
          <p:nvPr/>
        </p:nvCxnSpPr>
        <p:spPr>
          <a:xfrm rot="10800000" flipH="1">
            <a:off x="5394653" y="2501652"/>
            <a:ext cx="1009200" cy="871600"/>
          </a:xfrm>
          <a:prstGeom prst="bentConnector3">
            <a:avLst>
              <a:gd name="adj1" fmla="val 13081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ECACD0B-8F6F-3E16-D91C-1E6B87314EEB}"/>
              </a:ext>
            </a:extLst>
          </p:cNvPr>
          <p:cNvCxnSpPr>
            <a:cxnSpLocks/>
          </p:cNvCxnSpPr>
          <p:nvPr/>
        </p:nvCxnSpPr>
        <p:spPr>
          <a:xfrm>
            <a:off x="4672735" y="4607488"/>
            <a:ext cx="1459575" cy="0"/>
          </a:xfrm>
          <a:prstGeom prst="line">
            <a:avLst/>
          </a:prstGeom>
          <a:ln w="9525">
            <a:solidFill>
              <a:srgbClr val="63636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Google Shape;505;p25">
            <a:extLst>
              <a:ext uri="{FF2B5EF4-FFF2-40B4-BE49-F238E27FC236}">
                <a16:creationId xmlns:a16="http://schemas.microsoft.com/office/drawing/2014/main" id="{C9405604-AF58-B267-BC9C-5D4C92225986}"/>
              </a:ext>
            </a:extLst>
          </p:cNvPr>
          <p:cNvSpPr txBox="1"/>
          <p:nvPr/>
        </p:nvSpPr>
        <p:spPr>
          <a:xfrm>
            <a:off x="4463189" y="1723985"/>
            <a:ext cx="2123324" cy="462708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altLang="zh-CN" sz="1467" dirty="0">
                <a:latin typeface="Consolas"/>
                <a:ea typeface="Consolas"/>
                <a:cs typeface="Consolas"/>
                <a:sym typeface="Consolas"/>
              </a:rPr>
              <a:t>Bert Encoder Layer</a:t>
            </a:r>
            <a:endParaRPr lang="zh-CN" altLang="en-US" sz="1467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486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4E37083-191C-1829-9DEB-905D0A6AEA37}"/>
              </a:ext>
            </a:extLst>
          </p:cNvPr>
          <p:cNvSpPr/>
          <p:nvPr/>
        </p:nvSpPr>
        <p:spPr>
          <a:xfrm>
            <a:off x="773156" y="1695628"/>
            <a:ext cx="2515200" cy="32078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C45B1D9-66EC-89B0-90DD-1E9DD1C6BD49}"/>
              </a:ext>
            </a:extLst>
          </p:cNvPr>
          <p:cNvSpPr/>
          <p:nvPr/>
        </p:nvSpPr>
        <p:spPr>
          <a:xfrm>
            <a:off x="3604703" y="1233333"/>
            <a:ext cx="3999493" cy="41324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ysClr val="windowText" lastClr="000000"/>
                </a:solidFill>
              </a:ln>
              <a:solidFill>
                <a:srgbClr val="595959"/>
              </a:solidFill>
            </a:endParaRPr>
          </a:p>
        </p:txBody>
      </p:sp>
      <p:grpSp>
        <p:nvGrpSpPr>
          <p:cNvPr id="5" name="Google Shape;354;p22">
            <a:extLst>
              <a:ext uri="{FF2B5EF4-FFF2-40B4-BE49-F238E27FC236}">
                <a16:creationId xmlns:a16="http://schemas.microsoft.com/office/drawing/2014/main" id="{5EBA4A3D-B973-4BC1-6844-6AFF4F474A08}"/>
              </a:ext>
            </a:extLst>
          </p:cNvPr>
          <p:cNvGrpSpPr/>
          <p:nvPr/>
        </p:nvGrpSpPr>
        <p:grpSpPr>
          <a:xfrm>
            <a:off x="3885515" y="3372043"/>
            <a:ext cx="2020000" cy="1261023"/>
            <a:chOff x="2463274" y="1986583"/>
            <a:chExt cx="1515000" cy="945767"/>
          </a:xfrm>
          <a:solidFill>
            <a:srgbClr val="E6EEFB"/>
          </a:solidFill>
        </p:grpSpPr>
        <p:cxnSp>
          <p:nvCxnSpPr>
            <p:cNvPr id="6" name="Google Shape;362;p22">
              <a:extLst>
                <a:ext uri="{FF2B5EF4-FFF2-40B4-BE49-F238E27FC236}">
                  <a16:creationId xmlns:a16="http://schemas.microsoft.com/office/drawing/2014/main" id="{8FEBBF4A-7E3A-768C-3233-D038EFE3232E}"/>
                </a:ext>
              </a:extLst>
            </p:cNvPr>
            <p:cNvCxnSpPr>
              <a:cxnSpLocks/>
            </p:cNvCxnSpPr>
            <p:nvPr/>
          </p:nvCxnSpPr>
          <p:spPr>
            <a:xfrm>
              <a:off x="3223450" y="2932350"/>
              <a:ext cx="0" cy="0"/>
            </a:xfrm>
            <a:prstGeom prst="straightConnector1">
              <a:avLst/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" name="Google Shape;364;p22">
              <a:extLst>
                <a:ext uri="{FF2B5EF4-FFF2-40B4-BE49-F238E27FC236}">
                  <a16:creationId xmlns:a16="http://schemas.microsoft.com/office/drawing/2014/main" id="{6847D0A6-D0A0-5111-9030-DAA472070F4E}"/>
                </a:ext>
              </a:extLst>
            </p:cNvPr>
            <p:cNvSpPr/>
            <p:nvPr/>
          </p:nvSpPr>
          <p:spPr>
            <a:xfrm>
              <a:off x="2463274" y="2327386"/>
              <a:ext cx="1515000" cy="385200"/>
            </a:xfrm>
            <a:prstGeom prst="roundRect">
              <a:avLst>
                <a:gd name="adj" fmla="val 16667"/>
              </a:avLst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467" dirty="0">
                  <a:solidFill>
                    <a:srgbClr val="000000"/>
                  </a:solidFill>
                  <a:latin typeface="Consolas" panose="020B0609020204030204" pitchFamily="49" charset="0"/>
                  <a:cs typeface="Arial"/>
                </a:rPr>
                <a:t>Multi-Head</a:t>
              </a:r>
              <a:endParaRPr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endParaRPr>
            </a:p>
            <a:p>
              <a:pPr algn="ctr">
                <a:buSzPts val="1100"/>
              </a:pPr>
              <a:r>
                <a:rPr lang="en" sz="1467" dirty="0">
                  <a:solidFill>
                    <a:srgbClr val="000000"/>
                  </a:solidFill>
                  <a:latin typeface="Consolas" panose="020B0609020204030204" pitchFamily="49" charset="0"/>
                  <a:cs typeface="Arial"/>
                </a:rPr>
                <a:t>Attention</a:t>
              </a:r>
              <a:endParaRPr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endParaRPr>
            </a:p>
          </p:txBody>
        </p:sp>
        <p:sp>
          <p:nvSpPr>
            <p:cNvPr id="8" name="Google Shape;365;p22">
              <a:extLst>
                <a:ext uri="{FF2B5EF4-FFF2-40B4-BE49-F238E27FC236}">
                  <a16:creationId xmlns:a16="http://schemas.microsoft.com/office/drawing/2014/main" id="{042FFE68-E1C5-4C87-41EB-E1E3F7A1CB5C}"/>
                </a:ext>
              </a:extLst>
            </p:cNvPr>
            <p:cNvSpPr/>
            <p:nvPr/>
          </p:nvSpPr>
          <p:spPr>
            <a:xfrm>
              <a:off x="2463274" y="1986583"/>
              <a:ext cx="1515000" cy="196200"/>
            </a:xfrm>
            <a:prstGeom prst="roundRect">
              <a:avLst>
                <a:gd name="adj" fmla="val 28518"/>
              </a:avLst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467" dirty="0">
                  <a:latin typeface="Consolas" panose="020B0609020204030204" pitchFamily="49" charset="0"/>
                </a:rPr>
                <a:t>Add &amp; Norm</a:t>
              </a:r>
              <a:endParaRPr sz="1467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Google Shape;367;p22">
              <a:extLst>
                <a:ext uri="{FF2B5EF4-FFF2-40B4-BE49-F238E27FC236}">
                  <a16:creationId xmlns:a16="http://schemas.microsoft.com/office/drawing/2014/main" id="{6F1D85BE-214D-4CA1-8C07-AD2387067C85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3220774" y="2182783"/>
              <a:ext cx="0" cy="144603"/>
            </a:xfrm>
            <a:prstGeom prst="straightConnector1">
              <a:avLst/>
            </a:prstGeom>
            <a:solidFill>
              <a:srgbClr val="E6EEFB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" name="Google Shape;390;p22">
            <a:extLst>
              <a:ext uri="{FF2B5EF4-FFF2-40B4-BE49-F238E27FC236}">
                <a16:creationId xmlns:a16="http://schemas.microsoft.com/office/drawing/2014/main" id="{55240946-8AC5-FCA4-8030-39624AFB9ED5}"/>
              </a:ext>
            </a:extLst>
          </p:cNvPr>
          <p:cNvSpPr/>
          <p:nvPr/>
        </p:nvSpPr>
        <p:spPr>
          <a:xfrm>
            <a:off x="3885515" y="2453416"/>
            <a:ext cx="2020000" cy="513600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"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Feed</a:t>
            </a:r>
            <a:endParaRPr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algn="ctr">
              <a:buSzPts val="1100"/>
            </a:pPr>
            <a:r>
              <a:rPr lang="en"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Forward</a:t>
            </a:r>
            <a:endParaRPr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4" name="Google Shape;397;p22">
            <a:extLst>
              <a:ext uri="{FF2B5EF4-FFF2-40B4-BE49-F238E27FC236}">
                <a16:creationId xmlns:a16="http://schemas.microsoft.com/office/drawing/2014/main" id="{88650F5D-52D6-E338-A440-7B4FA8B1E24E}"/>
              </a:ext>
            </a:extLst>
          </p:cNvPr>
          <p:cNvSpPr/>
          <p:nvPr/>
        </p:nvSpPr>
        <p:spPr>
          <a:xfrm>
            <a:off x="3885516" y="2050399"/>
            <a:ext cx="2020000" cy="261600"/>
          </a:xfrm>
          <a:prstGeom prst="roundRect">
            <a:avLst>
              <a:gd name="adj" fmla="val 28518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"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Add &amp; Norm</a:t>
            </a:r>
            <a:endParaRPr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cxnSp>
        <p:nvCxnSpPr>
          <p:cNvPr id="15" name="Google Shape;399;p22">
            <a:extLst>
              <a:ext uri="{FF2B5EF4-FFF2-40B4-BE49-F238E27FC236}">
                <a16:creationId xmlns:a16="http://schemas.microsoft.com/office/drawing/2014/main" id="{FDCDC829-A0EB-7E9C-EAB3-873161FD7DB6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4895515" y="2967016"/>
            <a:ext cx="0" cy="40502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400;p22">
            <a:extLst>
              <a:ext uri="{FF2B5EF4-FFF2-40B4-BE49-F238E27FC236}">
                <a16:creationId xmlns:a16="http://schemas.microsoft.com/office/drawing/2014/main" id="{9C4B3DEA-FCB5-A116-B736-0A9B29E80244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 flipH="1">
            <a:off x="4895516" y="2312000"/>
            <a:ext cx="1" cy="14141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402;p22">
            <a:extLst>
              <a:ext uri="{FF2B5EF4-FFF2-40B4-BE49-F238E27FC236}">
                <a16:creationId xmlns:a16="http://schemas.microsoft.com/office/drawing/2014/main" id="{36DB4DCD-6599-4C0B-A0B4-276708910641}"/>
              </a:ext>
            </a:extLst>
          </p:cNvPr>
          <p:cNvCxnSpPr/>
          <p:nvPr/>
        </p:nvCxnSpPr>
        <p:spPr>
          <a:xfrm rot="10800000" flipH="1">
            <a:off x="4897700" y="2181499"/>
            <a:ext cx="1009200" cy="871600"/>
          </a:xfrm>
          <a:prstGeom prst="bentConnector3">
            <a:avLst>
              <a:gd name="adj1" fmla="val 13081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05;p25">
            <a:extLst>
              <a:ext uri="{FF2B5EF4-FFF2-40B4-BE49-F238E27FC236}">
                <a16:creationId xmlns:a16="http://schemas.microsoft.com/office/drawing/2014/main" id="{67164894-56F0-B0FD-DD1A-0039AC3040F8}"/>
              </a:ext>
            </a:extLst>
          </p:cNvPr>
          <p:cNvSpPr txBox="1"/>
          <p:nvPr/>
        </p:nvSpPr>
        <p:spPr>
          <a:xfrm>
            <a:off x="4568597" y="1369306"/>
            <a:ext cx="2123324" cy="462708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altLang="zh-CN" sz="1467" dirty="0">
                <a:latin typeface="Consolas"/>
                <a:ea typeface="Consolas"/>
                <a:cs typeface="Consolas"/>
                <a:sym typeface="Consolas"/>
              </a:rPr>
              <a:t>Bert Encoder Layer</a:t>
            </a:r>
            <a:endParaRPr lang="zh-CN" altLang="en-US" sz="14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364;p22">
            <a:extLst>
              <a:ext uri="{FF2B5EF4-FFF2-40B4-BE49-F238E27FC236}">
                <a16:creationId xmlns:a16="http://schemas.microsoft.com/office/drawing/2014/main" id="{8077FE1F-0124-9C8B-550C-D6C288B79676}"/>
              </a:ext>
            </a:extLst>
          </p:cNvPr>
          <p:cNvSpPr/>
          <p:nvPr/>
        </p:nvSpPr>
        <p:spPr>
          <a:xfrm>
            <a:off x="1007892" y="4169104"/>
            <a:ext cx="2020000" cy="513600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US" altLang="zh-CN" sz="1467" dirty="0">
                <a:latin typeface="Consolas" panose="020B0609020204030204" pitchFamily="49" charset="0"/>
              </a:rPr>
              <a:t>Token </a:t>
            </a:r>
          </a:p>
          <a:p>
            <a:pPr algn="ctr">
              <a:buSzPts val="1100"/>
            </a:pPr>
            <a:r>
              <a:rPr lang="en-US" altLang="zh-CN" sz="1467" dirty="0">
                <a:latin typeface="Consolas" panose="020B0609020204030204" pitchFamily="49" charset="0"/>
              </a:rPr>
              <a:t>Embeddings</a:t>
            </a:r>
            <a:endParaRPr sz="1467" dirty="0">
              <a:latin typeface="Consolas" panose="020B0609020204030204" pitchFamily="49" charset="0"/>
            </a:endParaRPr>
          </a:p>
        </p:txBody>
      </p:sp>
      <p:sp>
        <p:nvSpPr>
          <p:cNvPr id="31" name="Google Shape;364;p22">
            <a:extLst>
              <a:ext uri="{FF2B5EF4-FFF2-40B4-BE49-F238E27FC236}">
                <a16:creationId xmlns:a16="http://schemas.microsoft.com/office/drawing/2014/main" id="{BBFCB0DE-1A54-8496-4DA4-18161F3319C3}"/>
              </a:ext>
            </a:extLst>
          </p:cNvPr>
          <p:cNvSpPr/>
          <p:nvPr/>
        </p:nvSpPr>
        <p:spPr>
          <a:xfrm>
            <a:off x="1020756" y="2765899"/>
            <a:ext cx="2020000" cy="513600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US" altLang="zh-CN" sz="1467" dirty="0">
                <a:latin typeface="Consolas" panose="020B0609020204030204" pitchFamily="49" charset="0"/>
              </a:rPr>
              <a:t>Position Embeddings</a:t>
            </a:r>
            <a:endParaRPr sz="1467" dirty="0">
              <a:latin typeface="Consolas" panose="020B0609020204030204" pitchFamily="49" charset="0"/>
            </a:endParaRPr>
          </a:p>
        </p:txBody>
      </p:sp>
      <p:sp>
        <p:nvSpPr>
          <p:cNvPr id="32" name="Google Shape;364;p22">
            <a:extLst>
              <a:ext uri="{FF2B5EF4-FFF2-40B4-BE49-F238E27FC236}">
                <a16:creationId xmlns:a16="http://schemas.microsoft.com/office/drawing/2014/main" id="{99AAFFB9-E2F9-39D6-91CD-A452C88149E9}"/>
              </a:ext>
            </a:extLst>
          </p:cNvPr>
          <p:cNvSpPr/>
          <p:nvPr/>
        </p:nvSpPr>
        <p:spPr>
          <a:xfrm>
            <a:off x="1007892" y="3467501"/>
            <a:ext cx="2020000" cy="513600"/>
          </a:xfrm>
          <a:prstGeom prst="roundRect">
            <a:avLst>
              <a:gd name="adj" fmla="val 16667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US" altLang="zh-CN" sz="1467" dirty="0">
                <a:latin typeface="Consolas" panose="020B0609020204030204" pitchFamily="49" charset="0"/>
              </a:rPr>
              <a:t>Segment</a:t>
            </a:r>
            <a:r>
              <a:rPr lang="en-US" altLang="zh-CN" sz="1467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467" dirty="0">
                <a:latin typeface="Consolas" panose="020B0609020204030204" pitchFamily="49" charset="0"/>
              </a:rPr>
              <a:t>Embeddings</a:t>
            </a:r>
            <a:endParaRPr sz="1467" dirty="0">
              <a:latin typeface="Consolas" panose="020B0609020204030204" pitchFamily="49" charset="0"/>
            </a:endParaRPr>
          </a:p>
        </p:txBody>
      </p:sp>
      <p:sp>
        <p:nvSpPr>
          <p:cNvPr id="41" name="Google Shape;505;p25">
            <a:extLst>
              <a:ext uri="{FF2B5EF4-FFF2-40B4-BE49-F238E27FC236}">
                <a16:creationId xmlns:a16="http://schemas.microsoft.com/office/drawing/2014/main" id="{F46AF5A6-9B82-89AB-A3B6-DB89356C6C88}"/>
              </a:ext>
            </a:extLst>
          </p:cNvPr>
          <p:cNvSpPr txBox="1"/>
          <p:nvPr/>
        </p:nvSpPr>
        <p:spPr>
          <a:xfrm>
            <a:off x="956230" y="1956210"/>
            <a:ext cx="2123324" cy="462708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E" altLang="zh-CN" sz="1467" dirty="0">
                <a:latin typeface="Consolas"/>
                <a:ea typeface="Consolas"/>
                <a:cs typeface="Consolas"/>
                <a:sym typeface="Consolas"/>
              </a:rPr>
              <a:t>Input Embedding</a:t>
            </a:r>
            <a:endParaRPr lang="zh-CN" altLang="en-US" sz="14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" name="Google Shape;496;p25">
            <a:extLst>
              <a:ext uri="{FF2B5EF4-FFF2-40B4-BE49-F238E27FC236}">
                <a16:creationId xmlns:a16="http://schemas.microsoft.com/office/drawing/2014/main" id="{A8019F94-BBB1-756B-6F0F-B5210A8DCE22}"/>
              </a:ext>
            </a:extLst>
          </p:cNvPr>
          <p:cNvSpPr txBox="1"/>
          <p:nvPr/>
        </p:nvSpPr>
        <p:spPr>
          <a:xfrm>
            <a:off x="1228616" y="5393363"/>
            <a:ext cx="1604283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9" name="连接符: 肘形 418">
            <a:extLst>
              <a:ext uri="{FF2B5EF4-FFF2-40B4-BE49-F238E27FC236}">
                <a16:creationId xmlns:a16="http://schemas.microsoft.com/office/drawing/2014/main" id="{29972017-B7A1-9866-7127-AC965170A4A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288357" y="3299555"/>
            <a:ext cx="2819623" cy="1446735"/>
          </a:xfrm>
          <a:prstGeom prst="bentConnector3">
            <a:avLst>
              <a:gd name="adj1" fmla="val 6520"/>
            </a:avLst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连接符: 肘形 427">
            <a:extLst>
              <a:ext uri="{FF2B5EF4-FFF2-40B4-BE49-F238E27FC236}">
                <a16:creationId xmlns:a16="http://schemas.microsoft.com/office/drawing/2014/main" id="{6C2470CB-76F1-739C-0C32-923CCEE6FD5A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5383148" y="4025213"/>
            <a:ext cx="1247201" cy="202463"/>
          </a:xfrm>
          <a:prstGeom prst="bentConnector2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>
            <a:extLst>
              <a:ext uri="{FF2B5EF4-FFF2-40B4-BE49-F238E27FC236}">
                <a16:creationId xmlns:a16="http://schemas.microsoft.com/office/drawing/2014/main" id="{067346E5-4E10-011A-64E1-2A966C202B5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895515" y="4340047"/>
            <a:ext cx="0" cy="406243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连接符: 肘形 448">
            <a:extLst>
              <a:ext uri="{FF2B5EF4-FFF2-40B4-BE49-F238E27FC236}">
                <a16:creationId xmlns:a16="http://schemas.microsoft.com/office/drawing/2014/main" id="{7F120D79-45AF-7A8E-EF6F-12FC06A362A4}"/>
              </a:ext>
            </a:extLst>
          </p:cNvPr>
          <p:cNvCxnSpPr>
            <a:cxnSpLocks/>
            <a:stCxn id="42" idx="0"/>
            <a:endCxn id="33" idx="2"/>
          </p:cNvCxnSpPr>
          <p:nvPr/>
        </p:nvCxnSpPr>
        <p:spPr>
          <a:xfrm rot="16200000" flipV="1">
            <a:off x="1785818" y="5148422"/>
            <a:ext cx="489881" cy="1"/>
          </a:xfrm>
          <a:prstGeom prst="bentConnector3">
            <a:avLst>
              <a:gd name="adj1" fmla="val 50000"/>
            </a:avLst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Google Shape;5029;p47">
            <a:extLst>
              <a:ext uri="{FF2B5EF4-FFF2-40B4-BE49-F238E27FC236}">
                <a16:creationId xmlns:a16="http://schemas.microsoft.com/office/drawing/2014/main" id="{E35E69BA-2830-6BEE-3D59-23152847D4ED}"/>
              </a:ext>
            </a:extLst>
          </p:cNvPr>
          <p:cNvSpPr/>
          <p:nvPr/>
        </p:nvSpPr>
        <p:spPr>
          <a:xfrm rot="-5400000">
            <a:off x="8808202" y="4270405"/>
            <a:ext cx="624780" cy="660411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469" name="Google Shape;5030;p47">
            <a:extLst>
              <a:ext uri="{FF2B5EF4-FFF2-40B4-BE49-F238E27FC236}">
                <a16:creationId xmlns:a16="http://schemas.microsoft.com/office/drawing/2014/main" id="{DAE24780-BCC0-8B29-EB85-CA5C1465E993}"/>
              </a:ext>
            </a:extLst>
          </p:cNvPr>
          <p:cNvSpPr/>
          <p:nvPr/>
        </p:nvSpPr>
        <p:spPr>
          <a:xfrm rot="-5400000">
            <a:off x="8865751" y="1365424"/>
            <a:ext cx="624779" cy="660409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471" name="Google Shape;5029;p47">
            <a:extLst>
              <a:ext uri="{FF2B5EF4-FFF2-40B4-BE49-F238E27FC236}">
                <a16:creationId xmlns:a16="http://schemas.microsoft.com/office/drawing/2014/main" id="{337984C7-5BE9-2A05-99D4-2042467EFDB6}"/>
              </a:ext>
            </a:extLst>
          </p:cNvPr>
          <p:cNvSpPr/>
          <p:nvPr/>
        </p:nvSpPr>
        <p:spPr>
          <a:xfrm rot="-5400000">
            <a:off x="10616343" y="4278419"/>
            <a:ext cx="624780" cy="660411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sp>
        <p:nvSpPr>
          <p:cNvPr id="472" name="Google Shape;5030;p47">
            <a:extLst>
              <a:ext uri="{FF2B5EF4-FFF2-40B4-BE49-F238E27FC236}">
                <a16:creationId xmlns:a16="http://schemas.microsoft.com/office/drawing/2014/main" id="{2F97A8D3-E106-D5F9-4096-EC1C8E077889}"/>
              </a:ext>
            </a:extLst>
          </p:cNvPr>
          <p:cNvSpPr/>
          <p:nvPr/>
        </p:nvSpPr>
        <p:spPr>
          <a:xfrm rot="-5400000">
            <a:off x="10595531" y="1345729"/>
            <a:ext cx="624779" cy="660409"/>
          </a:xfrm>
          <a:prstGeom prst="ellipse">
            <a:avLst/>
          </a:prstGeom>
          <a:solidFill>
            <a:srgbClr val="E6EEF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666666"/>
              </a:solidFill>
            </a:endParaRPr>
          </a:p>
        </p:txBody>
      </p:sp>
      <p:cxnSp>
        <p:nvCxnSpPr>
          <p:cNvPr id="491" name="连接符: 曲线 490">
            <a:extLst>
              <a:ext uri="{FF2B5EF4-FFF2-40B4-BE49-F238E27FC236}">
                <a16:creationId xmlns:a16="http://schemas.microsoft.com/office/drawing/2014/main" id="{88C7EEE6-0CE5-7A08-186C-E4D3006A5385}"/>
              </a:ext>
            </a:extLst>
          </p:cNvPr>
          <p:cNvCxnSpPr>
            <a:cxnSpLocks/>
            <a:stCxn id="468" idx="4"/>
            <a:endCxn id="577" idx="5"/>
          </p:cNvCxnSpPr>
          <p:nvPr/>
        </p:nvCxnSpPr>
        <p:spPr>
          <a:xfrm flipV="1">
            <a:off x="9450798" y="2330207"/>
            <a:ext cx="100849" cy="2270404"/>
          </a:xfrm>
          <a:prstGeom prst="curvedConnector3">
            <a:avLst>
              <a:gd name="adj1" fmla="val 4022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连接符: 曲线 494">
            <a:extLst>
              <a:ext uri="{FF2B5EF4-FFF2-40B4-BE49-F238E27FC236}">
                <a16:creationId xmlns:a16="http://schemas.microsoft.com/office/drawing/2014/main" id="{D6988F20-7334-1BF6-35BD-A6FB1B3A7302}"/>
              </a:ext>
            </a:extLst>
          </p:cNvPr>
          <p:cNvCxnSpPr>
            <a:cxnSpLocks/>
            <a:stCxn id="471" idx="4"/>
            <a:endCxn id="576" idx="5"/>
          </p:cNvCxnSpPr>
          <p:nvPr/>
        </p:nvCxnSpPr>
        <p:spPr>
          <a:xfrm flipV="1">
            <a:off x="11258940" y="2338219"/>
            <a:ext cx="98241" cy="2270405"/>
          </a:xfrm>
          <a:prstGeom prst="curvedConnector3">
            <a:avLst>
              <a:gd name="adj1" fmla="val 4102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连接符: 曲线 503">
            <a:extLst>
              <a:ext uri="{FF2B5EF4-FFF2-40B4-BE49-F238E27FC236}">
                <a16:creationId xmlns:a16="http://schemas.microsoft.com/office/drawing/2014/main" id="{3A1EBF3A-38AC-28A9-737A-84467EE50C6B}"/>
              </a:ext>
            </a:extLst>
          </p:cNvPr>
          <p:cNvCxnSpPr>
            <a:cxnSpLocks/>
            <a:stCxn id="581" idx="3"/>
            <a:endCxn id="472" idx="0"/>
          </p:cNvCxnSpPr>
          <p:nvPr/>
        </p:nvCxnSpPr>
        <p:spPr>
          <a:xfrm rot="5400000" flipH="1">
            <a:off x="9585105" y="2668547"/>
            <a:ext cx="2258284" cy="273060"/>
          </a:xfrm>
          <a:prstGeom prst="curvedConnector4">
            <a:avLst>
              <a:gd name="adj1" fmla="val -13497"/>
              <a:gd name="adj2" fmla="val 2255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连接符: 曲线 535">
            <a:extLst>
              <a:ext uri="{FF2B5EF4-FFF2-40B4-BE49-F238E27FC236}">
                <a16:creationId xmlns:a16="http://schemas.microsoft.com/office/drawing/2014/main" id="{FE3307E8-FEA7-3661-3FFD-7DEBD5402D95}"/>
              </a:ext>
            </a:extLst>
          </p:cNvPr>
          <p:cNvCxnSpPr>
            <a:cxnSpLocks/>
            <a:stCxn id="580" idx="3"/>
            <a:endCxn id="469" idx="0"/>
          </p:cNvCxnSpPr>
          <p:nvPr/>
        </p:nvCxnSpPr>
        <p:spPr>
          <a:xfrm rot="5400000" flipH="1">
            <a:off x="7860857" y="2682708"/>
            <a:ext cx="2220908" cy="246749"/>
          </a:xfrm>
          <a:prstGeom prst="curvedConnector4">
            <a:avLst>
              <a:gd name="adj1" fmla="val -13724"/>
              <a:gd name="adj2" fmla="val 2495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Google Shape;404;p22">
            <a:extLst>
              <a:ext uri="{FF2B5EF4-FFF2-40B4-BE49-F238E27FC236}">
                <a16:creationId xmlns:a16="http://schemas.microsoft.com/office/drawing/2014/main" id="{75E29961-82CC-523C-D2E1-A878B441DEC4}"/>
              </a:ext>
            </a:extLst>
          </p:cNvPr>
          <p:cNvSpPr/>
          <p:nvPr/>
        </p:nvSpPr>
        <p:spPr>
          <a:xfrm>
            <a:off x="8303009" y="621994"/>
            <a:ext cx="3652488" cy="433885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E" altLang="zh-CN" sz="1467" dirty="0">
                <a:latin typeface="Consolas"/>
              </a:rPr>
              <a:t>Fully Connected Layer</a:t>
            </a:r>
          </a:p>
        </p:txBody>
      </p:sp>
      <p:sp>
        <p:nvSpPr>
          <p:cNvPr id="576" name="Google Shape;6962;p72">
            <a:extLst>
              <a:ext uri="{FF2B5EF4-FFF2-40B4-BE49-F238E27FC236}">
                <a16:creationId xmlns:a16="http://schemas.microsoft.com/office/drawing/2014/main" id="{7C6A7776-AC88-F05A-8311-0773F006B7D2}"/>
              </a:ext>
            </a:extLst>
          </p:cNvPr>
          <p:cNvSpPr/>
          <p:nvPr/>
        </p:nvSpPr>
        <p:spPr>
          <a:xfrm>
            <a:off x="10539772" y="2253864"/>
            <a:ext cx="817409" cy="364107"/>
          </a:xfrm>
          <a:prstGeom prst="cube">
            <a:avLst>
              <a:gd name="adj" fmla="val 53665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067" dirty="0"/>
              <a:t>LSTM</a:t>
            </a:r>
            <a:endParaRPr sz="1067" dirty="0"/>
          </a:p>
        </p:txBody>
      </p:sp>
      <p:sp>
        <p:nvSpPr>
          <p:cNvPr id="577" name="Google Shape;6962;p72">
            <a:extLst>
              <a:ext uri="{FF2B5EF4-FFF2-40B4-BE49-F238E27FC236}">
                <a16:creationId xmlns:a16="http://schemas.microsoft.com/office/drawing/2014/main" id="{4E24D284-C340-67D8-E464-974C3266AEB0}"/>
              </a:ext>
            </a:extLst>
          </p:cNvPr>
          <p:cNvSpPr/>
          <p:nvPr/>
        </p:nvSpPr>
        <p:spPr>
          <a:xfrm>
            <a:off x="8734238" y="2245852"/>
            <a:ext cx="817409" cy="364107"/>
          </a:xfrm>
          <a:prstGeom prst="cube">
            <a:avLst>
              <a:gd name="adj" fmla="val 53665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067" dirty="0"/>
              <a:t>LSTM</a:t>
            </a:r>
            <a:endParaRPr sz="1067" dirty="0"/>
          </a:p>
        </p:txBody>
      </p:sp>
      <p:sp>
        <p:nvSpPr>
          <p:cNvPr id="580" name="Google Shape;6962;p72">
            <a:extLst>
              <a:ext uri="{FF2B5EF4-FFF2-40B4-BE49-F238E27FC236}">
                <a16:creationId xmlns:a16="http://schemas.microsoft.com/office/drawing/2014/main" id="{E7DBAA69-5CBD-5C38-FE18-A9BA4A82E058}"/>
              </a:ext>
            </a:extLst>
          </p:cNvPr>
          <p:cNvSpPr/>
          <p:nvPr/>
        </p:nvSpPr>
        <p:spPr>
          <a:xfrm>
            <a:off x="8783681" y="3552429"/>
            <a:ext cx="817409" cy="364107"/>
          </a:xfrm>
          <a:prstGeom prst="cube">
            <a:avLst>
              <a:gd name="adj" fmla="val 53665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067" dirty="0"/>
              <a:t>LSTM</a:t>
            </a:r>
            <a:endParaRPr sz="1067" dirty="0"/>
          </a:p>
        </p:txBody>
      </p:sp>
      <p:sp>
        <p:nvSpPr>
          <p:cNvPr id="581" name="Google Shape;6962;p72">
            <a:extLst>
              <a:ext uri="{FF2B5EF4-FFF2-40B4-BE49-F238E27FC236}">
                <a16:creationId xmlns:a16="http://schemas.microsoft.com/office/drawing/2014/main" id="{A7B0E7DC-B802-67F4-6CEA-633B2CF8BC10}"/>
              </a:ext>
            </a:extLst>
          </p:cNvPr>
          <p:cNvSpPr/>
          <p:nvPr/>
        </p:nvSpPr>
        <p:spPr>
          <a:xfrm>
            <a:off x="10539772" y="3570111"/>
            <a:ext cx="817409" cy="364107"/>
          </a:xfrm>
          <a:prstGeom prst="cube">
            <a:avLst>
              <a:gd name="adj" fmla="val 53665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067" dirty="0"/>
              <a:t>LSTM</a:t>
            </a:r>
            <a:endParaRPr sz="1067" dirty="0"/>
          </a:p>
        </p:txBody>
      </p:sp>
      <p:sp>
        <p:nvSpPr>
          <p:cNvPr id="611" name="Google Shape;390;p22">
            <a:extLst>
              <a:ext uri="{FF2B5EF4-FFF2-40B4-BE49-F238E27FC236}">
                <a16:creationId xmlns:a16="http://schemas.microsoft.com/office/drawing/2014/main" id="{23CED2EB-5E38-CE85-EDF5-F914295D4839}"/>
              </a:ext>
            </a:extLst>
          </p:cNvPr>
          <p:cNvSpPr/>
          <p:nvPr/>
        </p:nvSpPr>
        <p:spPr>
          <a:xfrm>
            <a:off x="6217607" y="3053099"/>
            <a:ext cx="1336565" cy="563317"/>
          </a:xfrm>
          <a:prstGeom prst="roundRect">
            <a:avLst>
              <a:gd name="adj" fmla="val 15433"/>
            </a:avLst>
          </a:prstGeom>
          <a:solidFill>
            <a:srgbClr val="E6EEF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-IE" sz="146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Feature Extraction </a:t>
            </a:r>
            <a:endParaRPr sz="146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cxnSp>
        <p:nvCxnSpPr>
          <p:cNvPr id="707" name="直接箭头连接符 706">
            <a:extLst>
              <a:ext uri="{FF2B5EF4-FFF2-40B4-BE49-F238E27FC236}">
                <a16:creationId xmlns:a16="http://schemas.microsoft.com/office/drawing/2014/main" id="{3FE7CF60-041E-CB47-D43E-472428F39E36}"/>
              </a:ext>
            </a:extLst>
          </p:cNvPr>
          <p:cNvCxnSpPr>
            <a:cxnSpLocks/>
          </p:cNvCxnSpPr>
          <p:nvPr/>
        </p:nvCxnSpPr>
        <p:spPr>
          <a:xfrm flipH="1" flipV="1">
            <a:off x="9178142" y="2008017"/>
            <a:ext cx="62500" cy="2378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箭头连接符 707">
            <a:extLst>
              <a:ext uri="{FF2B5EF4-FFF2-40B4-BE49-F238E27FC236}">
                <a16:creationId xmlns:a16="http://schemas.microsoft.com/office/drawing/2014/main" id="{A8234B03-3314-942F-2D36-98E8CCFFF6A4}"/>
              </a:ext>
            </a:extLst>
          </p:cNvPr>
          <p:cNvCxnSpPr>
            <a:cxnSpLocks/>
            <a:stCxn id="576" idx="0"/>
            <a:endCxn id="472" idx="2"/>
          </p:cNvCxnSpPr>
          <p:nvPr/>
        </p:nvCxnSpPr>
        <p:spPr>
          <a:xfrm flipH="1" flipV="1">
            <a:off x="10907922" y="1988323"/>
            <a:ext cx="138253" cy="265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箭头连接符 716">
            <a:extLst>
              <a:ext uri="{FF2B5EF4-FFF2-40B4-BE49-F238E27FC236}">
                <a16:creationId xmlns:a16="http://schemas.microsoft.com/office/drawing/2014/main" id="{7FC01DEE-7BD1-CD3F-D694-604481D0C37C}"/>
              </a:ext>
            </a:extLst>
          </p:cNvPr>
          <p:cNvCxnSpPr>
            <a:cxnSpLocks/>
            <a:stCxn id="468" idx="6"/>
            <a:endCxn id="580" idx="3"/>
          </p:cNvCxnSpPr>
          <p:nvPr/>
        </p:nvCxnSpPr>
        <p:spPr>
          <a:xfrm flipH="1" flipV="1">
            <a:off x="9094685" y="3916536"/>
            <a:ext cx="25907" cy="371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直接箭头连接符 723">
            <a:extLst>
              <a:ext uri="{FF2B5EF4-FFF2-40B4-BE49-F238E27FC236}">
                <a16:creationId xmlns:a16="http://schemas.microsoft.com/office/drawing/2014/main" id="{B8F1FEB6-BA85-FAEC-7885-2E5C28F2B8AF}"/>
              </a:ext>
            </a:extLst>
          </p:cNvPr>
          <p:cNvCxnSpPr>
            <a:cxnSpLocks/>
            <a:stCxn id="471" idx="6"/>
            <a:endCxn id="581" idx="3"/>
          </p:cNvCxnSpPr>
          <p:nvPr/>
        </p:nvCxnSpPr>
        <p:spPr>
          <a:xfrm flipH="1" flipV="1">
            <a:off x="10850776" y="3934218"/>
            <a:ext cx="77957" cy="362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接箭头连接符 732">
            <a:extLst>
              <a:ext uri="{FF2B5EF4-FFF2-40B4-BE49-F238E27FC236}">
                <a16:creationId xmlns:a16="http://schemas.microsoft.com/office/drawing/2014/main" id="{546AB88C-3FBF-03DA-E4A3-621C0B95021C}"/>
              </a:ext>
            </a:extLst>
          </p:cNvPr>
          <p:cNvCxnSpPr>
            <a:cxnSpLocks/>
            <a:stCxn id="581" idx="2"/>
            <a:endCxn id="580" idx="4"/>
          </p:cNvCxnSpPr>
          <p:nvPr/>
        </p:nvCxnSpPr>
        <p:spPr>
          <a:xfrm flipH="1" flipV="1">
            <a:off x="9405693" y="3832182"/>
            <a:ext cx="1134079" cy="17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箭头连接符 738">
            <a:extLst>
              <a:ext uri="{FF2B5EF4-FFF2-40B4-BE49-F238E27FC236}">
                <a16:creationId xmlns:a16="http://schemas.microsoft.com/office/drawing/2014/main" id="{408427AD-5EC8-4220-B574-679F073339D7}"/>
              </a:ext>
            </a:extLst>
          </p:cNvPr>
          <p:cNvCxnSpPr>
            <a:cxnSpLocks/>
            <a:stCxn id="577" idx="4"/>
            <a:endCxn id="576" idx="2"/>
          </p:cNvCxnSpPr>
          <p:nvPr/>
        </p:nvCxnSpPr>
        <p:spPr>
          <a:xfrm>
            <a:off x="9356250" y="2525605"/>
            <a:ext cx="1183521" cy="80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连接符: 曲线 783">
            <a:extLst>
              <a:ext uri="{FF2B5EF4-FFF2-40B4-BE49-F238E27FC236}">
                <a16:creationId xmlns:a16="http://schemas.microsoft.com/office/drawing/2014/main" id="{B1FC44BD-CE1C-30CD-AEED-F1F91901FA67}"/>
              </a:ext>
            </a:extLst>
          </p:cNvPr>
          <p:cNvCxnSpPr>
            <a:cxnSpLocks/>
            <a:stCxn id="611" idx="3"/>
            <a:endCxn id="471" idx="2"/>
          </p:cNvCxnSpPr>
          <p:nvPr/>
        </p:nvCxnSpPr>
        <p:spPr>
          <a:xfrm>
            <a:off x="7554173" y="3334758"/>
            <a:ext cx="3374561" cy="1586257"/>
          </a:xfrm>
          <a:prstGeom prst="curvedConnector4">
            <a:avLst>
              <a:gd name="adj1" fmla="val 9581"/>
              <a:gd name="adj2" fmla="val 1358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连接符: 曲线 791">
            <a:extLst>
              <a:ext uri="{FF2B5EF4-FFF2-40B4-BE49-F238E27FC236}">
                <a16:creationId xmlns:a16="http://schemas.microsoft.com/office/drawing/2014/main" id="{D732E9D1-E865-6E32-E527-9564E4BB1129}"/>
              </a:ext>
            </a:extLst>
          </p:cNvPr>
          <p:cNvCxnSpPr>
            <a:cxnSpLocks/>
            <a:stCxn id="611" idx="3"/>
            <a:endCxn id="468" idx="2"/>
          </p:cNvCxnSpPr>
          <p:nvPr/>
        </p:nvCxnSpPr>
        <p:spPr>
          <a:xfrm>
            <a:off x="7554173" y="3334758"/>
            <a:ext cx="1566420" cy="1578244"/>
          </a:xfrm>
          <a:prstGeom prst="curvedConnector4">
            <a:avLst>
              <a:gd name="adj1" fmla="val 40029"/>
              <a:gd name="adj2" fmla="val 1193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直接箭头连接符 795">
            <a:extLst>
              <a:ext uri="{FF2B5EF4-FFF2-40B4-BE49-F238E27FC236}">
                <a16:creationId xmlns:a16="http://schemas.microsoft.com/office/drawing/2014/main" id="{85F5076A-8E07-C1CD-6749-53AB743CF96C}"/>
              </a:ext>
            </a:extLst>
          </p:cNvPr>
          <p:cNvCxnSpPr>
            <a:stCxn id="469" idx="6"/>
            <a:endCxn id="571" idx="2"/>
          </p:cNvCxnSpPr>
          <p:nvPr/>
        </p:nvCxnSpPr>
        <p:spPr>
          <a:xfrm flipV="1">
            <a:off x="9178141" y="1055879"/>
            <a:ext cx="951112" cy="32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直接箭头连接符 797">
            <a:extLst>
              <a:ext uri="{FF2B5EF4-FFF2-40B4-BE49-F238E27FC236}">
                <a16:creationId xmlns:a16="http://schemas.microsoft.com/office/drawing/2014/main" id="{0CEFBB44-F367-E241-F327-1BD57C0ABEA8}"/>
              </a:ext>
            </a:extLst>
          </p:cNvPr>
          <p:cNvCxnSpPr>
            <a:stCxn id="472" idx="6"/>
            <a:endCxn id="571" idx="2"/>
          </p:cNvCxnSpPr>
          <p:nvPr/>
        </p:nvCxnSpPr>
        <p:spPr>
          <a:xfrm flipH="1" flipV="1">
            <a:off x="10129254" y="1055880"/>
            <a:ext cx="778668" cy="30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5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596</Words>
  <Application>Microsoft Office PowerPoint</Application>
  <PresentationFormat>宽屏</PresentationFormat>
  <Paragraphs>202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Nanum Gothic</vt:lpstr>
      <vt:lpstr>等线</vt:lpstr>
      <vt:lpstr>等线 Light</vt:lpstr>
      <vt:lpstr>Arial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Haibo Fang</dc:creator>
  <cp:lastModifiedBy>Haibo Fang</cp:lastModifiedBy>
  <cp:revision>1</cp:revision>
  <dcterms:created xsi:type="dcterms:W3CDTF">2024-07-15T06:37:51Z</dcterms:created>
  <dcterms:modified xsi:type="dcterms:W3CDTF">2024-07-15T06:39:41Z</dcterms:modified>
</cp:coreProperties>
</file>