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handoutMasterIdLst>
    <p:handoutMasterId r:id="rId67"/>
  </p:handoutMasterIdLst>
  <p:sldIdLst>
    <p:sldId id="357" r:id="rId2"/>
    <p:sldId id="336" r:id="rId3"/>
    <p:sldId id="337" r:id="rId4"/>
    <p:sldId id="338" r:id="rId5"/>
    <p:sldId id="440" r:id="rId6"/>
    <p:sldId id="439" r:id="rId7"/>
    <p:sldId id="339" r:id="rId8"/>
    <p:sldId id="340" r:id="rId9"/>
    <p:sldId id="292" r:id="rId10"/>
    <p:sldId id="341" r:id="rId11"/>
    <p:sldId id="293" r:id="rId12"/>
    <p:sldId id="333" r:id="rId13"/>
    <p:sldId id="334" r:id="rId14"/>
    <p:sldId id="335" r:id="rId15"/>
    <p:sldId id="332" r:id="rId16"/>
    <p:sldId id="294" r:id="rId17"/>
    <p:sldId id="387" r:id="rId18"/>
    <p:sldId id="388" r:id="rId19"/>
    <p:sldId id="389" r:id="rId20"/>
    <p:sldId id="295" r:id="rId21"/>
    <p:sldId id="296" r:id="rId22"/>
    <p:sldId id="297" r:id="rId23"/>
    <p:sldId id="342" r:id="rId24"/>
    <p:sldId id="343" r:id="rId25"/>
    <p:sldId id="391" r:id="rId26"/>
    <p:sldId id="344" r:id="rId27"/>
    <p:sldId id="345" r:id="rId28"/>
    <p:sldId id="346" r:id="rId29"/>
    <p:sldId id="347" r:id="rId30"/>
    <p:sldId id="348" r:id="rId31"/>
    <p:sldId id="392" r:id="rId32"/>
    <p:sldId id="393" r:id="rId33"/>
    <p:sldId id="394" r:id="rId34"/>
    <p:sldId id="350" r:id="rId35"/>
    <p:sldId id="351" r:id="rId36"/>
    <p:sldId id="352" r:id="rId37"/>
    <p:sldId id="353" r:id="rId38"/>
    <p:sldId id="443" r:id="rId39"/>
    <p:sldId id="354" r:id="rId40"/>
    <p:sldId id="355" r:id="rId41"/>
    <p:sldId id="356" r:id="rId42"/>
    <p:sldId id="395" r:id="rId43"/>
    <p:sldId id="396" r:id="rId44"/>
    <p:sldId id="397" r:id="rId45"/>
    <p:sldId id="400" r:id="rId46"/>
    <p:sldId id="441" r:id="rId47"/>
    <p:sldId id="401" r:id="rId48"/>
    <p:sldId id="438" r:id="rId49"/>
    <p:sldId id="435" r:id="rId50"/>
    <p:sldId id="436" r:id="rId51"/>
    <p:sldId id="437" r:id="rId52"/>
    <p:sldId id="404" r:id="rId53"/>
    <p:sldId id="405" r:id="rId54"/>
    <p:sldId id="406" r:id="rId55"/>
    <p:sldId id="407" r:id="rId56"/>
    <p:sldId id="442" r:id="rId57"/>
    <p:sldId id="399" r:id="rId58"/>
    <p:sldId id="410" r:id="rId59"/>
    <p:sldId id="411" r:id="rId60"/>
    <p:sldId id="413" r:id="rId61"/>
    <p:sldId id="412" r:id="rId62"/>
    <p:sldId id="414" r:id="rId63"/>
    <p:sldId id="415" r:id="rId64"/>
    <p:sldId id="416" r:id="rId65"/>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sz="3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sz="3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sz="3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sz="3200" kern="1200">
        <a:solidFill>
          <a:schemeClr val="tx1"/>
        </a:solidFill>
        <a:latin typeface="Times New Roman" pitchFamily="18" charset="0"/>
        <a:ea typeface="宋体" pitchFamily="2" charset="-122"/>
        <a:cs typeface="+mn-cs"/>
      </a:defRPr>
    </a:lvl5pPr>
    <a:lvl6pPr marL="2286000" algn="l" defTabSz="914400" rtl="0" eaLnBrk="1" latinLnBrk="0" hangingPunct="1">
      <a:defRPr sz="3200" kern="1200">
        <a:solidFill>
          <a:schemeClr val="tx1"/>
        </a:solidFill>
        <a:latin typeface="Times New Roman" pitchFamily="18" charset="0"/>
        <a:ea typeface="宋体" pitchFamily="2" charset="-122"/>
        <a:cs typeface="+mn-cs"/>
      </a:defRPr>
    </a:lvl6pPr>
    <a:lvl7pPr marL="2743200" algn="l" defTabSz="914400" rtl="0" eaLnBrk="1" latinLnBrk="0" hangingPunct="1">
      <a:defRPr sz="3200" kern="1200">
        <a:solidFill>
          <a:schemeClr val="tx1"/>
        </a:solidFill>
        <a:latin typeface="Times New Roman" pitchFamily="18" charset="0"/>
        <a:ea typeface="宋体" pitchFamily="2" charset="-122"/>
        <a:cs typeface="+mn-cs"/>
      </a:defRPr>
    </a:lvl7pPr>
    <a:lvl8pPr marL="3200400" algn="l" defTabSz="914400" rtl="0" eaLnBrk="1" latinLnBrk="0" hangingPunct="1">
      <a:defRPr sz="3200" kern="1200">
        <a:solidFill>
          <a:schemeClr val="tx1"/>
        </a:solidFill>
        <a:latin typeface="Times New Roman" pitchFamily="18" charset="0"/>
        <a:ea typeface="宋体" pitchFamily="2" charset="-122"/>
        <a:cs typeface="+mn-cs"/>
      </a:defRPr>
    </a:lvl8pPr>
    <a:lvl9pPr marL="3657600" algn="l" defTabSz="914400" rtl="0" eaLnBrk="1" latinLnBrk="0" hangingPunct="1">
      <a:defRPr sz="32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33CCCC"/>
    <a:srgbClr val="C0C0C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1" autoAdjust="0"/>
    <p:restoredTop sz="86438" autoAdjust="0"/>
  </p:normalViewPr>
  <p:slideViewPr>
    <p:cSldViewPr snapToGrid="0">
      <p:cViewPr varScale="1">
        <p:scale>
          <a:sx n="58" d="100"/>
          <a:sy n="58" d="100"/>
        </p:scale>
        <p:origin x="812" y="44"/>
      </p:cViewPr>
      <p:guideLst>
        <p:guide orient="horz" pos="2160"/>
        <p:guide pos="2880"/>
      </p:guideLst>
    </p:cSldViewPr>
  </p:slideViewPr>
  <p:outlineViewPr>
    <p:cViewPr>
      <p:scale>
        <a:sx n="33" d="100"/>
        <a:sy n="33" d="100"/>
      </p:scale>
      <p:origin x="0" y="245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33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62.wmf"/><Relationship Id="rId5" Type="http://schemas.openxmlformats.org/officeDocument/2006/relationships/image" Target="../media/image64.wmf"/><Relationship Id="rId4" Type="http://schemas.openxmlformats.org/officeDocument/2006/relationships/image" Target="../media/image6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5" Type="http://schemas.openxmlformats.org/officeDocument/2006/relationships/image" Target="../media/image77.wmf"/><Relationship Id="rId4" Type="http://schemas.openxmlformats.org/officeDocument/2006/relationships/image" Target="../media/image7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5" Type="http://schemas.openxmlformats.org/officeDocument/2006/relationships/image" Target="../media/image116.wmf"/><Relationship Id="rId4" Type="http://schemas.openxmlformats.org/officeDocument/2006/relationships/image" Target="../media/image94.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image" Target="../media/image121.wmf"/><Relationship Id="rId7" Type="http://schemas.openxmlformats.org/officeDocument/2006/relationships/image" Target="../media/image125.wmf"/><Relationship Id="rId12" Type="http://schemas.openxmlformats.org/officeDocument/2006/relationships/image" Target="../media/image130.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11" Type="http://schemas.openxmlformats.org/officeDocument/2006/relationships/image" Target="../media/image129.wmf"/><Relationship Id="rId5" Type="http://schemas.openxmlformats.org/officeDocument/2006/relationships/image" Target="../media/image123.wmf"/><Relationship Id="rId10" Type="http://schemas.openxmlformats.org/officeDocument/2006/relationships/image" Target="../media/image128.wmf"/><Relationship Id="rId4" Type="http://schemas.openxmlformats.org/officeDocument/2006/relationships/image" Target="../media/image122.wmf"/><Relationship Id="rId9" Type="http://schemas.openxmlformats.org/officeDocument/2006/relationships/image" Target="../media/image127.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35.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3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 Id="rId5" Type="http://schemas.openxmlformats.org/officeDocument/2006/relationships/image" Target="../media/image151.wmf"/><Relationship Id="rId4" Type="http://schemas.openxmlformats.org/officeDocument/2006/relationships/image" Target="../media/image150.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53.wmf"/><Relationship Id="rId1" Type="http://schemas.openxmlformats.org/officeDocument/2006/relationships/image" Target="../media/image15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8.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56.wmf"/><Relationship Id="rId1" Type="http://schemas.openxmlformats.org/officeDocument/2006/relationships/image" Target="../media/image155.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61.wmf"/><Relationship Id="rId1" Type="http://schemas.openxmlformats.org/officeDocument/2006/relationships/image" Target="../media/image160.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 Id="rId4" Type="http://schemas.openxmlformats.org/officeDocument/2006/relationships/image" Target="../media/image168.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70.wmf"/><Relationship Id="rId1" Type="http://schemas.openxmlformats.org/officeDocument/2006/relationships/image" Target="../media/image169.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72.wmf"/><Relationship Id="rId1" Type="http://schemas.openxmlformats.org/officeDocument/2006/relationships/image" Target="../media/image171.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73.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 Id="rId5" Type="http://schemas.openxmlformats.org/officeDocument/2006/relationships/image" Target="../media/image178.wmf"/><Relationship Id="rId4" Type="http://schemas.openxmlformats.org/officeDocument/2006/relationships/image" Target="../media/image17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 Id="rId4" Type="http://schemas.openxmlformats.org/officeDocument/2006/relationships/image" Target="../media/image182.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 Id="rId4" Type="http://schemas.openxmlformats.org/officeDocument/2006/relationships/image" Target="../media/image19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A63D422-D76F-4D15-BED9-4FC9FC345130}" type="datetimeFigureOut">
              <a:rPr lang="zh-CN" altLang="en-US"/>
              <a:pPr>
                <a:defRPr/>
              </a:pPr>
              <a:t>2021/11/24</a:t>
            </a:fld>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8722BA1-2230-4D4E-BAE4-05841A8CA789}" type="slidenum">
              <a:rPr lang="zh-CN" altLang="en-US"/>
              <a:pPr>
                <a:defRPr/>
              </a:pPr>
              <a:t>‹#›</a:t>
            </a:fld>
            <a:endParaRPr lang="zh-CN" altLang="en-US"/>
          </a:p>
        </p:txBody>
      </p:sp>
      <p:sp>
        <p:nvSpPr>
          <p:cNvPr id="6" name="页脚占位符 5"/>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36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E13B7D6-0F6D-48D8-9D7E-CEDA7056DC0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a:ln/>
        </p:spPr>
      </p:sp>
      <p:sp>
        <p:nvSpPr>
          <p:cNvPr id="148483" name="备注占位符 2"/>
          <p:cNvSpPr>
            <a:spLocks noGrp="1"/>
          </p:cNvSpPr>
          <p:nvPr>
            <p:ph type="body" idx="1"/>
          </p:nvPr>
        </p:nvSpPr>
        <p:spPr>
          <a:noFill/>
          <a:ln/>
        </p:spPr>
        <p:txBody>
          <a:bodyPr/>
          <a:lstStyle/>
          <a:p>
            <a:r>
              <a:rPr lang="zh-CN" altLang="zh-CN">
                <a:cs typeface="Times New Roman" pitchFamily="18" charset="0"/>
              </a:rPr>
              <a:t>任意固定的节点</a:t>
            </a:r>
            <a:r>
              <a:rPr lang="en-US" altLang="zh-CN">
                <a:cs typeface="Times New Roman" pitchFamily="18" charset="0"/>
              </a:rPr>
              <a:t>, </a:t>
            </a:r>
            <a:r>
              <a:rPr lang="zh-CN" altLang="en-US">
                <a:cs typeface="Times New Roman" pitchFamily="18" charset="0"/>
              </a:rPr>
              <a:t>注意区间剖</a:t>
            </a:r>
            <a:r>
              <a:rPr lang="en-US" altLang="zh-CN">
                <a:cs typeface="Times New Roman" pitchFamily="18" charset="0"/>
              </a:rPr>
              <a:t>(pou)</a:t>
            </a:r>
            <a:r>
              <a:rPr lang="zh-CN" altLang="en-US">
                <a:cs typeface="Times New Roman" pitchFamily="18" charset="0"/>
              </a:rPr>
              <a:t>分是会加密的</a:t>
            </a:r>
            <a:endParaRPr lang="zh-CN" altLang="en-US"/>
          </a:p>
        </p:txBody>
      </p:sp>
      <p:sp>
        <p:nvSpPr>
          <p:cNvPr id="148484" name="灯片编号占位符 3"/>
          <p:cNvSpPr>
            <a:spLocks noGrp="1"/>
          </p:cNvSpPr>
          <p:nvPr>
            <p:ph type="sldNum" sz="quarter" idx="5"/>
          </p:nvPr>
        </p:nvSpPr>
        <p:spPr>
          <a:noFill/>
        </p:spPr>
        <p:txBody>
          <a:bodyPr/>
          <a:lstStyle/>
          <a:p>
            <a:fld id="{3A152AE3-A28D-4492-B990-527D7E096089}" type="slidenum">
              <a:rPr lang="zh-CN" altLang="en-US" smtClean="0"/>
              <a:pPr/>
              <a:t>44</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ln/>
        </p:spPr>
        <p:txBody>
          <a:bodyPr/>
          <a:lstStyle/>
          <a:p>
            <a:r>
              <a:rPr lang="zh-CN" altLang="en-US"/>
              <a:t>例如</a:t>
            </a:r>
            <a:r>
              <a:rPr lang="en-US" altLang="zh-CN"/>
              <a:t>Eular</a:t>
            </a:r>
            <a:r>
              <a:rPr lang="zh-CN" altLang="en-US"/>
              <a:t>法，</a:t>
            </a:r>
            <a:r>
              <a:rPr lang="en-US" altLang="zh-CN" i="1"/>
              <a:t>y</a:t>
            </a:r>
            <a:r>
              <a:rPr lang="en-US" altLang="zh-CN" i="1" baseline="-25000"/>
              <a:t>n+1</a:t>
            </a:r>
            <a:r>
              <a:rPr lang="en-US" altLang="zh-CN" i="1"/>
              <a:t> </a:t>
            </a:r>
            <a:r>
              <a:rPr lang="en-US" altLang="zh-CN"/>
              <a:t>=</a:t>
            </a:r>
            <a:r>
              <a:rPr lang="en-US" altLang="zh-CN" i="1"/>
              <a:t>y</a:t>
            </a:r>
            <a:r>
              <a:rPr lang="en-US" altLang="zh-CN" i="1" baseline="-25000"/>
              <a:t>n</a:t>
            </a:r>
            <a:r>
              <a:rPr lang="en-US" altLang="zh-CN"/>
              <a:t> + </a:t>
            </a:r>
            <a:r>
              <a:rPr lang="en-US" altLang="zh-CN" i="1"/>
              <a:t>h</a:t>
            </a:r>
            <a:r>
              <a:rPr lang="en-US" altLang="zh-CN"/>
              <a:t> </a:t>
            </a:r>
            <a:r>
              <a:rPr lang="en-US" altLang="zh-CN" i="1"/>
              <a:t>f</a:t>
            </a:r>
            <a:r>
              <a:rPr lang="en-US" altLang="zh-CN"/>
              <a:t>(</a:t>
            </a:r>
            <a:r>
              <a:rPr lang="en-US" altLang="zh-CN" i="1"/>
              <a:t>x</a:t>
            </a:r>
            <a:r>
              <a:rPr lang="en-US" altLang="zh-CN" i="1" baseline="-25000"/>
              <a:t>n</a:t>
            </a:r>
            <a:r>
              <a:rPr lang="en-US" altLang="zh-CN"/>
              <a:t>,</a:t>
            </a:r>
            <a:r>
              <a:rPr lang="en-US" altLang="zh-CN" i="1"/>
              <a:t>y</a:t>
            </a:r>
            <a:r>
              <a:rPr lang="en-US" altLang="zh-CN" i="1" baseline="-25000"/>
              <a:t>n</a:t>
            </a:r>
            <a:r>
              <a:rPr lang="en-US" altLang="zh-CN"/>
              <a:t>)= </a:t>
            </a:r>
            <a:r>
              <a:rPr lang="en-US" altLang="zh-CN" i="1"/>
              <a:t>y</a:t>
            </a:r>
            <a:r>
              <a:rPr lang="en-US" altLang="zh-CN" i="1" baseline="-25000"/>
              <a:t>n</a:t>
            </a:r>
            <a:r>
              <a:rPr lang="en-US" altLang="zh-CN"/>
              <a:t> + </a:t>
            </a:r>
            <a:r>
              <a:rPr lang="en-US" altLang="zh-CN" i="1">
                <a:sym typeface="Symbol" pitchFamily="18" charset="2"/>
              </a:rPr>
              <a:t></a:t>
            </a:r>
            <a:r>
              <a:rPr lang="en-US" altLang="zh-CN" i="1"/>
              <a:t>hy</a:t>
            </a:r>
            <a:r>
              <a:rPr lang="en-US" altLang="zh-CN" i="1" baseline="-25000"/>
              <a:t>n </a:t>
            </a:r>
            <a:r>
              <a:rPr lang="en-US" altLang="zh-CN"/>
              <a:t>= (1 + </a:t>
            </a:r>
            <a:r>
              <a:rPr lang="en-US" altLang="zh-CN" i="1">
                <a:sym typeface="Symbol" pitchFamily="18" charset="2"/>
              </a:rPr>
              <a:t></a:t>
            </a:r>
            <a:r>
              <a:rPr lang="en-US" altLang="zh-CN" i="1"/>
              <a:t>h</a:t>
            </a:r>
            <a:r>
              <a:rPr lang="en-US" altLang="zh-CN"/>
              <a:t>)</a:t>
            </a:r>
            <a:r>
              <a:rPr lang="en-US" altLang="zh-CN" i="1"/>
              <a:t>y</a:t>
            </a:r>
            <a:r>
              <a:rPr lang="en-US" altLang="zh-CN" i="1" baseline="-25000"/>
              <a:t>n </a:t>
            </a:r>
            <a:r>
              <a:rPr lang="en-US" altLang="zh-CN"/>
              <a:t> =s(u)</a:t>
            </a:r>
            <a:r>
              <a:rPr lang="en-US" altLang="zh-CN" i="1"/>
              <a:t>y</a:t>
            </a:r>
            <a:r>
              <a:rPr lang="en-US" altLang="zh-CN" i="1" baseline="-25000"/>
              <a:t>n</a:t>
            </a:r>
            <a:r>
              <a:rPr lang="en-US" altLang="zh-CN" i="1"/>
              <a:t>, </a:t>
            </a:r>
            <a:r>
              <a:rPr lang="en-US" altLang="zh-CN"/>
              <a:t>s(u)= 1+u, u= 1 + </a:t>
            </a:r>
            <a:r>
              <a:rPr lang="en-US" altLang="zh-CN" i="1">
                <a:sym typeface="Symbol" pitchFamily="18" charset="2"/>
              </a:rPr>
              <a:t></a:t>
            </a:r>
            <a:r>
              <a:rPr lang="en-US" altLang="zh-CN" i="1"/>
              <a:t>h.</a:t>
            </a:r>
            <a:r>
              <a:rPr lang="en-US" altLang="zh-CN" i="1" baseline="-25000"/>
              <a:t> </a:t>
            </a:r>
            <a:endParaRPr lang="zh-CN" altLang="en-US"/>
          </a:p>
        </p:txBody>
      </p:sp>
      <p:sp>
        <p:nvSpPr>
          <p:cNvPr id="149508" name="灯片编号占位符 3"/>
          <p:cNvSpPr>
            <a:spLocks noGrp="1"/>
          </p:cNvSpPr>
          <p:nvPr>
            <p:ph type="sldNum" sz="quarter" idx="5"/>
          </p:nvPr>
        </p:nvSpPr>
        <p:spPr>
          <a:noFill/>
        </p:spPr>
        <p:txBody>
          <a:bodyPr/>
          <a:lstStyle/>
          <a:p>
            <a:fld id="{FEE712F8-4162-4D18-B1D8-9BCDA9FA7BC0}" type="slidenum">
              <a:rPr lang="zh-CN" altLang="en-US" smtClean="0"/>
              <a:pPr/>
              <a:t>61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4: ODE</a:t>
            </a:r>
            <a:endParaRPr lang="en-US" altLang="zh-CN">
              <a:latin typeface="Times New Roman" pitchFamily="18" charset="0"/>
            </a:endParaRPr>
          </a:p>
        </p:txBody>
      </p:sp>
      <p:sp>
        <p:nvSpPr>
          <p:cNvPr id="6" name="灯片编号占位符 5"/>
          <p:cNvSpPr>
            <a:spLocks noGrp="1"/>
          </p:cNvSpPr>
          <p:nvPr>
            <p:ph type="sldNum" sz="quarter" idx="12"/>
          </p:nvPr>
        </p:nvSpPr>
        <p:spPr/>
        <p:txBody>
          <a:bodyPr/>
          <a:lstStyle>
            <a:lvl1pPr>
              <a:defRPr/>
            </a:lvl1pPr>
          </a:lstStyle>
          <a:p>
            <a:pPr>
              <a:defRPr/>
            </a:pPr>
            <a:fld id="{226BF565-64B5-4687-B8CE-58BF16CEFEB7}"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4: ODE</a:t>
            </a:r>
            <a:endParaRPr lang="en-US" altLang="zh-CN">
              <a:latin typeface="Times New Roman" pitchFamily="18" charset="0"/>
            </a:endParaRPr>
          </a:p>
        </p:txBody>
      </p:sp>
      <p:sp>
        <p:nvSpPr>
          <p:cNvPr id="6" name="灯片编号占位符 5"/>
          <p:cNvSpPr>
            <a:spLocks noGrp="1"/>
          </p:cNvSpPr>
          <p:nvPr>
            <p:ph type="sldNum" sz="quarter" idx="12"/>
          </p:nvPr>
        </p:nvSpPr>
        <p:spPr/>
        <p:txBody>
          <a:bodyPr/>
          <a:lstStyle>
            <a:lvl1pPr>
              <a:defRPr/>
            </a:lvl1pPr>
          </a:lstStyle>
          <a:p>
            <a:pPr>
              <a:defRPr/>
            </a:pPr>
            <a:fld id="{16BEC5B7-7105-4A69-A8AF-3443B5C8DAC8}"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62700" y="228600"/>
            <a:ext cx="1943100"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228600"/>
            <a:ext cx="567690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4: ODE</a:t>
            </a:r>
            <a:endParaRPr lang="en-US" altLang="zh-CN">
              <a:latin typeface="Times New Roman" pitchFamily="18" charset="0"/>
            </a:endParaRPr>
          </a:p>
        </p:txBody>
      </p:sp>
      <p:sp>
        <p:nvSpPr>
          <p:cNvPr id="6" name="灯片编号占位符 5"/>
          <p:cNvSpPr>
            <a:spLocks noGrp="1"/>
          </p:cNvSpPr>
          <p:nvPr>
            <p:ph type="sldNum" sz="quarter" idx="12"/>
          </p:nvPr>
        </p:nvSpPr>
        <p:spPr/>
        <p:txBody>
          <a:bodyPr/>
          <a:lstStyle>
            <a:lvl1pPr>
              <a:defRPr/>
            </a:lvl1pPr>
          </a:lstStyle>
          <a:p>
            <a:pPr>
              <a:defRPr/>
            </a:pPr>
            <a:fld id="{A181F1A0-E2B7-4BE9-A082-7C730B5F9D60}"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4: ODE</a:t>
            </a:r>
            <a:endParaRPr lang="en-US" altLang="zh-CN">
              <a:latin typeface="Times New Roman" pitchFamily="18" charset="0"/>
            </a:endParaRPr>
          </a:p>
        </p:txBody>
      </p:sp>
      <p:sp>
        <p:nvSpPr>
          <p:cNvPr id="6" name="灯片编号占位符 5"/>
          <p:cNvSpPr>
            <a:spLocks noGrp="1"/>
          </p:cNvSpPr>
          <p:nvPr>
            <p:ph type="sldNum" sz="quarter" idx="12"/>
          </p:nvPr>
        </p:nvSpPr>
        <p:spPr/>
        <p:txBody>
          <a:bodyPr/>
          <a:lstStyle>
            <a:lvl1pPr>
              <a:defRPr/>
            </a:lvl1pPr>
          </a:lstStyle>
          <a:p>
            <a:pPr>
              <a:defRPr/>
            </a:pPr>
            <a:fld id="{126A4D2F-977C-4FD9-999B-02E27FE9C53C}"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4: ODE</a:t>
            </a:r>
            <a:endParaRPr lang="en-US" altLang="zh-CN">
              <a:latin typeface="Times New Roman" pitchFamily="18" charset="0"/>
            </a:endParaRPr>
          </a:p>
        </p:txBody>
      </p:sp>
      <p:sp>
        <p:nvSpPr>
          <p:cNvPr id="6" name="灯片编号占位符 5"/>
          <p:cNvSpPr>
            <a:spLocks noGrp="1"/>
          </p:cNvSpPr>
          <p:nvPr>
            <p:ph type="sldNum" sz="quarter" idx="12"/>
          </p:nvPr>
        </p:nvSpPr>
        <p:spPr/>
        <p:txBody>
          <a:bodyPr/>
          <a:lstStyle>
            <a:lvl1pPr>
              <a:defRPr/>
            </a:lvl1pPr>
          </a:lstStyle>
          <a:p>
            <a:pPr>
              <a:defRPr/>
            </a:pPr>
            <a:fld id="{A794D5EA-D518-4900-8043-D5E6326D89F4}"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r>
              <a:rPr lang="en-US" altLang="zh-CN"/>
              <a:t>4: ODE</a:t>
            </a:r>
            <a:endParaRPr lang="en-US" altLang="zh-CN">
              <a:latin typeface="Times New Roman" pitchFamily="18" charset="0"/>
            </a:endParaRPr>
          </a:p>
        </p:txBody>
      </p:sp>
      <p:sp>
        <p:nvSpPr>
          <p:cNvPr id="7" name="灯片编号占位符 6"/>
          <p:cNvSpPr>
            <a:spLocks noGrp="1"/>
          </p:cNvSpPr>
          <p:nvPr>
            <p:ph type="sldNum" sz="quarter" idx="12"/>
          </p:nvPr>
        </p:nvSpPr>
        <p:spPr/>
        <p:txBody>
          <a:bodyPr/>
          <a:lstStyle>
            <a:lvl1pPr>
              <a:defRPr/>
            </a:lvl1pPr>
          </a:lstStyle>
          <a:p>
            <a:pPr>
              <a:defRPr/>
            </a:pPr>
            <a:fld id="{C41485A9-8EE8-45EB-8CB4-BFD7976CBD81}"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r>
              <a:rPr lang="en-US" altLang="zh-CN"/>
              <a:t>4: ODE</a:t>
            </a:r>
            <a:endParaRPr lang="en-US" altLang="zh-CN">
              <a:latin typeface="Times New Roman" pitchFamily="18" charset="0"/>
            </a:endParaRPr>
          </a:p>
        </p:txBody>
      </p:sp>
      <p:sp>
        <p:nvSpPr>
          <p:cNvPr id="9" name="灯片编号占位符 8"/>
          <p:cNvSpPr>
            <a:spLocks noGrp="1"/>
          </p:cNvSpPr>
          <p:nvPr>
            <p:ph type="sldNum" sz="quarter" idx="12"/>
          </p:nvPr>
        </p:nvSpPr>
        <p:spPr/>
        <p:txBody>
          <a:bodyPr/>
          <a:lstStyle>
            <a:lvl1pPr>
              <a:defRPr/>
            </a:lvl1pPr>
          </a:lstStyle>
          <a:p>
            <a:pPr>
              <a:defRPr/>
            </a:pPr>
            <a:fld id="{C21FD4F0-D028-4D37-941A-D8E178FBE78B}"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r>
              <a:rPr lang="en-US" altLang="zh-CN"/>
              <a:t>4: ODE</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lvl1pPr>
              <a:defRPr/>
            </a:lvl1pPr>
          </a:lstStyle>
          <a:p>
            <a:pPr>
              <a:defRPr/>
            </a:pPr>
            <a:fld id="{881DCE05-4AE0-4394-921F-013BB05B1831}"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r>
              <a:rPr lang="en-US" altLang="zh-CN"/>
              <a:t>4: ODE</a:t>
            </a:r>
            <a:endParaRPr lang="en-US" altLang="zh-CN">
              <a:latin typeface="Times New Roman" pitchFamily="18" charset="0"/>
            </a:endParaRPr>
          </a:p>
        </p:txBody>
      </p:sp>
      <p:sp>
        <p:nvSpPr>
          <p:cNvPr id="4" name="灯片编号占位符 3"/>
          <p:cNvSpPr>
            <a:spLocks noGrp="1"/>
          </p:cNvSpPr>
          <p:nvPr>
            <p:ph type="sldNum" sz="quarter" idx="12"/>
          </p:nvPr>
        </p:nvSpPr>
        <p:spPr/>
        <p:txBody>
          <a:bodyPr/>
          <a:lstStyle>
            <a:lvl1pPr>
              <a:defRPr/>
            </a:lvl1pPr>
          </a:lstStyle>
          <a:p>
            <a:pPr>
              <a:defRPr/>
            </a:pPr>
            <a:fld id="{38092A9D-C59D-4231-BA75-BBB05C991F7A}"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r>
              <a:rPr lang="en-US" altLang="zh-CN"/>
              <a:t>4: ODE</a:t>
            </a:r>
            <a:endParaRPr lang="en-US" altLang="zh-CN">
              <a:latin typeface="Times New Roman" pitchFamily="18" charset="0"/>
            </a:endParaRPr>
          </a:p>
        </p:txBody>
      </p:sp>
      <p:sp>
        <p:nvSpPr>
          <p:cNvPr id="7" name="灯片编号占位符 6"/>
          <p:cNvSpPr>
            <a:spLocks noGrp="1"/>
          </p:cNvSpPr>
          <p:nvPr>
            <p:ph type="sldNum" sz="quarter" idx="12"/>
          </p:nvPr>
        </p:nvSpPr>
        <p:spPr/>
        <p:txBody>
          <a:bodyPr/>
          <a:lstStyle>
            <a:lvl1pPr>
              <a:defRPr/>
            </a:lvl1pPr>
          </a:lstStyle>
          <a:p>
            <a:pPr>
              <a:defRPr/>
            </a:pPr>
            <a:fld id="{A9C6EE38-D322-477B-A99F-C549EEE92149}"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r>
              <a:rPr lang="en-US" altLang="zh-CN"/>
              <a:t>4: ODE</a:t>
            </a:r>
            <a:endParaRPr lang="en-US" altLang="zh-CN">
              <a:latin typeface="Times New Roman" pitchFamily="18" charset="0"/>
            </a:endParaRPr>
          </a:p>
        </p:txBody>
      </p:sp>
      <p:sp>
        <p:nvSpPr>
          <p:cNvPr id="7" name="灯片编号占位符 6"/>
          <p:cNvSpPr>
            <a:spLocks noGrp="1"/>
          </p:cNvSpPr>
          <p:nvPr>
            <p:ph type="sldNum" sz="quarter" idx="12"/>
          </p:nvPr>
        </p:nvSpPr>
        <p:spPr/>
        <p:txBody>
          <a:bodyPr/>
          <a:lstStyle>
            <a:lvl1pPr>
              <a:defRPr/>
            </a:lvl1pPr>
          </a:lstStyle>
          <a:p>
            <a:pPr>
              <a:defRPr/>
            </a:pPr>
            <a:fld id="{FDE09ECD-F988-434B-A57D-FEBB95DEF1DC}"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10595"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r>
              <a:rPr lang="en-US" altLang="zh-CN"/>
              <a:t>4: ODE</a:t>
            </a: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CEE5F3A1-2028-4426-855A-737A1B5E79E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87" r:id="rId1"/>
    <p:sldLayoutId id="2147484288" r:id="rId2"/>
    <p:sldLayoutId id="2147484289" r:id="rId3"/>
    <p:sldLayoutId id="2147484290" r:id="rId4"/>
    <p:sldLayoutId id="2147484291" r:id="rId5"/>
    <p:sldLayoutId id="2147484292" r:id="rId6"/>
    <p:sldLayoutId id="2147484293" r:id="rId7"/>
    <p:sldLayoutId id="2147484294" r:id="rId8"/>
    <p:sldLayoutId id="2147484295" r:id="rId9"/>
    <p:sldLayoutId id="2147484296" r:id="rId10"/>
    <p:sldLayoutId id="2147484297" r:id="rId11"/>
  </p:sldLayoutIdLst>
  <p:hf hdr="0" dt="0"/>
  <p:txStyles>
    <p:titleStyle>
      <a:lvl1pPr algn="ctr" rtl="0" eaLnBrk="0" fontAlgn="base" hangingPunct="0">
        <a:spcBef>
          <a:spcPct val="0"/>
        </a:spcBef>
        <a:spcAft>
          <a:spcPct val="0"/>
        </a:spcAft>
        <a:defRPr sz="3200" u="sng">
          <a:solidFill>
            <a:schemeClr val="accent2"/>
          </a:solidFill>
          <a:latin typeface="+mj-lt"/>
          <a:ea typeface="+mj-ea"/>
          <a:cs typeface="+mj-cs"/>
        </a:defRPr>
      </a:lvl1pPr>
      <a:lvl2pPr algn="ctr" rtl="0" eaLnBrk="0" fontAlgn="base" hangingPunct="0">
        <a:spcBef>
          <a:spcPct val="0"/>
        </a:spcBef>
        <a:spcAft>
          <a:spcPct val="0"/>
        </a:spcAft>
        <a:defRPr sz="3200" u="sng">
          <a:solidFill>
            <a:schemeClr val="accent2"/>
          </a:solidFill>
          <a:latin typeface="Comic Sans MS" pitchFamily="66" charset="0"/>
          <a:ea typeface="宋体" pitchFamily="2" charset="-122"/>
        </a:defRPr>
      </a:lvl2pPr>
      <a:lvl3pPr algn="ctr" rtl="0" eaLnBrk="0" fontAlgn="base" hangingPunct="0">
        <a:spcBef>
          <a:spcPct val="0"/>
        </a:spcBef>
        <a:spcAft>
          <a:spcPct val="0"/>
        </a:spcAft>
        <a:defRPr sz="3200" u="sng">
          <a:solidFill>
            <a:schemeClr val="accent2"/>
          </a:solidFill>
          <a:latin typeface="Comic Sans MS" pitchFamily="66" charset="0"/>
          <a:ea typeface="宋体" pitchFamily="2" charset="-122"/>
        </a:defRPr>
      </a:lvl3pPr>
      <a:lvl4pPr algn="ctr" rtl="0" eaLnBrk="0" fontAlgn="base" hangingPunct="0">
        <a:spcBef>
          <a:spcPct val="0"/>
        </a:spcBef>
        <a:spcAft>
          <a:spcPct val="0"/>
        </a:spcAft>
        <a:defRPr sz="3200" u="sng">
          <a:solidFill>
            <a:schemeClr val="accent2"/>
          </a:solidFill>
          <a:latin typeface="Comic Sans MS" pitchFamily="66" charset="0"/>
          <a:ea typeface="宋体" pitchFamily="2" charset="-122"/>
        </a:defRPr>
      </a:lvl4pPr>
      <a:lvl5pPr algn="ctr" rtl="0" eaLnBrk="0" fontAlgn="base" hangingPunct="0">
        <a:spcBef>
          <a:spcPct val="0"/>
        </a:spcBef>
        <a:spcAft>
          <a:spcPct val="0"/>
        </a:spcAft>
        <a:defRPr sz="3200" u="sng">
          <a:solidFill>
            <a:schemeClr val="accent2"/>
          </a:solidFill>
          <a:latin typeface="Comic Sans MS" pitchFamily="66" charset="0"/>
          <a:ea typeface="宋体" pitchFamily="2" charset="-122"/>
        </a:defRPr>
      </a:lvl5pPr>
      <a:lvl6pPr marL="457200" algn="ctr" rtl="0" eaLnBrk="0" fontAlgn="base" hangingPunct="0">
        <a:spcBef>
          <a:spcPct val="0"/>
        </a:spcBef>
        <a:spcAft>
          <a:spcPct val="0"/>
        </a:spcAft>
        <a:defRPr sz="3200" u="sng">
          <a:solidFill>
            <a:schemeClr val="accent2"/>
          </a:solidFill>
          <a:latin typeface="Comic Sans MS" pitchFamily="66" charset="0"/>
          <a:ea typeface="宋体" pitchFamily="2" charset="-122"/>
        </a:defRPr>
      </a:lvl6pPr>
      <a:lvl7pPr marL="914400" algn="ctr" rtl="0" eaLnBrk="0" fontAlgn="base" hangingPunct="0">
        <a:spcBef>
          <a:spcPct val="0"/>
        </a:spcBef>
        <a:spcAft>
          <a:spcPct val="0"/>
        </a:spcAft>
        <a:defRPr sz="3200" u="sng">
          <a:solidFill>
            <a:schemeClr val="accent2"/>
          </a:solidFill>
          <a:latin typeface="Comic Sans MS" pitchFamily="66" charset="0"/>
          <a:ea typeface="宋体" pitchFamily="2" charset="-122"/>
        </a:defRPr>
      </a:lvl7pPr>
      <a:lvl8pPr marL="1371600" algn="ctr" rtl="0" eaLnBrk="0" fontAlgn="base" hangingPunct="0">
        <a:spcBef>
          <a:spcPct val="0"/>
        </a:spcBef>
        <a:spcAft>
          <a:spcPct val="0"/>
        </a:spcAft>
        <a:defRPr sz="3200" u="sng">
          <a:solidFill>
            <a:schemeClr val="accent2"/>
          </a:solidFill>
          <a:latin typeface="Comic Sans MS" pitchFamily="66" charset="0"/>
          <a:ea typeface="宋体" pitchFamily="2" charset="-122"/>
        </a:defRPr>
      </a:lvl8pPr>
      <a:lvl9pPr marL="1828800" algn="ctr" rtl="0" eaLnBrk="0" fontAlgn="base" hangingPunct="0">
        <a:spcBef>
          <a:spcPct val="0"/>
        </a:spcBef>
        <a:spcAft>
          <a:spcPct val="0"/>
        </a:spcAft>
        <a:defRPr sz="3200" u="sng">
          <a:solidFill>
            <a:schemeClr val="accent2"/>
          </a:solidFill>
          <a:latin typeface="Comic Sans MS" pitchFamily="66"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9.wmf"/><Relationship Id="rId5" Type="http://schemas.openxmlformats.org/officeDocument/2006/relationships/oleObject" Target="../embeddings/oleObject20.bin"/><Relationship Id="rId4" Type="http://schemas.openxmlformats.org/officeDocument/2006/relationships/image" Target="../media/image18.wmf"/></Relationships>
</file>

<file path=ppt/slides/_rels/slide1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2.wmf"/><Relationship Id="rId5" Type="http://schemas.openxmlformats.org/officeDocument/2006/relationships/oleObject" Target="../embeddings/oleObject23.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5.bin"/></Relationships>
</file>

<file path=ppt/slides/_rels/slide12.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29.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26.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9.bin"/></Relationships>
</file>

<file path=ppt/slides/_rels/slide13.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31.wmf"/><Relationship Id="rId5" Type="http://schemas.openxmlformats.org/officeDocument/2006/relationships/oleObject" Target="../embeddings/oleObject32.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4.bin"/></Relationships>
</file>

<file path=ppt/slides/_rels/slide14.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35.wmf"/><Relationship Id="rId5" Type="http://schemas.openxmlformats.org/officeDocument/2006/relationships/oleObject" Target="../embeddings/oleObject36.bin"/><Relationship Id="rId4" Type="http://schemas.openxmlformats.org/officeDocument/2006/relationships/image" Target="../media/image34.wmf"/></Relationships>
</file>

<file path=ppt/slides/_rels/slide15.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38.wmf"/><Relationship Id="rId5" Type="http://schemas.openxmlformats.org/officeDocument/2006/relationships/oleObject" Target="../embeddings/oleObject39.bin"/><Relationship Id="rId4" Type="http://schemas.openxmlformats.org/officeDocument/2006/relationships/image" Target="../media/image37.wmf"/></Relationships>
</file>

<file path=ppt/slides/_rels/slide16.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46.bin"/><Relationship Id="rId18" Type="http://schemas.openxmlformats.org/officeDocument/2006/relationships/image" Target="../media/image47.wmf"/><Relationship Id="rId3" Type="http://schemas.openxmlformats.org/officeDocument/2006/relationships/oleObject" Target="../embeddings/oleObject41.bin"/><Relationship Id="rId21" Type="http://schemas.openxmlformats.org/officeDocument/2006/relationships/oleObject" Target="../embeddings/oleObject50.bin"/><Relationship Id="rId7" Type="http://schemas.openxmlformats.org/officeDocument/2006/relationships/oleObject" Target="../embeddings/oleObject43.bin"/><Relationship Id="rId12" Type="http://schemas.openxmlformats.org/officeDocument/2006/relationships/image" Target="../media/image44.wmf"/><Relationship Id="rId17" Type="http://schemas.openxmlformats.org/officeDocument/2006/relationships/oleObject" Target="../embeddings/oleObject48.bin"/><Relationship Id="rId2" Type="http://schemas.openxmlformats.org/officeDocument/2006/relationships/slideLayout" Target="../slideLayouts/slideLayout2.xml"/><Relationship Id="rId16" Type="http://schemas.openxmlformats.org/officeDocument/2006/relationships/image" Target="../media/image46.wmf"/><Relationship Id="rId20" Type="http://schemas.openxmlformats.org/officeDocument/2006/relationships/image" Target="../media/image48.wmf"/><Relationship Id="rId1" Type="http://schemas.openxmlformats.org/officeDocument/2006/relationships/vmlDrawing" Target="../drawings/vmlDrawing15.vml"/><Relationship Id="rId6" Type="http://schemas.openxmlformats.org/officeDocument/2006/relationships/image" Target="../media/image41.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43.wmf"/><Relationship Id="rId19" Type="http://schemas.openxmlformats.org/officeDocument/2006/relationships/oleObject" Target="../embeddings/oleObject49.bin"/><Relationship Id="rId4" Type="http://schemas.openxmlformats.org/officeDocument/2006/relationships/image" Target="../media/image40.wmf"/><Relationship Id="rId9" Type="http://schemas.openxmlformats.org/officeDocument/2006/relationships/oleObject" Target="../embeddings/oleObject44.bin"/><Relationship Id="rId14" Type="http://schemas.openxmlformats.org/officeDocument/2006/relationships/image" Target="../media/image45.wmf"/><Relationship Id="rId22" Type="http://schemas.openxmlformats.org/officeDocument/2006/relationships/image" Target="../media/image49.wmf"/></Relationships>
</file>

<file path=ppt/slides/_rels/slide17.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51.wmf"/><Relationship Id="rId5" Type="http://schemas.openxmlformats.org/officeDocument/2006/relationships/oleObject" Target="../embeddings/oleObject52.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54.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54.wmf"/></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6.xml"/><Relationship Id="rId1" Type="http://schemas.openxmlformats.org/officeDocument/2006/relationships/vmlDrawing" Target="../drawings/vmlDrawing18.vml"/><Relationship Id="rId5" Type="http://schemas.openxmlformats.org/officeDocument/2006/relationships/image" Target="../media/image55.wmf"/><Relationship Id="rId4" Type="http://schemas.openxmlformats.org/officeDocument/2006/relationships/oleObject" Target="../embeddings/oleObject56.bin"/></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8.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60.bin"/></Relationships>
</file>

<file path=ppt/slides/_rels/slide21.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64.wmf"/><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58.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63.wmf"/><Relationship Id="rId4" Type="http://schemas.openxmlformats.org/officeDocument/2006/relationships/image" Target="../media/image62.wmf"/><Relationship Id="rId9" Type="http://schemas.openxmlformats.org/officeDocument/2006/relationships/oleObject" Target="../embeddings/oleObject65.bin"/></Relationships>
</file>

<file path=ppt/slides/_rels/slide22.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6.w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70.bin"/><Relationship Id="rId14" Type="http://schemas.openxmlformats.org/officeDocument/2006/relationships/image" Target="../media/image70.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72.wmf"/><Relationship Id="rId5" Type="http://schemas.openxmlformats.org/officeDocument/2006/relationships/oleObject" Target="../embeddings/oleObject74.bin"/><Relationship Id="rId4" Type="http://schemas.openxmlformats.org/officeDocument/2006/relationships/image" Target="../media/image71.wmf"/></Relationships>
</file>

<file path=ppt/slides/_rels/slide24.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77.wmf"/><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74.w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78.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image" Target="../media/image79.wmf"/><Relationship Id="rId5" Type="http://schemas.openxmlformats.org/officeDocument/2006/relationships/oleObject" Target="../embeddings/oleObject81.bin"/><Relationship Id="rId4" Type="http://schemas.openxmlformats.org/officeDocument/2006/relationships/image" Target="../media/image78.wmf"/></Relationships>
</file>

<file path=ppt/slides/_rels/slide26.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image" Target="../media/image81.wmf"/><Relationship Id="rId5" Type="http://schemas.openxmlformats.org/officeDocument/2006/relationships/oleObject" Target="../embeddings/oleObject83.bin"/><Relationship Id="rId4" Type="http://schemas.openxmlformats.org/officeDocument/2006/relationships/image" Target="../media/image80.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image" Target="../media/image84.wmf"/><Relationship Id="rId5" Type="http://schemas.openxmlformats.org/officeDocument/2006/relationships/oleObject" Target="../embeddings/oleObject86.bin"/><Relationship Id="rId4" Type="http://schemas.openxmlformats.org/officeDocument/2006/relationships/image" Target="../media/image83.wmf"/></Relationships>
</file>

<file path=ppt/slides/_rels/slide28.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92.bin"/><Relationship Id="rId3" Type="http://schemas.openxmlformats.org/officeDocument/2006/relationships/oleObject" Target="../embeddings/oleObject87.bin"/><Relationship Id="rId7" Type="http://schemas.openxmlformats.org/officeDocument/2006/relationships/oleObject" Target="../embeddings/oleObject89.bin"/><Relationship Id="rId12" Type="http://schemas.openxmlformats.org/officeDocument/2006/relationships/image" Target="../media/image89.wmf"/><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86.wmf"/><Relationship Id="rId11" Type="http://schemas.openxmlformats.org/officeDocument/2006/relationships/oleObject" Target="../embeddings/oleObject91.bin"/><Relationship Id="rId5" Type="http://schemas.openxmlformats.org/officeDocument/2006/relationships/oleObject" Target="../embeddings/oleObject88.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90.bin"/><Relationship Id="rId14" Type="http://schemas.openxmlformats.org/officeDocument/2006/relationships/image" Target="../media/image90.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6.xml"/><Relationship Id="rId1" Type="http://schemas.openxmlformats.org/officeDocument/2006/relationships/vmlDrawing" Target="../drawings/vmlDrawing28.vml"/><Relationship Id="rId6" Type="http://schemas.openxmlformats.org/officeDocument/2006/relationships/image" Target="../media/image92.wmf"/><Relationship Id="rId5" Type="http://schemas.openxmlformats.org/officeDocument/2006/relationships/oleObject" Target="../embeddings/oleObject94.bin"/><Relationship Id="rId4" Type="http://schemas.openxmlformats.org/officeDocument/2006/relationships/image" Target="../media/image91.wmf"/></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100.bin"/><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image" Target="../media/image97.wmf"/><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image" Target="../media/image94.wmf"/><Relationship Id="rId11" Type="http://schemas.openxmlformats.org/officeDocument/2006/relationships/oleObject" Target="../embeddings/oleObject99.bin"/><Relationship Id="rId5" Type="http://schemas.openxmlformats.org/officeDocument/2006/relationships/oleObject" Target="../embeddings/oleObject96.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98.bin"/><Relationship Id="rId14" Type="http://schemas.openxmlformats.org/officeDocument/2006/relationships/image" Target="../media/image98.wmf"/></Relationships>
</file>

<file path=ppt/slides/_rels/slide31.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101.bin"/><Relationship Id="rId7" Type="http://schemas.openxmlformats.org/officeDocument/2006/relationships/oleObject" Target="../embeddings/oleObject103.bin"/><Relationship Id="rId2" Type="http://schemas.openxmlformats.org/officeDocument/2006/relationships/slideLayout" Target="../slideLayouts/slideLayout6.xml"/><Relationship Id="rId1" Type="http://schemas.openxmlformats.org/officeDocument/2006/relationships/vmlDrawing" Target="../drawings/vmlDrawing30.vml"/><Relationship Id="rId6" Type="http://schemas.openxmlformats.org/officeDocument/2006/relationships/image" Target="../media/image100.wmf"/><Relationship Id="rId5" Type="http://schemas.openxmlformats.org/officeDocument/2006/relationships/oleObject" Target="../embeddings/oleObject102.bin"/><Relationship Id="rId4" Type="http://schemas.openxmlformats.org/officeDocument/2006/relationships/image" Target="../media/image99.wmf"/></Relationships>
</file>

<file path=ppt/slides/_rels/slide32.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104.bin"/><Relationship Id="rId7" Type="http://schemas.openxmlformats.org/officeDocument/2006/relationships/oleObject" Target="../embeddings/oleObject106.bin"/><Relationship Id="rId2" Type="http://schemas.openxmlformats.org/officeDocument/2006/relationships/slideLayout" Target="../slideLayouts/slideLayout6.xml"/><Relationship Id="rId1" Type="http://schemas.openxmlformats.org/officeDocument/2006/relationships/vmlDrawing" Target="../drawings/vmlDrawing31.vml"/><Relationship Id="rId6" Type="http://schemas.openxmlformats.org/officeDocument/2006/relationships/image" Target="../media/image103.wmf"/><Relationship Id="rId5" Type="http://schemas.openxmlformats.org/officeDocument/2006/relationships/oleObject" Target="../embeddings/oleObject105.bin"/><Relationship Id="rId4" Type="http://schemas.openxmlformats.org/officeDocument/2006/relationships/image" Target="../media/image102.wmf"/></Relationships>
</file>

<file path=ppt/slides/_rels/slide33.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107.bin"/><Relationship Id="rId7" Type="http://schemas.openxmlformats.org/officeDocument/2006/relationships/oleObject" Target="../embeddings/oleObject109.bin"/><Relationship Id="rId2" Type="http://schemas.openxmlformats.org/officeDocument/2006/relationships/slideLayout" Target="../slideLayouts/slideLayout6.xml"/><Relationship Id="rId1" Type="http://schemas.openxmlformats.org/officeDocument/2006/relationships/vmlDrawing" Target="../drawings/vmlDrawing32.vml"/><Relationship Id="rId6" Type="http://schemas.openxmlformats.org/officeDocument/2006/relationships/image" Target="../media/image106.wmf"/><Relationship Id="rId5" Type="http://schemas.openxmlformats.org/officeDocument/2006/relationships/oleObject" Target="../embeddings/oleObject108.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110.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6.xml"/><Relationship Id="rId1" Type="http://schemas.openxmlformats.org/officeDocument/2006/relationships/vmlDrawing" Target="../drawings/vmlDrawing33.vml"/><Relationship Id="rId4" Type="http://schemas.openxmlformats.org/officeDocument/2006/relationships/image" Target="../media/image109.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11.wmf"/><Relationship Id="rId5" Type="http://schemas.openxmlformats.org/officeDocument/2006/relationships/oleObject" Target="../embeddings/oleObject113.bin"/><Relationship Id="rId4" Type="http://schemas.openxmlformats.org/officeDocument/2006/relationships/image" Target="../media/image110.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6.xml"/><Relationship Id="rId1" Type="http://schemas.openxmlformats.org/officeDocument/2006/relationships/vmlDrawing" Target="../drawings/vmlDrawing35.vml"/><Relationship Id="rId4" Type="http://schemas.openxmlformats.org/officeDocument/2006/relationships/image" Target="../media/image112.wmf"/></Relationships>
</file>

<file path=ppt/slides/_rels/slide37.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15.bin"/><Relationship Id="rId7" Type="http://schemas.openxmlformats.org/officeDocument/2006/relationships/oleObject" Target="../embeddings/oleObject117.bin"/><Relationship Id="rId12" Type="http://schemas.openxmlformats.org/officeDocument/2006/relationships/image" Target="../media/image116.wmf"/><Relationship Id="rId2" Type="http://schemas.openxmlformats.org/officeDocument/2006/relationships/slideLayout" Target="../slideLayouts/slideLayout6.xml"/><Relationship Id="rId1" Type="http://schemas.openxmlformats.org/officeDocument/2006/relationships/vmlDrawing" Target="../drawings/vmlDrawing36.vml"/><Relationship Id="rId6" Type="http://schemas.openxmlformats.org/officeDocument/2006/relationships/image" Target="../media/image114.wmf"/><Relationship Id="rId11" Type="http://schemas.openxmlformats.org/officeDocument/2006/relationships/oleObject" Target="../embeddings/oleObject119.bin"/><Relationship Id="rId5" Type="http://schemas.openxmlformats.org/officeDocument/2006/relationships/oleObject" Target="../embeddings/oleObject116.bin"/><Relationship Id="rId10" Type="http://schemas.openxmlformats.org/officeDocument/2006/relationships/image" Target="../media/image94.wmf"/><Relationship Id="rId4" Type="http://schemas.openxmlformats.org/officeDocument/2006/relationships/image" Target="../media/image113.wmf"/><Relationship Id="rId9" Type="http://schemas.openxmlformats.org/officeDocument/2006/relationships/oleObject" Target="../embeddings/oleObject118.bin"/></Relationships>
</file>

<file path=ppt/slides/_rels/slide38.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6.xml"/><Relationship Id="rId1" Type="http://schemas.openxmlformats.org/officeDocument/2006/relationships/vmlDrawing" Target="../drawings/vmlDrawing37.vml"/><Relationship Id="rId6" Type="http://schemas.openxmlformats.org/officeDocument/2006/relationships/image" Target="../media/image118.wmf"/><Relationship Id="rId5" Type="http://schemas.openxmlformats.org/officeDocument/2006/relationships/oleObject" Target="../embeddings/oleObject121.bin"/><Relationship Id="rId4" Type="http://schemas.openxmlformats.org/officeDocument/2006/relationships/image" Target="../media/image117.wmf"/></Relationships>
</file>

<file path=ppt/slides/_rels/slide39.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oleObject" Target="../embeddings/oleObject128.bin"/><Relationship Id="rId18" Type="http://schemas.openxmlformats.org/officeDocument/2006/relationships/image" Target="../media/image126.wmf"/><Relationship Id="rId26" Type="http://schemas.openxmlformats.org/officeDocument/2006/relationships/image" Target="../media/image130.wmf"/><Relationship Id="rId3" Type="http://schemas.openxmlformats.org/officeDocument/2006/relationships/oleObject" Target="../embeddings/oleObject123.bin"/><Relationship Id="rId21" Type="http://schemas.openxmlformats.org/officeDocument/2006/relationships/oleObject" Target="../embeddings/oleObject132.bin"/><Relationship Id="rId7" Type="http://schemas.openxmlformats.org/officeDocument/2006/relationships/oleObject" Target="../embeddings/oleObject125.bin"/><Relationship Id="rId12" Type="http://schemas.openxmlformats.org/officeDocument/2006/relationships/image" Target="../media/image123.wmf"/><Relationship Id="rId17" Type="http://schemas.openxmlformats.org/officeDocument/2006/relationships/oleObject" Target="../embeddings/oleObject130.bin"/><Relationship Id="rId25" Type="http://schemas.openxmlformats.org/officeDocument/2006/relationships/oleObject" Target="../embeddings/oleObject134.bin"/><Relationship Id="rId2" Type="http://schemas.openxmlformats.org/officeDocument/2006/relationships/slideLayout" Target="../slideLayouts/slideLayout6.xml"/><Relationship Id="rId16" Type="http://schemas.openxmlformats.org/officeDocument/2006/relationships/image" Target="../media/image125.wmf"/><Relationship Id="rId20" Type="http://schemas.openxmlformats.org/officeDocument/2006/relationships/image" Target="../media/image127.wmf"/><Relationship Id="rId1" Type="http://schemas.openxmlformats.org/officeDocument/2006/relationships/vmlDrawing" Target="../drawings/vmlDrawing38.vml"/><Relationship Id="rId6" Type="http://schemas.openxmlformats.org/officeDocument/2006/relationships/image" Target="../media/image120.wmf"/><Relationship Id="rId11" Type="http://schemas.openxmlformats.org/officeDocument/2006/relationships/oleObject" Target="../embeddings/oleObject127.bin"/><Relationship Id="rId24" Type="http://schemas.openxmlformats.org/officeDocument/2006/relationships/image" Target="../media/image129.wmf"/><Relationship Id="rId5" Type="http://schemas.openxmlformats.org/officeDocument/2006/relationships/oleObject" Target="../embeddings/oleObject124.bin"/><Relationship Id="rId15" Type="http://schemas.openxmlformats.org/officeDocument/2006/relationships/oleObject" Target="../embeddings/oleObject129.bin"/><Relationship Id="rId23" Type="http://schemas.openxmlformats.org/officeDocument/2006/relationships/oleObject" Target="../embeddings/oleObject133.bin"/><Relationship Id="rId10" Type="http://schemas.openxmlformats.org/officeDocument/2006/relationships/image" Target="../media/image122.wmf"/><Relationship Id="rId19" Type="http://schemas.openxmlformats.org/officeDocument/2006/relationships/oleObject" Target="../embeddings/oleObject131.bin"/><Relationship Id="rId4" Type="http://schemas.openxmlformats.org/officeDocument/2006/relationships/image" Target="../media/image119.wmf"/><Relationship Id="rId9" Type="http://schemas.openxmlformats.org/officeDocument/2006/relationships/oleObject" Target="../embeddings/oleObject126.bin"/><Relationship Id="rId14" Type="http://schemas.openxmlformats.org/officeDocument/2006/relationships/image" Target="../media/image124.wmf"/><Relationship Id="rId22" Type="http://schemas.openxmlformats.org/officeDocument/2006/relationships/image" Target="../media/image128.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32.wmf"/><Relationship Id="rId5" Type="http://schemas.openxmlformats.org/officeDocument/2006/relationships/oleObject" Target="../embeddings/oleObject136.bin"/><Relationship Id="rId4" Type="http://schemas.openxmlformats.org/officeDocument/2006/relationships/image" Target="../media/image131.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6.xml"/><Relationship Id="rId1" Type="http://schemas.openxmlformats.org/officeDocument/2006/relationships/vmlDrawing" Target="../drawings/vmlDrawing40.vml"/><Relationship Id="rId4" Type="http://schemas.openxmlformats.org/officeDocument/2006/relationships/image" Target="../media/image133.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6.xml"/><Relationship Id="rId1" Type="http://schemas.openxmlformats.org/officeDocument/2006/relationships/vmlDrawing" Target="../drawings/vmlDrawing41.vml"/><Relationship Id="rId4" Type="http://schemas.openxmlformats.org/officeDocument/2006/relationships/image" Target="../media/image134.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135.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43.vml"/><Relationship Id="rId5" Type="http://schemas.openxmlformats.org/officeDocument/2006/relationships/image" Target="../media/image136.wmf"/><Relationship Id="rId4" Type="http://schemas.openxmlformats.org/officeDocument/2006/relationships/oleObject" Target="../embeddings/oleObject140.bin"/></Relationships>
</file>

<file path=ppt/slides/_rels/slide45.x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oleObject" Target="../embeddings/oleObject141.bin"/><Relationship Id="rId7" Type="http://schemas.openxmlformats.org/officeDocument/2006/relationships/oleObject" Target="../embeddings/oleObject143.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38.wmf"/><Relationship Id="rId5" Type="http://schemas.openxmlformats.org/officeDocument/2006/relationships/oleObject" Target="../embeddings/oleObject142.bin"/><Relationship Id="rId4" Type="http://schemas.openxmlformats.org/officeDocument/2006/relationships/image" Target="../media/image137.wmf"/></Relationships>
</file>

<file path=ppt/slides/_rels/slide46.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41.wmf"/><Relationship Id="rId5" Type="http://schemas.openxmlformats.org/officeDocument/2006/relationships/oleObject" Target="../embeddings/oleObject145.bin"/><Relationship Id="rId4" Type="http://schemas.openxmlformats.org/officeDocument/2006/relationships/image" Target="../media/image140.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6.xml"/><Relationship Id="rId1" Type="http://schemas.openxmlformats.org/officeDocument/2006/relationships/vmlDrawing" Target="../drawings/vmlDrawing46.vml"/><Relationship Id="rId4" Type="http://schemas.openxmlformats.org/officeDocument/2006/relationships/image" Target="../media/image143.wmf"/></Relationships>
</file>

<file path=ppt/slides/_rels/slide48.x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oleObject" Target="../embeddings/oleObject148.bin"/><Relationship Id="rId7" Type="http://schemas.openxmlformats.org/officeDocument/2006/relationships/oleObject" Target="../embeddings/oleObject150.bin"/><Relationship Id="rId2" Type="http://schemas.openxmlformats.org/officeDocument/2006/relationships/slideLayout" Target="../slideLayouts/slideLayout6.xml"/><Relationship Id="rId1" Type="http://schemas.openxmlformats.org/officeDocument/2006/relationships/vmlDrawing" Target="../drawings/vmlDrawing47.vml"/><Relationship Id="rId6" Type="http://schemas.openxmlformats.org/officeDocument/2006/relationships/image" Target="../media/image145.wmf"/><Relationship Id="rId5" Type="http://schemas.openxmlformats.org/officeDocument/2006/relationships/oleObject" Target="../embeddings/oleObject149.bin"/><Relationship Id="rId4" Type="http://schemas.openxmlformats.org/officeDocument/2006/relationships/image" Target="../media/image144.wmf"/></Relationships>
</file>

<file path=ppt/slides/_rels/slide49.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oleObject" Target="../embeddings/oleObject151.bin"/><Relationship Id="rId7" Type="http://schemas.openxmlformats.org/officeDocument/2006/relationships/oleObject" Target="../embeddings/oleObject153.bin"/><Relationship Id="rId12" Type="http://schemas.openxmlformats.org/officeDocument/2006/relationships/image" Target="../media/image151.wmf"/><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48.wmf"/><Relationship Id="rId11" Type="http://schemas.openxmlformats.org/officeDocument/2006/relationships/oleObject" Target="../embeddings/oleObject155.bin"/><Relationship Id="rId5" Type="http://schemas.openxmlformats.org/officeDocument/2006/relationships/oleObject" Target="../embeddings/oleObject152.bin"/><Relationship Id="rId10" Type="http://schemas.openxmlformats.org/officeDocument/2006/relationships/image" Target="../media/image150.wmf"/><Relationship Id="rId4" Type="http://schemas.openxmlformats.org/officeDocument/2006/relationships/image" Target="../media/image147.wmf"/><Relationship Id="rId9" Type="http://schemas.openxmlformats.org/officeDocument/2006/relationships/oleObject" Target="../embeddings/oleObject154.bin"/></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53.wmf"/><Relationship Id="rId5" Type="http://schemas.openxmlformats.org/officeDocument/2006/relationships/oleObject" Target="../embeddings/oleObject157.bin"/><Relationship Id="rId4" Type="http://schemas.openxmlformats.org/officeDocument/2006/relationships/image" Target="../media/image152.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58.bin"/><Relationship Id="rId2" Type="http://schemas.openxmlformats.org/officeDocument/2006/relationships/slideLayout" Target="../slideLayouts/slideLayout6.xml"/><Relationship Id="rId1" Type="http://schemas.openxmlformats.org/officeDocument/2006/relationships/vmlDrawing" Target="../drawings/vmlDrawing50.vml"/><Relationship Id="rId4" Type="http://schemas.openxmlformats.org/officeDocument/2006/relationships/image" Target="../media/image15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6.xml"/><Relationship Id="rId1" Type="http://schemas.openxmlformats.org/officeDocument/2006/relationships/vmlDrawing" Target="../drawings/vmlDrawing51.vml"/><Relationship Id="rId6" Type="http://schemas.openxmlformats.org/officeDocument/2006/relationships/image" Target="../media/image156.wmf"/><Relationship Id="rId5" Type="http://schemas.openxmlformats.org/officeDocument/2006/relationships/oleObject" Target="../embeddings/oleObject160.bin"/><Relationship Id="rId4" Type="http://schemas.openxmlformats.org/officeDocument/2006/relationships/image" Target="../media/image155.wmf"/></Relationships>
</file>

<file path=ppt/slides/_rels/slide53.x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oleObject" Target="../embeddings/oleObject161.bin"/><Relationship Id="rId7" Type="http://schemas.openxmlformats.org/officeDocument/2006/relationships/oleObject" Target="../embeddings/oleObject163.bin"/><Relationship Id="rId2" Type="http://schemas.openxmlformats.org/officeDocument/2006/relationships/slideLayout" Target="../slideLayouts/slideLayout6.xml"/><Relationship Id="rId1" Type="http://schemas.openxmlformats.org/officeDocument/2006/relationships/vmlDrawing" Target="../drawings/vmlDrawing52.vml"/><Relationship Id="rId6" Type="http://schemas.openxmlformats.org/officeDocument/2006/relationships/image" Target="../media/image158.wmf"/><Relationship Id="rId5" Type="http://schemas.openxmlformats.org/officeDocument/2006/relationships/oleObject" Target="../embeddings/oleObject162.bin"/><Relationship Id="rId4" Type="http://schemas.openxmlformats.org/officeDocument/2006/relationships/image" Target="../media/image157.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6.xml"/><Relationship Id="rId1" Type="http://schemas.openxmlformats.org/officeDocument/2006/relationships/vmlDrawing" Target="../drawings/vmlDrawing53.vml"/><Relationship Id="rId6" Type="http://schemas.openxmlformats.org/officeDocument/2006/relationships/image" Target="../media/image161.wmf"/><Relationship Id="rId5" Type="http://schemas.openxmlformats.org/officeDocument/2006/relationships/oleObject" Target="../embeddings/oleObject165.bin"/><Relationship Id="rId4" Type="http://schemas.openxmlformats.org/officeDocument/2006/relationships/image" Target="../media/image160.wmf"/></Relationships>
</file>

<file path=ppt/slides/_rels/slide55.x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oleObject" Target="../embeddings/oleObject166.bin"/><Relationship Id="rId7" Type="http://schemas.openxmlformats.org/officeDocument/2006/relationships/oleObject" Target="../embeddings/oleObject168.bin"/><Relationship Id="rId2" Type="http://schemas.openxmlformats.org/officeDocument/2006/relationships/slideLayout" Target="../slideLayouts/slideLayout6.xml"/><Relationship Id="rId1" Type="http://schemas.openxmlformats.org/officeDocument/2006/relationships/vmlDrawing" Target="../drawings/vmlDrawing54.vml"/><Relationship Id="rId6" Type="http://schemas.openxmlformats.org/officeDocument/2006/relationships/image" Target="../media/image163.wmf"/><Relationship Id="rId5" Type="http://schemas.openxmlformats.org/officeDocument/2006/relationships/oleObject" Target="../embeddings/oleObject167.bin"/><Relationship Id="rId4" Type="http://schemas.openxmlformats.org/officeDocument/2006/relationships/image" Target="../media/image162.wmf"/></Relationships>
</file>

<file path=ppt/slides/_rels/slide56.x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oleObject" Target="../embeddings/oleObject169.bin"/><Relationship Id="rId7" Type="http://schemas.openxmlformats.org/officeDocument/2006/relationships/oleObject" Target="../embeddings/oleObject171.bin"/><Relationship Id="rId2" Type="http://schemas.openxmlformats.org/officeDocument/2006/relationships/slideLayout" Target="../slideLayouts/slideLayout6.xml"/><Relationship Id="rId1" Type="http://schemas.openxmlformats.org/officeDocument/2006/relationships/vmlDrawing" Target="../drawings/vmlDrawing55.vml"/><Relationship Id="rId6" Type="http://schemas.openxmlformats.org/officeDocument/2006/relationships/image" Target="../media/image166.wmf"/><Relationship Id="rId5" Type="http://schemas.openxmlformats.org/officeDocument/2006/relationships/oleObject" Target="../embeddings/oleObject170.bin"/><Relationship Id="rId10" Type="http://schemas.openxmlformats.org/officeDocument/2006/relationships/image" Target="../media/image168.wmf"/><Relationship Id="rId4" Type="http://schemas.openxmlformats.org/officeDocument/2006/relationships/image" Target="../media/image165.wmf"/><Relationship Id="rId9" Type="http://schemas.openxmlformats.org/officeDocument/2006/relationships/oleObject" Target="../embeddings/oleObject172.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6.xml"/><Relationship Id="rId1" Type="http://schemas.openxmlformats.org/officeDocument/2006/relationships/vmlDrawing" Target="../drawings/vmlDrawing56.vml"/><Relationship Id="rId6" Type="http://schemas.openxmlformats.org/officeDocument/2006/relationships/image" Target="../media/image170.wmf"/><Relationship Id="rId5" Type="http://schemas.openxmlformats.org/officeDocument/2006/relationships/oleObject" Target="../embeddings/oleObject174.bin"/><Relationship Id="rId4" Type="http://schemas.openxmlformats.org/officeDocument/2006/relationships/image" Target="../media/image169.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75.bin"/><Relationship Id="rId2" Type="http://schemas.openxmlformats.org/officeDocument/2006/relationships/slideLayout" Target="../slideLayouts/slideLayout6.xml"/><Relationship Id="rId1" Type="http://schemas.openxmlformats.org/officeDocument/2006/relationships/vmlDrawing" Target="../drawings/vmlDrawing57.vml"/><Relationship Id="rId6" Type="http://schemas.openxmlformats.org/officeDocument/2006/relationships/image" Target="../media/image172.wmf"/><Relationship Id="rId5" Type="http://schemas.openxmlformats.org/officeDocument/2006/relationships/oleObject" Target="../embeddings/oleObject176.bin"/><Relationship Id="rId4" Type="http://schemas.openxmlformats.org/officeDocument/2006/relationships/image" Target="../media/image171.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12.bin"/><Relationship Id="rId4" Type="http://schemas.openxmlformats.org/officeDocument/2006/relationships/image" Target="../media/image8.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Layout" Target="../slideLayouts/slideLayout6.xml"/><Relationship Id="rId1" Type="http://schemas.openxmlformats.org/officeDocument/2006/relationships/vmlDrawing" Target="../drawings/vmlDrawing58.vml"/><Relationship Id="rId6" Type="http://schemas.openxmlformats.org/officeDocument/2006/relationships/image" Target="../media/image136.wmf"/><Relationship Id="rId5" Type="http://schemas.openxmlformats.org/officeDocument/2006/relationships/oleObject" Target="../embeddings/oleObject178.bin"/><Relationship Id="rId4" Type="http://schemas.openxmlformats.org/officeDocument/2006/relationships/image" Target="../media/image173.w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81.bin"/><Relationship Id="rId13" Type="http://schemas.openxmlformats.org/officeDocument/2006/relationships/image" Target="../media/image178.wmf"/><Relationship Id="rId3" Type="http://schemas.openxmlformats.org/officeDocument/2006/relationships/notesSlide" Target="../notesSlides/notesSlide2.xml"/><Relationship Id="rId7" Type="http://schemas.openxmlformats.org/officeDocument/2006/relationships/image" Target="../media/image175.wmf"/><Relationship Id="rId12" Type="http://schemas.openxmlformats.org/officeDocument/2006/relationships/oleObject" Target="../embeddings/oleObject183.bin"/><Relationship Id="rId2" Type="http://schemas.openxmlformats.org/officeDocument/2006/relationships/slideLayout" Target="../slideLayouts/slideLayout10.xml"/><Relationship Id="rId1" Type="http://schemas.openxmlformats.org/officeDocument/2006/relationships/vmlDrawing" Target="../drawings/vmlDrawing59.vml"/><Relationship Id="rId6" Type="http://schemas.openxmlformats.org/officeDocument/2006/relationships/oleObject" Target="../embeddings/oleObject180.bin"/><Relationship Id="rId11" Type="http://schemas.openxmlformats.org/officeDocument/2006/relationships/image" Target="../media/image177.wmf"/><Relationship Id="rId5" Type="http://schemas.openxmlformats.org/officeDocument/2006/relationships/image" Target="../media/image174.wmf"/><Relationship Id="rId10" Type="http://schemas.openxmlformats.org/officeDocument/2006/relationships/oleObject" Target="../embeddings/oleObject182.bin"/><Relationship Id="rId4" Type="http://schemas.openxmlformats.org/officeDocument/2006/relationships/oleObject" Target="../embeddings/oleObject179.bin"/><Relationship Id="rId9" Type="http://schemas.openxmlformats.org/officeDocument/2006/relationships/image" Target="../media/image176.wmf"/></Relationships>
</file>

<file path=ppt/slides/_rels/slide62.x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oleObject" Target="../embeddings/oleObject184.bin"/><Relationship Id="rId7" Type="http://schemas.openxmlformats.org/officeDocument/2006/relationships/oleObject" Target="../embeddings/oleObject186.bin"/><Relationship Id="rId2" Type="http://schemas.openxmlformats.org/officeDocument/2006/relationships/slideLayout" Target="../slideLayouts/slideLayout6.xml"/><Relationship Id="rId1" Type="http://schemas.openxmlformats.org/officeDocument/2006/relationships/vmlDrawing" Target="../drawings/vmlDrawing60.vml"/><Relationship Id="rId6" Type="http://schemas.openxmlformats.org/officeDocument/2006/relationships/image" Target="../media/image180.wmf"/><Relationship Id="rId5" Type="http://schemas.openxmlformats.org/officeDocument/2006/relationships/oleObject" Target="../embeddings/oleObject185.bin"/><Relationship Id="rId10" Type="http://schemas.openxmlformats.org/officeDocument/2006/relationships/image" Target="../media/image182.wmf"/><Relationship Id="rId4" Type="http://schemas.openxmlformats.org/officeDocument/2006/relationships/image" Target="../media/image179.wmf"/><Relationship Id="rId9" Type="http://schemas.openxmlformats.org/officeDocument/2006/relationships/oleObject" Target="../embeddings/oleObject187.bin"/></Relationships>
</file>

<file path=ppt/slides/_rels/slide63.xml.rels><?xml version="1.0" encoding="UTF-8" standalone="yes"?>
<Relationships xmlns="http://schemas.openxmlformats.org/package/2006/relationships"><Relationship Id="rId8" Type="http://schemas.openxmlformats.org/officeDocument/2006/relationships/image" Target="../media/image185.wmf"/><Relationship Id="rId13" Type="http://schemas.openxmlformats.org/officeDocument/2006/relationships/oleObject" Target="../embeddings/oleObject193.bin"/><Relationship Id="rId3" Type="http://schemas.openxmlformats.org/officeDocument/2006/relationships/oleObject" Target="../embeddings/oleObject188.bin"/><Relationship Id="rId7" Type="http://schemas.openxmlformats.org/officeDocument/2006/relationships/oleObject" Target="../embeddings/oleObject190.bin"/><Relationship Id="rId12" Type="http://schemas.openxmlformats.org/officeDocument/2006/relationships/image" Target="../media/image187.wmf"/><Relationship Id="rId2" Type="http://schemas.openxmlformats.org/officeDocument/2006/relationships/slideLayout" Target="../slideLayouts/slideLayout6.xml"/><Relationship Id="rId1" Type="http://schemas.openxmlformats.org/officeDocument/2006/relationships/vmlDrawing" Target="../drawings/vmlDrawing61.vml"/><Relationship Id="rId6" Type="http://schemas.openxmlformats.org/officeDocument/2006/relationships/image" Target="../media/image184.wmf"/><Relationship Id="rId11" Type="http://schemas.openxmlformats.org/officeDocument/2006/relationships/oleObject" Target="../embeddings/oleObject192.bin"/><Relationship Id="rId5" Type="http://schemas.openxmlformats.org/officeDocument/2006/relationships/oleObject" Target="../embeddings/oleObject189.bin"/><Relationship Id="rId10" Type="http://schemas.openxmlformats.org/officeDocument/2006/relationships/image" Target="../media/image186.wmf"/><Relationship Id="rId4" Type="http://schemas.openxmlformats.org/officeDocument/2006/relationships/image" Target="../media/image183.wmf"/><Relationship Id="rId9" Type="http://schemas.openxmlformats.org/officeDocument/2006/relationships/oleObject" Target="../embeddings/oleObject191.bin"/><Relationship Id="rId14" Type="http://schemas.openxmlformats.org/officeDocument/2006/relationships/image" Target="../media/image188.wmf"/></Relationships>
</file>

<file path=ppt/slides/_rels/slide64.x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oleObject" Target="../embeddings/oleObject194.bin"/><Relationship Id="rId7" Type="http://schemas.openxmlformats.org/officeDocument/2006/relationships/oleObject" Target="../embeddings/oleObject196.bin"/><Relationship Id="rId2" Type="http://schemas.openxmlformats.org/officeDocument/2006/relationships/slideLayout" Target="../slideLayouts/slideLayout6.xml"/><Relationship Id="rId1" Type="http://schemas.openxmlformats.org/officeDocument/2006/relationships/vmlDrawing" Target="../drawings/vmlDrawing62.vml"/><Relationship Id="rId6" Type="http://schemas.openxmlformats.org/officeDocument/2006/relationships/image" Target="../media/image190.wmf"/><Relationship Id="rId5" Type="http://schemas.openxmlformats.org/officeDocument/2006/relationships/oleObject" Target="../embeddings/oleObject195.bin"/><Relationship Id="rId10" Type="http://schemas.openxmlformats.org/officeDocument/2006/relationships/image" Target="../media/image192.wmf"/><Relationship Id="rId4" Type="http://schemas.openxmlformats.org/officeDocument/2006/relationships/image" Target="../media/image189.wmf"/><Relationship Id="rId9" Type="http://schemas.openxmlformats.org/officeDocument/2006/relationships/oleObject" Target="../embeddings/oleObject197.bin"/></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4.bin"/><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18.bin"/><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dirty="0"/>
              <a:t>4: ODE</a:t>
            </a:r>
            <a:endParaRPr lang="en-US" altLang="zh-CN" dirty="0">
              <a:latin typeface="Times New Roman" pitchFamily="18" charset="0"/>
            </a:endParaRPr>
          </a:p>
        </p:txBody>
      </p:sp>
      <p:sp>
        <p:nvSpPr>
          <p:cNvPr id="122883" name="灯片编号占位符 5"/>
          <p:cNvSpPr>
            <a:spLocks noGrp="1"/>
          </p:cNvSpPr>
          <p:nvPr>
            <p:ph type="sldNum" sz="quarter" idx="12"/>
          </p:nvPr>
        </p:nvSpPr>
        <p:spPr>
          <a:noFill/>
        </p:spPr>
        <p:txBody>
          <a:bodyPr/>
          <a:lstStyle/>
          <a:p>
            <a:fld id="{657B6C0F-735E-4E49-9521-4E50C631779F}" type="slidenum">
              <a:rPr lang="zh-CN" altLang="en-US" smtClean="0"/>
              <a:pPr/>
              <a:t>1</a:t>
            </a:fld>
            <a:endParaRPr lang="en-US" altLang="zh-CN"/>
          </a:p>
        </p:txBody>
      </p:sp>
      <p:sp>
        <p:nvSpPr>
          <p:cNvPr id="122884" name="Rectangle 2050"/>
          <p:cNvSpPr>
            <a:spLocks noGrp="1" noChangeArrowheads="1"/>
          </p:cNvSpPr>
          <p:nvPr>
            <p:ph type="ctrTitle"/>
          </p:nvPr>
        </p:nvSpPr>
        <p:spPr>
          <a:xfrm>
            <a:off x="685800" y="1558655"/>
            <a:ext cx="7772400" cy="1747838"/>
          </a:xfrm>
        </p:spPr>
        <p:txBody>
          <a:bodyPr/>
          <a:lstStyle/>
          <a:p>
            <a:r>
              <a:rPr lang="zh-CN" altLang="en-US" sz="4400" b="1" u="none" dirty="0"/>
              <a:t>第</a:t>
            </a:r>
            <a:r>
              <a:rPr lang="en-US" altLang="zh-CN" sz="4400" b="1" u="none" dirty="0">
                <a:latin typeface="Times New Roman" pitchFamily="18" charset="0"/>
              </a:rPr>
              <a:t>4</a:t>
            </a:r>
            <a:r>
              <a:rPr lang="zh-CN" altLang="en-US" sz="4400" b="1" u="none" dirty="0"/>
              <a:t>章 常微分方程的数值解法</a:t>
            </a:r>
          </a:p>
        </p:txBody>
      </p:sp>
      <p:sp>
        <p:nvSpPr>
          <p:cNvPr id="3" name="副标题 2">
            <a:extLst>
              <a:ext uri="{FF2B5EF4-FFF2-40B4-BE49-F238E27FC236}">
                <a16:creationId xmlns:a16="http://schemas.microsoft.com/office/drawing/2014/main" id="{B80A84EA-9388-4337-A62C-642A50E46C9C}"/>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41990" name="灯片编号占位符 5"/>
          <p:cNvSpPr>
            <a:spLocks noGrp="1"/>
          </p:cNvSpPr>
          <p:nvPr>
            <p:ph type="sldNum" sz="quarter" idx="12"/>
          </p:nvPr>
        </p:nvSpPr>
        <p:spPr>
          <a:noFill/>
        </p:spPr>
        <p:txBody>
          <a:bodyPr/>
          <a:lstStyle/>
          <a:p>
            <a:fld id="{8738577B-7C21-45D8-9903-FA3432C9A77A}" type="slidenum">
              <a:rPr lang="zh-CN" altLang="en-US" smtClean="0"/>
              <a:pPr/>
              <a:t>10</a:t>
            </a:fld>
            <a:endParaRPr lang="en-US" altLang="zh-CN"/>
          </a:p>
        </p:txBody>
      </p:sp>
      <p:sp>
        <p:nvSpPr>
          <p:cNvPr id="41991" name="Rectangle 2"/>
          <p:cNvSpPr>
            <a:spLocks noGrp="1" noChangeArrowheads="1"/>
          </p:cNvSpPr>
          <p:nvPr>
            <p:ph type="title"/>
          </p:nvPr>
        </p:nvSpPr>
        <p:spPr>
          <a:xfrm>
            <a:off x="336550" y="254000"/>
            <a:ext cx="7772400" cy="977900"/>
          </a:xfrm>
          <a:noFill/>
        </p:spPr>
        <p:txBody>
          <a:bodyPr/>
          <a:lstStyle/>
          <a:p>
            <a:pPr algn="l"/>
            <a:r>
              <a:rPr lang="zh-CN" altLang="en-US" b="1" u="none" dirty="0">
                <a:solidFill>
                  <a:schemeClr val="tx1"/>
                </a:solidFill>
                <a:latin typeface="Times New Roman" pitchFamily="18" charset="0"/>
              </a:rPr>
              <a:t>其一般形式为（显格式）:</a:t>
            </a:r>
            <a:endParaRPr lang="zh-CN" altLang="zh-CN" sz="3600" b="1" dirty="0">
              <a:solidFill>
                <a:srgbClr val="0033CC"/>
              </a:solidFill>
            </a:endParaRPr>
          </a:p>
        </p:txBody>
      </p:sp>
      <p:grpSp>
        <p:nvGrpSpPr>
          <p:cNvPr id="2" name="Group 13"/>
          <p:cNvGrpSpPr>
            <a:grpSpLocks/>
          </p:cNvGrpSpPr>
          <p:nvPr/>
        </p:nvGrpSpPr>
        <p:grpSpPr bwMode="auto">
          <a:xfrm>
            <a:off x="320675" y="3762375"/>
            <a:ext cx="8550275" cy="1790700"/>
            <a:chOff x="202" y="2480"/>
            <a:chExt cx="5386" cy="1128"/>
          </a:xfrm>
        </p:grpSpPr>
        <p:sp>
          <p:nvSpPr>
            <p:cNvPr id="41993" name="Rectangle 6"/>
            <p:cNvSpPr>
              <a:spLocks noChangeArrowheads="1"/>
            </p:cNvSpPr>
            <p:nvPr/>
          </p:nvSpPr>
          <p:spPr bwMode="auto">
            <a:xfrm>
              <a:off x="202" y="2480"/>
              <a:ext cx="5386" cy="1128"/>
            </a:xfrm>
            <a:prstGeom prst="rect">
              <a:avLst/>
            </a:prstGeom>
            <a:noFill/>
            <a:ln w="9525">
              <a:noFill/>
              <a:miter lim="800000"/>
              <a:headEnd/>
              <a:tailEnd/>
            </a:ln>
          </p:spPr>
          <p:txBody>
            <a:bodyPr>
              <a:spAutoFit/>
            </a:bodyPr>
            <a:lstStyle/>
            <a:p>
              <a:pPr eaLnBrk="1" hangingPunct="1">
                <a:lnSpc>
                  <a:spcPct val="115000"/>
                </a:lnSpc>
              </a:pPr>
              <a:r>
                <a:rPr lang="zh-CN" altLang="en-US" b="1"/>
                <a:t>其中 </a:t>
              </a:r>
              <a:r>
                <a:rPr lang="en-US" altLang="zh-CN" b="1" i="1"/>
                <a:t>s </a:t>
              </a:r>
              <a:r>
                <a:rPr lang="zh-CN" altLang="zh-CN" b="1"/>
                <a:t>是上式中调用</a:t>
              </a:r>
              <a:r>
                <a:rPr lang="zh-CN" altLang="en-US" b="1"/>
                <a:t> </a:t>
              </a:r>
              <a:r>
                <a:rPr lang="en-US" altLang="zh-CN" b="1" i="1"/>
                <a:t>f </a:t>
              </a:r>
              <a:r>
                <a:rPr lang="en-US" altLang="zh-CN" b="1"/>
                <a:t> </a:t>
              </a:r>
              <a:r>
                <a:rPr lang="zh-CN" altLang="zh-CN" b="1"/>
                <a:t>的个数</a:t>
              </a:r>
              <a:r>
                <a:rPr lang="zh-CN" altLang="en-US" b="1"/>
                <a:t>, </a:t>
              </a:r>
              <a:r>
                <a:rPr lang="en-US" altLang="zh-CN" b="1" i="1"/>
                <a:t>s </a:t>
              </a:r>
              <a:r>
                <a:rPr lang="zh-CN" altLang="zh-CN" b="1"/>
                <a:t>称为级数，</a:t>
              </a:r>
              <a:endParaRPr lang="zh-CN" altLang="en-US" b="1"/>
            </a:p>
            <a:p>
              <a:pPr eaLnBrk="1" hangingPunct="1">
                <a:lnSpc>
                  <a:spcPct val="115000"/>
                </a:lnSpc>
              </a:pPr>
              <a:r>
                <a:rPr lang="zh-CN" altLang="en-US" b="1"/>
                <a:t>                 为待定参数, 适当确定这些参数, 可使之具有尽可能高的精度. 如局部截断误差满足</a:t>
              </a:r>
            </a:p>
          </p:txBody>
        </p:sp>
        <p:graphicFrame>
          <p:nvGraphicFramePr>
            <p:cNvPr id="41988" name="Object 7"/>
            <p:cNvGraphicFramePr>
              <a:graphicFrameLocks noChangeAspect="1"/>
            </p:cNvGraphicFramePr>
            <p:nvPr/>
          </p:nvGraphicFramePr>
          <p:xfrm>
            <a:off x="268" y="2867"/>
            <a:ext cx="1067" cy="380"/>
          </p:xfrm>
          <a:graphic>
            <a:graphicData uri="http://schemas.openxmlformats.org/presentationml/2006/ole">
              <mc:AlternateContent xmlns:mc="http://schemas.openxmlformats.org/markup-compatibility/2006">
                <mc:Choice xmlns:v="urn:schemas-microsoft-com:vml" Requires="v">
                  <p:oleObj spid="_x0000_s41989" name="Equation" r:id="rId3" imgW="672840" imgH="241200" progId="">
                    <p:embed/>
                  </p:oleObj>
                </mc:Choice>
                <mc:Fallback>
                  <p:oleObj name="Equation" r:id="rId3" imgW="672840" imgH="24120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 y="2867"/>
                          <a:ext cx="1067" cy="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52586" name="Object 10"/>
          <p:cNvGraphicFramePr>
            <a:graphicFrameLocks noChangeAspect="1"/>
          </p:cNvGraphicFramePr>
          <p:nvPr/>
        </p:nvGraphicFramePr>
        <p:xfrm>
          <a:off x="2259013" y="5637213"/>
          <a:ext cx="4562475" cy="600075"/>
        </p:xfrm>
        <a:graphic>
          <a:graphicData uri="http://schemas.openxmlformats.org/presentationml/2006/ole">
            <mc:AlternateContent xmlns:mc="http://schemas.openxmlformats.org/markup-compatibility/2006">
              <mc:Choice xmlns:v="urn:schemas-microsoft-com:vml" Requires="v">
                <p:oleObj spid="_x0000_s41990" name="公式" r:id="rId5" imgW="1854000" imgH="241200" progId="Equation.3">
                  <p:embed/>
                </p:oleObj>
              </mc:Choice>
              <mc:Fallback>
                <p:oleObj name="公式" r:id="rId5" imgW="1854000" imgH="2412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9013" y="5637213"/>
                        <a:ext cx="4562475" cy="600075"/>
                      </a:xfrm>
                      <a:prstGeom prst="rect">
                        <a:avLst/>
                      </a:prstGeom>
                      <a:gradFill rotWithShape="0">
                        <a:gsLst>
                          <a:gs pos="0">
                            <a:srgbClr val="FFFFFF"/>
                          </a:gs>
                          <a:gs pos="50000">
                            <a:schemeClr val="accent1"/>
                          </a:gs>
                          <a:gs pos="100000">
                            <a:srgbClr val="FFFFFF"/>
                          </a:gs>
                        </a:gsLst>
                        <a:lin ang="5400000" scaled="1"/>
                      </a:gradFill>
                    </p:spPr>
                  </p:pic>
                </p:oleObj>
              </mc:Fallback>
            </mc:AlternateContent>
          </a:graphicData>
        </a:graphic>
      </p:graphicFrame>
      <p:graphicFrame>
        <p:nvGraphicFramePr>
          <p:cNvPr id="140301" name="Object 13"/>
          <p:cNvGraphicFramePr>
            <a:graphicFrameLocks noChangeAspect="1"/>
          </p:cNvGraphicFramePr>
          <p:nvPr/>
        </p:nvGraphicFramePr>
        <p:xfrm>
          <a:off x="1117600" y="882650"/>
          <a:ext cx="6924675" cy="3046413"/>
        </p:xfrm>
        <a:graphic>
          <a:graphicData uri="http://schemas.openxmlformats.org/presentationml/2006/ole">
            <mc:AlternateContent xmlns:mc="http://schemas.openxmlformats.org/markup-compatibility/2006">
              <mc:Choice xmlns:v="urn:schemas-microsoft-com:vml" Requires="v">
                <p:oleObj spid="_x0000_s41991" name="公式" r:id="rId7" imgW="2781000" imgH="1218960" progId="Equation.3">
                  <p:embed/>
                </p:oleObj>
              </mc:Choice>
              <mc:Fallback>
                <p:oleObj name="公式" r:id="rId7" imgW="2781000" imgH="121896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7600" y="882650"/>
                        <a:ext cx="6924675" cy="304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0301"/>
                                        </p:tgtEl>
                                        <p:attrNameLst>
                                          <p:attrName>style.visibility</p:attrName>
                                        </p:attrNameLst>
                                      </p:cBhvr>
                                      <p:to>
                                        <p:strVal val="visible"/>
                                      </p:to>
                                    </p:set>
                                    <p:animEffect transition="in" filter="wipe(up)">
                                      <p:cBhvr>
                                        <p:cTn id="7" dur="500"/>
                                        <p:tgtEl>
                                          <p:spTgt spid="14030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2586"/>
                                        </p:tgtEl>
                                        <p:attrNameLst>
                                          <p:attrName>style.visibility</p:attrName>
                                        </p:attrNameLst>
                                      </p:cBhvr>
                                      <p:to>
                                        <p:strVal val="visible"/>
                                      </p:to>
                                    </p:set>
                                    <p:animEffect transition="in" filter="dissolve">
                                      <p:cBhvr>
                                        <p:cTn id="17" dur="500"/>
                                        <p:tgtEl>
                                          <p:spTgt spid="152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4"/>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43015" name="灯片编号占位符 5"/>
          <p:cNvSpPr>
            <a:spLocks noGrp="1"/>
          </p:cNvSpPr>
          <p:nvPr>
            <p:ph type="sldNum" sz="quarter" idx="12"/>
          </p:nvPr>
        </p:nvSpPr>
        <p:spPr>
          <a:noFill/>
        </p:spPr>
        <p:txBody>
          <a:bodyPr/>
          <a:lstStyle/>
          <a:p>
            <a:fld id="{BC26B7B3-2286-4ACE-B3A6-FA5574E9C9F2}" type="slidenum">
              <a:rPr lang="zh-CN" altLang="en-US" smtClean="0"/>
              <a:pPr/>
              <a:t>11</a:t>
            </a:fld>
            <a:endParaRPr lang="en-US" altLang="zh-CN"/>
          </a:p>
        </p:txBody>
      </p:sp>
      <p:sp>
        <p:nvSpPr>
          <p:cNvPr id="43016" name="Rectangle 28"/>
          <p:cNvSpPr>
            <a:spLocks noGrp="1" noChangeArrowheads="1"/>
          </p:cNvSpPr>
          <p:nvPr>
            <p:ph type="title"/>
          </p:nvPr>
        </p:nvSpPr>
        <p:spPr>
          <a:xfrm>
            <a:off x="242888" y="231775"/>
            <a:ext cx="7772400" cy="911225"/>
          </a:xfrm>
          <a:noFill/>
        </p:spPr>
        <p:txBody>
          <a:bodyPr/>
          <a:lstStyle/>
          <a:p>
            <a:pPr algn="l"/>
            <a:r>
              <a:rPr lang="zh-CN" altLang="en-US" sz="3600" b="1" u="none" dirty="0">
                <a:solidFill>
                  <a:srgbClr val="0033CC"/>
                </a:solidFill>
                <a:latin typeface="Times New Roman" pitchFamily="18" charset="0"/>
              </a:rPr>
              <a:t>2</a:t>
            </a:r>
            <a:r>
              <a:rPr lang="en-US" altLang="zh-CN" sz="3600" b="1" u="none" dirty="0">
                <a:solidFill>
                  <a:srgbClr val="0033CC"/>
                </a:solidFill>
                <a:latin typeface="Times New Roman" pitchFamily="18" charset="0"/>
              </a:rPr>
              <a:t>.</a:t>
            </a:r>
            <a:r>
              <a:rPr lang="zh-CN" altLang="en-US" sz="3600" b="1" u="none" dirty="0">
                <a:solidFill>
                  <a:srgbClr val="0033CC"/>
                </a:solidFill>
              </a:rPr>
              <a:t> </a:t>
            </a:r>
            <a:r>
              <a:rPr lang="zh-CN" altLang="zh-CN" sz="3600" b="1" u="none" dirty="0">
                <a:solidFill>
                  <a:srgbClr val="0033CC"/>
                </a:solidFill>
              </a:rPr>
              <a:t>二阶 </a:t>
            </a:r>
            <a:r>
              <a:rPr lang="en-US" altLang="zh-CN" sz="3600" b="1" u="none" dirty="0" err="1">
                <a:solidFill>
                  <a:srgbClr val="0033CC"/>
                </a:solidFill>
                <a:latin typeface="Times New Roman" pitchFamily="18" charset="0"/>
              </a:rPr>
              <a:t>Runge-Kutta</a:t>
            </a:r>
            <a:r>
              <a:rPr lang="en-US" altLang="zh-CN" sz="3600" b="1" u="none" dirty="0">
                <a:solidFill>
                  <a:srgbClr val="0033CC"/>
                </a:solidFill>
              </a:rPr>
              <a:t> </a:t>
            </a:r>
            <a:r>
              <a:rPr lang="zh-CN" altLang="zh-CN" sz="3600" b="1" u="none" dirty="0">
                <a:solidFill>
                  <a:srgbClr val="0033CC"/>
                </a:solidFill>
              </a:rPr>
              <a:t>方法</a:t>
            </a:r>
            <a:endParaRPr lang="zh-CN" altLang="zh-CN" sz="4000" b="1" u="none" dirty="0"/>
          </a:p>
        </p:txBody>
      </p:sp>
      <p:sp>
        <p:nvSpPr>
          <p:cNvPr id="92189" name="Rectangle 29"/>
          <p:cNvSpPr>
            <a:spLocks noChangeArrowheads="1"/>
          </p:cNvSpPr>
          <p:nvPr/>
        </p:nvSpPr>
        <p:spPr bwMode="auto">
          <a:xfrm>
            <a:off x="125066" y="1308100"/>
            <a:ext cx="4664075" cy="579438"/>
          </a:xfrm>
          <a:prstGeom prst="rect">
            <a:avLst/>
          </a:prstGeom>
          <a:noFill/>
          <a:ln w="9525">
            <a:noFill/>
            <a:miter lim="800000"/>
            <a:headEnd/>
            <a:tailEnd/>
          </a:ln>
        </p:spPr>
        <p:txBody>
          <a:bodyPr wrap="none">
            <a:spAutoFit/>
          </a:bodyPr>
          <a:lstStyle/>
          <a:p>
            <a:pPr eaLnBrk="1" hangingPunct="1">
              <a:buClr>
                <a:schemeClr val="accent2"/>
              </a:buClr>
              <a:buFont typeface="ZapfDingbats" pitchFamily="82" charset="2"/>
              <a:buNone/>
            </a:pPr>
            <a:r>
              <a:rPr lang="zh-CN" altLang="zh-CN" b="1" dirty="0"/>
              <a:t>考虑 </a:t>
            </a:r>
            <a:r>
              <a:rPr lang="en-US" altLang="zh-CN" b="1" i="1" dirty="0"/>
              <a:t>s</a:t>
            </a:r>
            <a:r>
              <a:rPr lang="en-US" altLang="zh-CN" b="1" dirty="0"/>
              <a:t> = 2</a:t>
            </a:r>
            <a:r>
              <a:rPr lang="zh-CN" altLang="zh-CN" b="1" dirty="0"/>
              <a:t>的情况</a:t>
            </a:r>
            <a:r>
              <a:rPr lang="zh-CN" altLang="en-US" b="1" dirty="0"/>
              <a:t>, 此时有</a:t>
            </a:r>
          </a:p>
        </p:txBody>
      </p:sp>
      <p:graphicFrame>
        <p:nvGraphicFramePr>
          <p:cNvPr id="208898" name="Object 2"/>
          <p:cNvGraphicFramePr>
            <a:graphicFrameLocks noChangeAspect="1"/>
          </p:cNvGraphicFramePr>
          <p:nvPr/>
        </p:nvGraphicFramePr>
        <p:xfrm>
          <a:off x="4625975" y="823913"/>
          <a:ext cx="4394200" cy="1744662"/>
        </p:xfrm>
        <a:graphic>
          <a:graphicData uri="http://schemas.openxmlformats.org/presentationml/2006/ole">
            <mc:AlternateContent xmlns:mc="http://schemas.openxmlformats.org/markup-compatibility/2006">
              <mc:Choice xmlns:v="urn:schemas-microsoft-com:vml" Requires="v">
                <p:oleObj spid="_x0000_s43014" name="Equation" r:id="rId3" imgW="1790640" imgH="711000" progId="">
                  <p:embed/>
                </p:oleObj>
              </mc:Choice>
              <mc:Fallback>
                <p:oleObj name="Equation" r:id="rId3" imgW="1790640" imgH="7110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5975" y="823913"/>
                        <a:ext cx="4394200" cy="174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96" name="Rectangle 36"/>
          <p:cNvSpPr>
            <a:spLocks noChangeArrowheads="1"/>
          </p:cNvSpPr>
          <p:nvPr/>
        </p:nvSpPr>
        <p:spPr bwMode="auto">
          <a:xfrm>
            <a:off x="19602" y="4629626"/>
            <a:ext cx="8905875" cy="579437"/>
          </a:xfrm>
          <a:prstGeom prst="rect">
            <a:avLst/>
          </a:prstGeom>
          <a:noFill/>
          <a:ln w="9525">
            <a:noFill/>
            <a:miter lim="800000"/>
            <a:headEnd/>
            <a:tailEnd/>
          </a:ln>
        </p:spPr>
        <p:txBody>
          <a:bodyPr wrap="none">
            <a:spAutoFit/>
          </a:bodyPr>
          <a:lstStyle/>
          <a:p>
            <a:pPr eaLnBrk="1" hangingPunct="1">
              <a:buClr>
                <a:schemeClr val="accent2"/>
              </a:buClr>
              <a:buFont typeface="ZapfDingbats" pitchFamily="82" charset="2"/>
              <a:buNone/>
            </a:pPr>
            <a:r>
              <a:rPr lang="zh-CN" altLang="en-US" b="1" dirty="0"/>
              <a:t>利用二元函数的一阶</a:t>
            </a:r>
            <a:r>
              <a:rPr lang="en-US" altLang="zh-CN" b="1" dirty="0"/>
              <a:t>Taylor </a:t>
            </a:r>
            <a:r>
              <a:rPr lang="zh-CN" altLang="zh-CN" b="1" dirty="0"/>
              <a:t>公式，即全微分公式</a:t>
            </a:r>
            <a:r>
              <a:rPr lang="zh-CN" altLang="en-US" b="1" dirty="0"/>
              <a:t> </a:t>
            </a:r>
          </a:p>
        </p:txBody>
      </p:sp>
      <p:grpSp>
        <p:nvGrpSpPr>
          <p:cNvPr id="2" name="Group 49"/>
          <p:cNvGrpSpPr>
            <a:grpSpLocks/>
          </p:cNvGrpSpPr>
          <p:nvPr/>
        </p:nvGrpSpPr>
        <p:grpSpPr bwMode="auto">
          <a:xfrm>
            <a:off x="106016" y="2492375"/>
            <a:ext cx="8743950" cy="622300"/>
            <a:chOff x="16" y="1570"/>
            <a:chExt cx="5508" cy="392"/>
          </a:xfrm>
        </p:grpSpPr>
        <p:sp>
          <p:nvSpPr>
            <p:cNvPr id="43024" name="Rectangle 32"/>
            <p:cNvSpPr>
              <a:spLocks noChangeArrowheads="1"/>
            </p:cNvSpPr>
            <p:nvPr/>
          </p:nvSpPr>
          <p:spPr bwMode="auto">
            <a:xfrm>
              <a:off x="16" y="1570"/>
              <a:ext cx="5508" cy="365"/>
            </a:xfrm>
            <a:prstGeom prst="rect">
              <a:avLst/>
            </a:prstGeom>
            <a:noFill/>
            <a:ln w="9525">
              <a:noFill/>
              <a:miter lim="800000"/>
              <a:headEnd/>
              <a:tailEnd/>
            </a:ln>
          </p:spPr>
          <p:txBody>
            <a:bodyPr wrap="none">
              <a:spAutoFit/>
            </a:bodyPr>
            <a:lstStyle/>
            <a:p>
              <a:pPr eaLnBrk="1" hangingPunct="1">
                <a:buClr>
                  <a:schemeClr val="accent2"/>
                </a:buClr>
                <a:buFont typeface="ZapfDingbats" pitchFamily="82" charset="2"/>
                <a:buNone/>
              </a:pPr>
              <a:r>
                <a:rPr lang="zh-CN" altLang="en-US" b="1" dirty="0"/>
                <a:t>希望适当选择参数                  </a:t>
              </a:r>
              <a:r>
                <a:rPr lang="en-US" altLang="zh-CN" b="1" dirty="0"/>
                <a:t>, </a:t>
              </a:r>
              <a:r>
                <a:rPr lang="zh-CN" altLang="en-US" b="1" dirty="0"/>
                <a:t>使上式的局部截断</a:t>
              </a:r>
            </a:p>
          </p:txBody>
        </p:sp>
        <p:graphicFrame>
          <p:nvGraphicFramePr>
            <p:cNvPr id="43013" name="Object 5"/>
            <p:cNvGraphicFramePr>
              <a:graphicFrameLocks noChangeAspect="1"/>
            </p:cNvGraphicFramePr>
            <p:nvPr/>
          </p:nvGraphicFramePr>
          <p:xfrm>
            <a:off x="2195" y="1610"/>
            <a:ext cx="1056" cy="352"/>
          </p:xfrm>
          <a:graphic>
            <a:graphicData uri="http://schemas.openxmlformats.org/presentationml/2006/ole">
              <mc:AlternateContent xmlns:mc="http://schemas.openxmlformats.org/markup-compatibility/2006">
                <mc:Choice xmlns:v="urn:schemas-microsoft-com:vml" Requires="v">
                  <p:oleObj spid="_x0000_s43015" name="Equation" r:id="rId5" imgW="685800" imgH="228600" progId="">
                    <p:embed/>
                  </p:oleObj>
                </mc:Choice>
                <mc:Fallback>
                  <p:oleObj name="Equation" r:id="rId5" imgW="685800" imgH="22860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 y="1610"/>
                          <a:ext cx="1056" cy="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48"/>
          <p:cNvGrpSpPr>
            <a:grpSpLocks/>
          </p:cNvGrpSpPr>
          <p:nvPr/>
        </p:nvGrpSpPr>
        <p:grpSpPr bwMode="auto">
          <a:xfrm>
            <a:off x="119684" y="3171825"/>
            <a:ext cx="5976316" cy="604838"/>
            <a:chOff x="42" y="1910"/>
            <a:chExt cx="3764" cy="381"/>
          </a:xfrm>
        </p:grpSpPr>
        <p:sp>
          <p:nvSpPr>
            <p:cNvPr id="43023" name="Text Box 47"/>
            <p:cNvSpPr txBox="1">
              <a:spLocks noChangeArrowheads="1"/>
            </p:cNvSpPr>
            <p:nvPr/>
          </p:nvSpPr>
          <p:spPr bwMode="auto">
            <a:xfrm>
              <a:off x="42" y="1916"/>
              <a:ext cx="3764" cy="365"/>
            </a:xfrm>
            <a:prstGeom prst="rect">
              <a:avLst/>
            </a:prstGeom>
            <a:noFill/>
            <a:ln w="9525">
              <a:noFill/>
              <a:miter lim="800000"/>
              <a:headEnd/>
              <a:tailEnd/>
            </a:ln>
          </p:spPr>
          <p:txBody>
            <a:bodyPr wrap="none">
              <a:spAutoFit/>
            </a:bodyPr>
            <a:lstStyle/>
            <a:p>
              <a:r>
                <a:rPr lang="zh-CN" altLang="en-US" b="1" dirty="0"/>
                <a:t>误差为                                          </a:t>
              </a:r>
              <a:r>
                <a:rPr lang="en-US" altLang="zh-CN" b="1" dirty="0"/>
                <a:t>,</a:t>
              </a:r>
            </a:p>
          </p:txBody>
        </p:sp>
        <p:graphicFrame>
          <p:nvGraphicFramePr>
            <p:cNvPr id="43012" name="Object 4"/>
            <p:cNvGraphicFramePr>
              <a:graphicFrameLocks noChangeAspect="1"/>
            </p:cNvGraphicFramePr>
            <p:nvPr/>
          </p:nvGraphicFramePr>
          <p:xfrm>
            <a:off x="889" y="1910"/>
            <a:ext cx="2705" cy="381"/>
          </p:xfrm>
          <a:graphic>
            <a:graphicData uri="http://schemas.openxmlformats.org/presentationml/2006/ole">
              <mc:AlternateContent xmlns:mc="http://schemas.openxmlformats.org/markup-compatibility/2006">
                <mc:Choice xmlns:v="urn:schemas-microsoft-com:vml" Requires="v">
                  <p:oleObj spid="_x0000_s43016" name="Equation" r:id="rId7" imgW="1714320" imgH="241200" progId="">
                    <p:embed/>
                  </p:oleObj>
                </mc:Choice>
                <mc:Fallback>
                  <p:oleObj name="Equation" r:id="rId7" imgW="1714320" imgH="241200"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9" y="1910"/>
                          <a:ext cx="2705" cy="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2195" name="Rectangle 35"/>
          <p:cNvSpPr>
            <a:spLocks noChangeArrowheads="1"/>
          </p:cNvSpPr>
          <p:nvPr/>
        </p:nvSpPr>
        <p:spPr bwMode="auto">
          <a:xfrm>
            <a:off x="5846972" y="3162784"/>
            <a:ext cx="2724150" cy="579437"/>
          </a:xfrm>
          <a:prstGeom prst="rect">
            <a:avLst/>
          </a:prstGeom>
          <a:noFill/>
          <a:ln w="9525">
            <a:noFill/>
            <a:miter lim="800000"/>
            <a:headEnd/>
            <a:tailEnd/>
          </a:ln>
        </p:spPr>
        <p:txBody>
          <a:bodyPr wrap="none">
            <a:spAutoFit/>
          </a:bodyPr>
          <a:lstStyle/>
          <a:p>
            <a:pPr eaLnBrk="1" hangingPunct="1">
              <a:buClr>
                <a:schemeClr val="accent2"/>
              </a:buClr>
              <a:buFont typeface="ZapfDingbats" pitchFamily="82" charset="2"/>
              <a:buNone/>
            </a:pPr>
            <a:r>
              <a:rPr lang="zh-CN" altLang="en-US" b="1" dirty="0"/>
              <a:t>即为二阶方法.</a:t>
            </a:r>
          </a:p>
        </p:txBody>
      </p:sp>
      <p:graphicFrame>
        <p:nvGraphicFramePr>
          <p:cNvPr id="208899" name="Object 3"/>
          <p:cNvGraphicFramePr>
            <a:graphicFrameLocks noChangeAspect="1"/>
          </p:cNvGraphicFramePr>
          <p:nvPr/>
        </p:nvGraphicFramePr>
        <p:xfrm>
          <a:off x="350838" y="5216525"/>
          <a:ext cx="8418512" cy="1227138"/>
        </p:xfrm>
        <a:graphic>
          <a:graphicData uri="http://schemas.openxmlformats.org/presentationml/2006/ole">
            <mc:AlternateContent xmlns:mc="http://schemas.openxmlformats.org/markup-compatibility/2006">
              <mc:Choice xmlns:v="urn:schemas-microsoft-com:vml" Requires="v">
                <p:oleObj spid="_x0000_s43017" name="公式" r:id="rId9" imgW="3301920" imgH="482400" progId="Equation.3">
                  <p:embed/>
                </p:oleObj>
              </mc:Choice>
              <mc:Fallback>
                <p:oleObj name="公式" r:id="rId9" imgW="3301920" imgH="4824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838" y="5216525"/>
                        <a:ext cx="8418512" cy="1227138"/>
                      </a:xfrm>
                      <a:prstGeom prst="rect">
                        <a:avLst/>
                      </a:prstGeom>
                      <a:gradFill rotWithShape="0">
                        <a:gsLst>
                          <a:gs pos="0">
                            <a:srgbClr val="FFFFFF"/>
                          </a:gs>
                          <a:gs pos="50000">
                            <a:schemeClr val="accent1"/>
                          </a:gs>
                          <a:gs pos="100000">
                            <a:srgbClr val="FFFFFF"/>
                          </a:gs>
                        </a:gsLst>
                        <a:lin ang="5400000" scaled="1"/>
                      </a:gradFill>
                    </p:spPr>
                  </p:pic>
                </p:oleObj>
              </mc:Fallback>
            </mc:AlternateContent>
          </a:graphicData>
        </a:graphic>
      </p:graphicFrame>
      <p:sp>
        <p:nvSpPr>
          <p:cNvPr id="92206" name="AutoShape 46"/>
          <p:cNvSpPr>
            <a:spLocks noChangeArrowheads="1"/>
          </p:cNvSpPr>
          <p:nvPr/>
        </p:nvSpPr>
        <p:spPr bwMode="auto">
          <a:xfrm>
            <a:off x="600796" y="3869705"/>
            <a:ext cx="5267325" cy="763587"/>
          </a:xfrm>
          <a:prstGeom prst="wedgeRoundRectCallout">
            <a:avLst>
              <a:gd name="adj1" fmla="val -12938"/>
              <a:gd name="adj2" fmla="val -71494"/>
              <a:gd name="adj3" fmla="val 16667"/>
            </a:avLst>
          </a:prstGeom>
          <a:gradFill rotWithShape="0">
            <a:gsLst>
              <a:gs pos="0">
                <a:schemeClr val="accent1"/>
              </a:gs>
              <a:gs pos="50000">
                <a:srgbClr val="FFFFFF"/>
              </a:gs>
              <a:gs pos="100000">
                <a:schemeClr val="accent1"/>
              </a:gs>
            </a:gsLst>
            <a:lin ang="5400000" scaled="1"/>
          </a:gradFill>
          <a:ln w="9525">
            <a:solidFill>
              <a:schemeClr val="tx1"/>
            </a:solidFill>
            <a:miter lim="800000"/>
            <a:headEnd/>
            <a:tailEnd/>
          </a:ln>
          <a:effectLst/>
        </p:spPr>
        <p:txBody>
          <a:bodyPr/>
          <a:lstStyle/>
          <a:p>
            <a:pPr algn="ctr">
              <a:defRPr/>
            </a:pPr>
            <a:r>
              <a:rPr lang="zh-CN" altLang="en-US" b="1" dirty="0"/>
              <a:t>下面将</a:t>
            </a:r>
            <a:r>
              <a:rPr lang="en-US" altLang="zh-CN" b="1" i="1" dirty="0"/>
              <a:t>y</a:t>
            </a:r>
            <a:r>
              <a:rPr lang="en-US" altLang="zh-CN" b="1" i="1" baseline="-25000" dirty="0"/>
              <a:t>n</a:t>
            </a:r>
            <a:r>
              <a:rPr lang="en-US" altLang="zh-CN" b="1" baseline="-25000" dirty="0"/>
              <a:t>+1</a:t>
            </a:r>
            <a:r>
              <a:rPr lang="zh-CN" altLang="en-US" b="1" dirty="0"/>
              <a:t>与</a:t>
            </a:r>
            <a:r>
              <a:rPr lang="en-US" altLang="zh-CN" b="1" i="1" dirty="0"/>
              <a:t>y</a:t>
            </a:r>
            <a:r>
              <a:rPr lang="en-US" altLang="zh-CN" b="1" dirty="0"/>
              <a:t>(</a:t>
            </a:r>
            <a:r>
              <a:rPr lang="en-US" altLang="zh-CN" b="1" i="1" dirty="0"/>
              <a:t>x</a:t>
            </a:r>
            <a:r>
              <a:rPr lang="en-US" altLang="zh-CN" b="1" i="1" baseline="-25000" dirty="0"/>
              <a:t>n</a:t>
            </a:r>
            <a:r>
              <a:rPr lang="en-US" altLang="zh-CN" b="1" baseline="-25000" dirty="0"/>
              <a:t>+1</a:t>
            </a:r>
            <a:r>
              <a:rPr lang="en-US" altLang="zh-CN" b="1" dirty="0"/>
              <a:t>)</a:t>
            </a:r>
            <a:r>
              <a:rPr lang="zh-CN" altLang="en-US" b="1" dirty="0"/>
              <a:t>作比较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89"/>
                                        </p:tgtEl>
                                        <p:attrNameLst>
                                          <p:attrName>style.visibility</p:attrName>
                                        </p:attrNameLst>
                                      </p:cBhvr>
                                      <p:to>
                                        <p:strVal val="visible"/>
                                      </p:to>
                                    </p:set>
                                    <p:animEffect transition="in" filter="blinds(horizontal)">
                                      <p:cBhvr>
                                        <p:cTn id="7" dur="500"/>
                                        <p:tgtEl>
                                          <p:spTgt spid="921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8898"/>
                                        </p:tgtEl>
                                        <p:attrNameLst>
                                          <p:attrName>style.visibility</p:attrName>
                                        </p:attrNameLst>
                                      </p:cBhvr>
                                      <p:to>
                                        <p:strVal val="visible"/>
                                      </p:to>
                                    </p:set>
                                    <p:animEffect transition="in" filter="blinds(horizontal)">
                                      <p:cBhvr>
                                        <p:cTn id="12" dur="500"/>
                                        <p:tgtEl>
                                          <p:spTgt spid="2088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1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195"/>
                                        </p:tgtEl>
                                        <p:attrNameLst>
                                          <p:attrName>style.visibility</p:attrName>
                                        </p:attrNameLst>
                                      </p:cBhvr>
                                      <p:to>
                                        <p:strVal val="visible"/>
                                      </p:to>
                                    </p:set>
                                    <p:animEffect transition="in" filter="wipe(left)">
                                      <p:cBhvr>
                                        <p:cTn id="27" dur="1000"/>
                                        <p:tgtEl>
                                          <p:spTgt spid="9219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2206"/>
                                        </p:tgtEl>
                                        <p:attrNameLst>
                                          <p:attrName>style.visibility</p:attrName>
                                        </p:attrNameLst>
                                      </p:cBhvr>
                                      <p:to>
                                        <p:strVal val="visible"/>
                                      </p:to>
                                    </p:set>
                                    <p:animEffect transition="in" filter="dissolve">
                                      <p:cBhvr>
                                        <p:cTn id="32" dur="500"/>
                                        <p:tgtEl>
                                          <p:spTgt spid="9220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2196"/>
                                        </p:tgtEl>
                                        <p:attrNameLst>
                                          <p:attrName>style.visibility</p:attrName>
                                        </p:attrNameLst>
                                      </p:cBhvr>
                                      <p:to>
                                        <p:strVal val="visible"/>
                                      </p:to>
                                    </p:set>
                                    <p:animEffect transition="in" filter="blinds(horizontal)">
                                      <p:cBhvr>
                                        <p:cTn id="37" dur="500"/>
                                        <p:tgtEl>
                                          <p:spTgt spid="92196"/>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08899"/>
                                        </p:tgtEl>
                                        <p:attrNameLst>
                                          <p:attrName>style.visibility</p:attrName>
                                        </p:attrNameLst>
                                      </p:cBhvr>
                                      <p:to>
                                        <p:strVal val="visible"/>
                                      </p:to>
                                    </p:set>
                                    <p:animEffect transition="in" filter="checkerboard(across)">
                                      <p:cBhvr>
                                        <p:cTn id="42" dur="500"/>
                                        <p:tgtEl>
                                          <p:spTgt spid="208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9" grpId="0" autoUpdateAnimBg="0"/>
      <p:bldP spid="92196" grpId="0" autoUpdateAnimBg="0"/>
      <p:bldP spid="92195" grpId="0"/>
      <p:bldP spid="9220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44040" name="灯片编号占位符 4"/>
          <p:cNvSpPr>
            <a:spLocks noGrp="1"/>
          </p:cNvSpPr>
          <p:nvPr>
            <p:ph type="sldNum" sz="quarter" idx="12"/>
          </p:nvPr>
        </p:nvSpPr>
        <p:spPr>
          <a:noFill/>
        </p:spPr>
        <p:txBody>
          <a:bodyPr/>
          <a:lstStyle/>
          <a:p>
            <a:fld id="{6A135A23-FDFD-43BE-90AD-D722A408C0E6}" type="slidenum">
              <a:rPr lang="zh-CN" altLang="en-US" smtClean="0"/>
              <a:pPr/>
              <a:t>12</a:t>
            </a:fld>
            <a:endParaRPr lang="en-US" altLang="zh-CN"/>
          </a:p>
        </p:txBody>
      </p:sp>
      <p:sp>
        <p:nvSpPr>
          <p:cNvPr id="44041" name="Rectangle 2"/>
          <p:cNvSpPr>
            <a:spLocks noGrp="1" noChangeArrowheads="1"/>
          </p:cNvSpPr>
          <p:nvPr>
            <p:ph type="title"/>
          </p:nvPr>
        </p:nvSpPr>
        <p:spPr/>
        <p:txBody>
          <a:bodyPr/>
          <a:lstStyle/>
          <a:p>
            <a:endParaRPr lang="zh-CN" altLang="en-US" dirty="0"/>
          </a:p>
        </p:txBody>
      </p:sp>
      <p:graphicFrame>
        <p:nvGraphicFramePr>
          <p:cNvPr id="207877" name="Object 5"/>
          <p:cNvGraphicFramePr>
            <a:graphicFrameLocks noChangeAspect="1"/>
          </p:cNvGraphicFramePr>
          <p:nvPr/>
        </p:nvGraphicFramePr>
        <p:xfrm>
          <a:off x="1241425" y="3727450"/>
          <a:ext cx="6338888" cy="635000"/>
        </p:xfrm>
        <a:graphic>
          <a:graphicData uri="http://schemas.openxmlformats.org/presentationml/2006/ole">
            <mc:AlternateContent xmlns:mc="http://schemas.openxmlformats.org/markup-compatibility/2006">
              <mc:Choice xmlns:v="urn:schemas-microsoft-com:vml" Requires="v">
                <p:oleObj spid="_x0000_s44039" name="公式" r:id="rId3" imgW="2501640" imgH="253800" progId="Equation.3">
                  <p:embed/>
                </p:oleObj>
              </mc:Choice>
              <mc:Fallback>
                <p:oleObj name="公式" r:id="rId3" imgW="2501640" imgH="253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1425" y="3727450"/>
                        <a:ext cx="633888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390" name="Text Box 6"/>
          <p:cNvSpPr txBox="1">
            <a:spLocks noChangeArrowheads="1"/>
          </p:cNvSpPr>
          <p:nvPr/>
        </p:nvSpPr>
        <p:spPr bwMode="auto">
          <a:xfrm>
            <a:off x="5821363" y="3046413"/>
            <a:ext cx="1403350" cy="579437"/>
          </a:xfrm>
          <a:prstGeom prst="rect">
            <a:avLst/>
          </a:prstGeom>
          <a:noFill/>
          <a:ln w="9525">
            <a:noFill/>
            <a:miter lim="800000"/>
            <a:headEnd/>
            <a:tailEnd/>
          </a:ln>
        </p:spPr>
        <p:txBody>
          <a:bodyPr wrap="none">
            <a:spAutoFit/>
          </a:bodyPr>
          <a:lstStyle/>
          <a:p>
            <a:pPr algn="ctr"/>
            <a:r>
              <a:rPr lang="zh-CN" altLang="en-US"/>
              <a:t>从而有</a:t>
            </a:r>
          </a:p>
        </p:txBody>
      </p:sp>
      <p:graphicFrame>
        <p:nvGraphicFramePr>
          <p:cNvPr id="207878" name="Object 6"/>
          <p:cNvGraphicFramePr>
            <a:graphicFrameLocks noChangeAspect="1"/>
          </p:cNvGraphicFramePr>
          <p:nvPr/>
        </p:nvGraphicFramePr>
        <p:xfrm>
          <a:off x="2684463" y="4541838"/>
          <a:ext cx="4297362" cy="603250"/>
        </p:xfrm>
        <a:graphic>
          <a:graphicData uri="http://schemas.openxmlformats.org/presentationml/2006/ole">
            <mc:AlternateContent xmlns:mc="http://schemas.openxmlformats.org/markup-compatibility/2006">
              <mc:Choice xmlns:v="urn:schemas-microsoft-com:vml" Requires="v">
                <p:oleObj spid="_x0000_s44040" name="Equation" r:id="rId5" imgW="1726920" imgH="241200" progId="Equation.3">
                  <p:embed/>
                </p:oleObj>
              </mc:Choice>
              <mc:Fallback>
                <p:oleObj name="Equation" r:id="rId5" imgW="1726920" imgH="241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4463" y="4541838"/>
                        <a:ext cx="4297362"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392" name="Text Box 8"/>
          <p:cNvSpPr txBox="1">
            <a:spLocks noChangeArrowheads="1"/>
          </p:cNvSpPr>
          <p:nvPr/>
        </p:nvSpPr>
        <p:spPr bwMode="auto">
          <a:xfrm>
            <a:off x="312738" y="4513263"/>
            <a:ext cx="2216150" cy="579437"/>
          </a:xfrm>
          <a:prstGeom prst="rect">
            <a:avLst/>
          </a:prstGeom>
          <a:noFill/>
          <a:ln w="9525">
            <a:noFill/>
            <a:miter lim="800000"/>
            <a:headEnd/>
            <a:tailEnd/>
          </a:ln>
        </p:spPr>
        <p:txBody>
          <a:bodyPr wrap="none">
            <a:spAutoFit/>
          </a:bodyPr>
          <a:lstStyle/>
          <a:p>
            <a:pPr algn="ctr"/>
            <a:r>
              <a:rPr lang="zh-CN" altLang="en-US"/>
              <a:t>将上式代入</a:t>
            </a:r>
          </a:p>
        </p:txBody>
      </p:sp>
      <p:grpSp>
        <p:nvGrpSpPr>
          <p:cNvPr id="2" name="Group 13"/>
          <p:cNvGrpSpPr>
            <a:grpSpLocks/>
          </p:cNvGrpSpPr>
          <p:nvPr/>
        </p:nvGrpSpPr>
        <p:grpSpPr bwMode="auto">
          <a:xfrm>
            <a:off x="288925" y="3070225"/>
            <a:ext cx="5272088" cy="623888"/>
            <a:chOff x="549" y="2200"/>
            <a:chExt cx="3321" cy="393"/>
          </a:xfrm>
        </p:grpSpPr>
        <p:graphicFrame>
          <p:nvGraphicFramePr>
            <p:cNvPr id="44038" name="Object 7"/>
            <p:cNvGraphicFramePr>
              <a:graphicFrameLocks noChangeAspect="1"/>
            </p:cNvGraphicFramePr>
            <p:nvPr/>
          </p:nvGraphicFramePr>
          <p:xfrm>
            <a:off x="1243" y="2246"/>
            <a:ext cx="2627" cy="347"/>
          </p:xfrm>
          <a:graphic>
            <a:graphicData uri="http://schemas.openxmlformats.org/presentationml/2006/ole">
              <mc:AlternateContent xmlns:mc="http://schemas.openxmlformats.org/markup-compatibility/2006">
                <mc:Choice xmlns:v="urn:schemas-microsoft-com:vml" Requires="v">
                  <p:oleObj spid="_x0000_s44041" name="公式" r:id="rId7" imgW="1739880" imgH="228600" progId="Equation.3">
                    <p:embed/>
                  </p:oleObj>
                </mc:Choice>
                <mc:Fallback>
                  <p:oleObj name="公式" r:id="rId7" imgW="173988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3" y="2246"/>
                          <a:ext cx="2627" cy="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5" name="Text Box 12"/>
            <p:cNvSpPr txBox="1">
              <a:spLocks noChangeArrowheads="1"/>
            </p:cNvSpPr>
            <p:nvPr/>
          </p:nvSpPr>
          <p:spPr bwMode="auto">
            <a:xfrm>
              <a:off x="549" y="2200"/>
              <a:ext cx="628" cy="365"/>
            </a:xfrm>
            <a:prstGeom prst="rect">
              <a:avLst/>
            </a:prstGeom>
            <a:noFill/>
            <a:ln w="9525">
              <a:noFill/>
              <a:miter lim="800000"/>
              <a:headEnd/>
              <a:tailEnd/>
            </a:ln>
          </p:spPr>
          <p:txBody>
            <a:bodyPr wrap="none">
              <a:spAutoFit/>
            </a:bodyPr>
            <a:lstStyle/>
            <a:p>
              <a:pPr algn="ctr"/>
              <a:r>
                <a:rPr lang="zh-CN" altLang="en-US"/>
                <a:t>再由</a:t>
              </a:r>
            </a:p>
          </p:txBody>
        </p:sp>
      </p:grpSp>
      <p:graphicFrame>
        <p:nvGraphicFramePr>
          <p:cNvPr id="207874" name="Object 2"/>
          <p:cNvGraphicFramePr>
            <a:graphicFrameLocks noChangeAspect="1"/>
          </p:cNvGraphicFramePr>
          <p:nvPr/>
        </p:nvGraphicFramePr>
        <p:xfrm>
          <a:off x="417513" y="292100"/>
          <a:ext cx="8418512" cy="1227138"/>
        </p:xfrm>
        <a:graphic>
          <a:graphicData uri="http://schemas.openxmlformats.org/presentationml/2006/ole">
            <mc:AlternateContent xmlns:mc="http://schemas.openxmlformats.org/markup-compatibility/2006">
              <mc:Choice xmlns:v="urn:schemas-microsoft-com:vml" Requires="v">
                <p:oleObj spid="_x0000_s44042" name="公式" r:id="rId9" imgW="3301920" imgH="482400" progId="Equation.3">
                  <p:embed/>
                </p:oleObj>
              </mc:Choice>
              <mc:Fallback>
                <p:oleObj name="公式" r:id="rId9" imgW="3301920" imgH="48240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513" y="292100"/>
                        <a:ext cx="8418512" cy="1227138"/>
                      </a:xfrm>
                      <a:prstGeom prst="rect">
                        <a:avLst/>
                      </a:prstGeom>
                      <a:noFill/>
                      <a:extLst>
                        <a:ext uri="{909E8E84-426E-40DD-AFC4-6F175D3DCCD1}">
                          <a14:hiddenFill xmlns:a14="http://schemas.microsoft.com/office/drawing/2010/main">
                            <a:gradFill rotWithShape="0">
                              <a:gsLst>
                                <a:gs pos="0">
                                  <a:srgbClr val="FFFFFF"/>
                                </a:gs>
                                <a:gs pos="50000">
                                  <a:schemeClr val="accent1"/>
                                </a:gs>
                                <a:gs pos="100000">
                                  <a:srgbClr val="FFFFFF"/>
                                </a:gs>
                              </a:gsLst>
                              <a:lin ang="5400000" scaled="1"/>
                            </a:gradFill>
                          </a14:hiddenFill>
                        </a:ext>
                      </a:extLst>
                    </p:spPr>
                  </p:pic>
                </p:oleObj>
              </mc:Fallback>
            </mc:AlternateContent>
          </a:graphicData>
        </a:graphic>
      </p:graphicFrame>
      <p:graphicFrame>
        <p:nvGraphicFramePr>
          <p:cNvPr id="207875" name="Object 3"/>
          <p:cNvGraphicFramePr>
            <a:graphicFrameLocks noChangeAspect="1"/>
          </p:cNvGraphicFramePr>
          <p:nvPr/>
        </p:nvGraphicFramePr>
        <p:xfrm>
          <a:off x="1458913" y="1492250"/>
          <a:ext cx="5700712" cy="1500188"/>
        </p:xfrm>
        <a:graphic>
          <a:graphicData uri="http://schemas.openxmlformats.org/presentationml/2006/ole">
            <mc:AlternateContent xmlns:mc="http://schemas.openxmlformats.org/markup-compatibility/2006">
              <mc:Choice xmlns:v="urn:schemas-microsoft-com:vml" Requires="v">
                <p:oleObj spid="_x0000_s44043" name="公式" r:id="rId11" imgW="2222280" imgH="583920" progId="Equation.3">
                  <p:embed/>
                </p:oleObj>
              </mc:Choice>
              <mc:Fallback>
                <p:oleObj name="公式" r:id="rId11" imgW="2222280" imgH="583920"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58913" y="1492250"/>
                        <a:ext cx="5700712" cy="1500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checkerboard(across)">
                                      <p:cBhvr>
                                        <p:cTn id="7" dur="500"/>
                                        <p:tgtEl>
                                          <p:spTgt spid="2078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7875"/>
                                        </p:tgtEl>
                                        <p:attrNameLst>
                                          <p:attrName>style.visibility</p:attrName>
                                        </p:attrNameLst>
                                      </p:cBhvr>
                                      <p:to>
                                        <p:strVal val="visible"/>
                                      </p:to>
                                    </p:set>
                                    <p:animEffect transition="in" filter="wipe(up)">
                                      <p:cBhvr>
                                        <p:cTn id="12" dur="1000"/>
                                        <p:tgtEl>
                                          <p:spTgt spid="20787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4390"/>
                                        </p:tgtEl>
                                        <p:attrNameLst>
                                          <p:attrName>style.visibility</p:attrName>
                                        </p:attrNameLst>
                                      </p:cBhvr>
                                      <p:to>
                                        <p:strVal val="visible"/>
                                      </p:to>
                                    </p:set>
                                    <p:animEffect transition="in" filter="wipe(left)">
                                      <p:cBhvr>
                                        <p:cTn id="22" dur="1000"/>
                                        <p:tgtEl>
                                          <p:spTgt spid="14439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7877"/>
                                        </p:tgtEl>
                                        <p:attrNameLst>
                                          <p:attrName>style.visibility</p:attrName>
                                        </p:attrNameLst>
                                      </p:cBhvr>
                                      <p:to>
                                        <p:strVal val="visible"/>
                                      </p:to>
                                    </p:set>
                                    <p:animEffect transition="in" filter="blinds(horizontal)">
                                      <p:cBhvr>
                                        <p:cTn id="27" dur="500"/>
                                        <p:tgtEl>
                                          <p:spTgt spid="20787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44392"/>
                                        </p:tgtEl>
                                        <p:attrNameLst>
                                          <p:attrName>style.visibility</p:attrName>
                                        </p:attrNameLst>
                                      </p:cBhvr>
                                      <p:to>
                                        <p:strVal val="visible"/>
                                      </p:to>
                                    </p:set>
                                    <p:anim calcmode="lin" valueType="num">
                                      <p:cBhvr additive="base">
                                        <p:cTn id="32" dur="500" fill="hold"/>
                                        <p:tgtEl>
                                          <p:spTgt spid="144392"/>
                                        </p:tgtEl>
                                        <p:attrNameLst>
                                          <p:attrName>ppt_x</p:attrName>
                                        </p:attrNameLst>
                                      </p:cBhvr>
                                      <p:tavLst>
                                        <p:tav tm="0">
                                          <p:val>
                                            <p:strVal val="0-#ppt_w/2"/>
                                          </p:val>
                                        </p:tav>
                                        <p:tav tm="100000">
                                          <p:val>
                                            <p:strVal val="#ppt_x"/>
                                          </p:val>
                                        </p:tav>
                                      </p:tavLst>
                                    </p:anim>
                                    <p:anim calcmode="lin" valueType="num">
                                      <p:cBhvr additive="base">
                                        <p:cTn id="33" dur="500" fill="hold"/>
                                        <p:tgtEl>
                                          <p:spTgt spid="144392"/>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07878"/>
                                        </p:tgtEl>
                                        <p:attrNameLst>
                                          <p:attrName>style.visibility</p:attrName>
                                        </p:attrNameLst>
                                      </p:cBhvr>
                                      <p:to>
                                        <p:strVal val="visible"/>
                                      </p:to>
                                    </p:set>
                                    <p:animEffect transition="in" filter="dissolve">
                                      <p:cBhvr>
                                        <p:cTn id="38" dur="500"/>
                                        <p:tgtEl>
                                          <p:spTgt spid="207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0" grpId="0" autoUpdateAnimBg="0"/>
      <p:bldP spid="14439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45063" name="灯片编号占位符 4"/>
          <p:cNvSpPr>
            <a:spLocks noGrp="1"/>
          </p:cNvSpPr>
          <p:nvPr>
            <p:ph type="sldNum" sz="quarter" idx="12"/>
          </p:nvPr>
        </p:nvSpPr>
        <p:spPr>
          <a:noFill/>
        </p:spPr>
        <p:txBody>
          <a:bodyPr/>
          <a:lstStyle/>
          <a:p>
            <a:fld id="{5C4D7306-3648-4D8A-856B-43839E16A182}" type="slidenum">
              <a:rPr lang="zh-CN" altLang="en-US" smtClean="0"/>
              <a:pPr/>
              <a:t>13</a:t>
            </a:fld>
            <a:endParaRPr lang="en-US" altLang="zh-CN"/>
          </a:p>
        </p:txBody>
      </p:sp>
      <p:sp>
        <p:nvSpPr>
          <p:cNvPr id="45064" name="Rectangle 2"/>
          <p:cNvSpPr>
            <a:spLocks noGrp="1" noChangeArrowheads="1"/>
          </p:cNvSpPr>
          <p:nvPr>
            <p:ph type="title"/>
          </p:nvPr>
        </p:nvSpPr>
        <p:spPr>
          <a:xfrm>
            <a:off x="390525" y="228600"/>
            <a:ext cx="7772400" cy="1143000"/>
          </a:xfrm>
        </p:spPr>
        <p:txBody>
          <a:bodyPr/>
          <a:lstStyle/>
          <a:p>
            <a:pPr algn="l"/>
            <a:r>
              <a:rPr lang="zh-CN" altLang="en-US" u="none" dirty="0">
                <a:solidFill>
                  <a:schemeClr val="tx1"/>
                </a:solidFill>
              </a:rPr>
              <a:t>得到</a:t>
            </a:r>
          </a:p>
        </p:txBody>
      </p:sp>
      <p:graphicFrame>
        <p:nvGraphicFramePr>
          <p:cNvPr id="206850" name="Object 2"/>
          <p:cNvGraphicFramePr>
            <a:graphicFrameLocks noChangeAspect="1"/>
          </p:cNvGraphicFramePr>
          <p:nvPr/>
        </p:nvGraphicFramePr>
        <p:xfrm>
          <a:off x="604838" y="1228725"/>
          <a:ext cx="3808412" cy="581025"/>
        </p:xfrm>
        <a:graphic>
          <a:graphicData uri="http://schemas.openxmlformats.org/presentationml/2006/ole">
            <mc:AlternateContent xmlns:mc="http://schemas.openxmlformats.org/markup-compatibility/2006">
              <mc:Choice xmlns:v="urn:schemas-microsoft-com:vml" Requires="v">
                <p:oleObj spid="_x0000_s45062" name="公式" r:id="rId3" imgW="1587240" imgH="241200" progId="Equation.3">
                  <p:embed/>
                </p:oleObj>
              </mc:Choice>
              <mc:Fallback>
                <p:oleObj name="公式" r:id="rId3" imgW="1587240" imgH="24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38" y="1228725"/>
                        <a:ext cx="3808412"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13" name="Text Box 5"/>
          <p:cNvSpPr txBox="1">
            <a:spLocks noChangeArrowheads="1"/>
          </p:cNvSpPr>
          <p:nvPr/>
        </p:nvSpPr>
        <p:spPr bwMode="auto">
          <a:xfrm>
            <a:off x="228600" y="4113007"/>
            <a:ext cx="8494713" cy="1555750"/>
          </a:xfrm>
          <a:prstGeom prst="rect">
            <a:avLst/>
          </a:prstGeom>
          <a:noFill/>
          <a:ln w="9525">
            <a:noFill/>
            <a:miter lim="800000"/>
            <a:headEnd/>
            <a:tailEnd/>
          </a:ln>
        </p:spPr>
        <p:txBody>
          <a:bodyPr>
            <a:spAutoFit/>
          </a:bodyPr>
          <a:lstStyle/>
          <a:p>
            <a:pPr>
              <a:lnSpc>
                <a:spcPct val="150000"/>
              </a:lnSpc>
            </a:pPr>
            <a:r>
              <a:rPr lang="zh-CN" altLang="en-US" dirty="0"/>
              <a:t>在下面要将</a:t>
            </a:r>
            <a:r>
              <a:rPr lang="en-US" altLang="zh-CN" i="1" dirty="0"/>
              <a:t>y</a:t>
            </a:r>
            <a:r>
              <a:rPr lang="en-US" altLang="zh-CN" i="1" baseline="-25000" dirty="0"/>
              <a:t>n</a:t>
            </a:r>
            <a:r>
              <a:rPr lang="en-US" altLang="zh-CN" baseline="-25000" dirty="0"/>
              <a:t>+1</a:t>
            </a:r>
            <a:r>
              <a:rPr lang="zh-CN" altLang="en-US" dirty="0"/>
              <a:t>与</a:t>
            </a:r>
            <a:r>
              <a:rPr lang="en-US" altLang="zh-CN" i="1" dirty="0"/>
              <a:t>y</a:t>
            </a:r>
            <a:r>
              <a:rPr lang="en-US" altLang="zh-CN" dirty="0"/>
              <a:t>(</a:t>
            </a:r>
            <a:r>
              <a:rPr lang="en-US" altLang="zh-CN" i="1" dirty="0"/>
              <a:t>x</a:t>
            </a:r>
            <a:r>
              <a:rPr lang="en-US" altLang="zh-CN" i="1" baseline="-25000" dirty="0"/>
              <a:t>n</a:t>
            </a:r>
            <a:r>
              <a:rPr lang="en-US" altLang="zh-CN" baseline="-25000" dirty="0"/>
              <a:t>+1</a:t>
            </a:r>
            <a:r>
              <a:rPr lang="en-US" altLang="zh-CN" dirty="0"/>
              <a:t>)</a:t>
            </a:r>
            <a:r>
              <a:rPr lang="zh-CN" altLang="en-US" dirty="0"/>
              <a:t>作比较，使它们的局部截断误差满足</a:t>
            </a:r>
          </a:p>
        </p:txBody>
      </p:sp>
      <p:graphicFrame>
        <p:nvGraphicFramePr>
          <p:cNvPr id="206851" name="Object 3"/>
          <p:cNvGraphicFramePr>
            <a:graphicFrameLocks noChangeAspect="1"/>
          </p:cNvGraphicFramePr>
          <p:nvPr/>
        </p:nvGraphicFramePr>
        <p:xfrm>
          <a:off x="1555750" y="512763"/>
          <a:ext cx="6338888" cy="635000"/>
        </p:xfrm>
        <a:graphic>
          <a:graphicData uri="http://schemas.openxmlformats.org/presentationml/2006/ole">
            <mc:AlternateContent xmlns:mc="http://schemas.openxmlformats.org/markup-compatibility/2006">
              <mc:Choice xmlns:v="urn:schemas-microsoft-com:vml" Requires="v">
                <p:oleObj spid="_x0000_s45063" name="公式" r:id="rId5" imgW="2501640" imgH="253800" progId="Equation.3">
                  <p:embed/>
                </p:oleObj>
              </mc:Choice>
              <mc:Fallback>
                <p:oleObj name="公式" r:id="rId5" imgW="2501640" imgH="253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750" y="512763"/>
                        <a:ext cx="6338888" cy="635000"/>
                      </a:xfrm>
                      <a:prstGeom prst="rect">
                        <a:avLst/>
                      </a:prstGeom>
                      <a:solidFill>
                        <a:schemeClr val="accent1"/>
                      </a:solidFill>
                    </p:spPr>
                  </p:pic>
                </p:oleObj>
              </mc:Fallback>
            </mc:AlternateContent>
          </a:graphicData>
        </a:graphic>
      </p:graphicFrame>
      <p:graphicFrame>
        <p:nvGraphicFramePr>
          <p:cNvPr id="206852" name="Object 4"/>
          <p:cNvGraphicFramePr>
            <a:graphicFrameLocks noChangeAspect="1"/>
          </p:cNvGraphicFramePr>
          <p:nvPr/>
        </p:nvGraphicFramePr>
        <p:xfrm>
          <a:off x="2825545" y="5017814"/>
          <a:ext cx="4271962" cy="582612"/>
        </p:xfrm>
        <a:graphic>
          <a:graphicData uri="http://schemas.openxmlformats.org/presentationml/2006/ole">
            <mc:AlternateContent xmlns:mc="http://schemas.openxmlformats.org/markup-compatibility/2006">
              <mc:Choice xmlns:v="urn:schemas-microsoft-com:vml" Requires="v">
                <p:oleObj spid="_x0000_s45064" name="Equation" r:id="rId7" imgW="1790640" imgH="241200" progId="Equation.3">
                  <p:embed/>
                </p:oleObj>
              </mc:Choice>
              <mc:Fallback>
                <p:oleObj name="Equation" r:id="rId7" imgW="1790640" imgH="241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5545" y="5017814"/>
                        <a:ext cx="4271962" cy="582612"/>
                      </a:xfrm>
                      <a:prstGeom prst="rect">
                        <a:avLst/>
                      </a:prstGeom>
                      <a:gradFill rotWithShape="0">
                        <a:gsLst>
                          <a:gs pos="0">
                            <a:srgbClr val="FFFFFF"/>
                          </a:gs>
                          <a:gs pos="50000">
                            <a:schemeClr val="accent1"/>
                          </a:gs>
                          <a:gs pos="100000">
                            <a:srgbClr val="FFFFFF"/>
                          </a:gs>
                        </a:gsLst>
                        <a:lin ang="5400000" scaled="1"/>
                      </a:gradFill>
                    </p:spPr>
                  </p:pic>
                </p:oleObj>
              </mc:Fallback>
            </mc:AlternateContent>
          </a:graphicData>
        </a:graphic>
      </p:graphicFrame>
      <p:sp>
        <p:nvSpPr>
          <p:cNvPr id="145416" name="Text Box 8"/>
          <p:cNvSpPr txBox="1">
            <a:spLocks noChangeArrowheads="1"/>
          </p:cNvSpPr>
          <p:nvPr/>
        </p:nvSpPr>
        <p:spPr bwMode="auto">
          <a:xfrm>
            <a:off x="220594" y="5654333"/>
            <a:ext cx="3265488" cy="579437"/>
          </a:xfrm>
          <a:prstGeom prst="rect">
            <a:avLst/>
          </a:prstGeom>
          <a:noFill/>
          <a:ln w="9525">
            <a:noFill/>
            <a:miter lim="800000"/>
            <a:headEnd/>
            <a:tailEnd/>
          </a:ln>
        </p:spPr>
        <p:txBody>
          <a:bodyPr wrap="none">
            <a:spAutoFit/>
          </a:bodyPr>
          <a:lstStyle/>
          <a:p>
            <a:r>
              <a:rPr lang="zh-CN" altLang="en-US" dirty="0"/>
              <a:t>为此考虑</a:t>
            </a:r>
            <a:r>
              <a:rPr lang="en-US" altLang="zh-CN" i="1" dirty="0"/>
              <a:t>y</a:t>
            </a:r>
            <a:r>
              <a:rPr lang="en-US" altLang="zh-CN" dirty="0"/>
              <a:t>(</a:t>
            </a:r>
            <a:r>
              <a:rPr lang="en-US" altLang="zh-CN" i="1" dirty="0"/>
              <a:t>x</a:t>
            </a:r>
            <a:r>
              <a:rPr lang="en-US" altLang="zh-CN" i="1" baseline="-25000" dirty="0"/>
              <a:t>n</a:t>
            </a:r>
            <a:r>
              <a:rPr lang="en-US" altLang="zh-CN" baseline="-25000" dirty="0"/>
              <a:t>+1</a:t>
            </a:r>
            <a:r>
              <a:rPr lang="en-US" altLang="zh-CN" dirty="0"/>
              <a:t>)。</a:t>
            </a:r>
            <a:endParaRPr lang="zh-CN" altLang="en-US" dirty="0"/>
          </a:p>
        </p:txBody>
      </p:sp>
      <p:graphicFrame>
        <p:nvGraphicFramePr>
          <p:cNvPr id="2" name="Object 10"/>
          <p:cNvGraphicFramePr>
            <a:graphicFrameLocks noChangeAspect="1"/>
          </p:cNvGraphicFramePr>
          <p:nvPr/>
        </p:nvGraphicFramePr>
        <p:xfrm>
          <a:off x="613259" y="1753773"/>
          <a:ext cx="7800975" cy="2508250"/>
        </p:xfrm>
        <a:graphic>
          <a:graphicData uri="http://schemas.openxmlformats.org/presentationml/2006/ole">
            <mc:AlternateContent xmlns:mc="http://schemas.openxmlformats.org/markup-compatibility/2006">
              <mc:Choice xmlns:v="urn:schemas-microsoft-com:vml" Requires="v">
                <p:oleObj spid="_x0000_s45065" name="公式" r:id="rId9" imgW="3251160" imgH="1041120" progId="Equation.3">
                  <p:embed/>
                </p:oleObj>
              </mc:Choice>
              <mc:Fallback>
                <p:oleObj name="公式" r:id="rId9" imgW="3251160" imgH="104112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3259" y="1753773"/>
                        <a:ext cx="7800975" cy="250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6850"/>
                                        </p:tgtEl>
                                        <p:attrNameLst>
                                          <p:attrName>style.visibility</p:attrName>
                                        </p:attrNameLst>
                                      </p:cBhvr>
                                      <p:to>
                                        <p:strVal val="visible"/>
                                      </p:to>
                                    </p:set>
                                    <p:animEffect transition="in" filter="wipe(up)">
                                      <p:cBhvr>
                                        <p:cTn id="7" dur="500"/>
                                        <p:tgtEl>
                                          <p:spTgt spid="2068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6851"/>
                                        </p:tgtEl>
                                        <p:attrNameLst>
                                          <p:attrName>style.visibility</p:attrName>
                                        </p:attrNameLst>
                                      </p:cBhvr>
                                      <p:to>
                                        <p:strVal val="visible"/>
                                      </p:to>
                                    </p:set>
                                    <p:animEffect transition="in" filter="blinds(horizontal)">
                                      <p:cBhvr>
                                        <p:cTn id="12" dur="500"/>
                                        <p:tgtEl>
                                          <p:spTgt spid="2068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5413"/>
                                        </p:tgtEl>
                                        <p:attrNameLst>
                                          <p:attrName>style.visibility</p:attrName>
                                        </p:attrNameLst>
                                      </p:cBhvr>
                                      <p:to>
                                        <p:strVal val="visible"/>
                                      </p:to>
                                    </p:set>
                                    <p:animEffect transition="in" filter="box(in)">
                                      <p:cBhvr>
                                        <p:cTn id="22" dur="500"/>
                                        <p:tgtEl>
                                          <p:spTgt spid="14541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6852"/>
                                        </p:tgtEl>
                                        <p:attrNameLst>
                                          <p:attrName>style.visibility</p:attrName>
                                        </p:attrNameLst>
                                      </p:cBhvr>
                                      <p:to>
                                        <p:strVal val="visible"/>
                                      </p:to>
                                    </p:set>
                                    <p:anim calcmode="lin" valueType="num">
                                      <p:cBhvr additive="base">
                                        <p:cTn id="27" dur="500" fill="hold"/>
                                        <p:tgtEl>
                                          <p:spTgt spid="206852"/>
                                        </p:tgtEl>
                                        <p:attrNameLst>
                                          <p:attrName>ppt_x</p:attrName>
                                        </p:attrNameLst>
                                      </p:cBhvr>
                                      <p:tavLst>
                                        <p:tav tm="0">
                                          <p:val>
                                            <p:strVal val="#ppt_x"/>
                                          </p:val>
                                        </p:tav>
                                        <p:tav tm="100000">
                                          <p:val>
                                            <p:strVal val="#ppt_x"/>
                                          </p:val>
                                        </p:tav>
                                      </p:tavLst>
                                    </p:anim>
                                    <p:anim calcmode="lin" valueType="num">
                                      <p:cBhvr additive="base">
                                        <p:cTn id="28" dur="500" fill="hold"/>
                                        <p:tgtEl>
                                          <p:spTgt spid="20685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5416"/>
                                        </p:tgtEl>
                                        <p:attrNameLst>
                                          <p:attrName>style.visibility</p:attrName>
                                        </p:attrNameLst>
                                      </p:cBhvr>
                                      <p:to>
                                        <p:strVal val="visible"/>
                                      </p:to>
                                    </p:set>
                                    <p:anim calcmode="lin" valueType="num">
                                      <p:cBhvr additive="base">
                                        <p:cTn id="33" dur="500" fill="hold"/>
                                        <p:tgtEl>
                                          <p:spTgt spid="145416"/>
                                        </p:tgtEl>
                                        <p:attrNameLst>
                                          <p:attrName>ppt_x</p:attrName>
                                        </p:attrNameLst>
                                      </p:cBhvr>
                                      <p:tavLst>
                                        <p:tav tm="0">
                                          <p:val>
                                            <p:strVal val="#ppt_x"/>
                                          </p:val>
                                        </p:tav>
                                        <p:tav tm="100000">
                                          <p:val>
                                            <p:strVal val="#ppt_x"/>
                                          </p:val>
                                        </p:tav>
                                      </p:tavLst>
                                    </p:anim>
                                    <p:anim calcmode="lin" valueType="num">
                                      <p:cBhvr additive="base">
                                        <p:cTn id="34" dur="500" fill="hold"/>
                                        <p:tgtEl>
                                          <p:spTgt spid="1454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utoUpdateAnimBg="0"/>
      <p:bldP spid="14541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46086" name="灯片编号占位符 4"/>
          <p:cNvSpPr>
            <a:spLocks noGrp="1"/>
          </p:cNvSpPr>
          <p:nvPr>
            <p:ph type="sldNum" sz="quarter" idx="12"/>
          </p:nvPr>
        </p:nvSpPr>
        <p:spPr>
          <a:noFill/>
        </p:spPr>
        <p:txBody>
          <a:bodyPr/>
          <a:lstStyle/>
          <a:p>
            <a:fld id="{C6631CEC-DBB6-4720-A7AB-52482DC1897E}" type="slidenum">
              <a:rPr lang="zh-CN" altLang="en-US" smtClean="0"/>
              <a:pPr/>
              <a:t>14</a:t>
            </a:fld>
            <a:endParaRPr lang="en-US" altLang="zh-CN"/>
          </a:p>
        </p:txBody>
      </p:sp>
      <p:sp>
        <p:nvSpPr>
          <p:cNvPr id="46087" name="Rectangle 2"/>
          <p:cNvSpPr>
            <a:spLocks noGrp="1" noChangeArrowheads="1"/>
          </p:cNvSpPr>
          <p:nvPr>
            <p:ph type="title"/>
          </p:nvPr>
        </p:nvSpPr>
        <p:spPr>
          <a:xfrm>
            <a:off x="261938" y="228600"/>
            <a:ext cx="8653462" cy="922338"/>
          </a:xfrm>
        </p:spPr>
        <p:txBody>
          <a:bodyPr/>
          <a:lstStyle/>
          <a:p>
            <a:pPr algn="l"/>
            <a:r>
              <a:rPr lang="zh-CN" altLang="en-US" u="none" dirty="0">
                <a:solidFill>
                  <a:schemeClr val="tx1"/>
                </a:solidFill>
                <a:latin typeface="Times New Roman" pitchFamily="18" charset="0"/>
              </a:rPr>
              <a:t>再根据 </a:t>
            </a:r>
            <a:r>
              <a:rPr lang="en-US" altLang="zh-CN" i="1" u="none" dirty="0">
                <a:solidFill>
                  <a:schemeClr val="tx1"/>
                </a:solidFill>
                <a:latin typeface="Times New Roman" pitchFamily="18" charset="0"/>
              </a:rPr>
              <a:t>y</a:t>
            </a:r>
            <a:r>
              <a:rPr lang="en-US" altLang="zh-CN" u="none" dirty="0">
                <a:solidFill>
                  <a:schemeClr val="tx1"/>
                </a:solidFill>
                <a:latin typeface="Times New Roman" pitchFamily="18" charset="0"/>
              </a:rPr>
              <a:t>(</a:t>
            </a:r>
            <a:r>
              <a:rPr lang="en-US" altLang="zh-CN" i="1" u="none" dirty="0">
                <a:solidFill>
                  <a:schemeClr val="tx1"/>
                </a:solidFill>
                <a:latin typeface="Times New Roman" pitchFamily="18" charset="0"/>
              </a:rPr>
              <a:t>x</a:t>
            </a:r>
            <a:r>
              <a:rPr lang="en-US" altLang="zh-CN" i="1" u="none" baseline="-25000" dirty="0">
                <a:solidFill>
                  <a:schemeClr val="tx1"/>
                </a:solidFill>
                <a:latin typeface="Times New Roman" pitchFamily="18" charset="0"/>
              </a:rPr>
              <a:t>n</a:t>
            </a:r>
            <a:r>
              <a:rPr lang="en-US" altLang="zh-CN" u="none" baseline="-25000" dirty="0">
                <a:solidFill>
                  <a:schemeClr val="tx1"/>
                </a:solidFill>
                <a:latin typeface="Times New Roman" pitchFamily="18" charset="0"/>
              </a:rPr>
              <a:t>+1</a:t>
            </a:r>
            <a:r>
              <a:rPr lang="en-US" altLang="zh-CN" u="none" dirty="0">
                <a:solidFill>
                  <a:schemeClr val="tx1"/>
                </a:solidFill>
                <a:latin typeface="Times New Roman" pitchFamily="18" charset="0"/>
              </a:rPr>
              <a:t>) </a:t>
            </a:r>
            <a:r>
              <a:rPr lang="zh-CN" altLang="en-US" u="none" dirty="0">
                <a:solidFill>
                  <a:schemeClr val="tx1"/>
                </a:solidFill>
                <a:latin typeface="Times New Roman" pitchFamily="18" charset="0"/>
              </a:rPr>
              <a:t>在点 </a:t>
            </a:r>
            <a:r>
              <a:rPr lang="en-US" altLang="zh-CN" i="1" u="none" dirty="0" err="1">
                <a:solidFill>
                  <a:schemeClr val="tx1"/>
                </a:solidFill>
                <a:latin typeface="Times New Roman" pitchFamily="18" charset="0"/>
              </a:rPr>
              <a:t>x</a:t>
            </a:r>
            <a:r>
              <a:rPr lang="en-US" altLang="zh-CN" i="1" u="none" baseline="-25000" dirty="0" err="1">
                <a:solidFill>
                  <a:schemeClr val="tx1"/>
                </a:solidFill>
                <a:latin typeface="Times New Roman" pitchFamily="18" charset="0"/>
              </a:rPr>
              <a:t>n</a:t>
            </a:r>
            <a:r>
              <a:rPr lang="zh-CN" altLang="en-US" u="none" dirty="0">
                <a:solidFill>
                  <a:schemeClr val="tx1"/>
                </a:solidFill>
                <a:latin typeface="Times New Roman" pitchFamily="18" charset="0"/>
              </a:rPr>
              <a:t>的一元 </a:t>
            </a:r>
            <a:r>
              <a:rPr lang="en-US" altLang="zh-CN" u="none" dirty="0">
                <a:solidFill>
                  <a:schemeClr val="tx1"/>
                </a:solidFill>
                <a:latin typeface="Times New Roman" pitchFamily="18" charset="0"/>
                <a:cs typeface="Times New Roman" pitchFamily="18" charset="0"/>
              </a:rPr>
              <a:t>Taylor </a:t>
            </a:r>
            <a:r>
              <a:rPr lang="zh-CN" altLang="en-US" u="none" dirty="0">
                <a:solidFill>
                  <a:schemeClr val="tx1"/>
                </a:solidFill>
                <a:latin typeface="Times New Roman" pitchFamily="18" charset="0"/>
              </a:rPr>
              <a:t>展开式</a:t>
            </a:r>
            <a:endParaRPr lang="zh-CN" altLang="en-US" u="none" dirty="0">
              <a:solidFill>
                <a:schemeClr val="tx1"/>
              </a:solidFill>
            </a:endParaRPr>
          </a:p>
        </p:txBody>
      </p:sp>
      <p:graphicFrame>
        <p:nvGraphicFramePr>
          <p:cNvPr id="216064" name="Object 1024"/>
          <p:cNvGraphicFramePr>
            <a:graphicFrameLocks noChangeAspect="1"/>
          </p:cNvGraphicFramePr>
          <p:nvPr/>
        </p:nvGraphicFramePr>
        <p:xfrm>
          <a:off x="377825" y="925513"/>
          <a:ext cx="7858125" cy="3055937"/>
        </p:xfrm>
        <a:graphic>
          <a:graphicData uri="http://schemas.openxmlformats.org/presentationml/2006/ole">
            <mc:AlternateContent xmlns:mc="http://schemas.openxmlformats.org/markup-compatibility/2006">
              <mc:Choice xmlns:v="urn:schemas-microsoft-com:vml" Requires="v">
                <p:oleObj spid="_x0000_s46085" name="Equation" r:id="rId3" imgW="3276360" imgH="1269720" progId="Equation.3">
                  <p:embed/>
                </p:oleObj>
              </mc:Choice>
              <mc:Fallback>
                <p:oleObj name="Equation" r:id="rId3" imgW="3276360" imgH="126972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 y="925513"/>
                        <a:ext cx="7858125" cy="305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6065" name="Object 1025"/>
          <p:cNvGraphicFramePr>
            <a:graphicFrameLocks noChangeAspect="1"/>
          </p:cNvGraphicFramePr>
          <p:nvPr/>
        </p:nvGraphicFramePr>
        <p:xfrm>
          <a:off x="723900" y="4454525"/>
          <a:ext cx="6864350" cy="1270000"/>
        </p:xfrm>
        <a:graphic>
          <a:graphicData uri="http://schemas.openxmlformats.org/presentationml/2006/ole">
            <mc:AlternateContent xmlns:mc="http://schemas.openxmlformats.org/markup-compatibility/2006">
              <mc:Choice xmlns:v="urn:schemas-microsoft-com:vml" Requires="v">
                <p:oleObj spid="_x0000_s46086" name="公式" r:id="rId5" imgW="2755800" imgH="507960" progId="Equation.3">
                  <p:embed/>
                </p:oleObj>
              </mc:Choice>
              <mc:Fallback>
                <p:oleObj name="公式" r:id="rId5" imgW="2755800" imgH="50796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 y="4454525"/>
                        <a:ext cx="6864350" cy="1270000"/>
                      </a:xfrm>
                      <a:prstGeom prst="rect">
                        <a:avLst/>
                      </a:prstGeom>
                      <a:gradFill rotWithShape="1">
                        <a:gsLst>
                          <a:gs pos="0">
                            <a:srgbClr val="FFFFFF"/>
                          </a:gs>
                          <a:gs pos="50000">
                            <a:schemeClr val="accent1"/>
                          </a:gs>
                          <a:gs pos="100000">
                            <a:srgbClr val="FFFFFF"/>
                          </a:gs>
                        </a:gsLst>
                        <a:lin ang="5400000" scaled="1"/>
                      </a:gradFill>
                    </p:spPr>
                  </p:pic>
                </p:oleObj>
              </mc:Fallback>
            </mc:AlternateContent>
          </a:graphicData>
        </a:graphic>
      </p:graphicFrame>
      <p:sp>
        <p:nvSpPr>
          <p:cNvPr id="146438" name="Text Box 6"/>
          <p:cNvSpPr txBox="1">
            <a:spLocks noChangeArrowheads="1"/>
          </p:cNvSpPr>
          <p:nvPr/>
        </p:nvSpPr>
        <p:spPr bwMode="auto">
          <a:xfrm>
            <a:off x="144463" y="3898900"/>
            <a:ext cx="3028950" cy="579438"/>
          </a:xfrm>
          <a:prstGeom prst="rect">
            <a:avLst/>
          </a:prstGeom>
          <a:noFill/>
          <a:ln w="9525">
            <a:noFill/>
            <a:miter lim="800000"/>
            <a:headEnd/>
            <a:tailEnd/>
          </a:ln>
        </p:spPr>
        <p:txBody>
          <a:bodyPr wrap="none">
            <a:spAutoFit/>
          </a:bodyPr>
          <a:lstStyle/>
          <a:p>
            <a:pPr algn="ctr"/>
            <a:r>
              <a:rPr lang="zh-CN" altLang="en-US">
                <a:latin typeface="Comic Sans MS" pitchFamily="66" charset="0"/>
              </a:rPr>
              <a:t>由刚才已得到的</a:t>
            </a:r>
          </a:p>
        </p:txBody>
      </p:sp>
      <p:graphicFrame>
        <p:nvGraphicFramePr>
          <p:cNvPr id="216066" name="Object 1026"/>
          <p:cNvGraphicFramePr>
            <a:graphicFrameLocks noChangeAspect="1"/>
          </p:cNvGraphicFramePr>
          <p:nvPr/>
        </p:nvGraphicFramePr>
        <p:xfrm>
          <a:off x="2417763" y="5734050"/>
          <a:ext cx="4405312" cy="600075"/>
        </p:xfrm>
        <a:graphic>
          <a:graphicData uri="http://schemas.openxmlformats.org/presentationml/2006/ole">
            <mc:AlternateContent xmlns:mc="http://schemas.openxmlformats.org/markup-compatibility/2006">
              <mc:Choice xmlns:v="urn:schemas-microsoft-com:vml" Requires="v">
                <p:oleObj spid="_x0000_s46087" name="Equation" r:id="rId7" imgW="1790640" imgH="241200" progId="Equation.3">
                  <p:embed/>
                </p:oleObj>
              </mc:Choice>
              <mc:Fallback>
                <p:oleObj name="Equation" r:id="rId7" imgW="1790640" imgH="24120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7763" y="5734050"/>
                        <a:ext cx="4405312" cy="600075"/>
                      </a:xfrm>
                      <a:prstGeom prst="rect">
                        <a:avLst/>
                      </a:prstGeom>
                      <a:gradFill rotWithShape="0">
                        <a:gsLst>
                          <a:gs pos="0">
                            <a:schemeClr val="accent1"/>
                          </a:gs>
                          <a:gs pos="50000">
                            <a:srgbClr val="FFFFFF"/>
                          </a:gs>
                          <a:gs pos="100000">
                            <a:schemeClr val="accent1"/>
                          </a:gs>
                        </a:gsLst>
                        <a:lin ang="5400000" scaled="1"/>
                      </a:gradFill>
                    </p:spPr>
                  </p:pic>
                </p:oleObj>
              </mc:Fallback>
            </mc:AlternateContent>
          </a:graphicData>
        </a:graphic>
      </p:graphicFrame>
      <p:sp>
        <p:nvSpPr>
          <p:cNvPr id="146441" name="Text Box 9"/>
          <p:cNvSpPr txBox="1">
            <a:spLocks noChangeArrowheads="1"/>
          </p:cNvSpPr>
          <p:nvPr/>
        </p:nvSpPr>
        <p:spPr bwMode="auto">
          <a:xfrm>
            <a:off x="206375" y="5715000"/>
            <a:ext cx="2216150" cy="579438"/>
          </a:xfrm>
          <a:prstGeom prst="rect">
            <a:avLst/>
          </a:prstGeom>
          <a:noFill/>
          <a:ln w="9525">
            <a:noFill/>
            <a:miter lim="800000"/>
            <a:headEnd/>
            <a:tailEnd/>
          </a:ln>
        </p:spPr>
        <p:txBody>
          <a:bodyPr wrap="none">
            <a:spAutoFit/>
          </a:bodyPr>
          <a:lstStyle/>
          <a:p>
            <a:r>
              <a:rPr lang="zh-CN" altLang="en-US"/>
              <a:t>让它们满足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6064"/>
                                        </p:tgtEl>
                                        <p:attrNameLst>
                                          <p:attrName>style.visibility</p:attrName>
                                        </p:attrNameLst>
                                      </p:cBhvr>
                                      <p:to>
                                        <p:strVal val="visible"/>
                                      </p:to>
                                    </p:set>
                                    <p:animEffect transition="in" filter="checkerboard(across)">
                                      <p:cBhvr>
                                        <p:cTn id="7" dur="500"/>
                                        <p:tgtEl>
                                          <p:spTgt spid="21606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46438"/>
                                        </p:tgtEl>
                                        <p:attrNameLst>
                                          <p:attrName>style.visibility</p:attrName>
                                        </p:attrNameLst>
                                      </p:cBhvr>
                                      <p:to>
                                        <p:strVal val="visible"/>
                                      </p:to>
                                    </p:set>
                                    <p:anim calcmode="lin" valueType="num">
                                      <p:cBhvr additive="base">
                                        <p:cTn id="12" dur="500" fill="hold"/>
                                        <p:tgtEl>
                                          <p:spTgt spid="146438"/>
                                        </p:tgtEl>
                                        <p:attrNameLst>
                                          <p:attrName>ppt_x</p:attrName>
                                        </p:attrNameLst>
                                      </p:cBhvr>
                                      <p:tavLst>
                                        <p:tav tm="0">
                                          <p:val>
                                            <p:strVal val="0-#ppt_w/2"/>
                                          </p:val>
                                        </p:tav>
                                        <p:tav tm="100000">
                                          <p:val>
                                            <p:strVal val="#ppt_x"/>
                                          </p:val>
                                        </p:tav>
                                      </p:tavLst>
                                    </p:anim>
                                    <p:anim calcmode="lin" valueType="num">
                                      <p:cBhvr additive="base">
                                        <p:cTn id="13" dur="500" fill="hold"/>
                                        <p:tgtEl>
                                          <p:spTgt spid="14643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16065"/>
                                        </p:tgtEl>
                                        <p:attrNameLst>
                                          <p:attrName>style.visibility</p:attrName>
                                        </p:attrNameLst>
                                      </p:cBhvr>
                                      <p:to>
                                        <p:strVal val="visible"/>
                                      </p:to>
                                    </p:set>
                                    <p:animEffect transition="in" filter="checkerboard(across)">
                                      <p:cBhvr>
                                        <p:cTn id="18" dur="500"/>
                                        <p:tgtEl>
                                          <p:spTgt spid="21606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64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16066"/>
                                        </p:tgtEl>
                                        <p:attrNameLst>
                                          <p:attrName>style.visibility</p:attrName>
                                        </p:attrNameLst>
                                      </p:cBhvr>
                                      <p:to>
                                        <p:strVal val="visible"/>
                                      </p:to>
                                    </p:set>
                                    <p:animEffect transition="in" filter="checkerboard(across)">
                                      <p:cBhvr>
                                        <p:cTn id="27" dur="500"/>
                                        <p:tgtEl>
                                          <p:spTgt spid="216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8" grpId="0" autoUpdateAnimBg="0"/>
      <p:bldP spid="14644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47110" name="灯片编号占位符 4"/>
          <p:cNvSpPr>
            <a:spLocks noGrp="1"/>
          </p:cNvSpPr>
          <p:nvPr>
            <p:ph type="sldNum" sz="quarter" idx="12"/>
          </p:nvPr>
        </p:nvSpPr>
        <p:spPr>
          <a:noFill/>
        </p:spPr>
        <p:txBody>
          <a:bodyPr/>
          <a:lstStyle/>
          <a:p>
            <a:fld id="{DCC19594-BD17-4BDA-9960-01DC5BB1C2F5}" type="slidenum">
              <a:rPr lang="zh-CN" altLang="en-US" smtClean="0"/>
              <a:pPr/>
              <a:t>15</a:t>
            </a:fld>
            <a:endParaRPr lang="en-US" altLang="zh-CN"/>
          </a:p>
        </p:txBody>
      </p:sp>
      <p:sp>
        <p:nvSpPr>
          <p:cNvPr id="47111" name="Rectangle 2"/>
          <p:cNvSpPr>
            <a:spLocks noGrp="1" noChangeArrowheads="1"/>
          </p:cNvSpPr>
          <p:nvPr>
            <p:ph type="title"/>
          </p:nvPr>
        </p:nvSpPr>
        <p:spPr>
          <a:xfrm>
            <a:off x="319088" y="365125"/>
            <a:ext cx="1327150" cy="823913"/>
          </a:xfrm>
        </p:spPr>
        <p:txBody>
          <a:bodyPr/>
          <a:lstStyle/>
          <a:p>
            <a:pPr algn="l"/>
            <a:r>
              <a:rPr lang="zh-CN" altLang="en-US" u="none" dirty="0">
                <a:solidFill>
                  <a:schemeClr val="tx1"/>
                </a:solidFill>
                <a:latin typeface="Times New Roman" pitchFamily="18" charset="0"/>
              </a:rPr>
              <a:t>即由</a:t>
            </a:r>
          </a:p>
        </p:txBody>
      </p:sp>
      <p:graphicFrame>
        <p:nvGraphicFramePr>
          <p:cNvPr id="217088" name="Object 1024"/>
          <p:cNvGraphicFramePr>
            <a:graphicFrameLocks noChangeAspect="1"/>
          </p:cNvGraphicFramePr>
          <p:nvPr/>
        </p:nvGraphicFramePr>
        <p:xfrm>
          <a:off x="827088" y="3276600"/>
          <a:ext cx="1803400" cy="3041650"/>
        </p:xfrm>
        <a:graphic>
          <a:graphicData uri="http://schemas.openxmlformats.org/presentationml/2006/ole">
            <mc:AlternateContent xmlns:mc="http://schemas.openxmlformats.org/markup-compatibility/2006">
              <mc:Choice xmlns:v="urn:schemas-microsoft-com:vml" Requires="v">
                <p:oleObj spid="_x0000_s47109" name="Equation" r:id="rId3" imgW="723600" imgH="1218960" progId="">
                  <p:embed/>
                </p:oleObj>
              </mc:Choice>
              <mc:Fallback>
                <p:oleObj name="Equation" r:id="rId3" imgW="723600" imgH="1218960" progId="">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276600"/>
                        <a:ext cx="1803400" cy="304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64" name="AutoShape 4"/>
          <p:cNvSpPr>
            <a:spLocks noChangeArrowheads="1"/>
          </p:cNvSpPr>
          <p:nvPr/>
        </p:nvSpPr>
        <p:spPr bwMode="auto">
          <a:xfrm>
            <a:off x="4194175" y="3502025"/>
            <a:ext cx="4643438" cy="1819275"/>
          </a:xfrm>
          <a:prstGeom prst="wedgeRoundRectCallout">
            <a:avLst>
              <a:gd name="adj1" fmla="val -87574"/>
              <a:gd name="adj2" fmla="val 63440"/>
              <a:gd name="adj3" fmla="val 16667"/>
            </a:avLst>
          </a:prstGeom>
          <a:solidFill>
            <a:schemeClr val="accent1"/>
          </a:solidFill>
          <a:ln w="9525">
            <a:solidFill>
              <a:schemeClr val="tx1"/>
            </a:solidFill>
            <a:miter lim="800000"/>
            <a:headEnd/>
            <a:tailEnd/>
          </a:ln>
        </p:spPr>
        <p:txBody>
          <a:bodyPr wrap="none" anchor="ctr"/>
          <a:lstStyle/>
          <a:p>
            <a:pPr algn="ctr" eaLnBrk="1" hangingPunct="1"/>
            <a:r>
              <a:rPr kumimoji="1" lang="zh-CN" altLang="en-US" sz="2800" b="1"/>
              <a:t>左式含有四个未知元三个</a:t>
            </a:r>
          </a:p>
          <a:p>
            <a:pPr algn="ctr" eaLnBrk="1" hangingPunct="1"/>
            <a:r>
              <a:rPr kumimoji="1" lang="zh-CN" altLang="en-US" sz="2800" b="1"/>
              <a:t>方程, 因此</a:t>
            </a:r>
            <a:r>
              <a:rPr kumimoji="1" lang="zh-CN" altLang="en-US" sz="2800" b="1">
                <a:solidFill>
                  <a:schemeClr val="accent2"/>
                </a:solidFill>
              </a:rPr>
              <a:t>解不唯一</a:t>
            </a:r>
            <a:r>
              <a:rPr kumimoji="1" lang="zh-CN" altLang="en-US" sz="2800" b="1"/>
              <a:t>. 参数</a:t>
            </a:r>
          </a:p>
          <a:p>
            <a:pPr algn="ctr" eaLnBrk="1" hangingPunct="1"/>
            <a:r>
              <a:rPr kumimoji="1" lang="zh-CN" altLang="en-US" sz="2800" b="1"/>
              <a:t>满足左式的</a:t>
            </a:r>
            <a:r>
              <a:rPr kumimoji="1" lang="zh-CN" altLang="en-US" sz="2800" b="1">
                <a:solidFill>
                  <a:schemeClr val="accent2"/>
                </a:solidFill>
              </a:rPr>
              <a:t>一族公式</a:t>
            </a:r>
            <a:r>
              <a:rPr kumimoji="1" lang="zh-CN" altLang="en-US" sz="2800" b="1"/>
              <a:t>统称</a:t>
            </a:r>
          </a:p>
          <a:p>
            <a:pPr algn="ctr" eaLnBrk="1" hangingPunct="1"/>
            <a:r>
              <a:rPr kumimoji="1" lang="zh-CN" altLang="en-US" sz="2800" b="1"/>
              <a:t>二阶 </a:t>
            </a:r>
            <a:r>
              <a:rPr kumimoji="1" lang="en-US" altLang="zh-CN" sz="2800" b="1"/>
              <a:t>Runge-Kutta </a:t>
            </a:r>
            <a:r>
              <a:rPr kumimoji="1" lang="zh-CN" altLang="zh-CN" sz="2800" b="1"/>
              <a:t>公式</a:t>
            </a:r>
            <a:r>
              <a:rPr kumimoji="1" lang="zh-CN" altLang="en-US" sz="2800" b="1"/>
              <a:t>.</a:t>
            </a:r>
            <a:r>
              <a:rPr kumimoji="1" lang="zh-CN" altLang="en-US" sz="2400"/>
              <a:t>    </a:t>
            </a:r>
          </a:p>
        </p:txBody>
      </p:sp>
      <p:sp>
        <p:nvSpPr>
          <p:cNvPr id="143366" name="Text Box 6"/>
          <p:cNvSpPr txBox="1">
            <a:spLocks noChangeArrowheads="1"/>
          </p:cNvSpPr>
          <p:nvPr/>
        </p:nvSpPr>
        <p:spPr bwMode="auto">
          <a:xfrm>
            <a:off x="296863" y="2749550"/>
            <a:ext cx="5173662" cy="579438"/>
          </a:xfrm>
          <a:prstGeom prst="rect">
            <a:avLst/>
          </a:prstGeom>
          <a:noFill/>
          <a:ln w="9525">
            <a:noFill/>
            <a:miter lim="800000"/>
            <a:headEnd/>
            <a:tailEnd/>
          </a:ln>
        </p:spPr>
        <p:txBody>
          <a:bodyPr wrap="none">
            <a:spAutoFit/>
          </a:bodyPr>
          <a:lstStyle/>
          <a:p>
            <a:r>
              <a:rPr lang="zh-CN" altLang="en-US"/>
              <a:t>可得参数应满足下列方程组:</a:t>
            </a:r>
          </a:p>
        </p:txBody>
      </p:sp>
      <p:graphicFrame>
        <p:nvGraphicFramePr>
          <p:cNvPr id="217089" name="Object 1025"/>
          <p:cNvGraphicFramePr>
            <a:graphicFrameLocks noChangeAspect="1"/>
          </p:cNvGraphicFramePr>
          <p:nvPr/>
        </p:nvGraphicFramePr>
        <p:xfrm>
          <a:off x="739223" y="1728788"/>
          <a:ext cx="7699375" cy="1044575"/>
        </p:xfrm>
        <a:graphic>
          <a:graphicData uri="http://schemas.openxmlformats.org/presentationml/2006/ole">
            <mc:AlternateContent xmlns:mc="http://schemas.openxmlformats.org/markup-compatibility/2006">
              <mc:Choice xmlns:v="urn:schemas-microsoft-com:vml" Requires="v">
                <p:oleObj spid="_x0000_s47110" name="公式" r:id="rId5" imgW="3098520" imgH="419040" progId="Equation.3">
                  <p:embed/>
                </p:oleObj>
              </mc:Choice>
              <mc:Fallback>
                <p:oleObj name="公式" r:id="rId5" imgW="3098520" imgH="41904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223" y="1728788"/>
                        <a:ext cx="7699375"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0" name="Object 1026"/>
          <p:cNvGraphicFramePr>
            <a:graphicFrameLocks noChangeAspect="1"/>
          </p:cNvGraphicFramePr>
          <p:nvPr/>
        </p:nvGraphicFramePr>
        <p:xfrm>
          <a:off x="1482725" y="484188"/>
          <a:ext cx="6864350" cy="1333500"/>
        </p:xfrm>
        <a:graphic>
          <a:graphicData uri="http://schemas.openxmlformats.org/presentationml/2006/ole">
            <mc:AlternateContent xmlns:mc="http://schemas.openxmlformats.org/markup-compatibility/2006">
              <mc:Choice xmlns:v="urn:schemas-microsoft-com:vml" Requires="v">
                <p:oleObj spid="_x0000_s47111" name="公式" r:id="rId7" imgW="2755800" imgH="533160" progId="Equation.3">
                  <p:embed/>
                </p:oleObj>
              </mc:Choice>
              <mc:Fallback>
                <p:oleObj name="公式" r:id="rId7" imgW="2755800" imgH="53316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2725" y="484188"/>
                        <a:ext cx="6864350" cy="133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17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217089"/>
                                        </p:tgtEl>
                                        <p:attrNameLst>
                                          <p:attrName>style.visibility</p:attrName>
                                        </p:attrNameLst>
                                      </p:cBhvr>
                                      <p:to>
                                        <p:strVal val="visible"/>
                                      </p:to>
                                    </p:set>
                                    <p:animEffect transition="in" filter="checkerboard(across)">
                                      <p:cBhvr>
                                        <p:cTn id="11" dur="500"/>
                                        <p:tgtEl>
                                          <p:spTgt spid="21708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43366"/>
                                        </p:tgtEl>
                                        <p:attrNameLst>
                                          <p:attrName>style.visibility</p:attrName>
                                        </p:attrNameLst>
                                      </p:cBhvr>
                                      <p:to>
                                        <p:strVal val="visible"/>
                                      </p:to>
                                    </p:set>
                                    <p:anim calcmode="lin" valueType="num">
                                      <p:cBhvr additive="base">
                                        <p:cTn id="16" dur="500" fill="hold"/>
                                        <p:tgtEl>
                                          <p:spTgt spid="143366"/>
                                        </p:tgtEl>
                                        <p:attrNameLst>
                                          <p:attrName>ppt_x</p:attrName>
                                        </p:attrNameLst>
                                      </p:cBhvr>
                                      <p:tavLst>
                                        <p:tav tm="0">
                                          <p:val>
                                            <p:strVal val="0-#ppt_w/2"/>
                                          </p:val>
                                        </p:tav>
                                        <p:tav tm="100000">
                                          <p:val>
                                            <p:strVal val="#ppt_x"/>
                                          </p:val>
                                        </p:tav>
                                      </p:tavLst>
                                    </p:anim>
                                    <p:anim calcmode="lin" valueType="num">
                                      <p:cBhvr additive="base">
                                        <p:cTn id="17" dur="500" fill="hold"/>
                                        <p:tgtEl>
                                          <p:spTgt spid="143366"/>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17088"/>
                                        </p:tgtEl>
                                        <p:attrNameLst>
                                          <p:attrName>style.visibility</p:attrName>
                                        </p:attrNameLst>
                                      </p:cBhvr>
                                      <p:to>
                                        <p:strVal val="visible"/>
                                      </p:to>
                                    </p:set>
                                    <p:anim calcmode="lin" valueType="num">
                                      <p:cBhvr additive="base">
                                        <p:cTn id="22" dur="500" fill="hold"/>
                                        <p:tgtEl>
                                          <p:spTgt spid="217088"/>
                                        </p:tgtEl>
                                        <p:attrNameLst>
                                          <p:attrName>ppt_x</p:attrName>
                                        </p:attrNameLst>
                                      </p:cBhvr>
                                      <p:tavLst>
                                        <p:tav tm="0">
                                          <p:val>
                                            <p:strVal val="0-#ppt_w/2"/>
                                          </p:val>
                                        </p:tav>
                                        <p:tav tm="100000">
                                          <p:val>
                                            <p:strVal val="#ppt_x"/>
                                          </p:val>
                                        </p:tav>
                                      </p:tavLst>
                                    </p:anim>
                                    <p:anim calcmode="lin" valueType="num">
                                      <p:cBhvr additive="base">
                                        <p:cTn id="23" dur="500" fill="hold"/>
                                        <p:tgtEl>
                                          <p:spTgt spid="217088"/>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43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nimBg="1" autoUpdateAnimBg="0"/>
      <p:bldP spid="14336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页脚占位符 4"/>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48141" name="灯片编号占位符 5"/>
          <p:cNvSpPr>
            <a:spLocks noGrp="1"/>
          </p:cNvSpPr>
          <p:nvPr>
            <p:ph type="sldNum" sz="quarter" idx="12"/>
          </p:nvPr>
        </p:nvSpPr>
        <p:spPr>
          <a:noFill/>
        </p:spPr>
        <p:txBody>
          <a:bodyPr/>
          <a:lstStyle/>
          <a:p>
            <a:fld id="{E8EE6A3B-E589-404E-B038-1ED30C7C0530}" type="slidenum">
              <a:rPr lang="zh-CN" altLang="en-US" smtClean="0"/>
              <a:pPr/>
              <a:t>16</a:t>
            </a:fld>
            <a:endParaRPr lang="en-US" altLang="zh-CN"/>
          </a:p>
        </p:txBody>
      </p:sp>
      <p:grpSp>
        <p:nvGrpSpPr>
          <p:cNvPr id="2" name="Group 49"/>
          <p:cNvGrpSpPr>
            <a:grpSpLocks/>
          </p:cNvGrpSpPr>
          <p:nvPr/>
        </p:nvGrpSpPr>
        <p:grpSpPr bwMode="auto">
          <a:xfrm>
            <a:off x="4486275" y="127000"/>
            <a:ext cx="4513263" cy="3219450"/>
            <a:chOff x="2826" y="80"/>
            <a:chExt cx="2843" cy="2028"/>
          </a:xfrm>
        </p:grpSpPr>
        <p:sp>
          <p:nvSpPr>
            <p:cNvPr id="48153" name="Rectangle 15"/>
            <p:cNvSpPr>
              <a:spLocks noChangeArrowheads="1"/>
            </p:cNvSpPr>
            <p:nvPr/>
          </p:nvSpPr>
          <p:spPr bwMode="auto">
            <a:xfrm>
              <a:off x="2826" y="142"/>
              <a:ext cx="436" cy="327"/>
            </a:xfrm>
            <a:prstGeom prst="rect">
              <a:avLst/>
            </a:prstGeom>
            <a:noFill/>
            <a:ln w="9525">
              <a:noFill/>
              <a:miter lim="800000"/>
              <a:headEnd/>
              <a:tailEnd/>
            </a:ln>
          </p:spPr>
          <p:txBody>
            <a:bodyPr wrap="none">
              <a:spAutoFit/>
            </a:bodyPr>
            <a:lstStyle/>
            <a:p>
              <a:pPr eaLnBrk="1" hangingPunct="1">
                <a:buClr>
                  <a:schemeClr val="accent2"/>
                </a:buClr>
                <a:buSzPct val="70000"/>
                <a:buFont typeface="ZapfDingbats" pitchFamily="82" charset="2"/>
                <a:buNone/>
              </a:pPr>
              <a:r>
                <a:rPr lang="zh-CN" altLang="en-US" sz="2400"/>
                <a:t>  </a:t>
              </a:r>
              <a:r>
                <a:rPr lang="zh-CN" altLang="en-US" sz="2800"/>
                <a:t>取</a:t>
              </a:r>
            </a:p>
          </p:txBody>
        </p:sp>
        <p:sp>
          <p:nvSpPr>
            <p:cNvPr id="48154" name="Rectangle 17"/>
            <p:cNvSpPr>
              <a:spLocks noChangeArrowheads="1"/>
            </p:cNvSpPr>
            <p:nvPr/>
          </p:nvSpPr>
          <p:spPr bwMode="auto">
            <a:xfrm>
              <a:off x="3009" y="1781"/>
              <a:ext cx="2031" cy="327"/>
            </a:xfrm>
            <a:prstGeom prst="rect">
              <a:avLst/>
            </a:prstGeom>
            <a:solidFill>
              <a:schemeClr val="accent1"/>
            </a:solidFill>
            <a:ln w="9525">
              <a:noFill/>
              <a:miter lim="800000"/>
              <a:headEnd/>
              <a:tailEnd/>
            </a:ln>
          </p:spPr>
          <p:txBody>
            <a:bodyPr wrap="none">
              <a:spAutoFit/>
            </a:bodyPr>
            <a:lstStyle/>
            <a:p>
              <a:pPr eaLnBrk="1" hangingPunct="1">
                <a:buClr>
                  <a:schemeClr val="accent2"/>
                </a:buClr>
                <a:buSzPct val="70000"/>
                <a:buFont typeface="ZapfDingbats" pitchFamily="82" charset="2"/>
                <a:buNone/>
              </a:pPr>
              <a:r>
                <a:rPr lang="zh-CN" altLang="en-US" sz="2800" b="1"/>
                <a:t>上式称为</a:t>
              </a:r>
              <a:r>
                <a:rPr lang="zh-CN" altLang="en-US" sz="2800" b="1">
                  <a:solidFill>
                    <a:schemeClr val="accent2"/>
                  </a:solidFill>
                </a:rPr>
                <a:t>中点公式</a:t>
              </a:r>
              <a:r>
                <a:rPr lang="zh-CN" altLang="en-US" sz="2800" b="1"/>
                <a:t> .</a:t>
              </a:r>
            </a:p>
          </p:txBody>
        </p:sp>
        <p:graphicFrame>
          <p:nvGraphicFramePr>
            <p:cNvPr id="48136" name="Object 1030"/>
            <p:cNvGraphicFramePr>
              <a:graphicFrameLocks noChangeAspect="1"/>
            </p:cNvGraphicFramePr>
            <p:nvPr/>
          </p:nvGraphicFramePr>
          <p:xfrm>
            <a:off x="3264" y="80"/>
            <a:ext cx="1997" cy="518"/>
          </p:xfrm>
          <a:graphic>
            <a:graphicData uri="http://schemas.openxmlformats.org/presentationml/2006/ole">
              <mc:AlternateContent xmlns:mc="http://schemas.openxmlformats.org/markup-compatibility/2006">
                <mc:Choice xmlns:v="urn:schemas-microsoft-com:vml" Requires="v">
                  <p:oleObj spid="_x0000_s48140" name="Equation" r:id="rId3" imgW="1511280" imgH="393480" progId="">
                    <p:embed/>
                  </p:oleObj>
                </mc:Choice>
                <mc:Fallback>
                  <p:oleObj name="Equation" r:id="rId3" imgW="1511280" imgH="393480" progId="">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 y="80"/>
                          <a:ext cx="1997" cy="5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8155" name="Group 29"/>
            <p:cNvGrpSpPr>
              <a:grpSpLocks noChangeAspect="1"/>
            </p:cNvGrpSpPr>
            <p:nvPr/>
          </p:nvGrpSpPr>
          <p:grpSpPr bwMode="auto">
            <a:xfrm>
              <a:off x="3014" y="447"/>
              <a:ext cx="2655" cy="1332"/>
              <a:chOff x="3242" y="2385"/>
              <a:chExt cx="2212" cy="1110"/>
            </a:xfrm>
          </p:grpSpPr>
          <p:graphicFrame>
            <p:nvGraphicFramePr>
              <p:cNvPr id="48137" name="Object 1031"/>
              <p:cNvGraphicFramePr>
                <a:graphicFrameLocks noChangeAspect="1"/>
              </p:cNvGraphicFramePr>
              <p:nvPr/>
            </p:nvGraphicFramePr>
            <p:xfrm>
              <a:off x="3377" y="2385"/>
              <a:ext cx="1186" cy="277"/>
            </p:xfrm>
            <a:graphic>
              <a:graphicData uri="http://schemas.openxmlformats.org/presentationml/2006/ole">
                <mc:AlternateContent xmlns:mc="http://schemas.openxmlformats.org/markup-compatibility/2006">
                  <mc:Choice xmlns:v="urn:schemas-microsoft-com:vml" Requires="v">
                    <p:oleObj spid="_x0000_s48141" name="Equation" r:id="rId5" imgW="977760" imgH="228600" progId="">
                      <p:embed/>
                    </p:oleObj>
                  </mc:Choice>
                  <mc:Fallback>
                    <p:oleObj name="Equation" r:id="rId5" imgW="977760" imgH="228600" progId="">
                      <p:embed/>
                      <p:pic>
                        <p:nvPicPr>
                          <p:cNvPr id="0" name="Object 10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7" y="2385"/>
                            <a:ext cx="1186" cy="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8" name="Object 1032"/>
              <p:cNvGraphicFramePr>
                <a:graphicFrameLocks noChangeAspect="1"/>
              </p:cNvGraphicFramePr>
              <p:nvPr/>
            </p:nvGraphicFramePr>
            <p:xfrm>
              <a:off x="3380" y="2751"/>
              <a:ext cx="1109" cy="277"/>
            </p:xfrm>
            <a:graphic>
              <a:graphicData uri="http://schemas.openxmlformats.org/presentationml/2006/ole">
                <mc:AlternateContent xmlns:mc="http://schemas.openxmlformats.org/markup-compatibility/2006">
                  <mc:Choice xmlns:v="urn:schemas-microsoft-com:vml" Requires="v">
                    <p:oleObj spid="_x0000_s48142" name="Equation" r:id="rId7" imgW="914400" imgH="228600" progId="">
                      <p:embed/>
                    </p:oleObj>
                  </mc:Choice>
                  <mc:Fallback>
                    <p:oleObj name="Equation" r:id="rId7" imgW="914400" imgH="228600" progId="">
                      <p:embed/>
                      <p:pic>
                        <p:nvPicPr>
                          <p:cNvPr id="0" name="Object 10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0" y="2751"/>
                            <a:ext cx="1109" cy="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9" name="Object 1033"/>
              <p:cNvGraphicFramePr>
                <a:graphicFrameLocks noChangeAspect="1"/>
              </p:cNvGraphicFramePr>
              <p:nvPr/>
            </p:nvGraphicFramePr>
            <p:xfrm>
              <a:off x="3390" y="3020"/>
              <a:ext cx="2064" cy="475"/>
            </p:xfrm>
            <a:graphic>
              <a:graphicData uri="http://schemas.openxmlformats.org/presentationml/2006/ole">
                <mc:AlternateContent xmlns:mc="http://schemas.openxmlformats.org/markup-compatibility/2006">
                  <mc:Choice xmlns:v="urn:schemas-microsoft-com:vml" Requires="v">
                    <p:oleObj spid="_x0000_s48143" name="Equation" r:id="rId9" imgW="1701720" imgH="393480" progId="">
                      <p:embed/>
                    </p:oleObj>
                  </mc:Choice>
                  <mc:Fallback>
                    <p:oleObj name="Equation" r:id="rId9" imgW="1701720" imgH="393480" progId="">
                      <p:embed/>
                      <p:pic>
                        <p:nvPicPr>
                          <p:cNvPr id="0" name="Object 10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90" y="3020"/>
                            <a:ext cx="2064" cy="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56" name="AutoShape 28"/>
              <p:cNvSpPr>
                <a:spLocks noChangeAspect="1"/>
              </p:cNvSpPr>
              <p:nvPr/>
            </p:nvSpPr>
            <p:spPr bwMode="auto">
              <a:xfrm>
                <a:off x="3242" y="2533"/>
                <a:ext cx="93" cy="764"/>
              </a:xfrm>
              <a:prstGeom prst="leftBrace">
                <a:avLst>
                  <a:gd name="adj1" fmla="val 68459"/>
                  <a:gd name="adj2" fmla="val 50000"/>
                </a:avLst>
              </a:prstGeom>
              <a:noFill/>
              <a:ln w="9525">
                <a:solidFill>
                  <a:schemeClr val="tx1"/>
                </a:solidFill>
                <a:round/>
                <a:headEnd/>
                <a:tailEnd/>
              </a:ln>
            </p:spPr>
            <p:txBody>
              <a:bodyPr wrap="none" anchor="ctr"/>
              <a:lstStyle/>
              <a:p>
                <a:endParaRPr lang="zh-CN" altLang="en-US"/>
              </a:p>
            </p:txBody>
          </p:sp>
        </p:grpSp>
      </p:grpSp>
      <p:grpSp>
        <p:nvGrpSpPr>
          <p:cNvPr id="4" name="Group 52"/>
          <p:cNvGrpSpPr>
            <a:grpSpLocks/>
          </p:cNvGrpSpPr>
          <p:nvPr/>
        </p:nvGrpSpPr>
        <p:grpSpPr bwMode="auto">
          <a:xfrm>
            <a:off x="127000" y="3346450"/>
            <a:ext cx="4610100" cy="3273425"/>
            <a:chOff x="80" y="2108"/>
            <a:chExt cx="2904" cy="2062"/>
          </a:xfrm>
        </p:grpSpPr>
        <p:sp>
          <p:nvSpPr>
            <p:cNvPr id="48149" name="Rectangle 30"/>
            <p:cNvSpPr>
              <a:spLocks noChangeArrowheads="1"/>
            </p:cNvSpPr>
            <p:nvPr/>
          </p:nvSpPr>
          <p:spPr bwMode="auto">
            <a:xfrm>
              <a:off x="80" y="2194"/>
              <a:ext cx="388" cy="327"/>
            </a:xfrm>
            <a:prstGeom prst="rect">
              <a:avLst/>
            </a:prstGeom>
            <a:noFill/>
            <a:ln w="9525">
              <a:noFill/>
              <a:miter lim="800000"/>
              <a:headEnd/>
              <a:tailEnd/>
            </a:ln>
          </p:spPr>
          <p:txBody>
            <a:bodyPr wrap="none">
              <a:spAutoFit/>
            </a:bodyPr>
            <a:lstStyle/>
            <a:p>
              <a:pPr eaLnBrk="1" hangingPunct="1">
                <a:buClr>
                  <a:schemeClr val="accent2"/>
                </a:buClr>
                <a:buSzPct val="70000"/>
                <a:buFont typeface="ZapfDingbats" pitchFamily="82" charset="2"/>
                <a:buNone/>
              </a:pPr>
              <a:r>
                <a:rPr lang="zh-CN" altLang="en-US" sz="2400"/>
                <a:t> </a:t>
              </a:r>
              <a:r>
                <a:rPr lang="zh-CN" altLang="en-US" sz="2800"/>
                <a:t>取</a:t>
              </a:r>
            </a:p>
          </p:txBody>
        </p:sp>
        <p:sp>
          <p:nvSpPr>
            <p:cNvPr id="48150" name="Rectangle 31"/>
            <p:cNvSpPr>
              <a:spLocks noChangeArrowheads="1"/>
            </p:cNvSpPr>
            <p:nvPr/>
          </p:nvSpPr>
          <p:spPr bwMode="auto">
            <a:xfrm>
              <a:off x="157" y="3843"/>
              <a:ext cx="2219" cy="327"/>
            </a:xfrm>
            <a:prstGeom prst="rect">
              <a:avLst/>
            </a:prstGeom>
            <a:solidFill>
              <a:schemeClr val="accent1"/>
            </a:solidFill>
            <a:ln w="9525">
              <a:noFill/>
              <a:miter lim="800000"/>
              <a:headEnd/>
              <a:tailEnd/>
            </a:ln>
          </p:spPr>
          <p:txBody>
            <a:bodyPr wrap="none">
              <a:spAutoFit/>
            </a:bodyPr>
            <a:lstStyle/>
            <a:p>
              <a:pPr eaLnBrk="1" hangingPunct="1">
                <a:buClr>
                  <a:schemeClr val="accent2"/>
                </a:buClr>
                <a:buSzPct val="70000"/>
                <a:buFont typeface="ZapfDingbats" pitchFamily="82" charset="2"/>
                <a:buNone/>
              </a:pPr>
              <a:r>
                <a:rPr lang="zh-CN" altLang="en-US" sz="2800" b="1"/>
                <a:t>上式称为 </a:t>
              </a:r>
              <a:r>
                <a:rPr lang="en-US" altLang="zh-CN" sz="2800" b="1">
                  <a:solidFill>
                    <a:schemeClr val="accent2"/>
                  </a:solidFill>
                </a:rPr>
                <a:t>Heun </a:t>
              </a:r>
              <a:r>
                <a:rPr lang="zh-CN" altLang="zh-CN" sz="2800" b="1">
                  <a:solidFill>
                    <a:schemeClr val="accent2"/>
                  </a:solidFill>
                </a:rPr>
                <a:t>公式</a:t>
              </a:r>
              <a:r>
                <a:rPr lang="zh-CN" altLang="en-US" sz="2800" b="1"/>
                <a:t> .</a:t>
              </a:r>
            </a:p>
          </p:txBody>
        </p:sp>
        <p:grpSp>
          <p:nvGrpSpPr>
            <p:cNvPr id="48151" name="Group 50"/>
            <p:cNvGrpSpPr>
              <a:grpSpLocks/>
            </p:cNvGrpSpPr>
            <p:nvPr/>
          </p:nvGrpSpPr>
          <p:grpSpPr bwMode="auto">
            <a:xfrm>
              <a:off x="173" y="2497"/>
              <a:ext cx="2811" cy="1396"/>
              <a:chOff x="173" y="2497"/>
              <a:chExt cx="2811" cy="1396"/>
            </a:xfrm>
          </p:grpSpPr>
          <p:graphicFrame>
            <p:nvGraphicFramePr>
              <p:cNvPr id="48133" name="Object 1027"/>
              <p:cNvGraphicFramePr>
                <a:graphicFrameLocks noChangeAspect="1"/>
              </p:cNvGraphicFramePr>
              <p:nvPr/>
            </p:nvGraphicFramePr>
            <p:xfrm>
              <a:off x="248" y="2497"/>
              <a:ext cx="2108" cy="570"/>
            </p:xfrm>
            <a:graphic>
              <a:graphicData uri="http://schemas.openxmlformats.org/presentationml/2006/ole">
                <mc:AlternateContent xmlns:mc="http://schemas.openxmlformats.org/markup-compatibility/2006">
                  <mc:Choice xmlns:v="urn:schemas-microsoft-com:vml" Requires="v">
                    <p:oleObj spid="_x0000_s48144" name="Equation" r:id="rId11" imgW="1447560" imgH="393480" progId="">
                      <p:embed/>
                    </p:oleObj>
                  </mc:Choice>
                  <mc:Fallback>
                    <p:oleObj name="Equation" r:id="rId11" imgW="1447560" imgH="393480" progId="">
                      <p:embed/>
                      <p:pic>
                        <p:nvPicPr>
                          <p:cNvPr id="0" name="Object 10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 y="2497"/>
                            <a:ext cx="2108" cy="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4" name="Object 1028"/>
              <p:cNvGraphicFramePr>
                <a:graphicFrameLocks noChangeAspect="1"/>
              </p:cNvGraphicFramePr>
              <p:nvPr/>
            </p:nvGraphicFramePr>
            <p:xfrm>
              <a:off x="307" y="3002"/>
              <a:ext cx="1331" cy="333"/>
            </p:xfrm>
            <a:graphic>
              <a:graphicData uri="http://schemas.openxmlformats.org/presentationml/2006/ole">
                <mc:AlternateContent xmlns:mc="http://schemas.openxmlformats.org/markup-compatibility/2006">
                  <mc:Choice xmlns:v="urn:schemas-microsoft-com:vml" Requires="v">
                    <p:oleObj spid="_x0000_s48145" name="Equation" r:id="rId13" imgW="914400" imgH="228600" progId="">
                      <p:embed/>
                    </p:oleObj>
                  </mc:Choice>
                  <mc:Fallback>
                    <p:oleObj name="Equation" r:id="rId13" imgW="914400" imgH="228600" progId="">
                      <p:embed/>
                      <p:pic>
                        <p:nvPicPr>
                          <p:cNvPr id="0" name="Object 10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 y="3002"/>
                            <a:ext cx="1331" cy="3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5" name="Object 1029"/>
              <p:cNvGraphicFramePr>
                <a:graphicFrameLocks noChangeAspect="1"/>
              </p:cNvGraphicFramePr>
              <p:nvPr/>
            </p:nvGraphicFramePr>
            <p:xfrm>
              <a:off x="285" y="3323"/>
              <a:ext cx="2699" cy="570"/>
            </p:xfrm>
            <a:graphic>
              <a:graphicData uri="http://schemas.openxmlformats.org/presentationml/2006/ole">
                <mc:AlternateContent xmlns:mc="http://schemas.openxmlformats.org/markup-compatibility/2006">
                  <mc:Choice xmlns:v="urn:schemas-microsoft-com:vml" Requires="v">
                    <p:oleObj spid="_x0000_s48146" name="Equation" r:id="rId15" imgW="1854000" imgH="393480" progId="">
                      <p:embed/>
                    </p:oleObj>
                  </mc:Choice>
                  <mc:Fallback>
                    <p:oleObj name="Equation" r:id="rId15" imgW="1854000" imgH="393480" progId="">
                      <p:embed/>
                      <p:pic>
                        <p:nvPicPr>
                          <p:cNvPr id="0" name="Object 10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 y="3323"/>
                            <a:ext cx="2699" cy="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52" name="AutoShape 36"/>
              <p:cNvSpPr>
                <a:spLocks noChangeAspect="1"/>
              </p:cNvSpPr>
              <p:nvPr/>
            </p:nvSpPr>
            <p:spPr bwMode="auto">
              <a:xfrm>
                <a:off x="173" y="2811"/>
                <a:ext cx="98" cy="804"/>
              </a:xfrm>
              <a:prstGeom prst="leftBrace">
                <a:avLst>
                  <a:gd name="adj1" fmla="val 68367"/>
                  <a:gd name="adj2" fmla="val 50000"/>
                </a:avLst>
              </a:prstGeom>
              <a:noFill/>
              <a:ln w="9525">
                <a:solidFill>
                  <a:schemeClr val="tx1"/>
                </a:solidFill>
                <a:round/>
                <a:headEnd/>
                <a:tailEnd/>
              </a:ln>
            </p:spPr>
            <p:txBody>
              <a:bodyPr wrap="none" anchor="ctr"/>
              <a:lstStyle/>
              <a:p>
                <a:endParaRPr lang="zh-CN" altLang="en-US"/>
              </a:p>
            </p:txBody>
          </p:sp>
        </p:grpSp>
        <p:graphicFrame>
          <p:nvGraphicFramePr>
            <p:cNvPr id="48132" name="Object 1026"/>
            <p:cNvGraphicFramePr>
              <a:graphicFrameLocks noChangeAspect="1"/>
            </p:cNvGraphicFramePr>
            <p:nvPr/>
          </p:nvGraphicFramePr>
          <p:xfrm>
            <a:off x="396" y="2108"/>
            <a:ext cx="2233" cy="519"/>
          </p:xfrm>
          <a:graphic>
            <a:graphicData uri="http://schemas.openxmlformats.org/presentationml/2006/ole">
              <mc:AlternateContent xmlns:mc="http://schemas.openxmlformats.org/markup-compatibility/2006">
                <mc:Choice xmlns:v="urn:schemas-microsoft-com:vml" Requires="v">
                  <p:oleObj spid="_x0000_s48147" name="Equation" r:id="rId17" imgW="1688760" imgH="393480" progId="">
                    <p:embed/>
                  </p:oleObj>
                </mc:Choice>
                <mc:Fallback>
                  <p:oleObj name="Equation" r:id="rId17" imgW="1688760" imgH="393480" progId="">
                    <p:embed/>
                    <p:pic>
                      <p:nvPicPr>
                        <p:cNvPr id="0" name="Object 10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6" y="2108"/>
                          <a:ext cx="2233" cy="5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3224" name="AutoShape 40"/>
          <p:cNvSpPr>
            <a:spLocks noChangeArrowheads="1"/>
          </p:cNvSpPr>
          <p:nvPr/>
        </p:nvSpPr>
        <p:spPr bwMode="auto">
          <a:xfrm>
            <a:off x="4402345" y="3795920"/>
            <a:ext cx="4233863" cy="2630488"/>
          </a:xfrm>
          <a:prstGeom prst="cloudCallout">
            <a:avLst>
              <a:gd name="adj1" fmla="val -54621"/>
              <a:gd name="adj2" fmla="val -79823"/>
            </a:avLst>
          </a:prstGeom>
          <a:solidFill>
            <a:srgbClr val="FFFFFF"/>
          </a:solidFill>
          <a:ln w="9525">
            <a:solidFill>
              <a:schemeClr val="accent2"/>
            </a:solidFill>
            <a:round/>
            <a:headEnd/>
            <a:tailEnd/>
          </a:ln>
        </p:spPr>
        <p:txBody>
          <a:bodyPr wrap="none" anchor="ctr"/>
          <a:lstStyle/>
          <a:p>
            <a:pPr algn="ctr" eaLnBrk="1" hangingPunct="1"/>
            <a:r>
              <a:rPr kumimoji="1" lang="zh-CN" altLang="en-US" sz="2000" dirty="0"/>
              <a:t>    </a:t>
            </a:r>
            <a:r>
              <a:rPr kumimoji="1" lang="zh-CN" altLang="en-US" sz="2800" b="1" dirty="0"/>
              <a:t>这是三个常见的二阶 </a:t>
            </a:r>
            <a:endParaRPr kumimoji="1" lang="en-US" altLang="zh-CN" sz="2800" b="1" dirty="0"/>
          </a:p>
          <a:p>
            <a:pPr algn="ctr" eaLnBrk="1" hangingPunct="1"/>
            <a:r>
              <a:rPr kumimoji="1" lang="en-US" altLang="zh-CN" sz="2800" b="1" dirty="0" err="1"/>
              <a:t>Runge-Kutta</a:t>
            </a:r>
            <a:r>
              <a:rPr kumimoji="1" lang="zh-CN" altLang="en-US" sz="2800" b="1" dirty="0"/>
              <a:t>公式,</a:t>
            </a:r>
            <a:endParaRPr kumimoji="1" lang="en-US" altLang="zh-CN" sz="2800" b="1" dirty="0"/>
          </a:p>
          <a:p>
            <a:pPr algn="ctr" eaLnBrk="1" hangingPunct="1"/>
            <a:r>
              <a:rPr kumimoji="1" lang="zh-CN" altLang="en-US" sz="2800" b="1" dirty="0"/>
              <a:t>它们每计算一步需要</a:t>
            </a:r>
          </a:p>
          <a:p>
            <a:pPr algn="ctr" eaLnBrk="1" hangingPunct="1"/>
            <a:r>
              <a:rPr kumimoji="1" lang="zh-CN" altLang="en-US" sz="2800" b="1" dirty="0"/>
              <a:t>   两次调用 </a:t>
            </a:r>
            <a:r>
              <a:rPr kumimoji="1" lang="en-US" altLang="zh-CN" sz="2800" b="1" i="1" dirty="0"/>
              <a:t>f</a:t>
            </a:r>
            <a:r>
              <a:rPr kumimoji="1" lang="en-US" altLang="zh-CN" sz="2800" b="1" dirty="0"/>
              <a:t> </a:t>
            </a:r>
            <a:r>
              <a:rPr kumimoji="1" lang="zh-CN" altLang="zh-CN" sz="2800" b="1" dirty="0"/>
              <a:t>的函数值</a:t>
            </a:r>
            <a:r>
              <a:rPr kumimoji="1" lang="zh-CN" altLang="en-US" sz="2800" b="1" dirty="0"/>
              <a:t>.</a:t>
            </a:r>
          </a:p>
        </p:txBody>
      </p:sp>
      <p:grpSp>
        <p:nvGrpSpPr>
          <p:cNvPr id="6" name="Group 48"/>
          <p:cNvGrpSpPr>
            <a:grpSpLocks/>
          </p:cNvGrpSpPr>
          <p:nvPr/>
        </p:nvGrpSpPr>
        <p:grpSpPr bwMode="auto">
          <a:xfrm>
            <a:off x="71438" y="188913"/>
            <a:ext cx="4000500" cy="3101975"/>
            <a:chOff x="45" y="119"/>
            <a:chExt cx="2520" cy="1954"/>
          </a:xfrm>
        </p:grpSpPr>
        <p:sp>
          <p:nvSpPr>
            <p:cNvPr id="48146" name="Rectangle 11"/>
            <p:cNvSpPr>
              <a:spLocks noChangeArrowheads="1"/>
            </p:cNvSpPr>
            <p:nvPr/>
          </p:nvSpPr>
          <p:spPr bwMode="auto">
            <a:xfrm>
              <a:off x="45" y="176"/>
              <a:ext cx="396" cy="327"/>
            </a:xfrm>
            <a:prstGeom prst="rect">
              <a:avLst/>
            </a:prstGeom>
            <a:noFill/>
            <a:ln w="9525">
              <a:noFill/>
              <a:miter lim="800000"/>
              <a:headEnd/>
              <a:tailEnd/>
            </a:ln>
          </p:spPr>
          <p:txBody>
            <a:bodyPr wrap="none">
              <a:spAutoFit/>
            </a:bodyPr>
            <a:lstStyle/>
            <a:p>
              <a:pPr eaLnBrk="1" hangingPunct="1">
                <a:buClr>
                  <a:schemeClr val="accent2"/>
                </a:buClr>
                <a:buSzPct val="70000"/>
                <a:buFont typeface="ZapfDingbats" pitchFamily="82" charset="2"/>
                <a:buNone/>
              </a:pPr>
              <a:r>
                <a:rPr lang="zh-CN" altLang="en-US" sz="2800"/>
                <a:t> 取</a:t>
              </a:r>
            </a:p>
          </p:txBody>
        </p:sp>
        <p:graphicFrame>
          <p:nvGraphicFramePr>
            <p:cNvPr id="48130" name="Object 1024"/>
            <p:cNvGraphicFramePr>
              <a:graphicFrameLocks noChangeAspect="1"/>
            </p:cNvGraphicFramePr>
            <p:nvPr/>
          </p:nvGraphicFramePr>
          <p:xfrm>
            <a:off x="445" y="119"/>
            <a:ext cx="1854" cy="520"/>
          </p:xfrm>
          <a:graphic>
            <a:graphicData uri="http://schemas.openxmlformats.org/presentationml/2006/ole">
              <mc:AlternateContent xmlns:mc="http://schemas.openxmlformats.org/markup-compatibility/2006">
                <mc:Choice xmlns:v="urn:schemas-microsoft-com:vml" Requires="v">
                  <p:oleObj spid="_x0000_s48148" name="Equation" r:id="rId19" imgW="1396800" imgH="393480" progId="">
                    <p:embed/>
                  </p:oleObj>
                </mc:Choice>
                <mc:Fallback>
                  <p:oleObj name="Equation" r:id="rId19" imgW="1396800" imgH="393480" progId="">
                    <p:embed/>
                    <p:pic>
                      <p:nvPicPr>
                        <p:cNvPr id="0" name="Object 10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5" y="119"/>
                          <a:ext cx="1854" cy="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1" name="Object 1025"/>
            <p:cNvGraphicFramePr>
              <a:graphicFrameLocks noChangeAspect="1"/>
            </p:cNvGraphicFramePr>
            <p:nvPr/>
          </p:nvGraphicFramePr>
          <p:xfrm>
            <a:off x="427" y="516"/>
            <a:ext cx="2138" cy="1409"/>
          </p:xfrm>
          <a:graphic>
            <a:graphicData uri="http://schemas.openxmlformats.org/presentationml/2006/ole">
              <mc:AlternateContent xmlns:mc="http://schemas.openxmlformats.org/markup-compatibility/2006">
                <mc:Choice xmlns:v="urn:schemas-microsoft-com:vml" Requires="v">
                  <p:oleObj spid="_x0000_s48149" name="Equation" r:id="rId21" imgW="1612800" imgH="1066680" progId="">
                    <p:embed/>
                  </p:oleObj>
                </mc:Choice>
                <mc:Fallback>
                  <p:oleObj name="Equation" r:id="rId21" imgW="1612800" imgH="1066680" progId="">
                    <p:embed/>
                    <p:pic>
                      <p:nvPicPr>
                        <p:cNvPr id="0" name="Object 10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7" y="516"/>
                          <a:ext cx="2138" cy="14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47" name="Text Box 44"/>
            <p:cNvSpPr txBox="1">
              <a:spLocks noChangeArrowheads="1"/>
            </p:cNvSpPr>
            <p:nvPr/>
          </p:nvSpPr>
          <p:spPr bwMode="auto">
            <a:xfrm>
              <a:off x="107" y="1058"/>
              <a:ext cx="340" cy="327"/>
            </a:xfrm>
            <a:prstGeom prst="rect">
              <a:avLst/>
            </a:prstGeom>
            <a:noFill/>
            <a:ln w="9525">
              <a:noFill/>
              <a:miter lim="800000"/>
              <a:headEnd/>
              <a:tailEnd/>
            </a:ln>
          </p:spPr>
          <p:txBody>
            <a:bodyPr wrap="none">
              <a:spAutoFit/>
            </a:bodyPr>
            <a:lstStyle/>
            <a:p>
              <a:r>
                <a:rPr lang="zh-CN" altLang="en-US" sz="2800"/>
                <a:t>得</a:t>
              </a:r>
            </a:p>
          </p:txBody>
        </p:sp>
        <p:sp>
          <p:nvSpPr>
            <p:cNvPr id="48148" name="Rectangle 14"/>
            <p:cNvSpPr>
              <a:spLocks noChangeArrowheads="1"/>
            </p:cNvSpPr>
            <p:nvPr/>
          </p:nvSpPr>
          <p:spPr bwMode="auto">
            <a:xfrm>
              <a:off x="100" y="1743"/>
              <a:ext cx="2460" cy="330"/>
            </a:xfrm>
            <a:prstGeom prst="rect">
              <a:avLst/>
            </a:prstGeom>
            <a:solidFill>
              <a:schemeClr val="accent1"/>
            </a:solidFill>
            <a:ln w="9525">
              <a:noFill/>
              <a:miter lim="800000"/>
              <a:headEnd/>
              <a:tailEnd/>
            </a:ln>
          </p:spPr>
          <p:txBody>
            <a:bodyPr wrap="none">
              <a:spAutoFit/>
            </a:bodyPr>
            <a:lstStyle/>
            <a:p>
              <a:pPr eaLnBrk="1" hangingPunct="1">
                <a:buClr>
                  <a:schemeClr val="accent2"/>
                </a:buClr>
                <a:buSzPct val="70000"/>
                <a:buFont typeface="ZapfDingbats" pitchFamily="82" charset="2"/>
                <a:buNone/>
              </a:pPr>
              <a:r>
                <a:rPr lang="zh-CN" altLang="en-US" sz="2800" b="1"/>
                <a:t>这是</a:t>
              </a:r>
              <a:r>
                <a:rPr lang="zh-CN" altLang="en-US" sz="2800" b="1">
                  <a:solidFill>
                    <a:schemeClr val="accent2"/>
                  </a:solidFill>
                </a:rPr>
                <a:t>改进的 </a:t>
              </a:r>
              <a:r>
                <a:rPr lang="en-US" altLang="zh-CN" sz="2800" b="1">
                  <a:solidFill>
                    <a:schemeClr val="accent2"/>
                  </a:solidFill>
                </a:rPr>
                <a:t>Euler </a:t>
              </a:r>
              <a:r>
                <a:rPr lang="zh-CN" altLang="zh-CN" sz="2800" b="1">
                  <a:solidFill>
                    <a:schemeClr val="accent2"/>
                  </a:solidFill>
                </a:rPr>
                <a:t>公式</a:t>
              </a:r>
              <a:r>
                <a:rPr lang="zh-CN" altLang="en-US" sz="2800" b="1"/>
                <a:t>.</a:t>
              </a:r>
              <a:r>
                <a:rPr lang="zh-CN" altLang="en-US" sz="2400"/>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3224"/>
                                        </p:tgtEl>
                                        <p:attrNameLst>
                                          <p:attrName>style.visibility</p:attrName>
                                        </p:attrNameLst>
                                      </p:cBhvr>
                                      <p:to>
                                        <p:strVal val="visible"/>
                                      </p:to>
                                    </p:set>
                                    <p:animEffect transition="in" filter="dissolve">
                                      <p:cBhvr>
                                        <p:cTn id="22" dur="500"/>
                                        <p:tgtEl>
                                          <p:spTgt spid="93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2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49159" name="灯片编号占位符 4"/>
          <p:cNvSpPr>
            <a:spLocks noGrp="1"/>
          </p:cNvSpPr>
          <p:nvPr>
            <p:ph type="sldNum" sz="quarter" idx="12"/>
          </p:nvPr>
        </p:nvSpPr>
        <p:spPr>
          <a:noFill/>
        </p:spPr>
        <p:txBody>
          <a:bodyPr/>
          <a:lstStyle/>
          <a:p>
            <a:fld id="{70DE6324-D3DE-481B-B3D7-BDB933900FEE}" type="slidenum">
              <a:rPr lang="zh-CN" altLang="en-US" smtClean="0"/>
              <a:pPr/>
              <a:t>17</a:t>
            </a:fld>
            <a:endParaRPr lang="en-US" altLang="zh-CN"/>
          </a:p>
        </p:txBody>
      </p:sp>
      <p:sp>
        <p:nvSpPr>
          <p:cNvPr id="49160" name="Rectangle 2"/>
          <p:cNvSpPr>
            <a:spLocks noGrp="1" noChangeArrowheads="1"/>
          </p:cNvSpPr>
          <p:nvPr>
            <p:ph type="title"/>
          </p:nvPr>
        </p:nvSpPr>
        <p:spPr/>
        <p:txBody>
          <a:bodyPr/>
          <a:lstStyle/>
          <a:p>
            <a:pPr algn="l">
              <a:lnSpc>
                <a:spcPct val="120000"/>
              </a:lnSpc>
            </a:pPr>
            <a:r>
              <a:rPr lang="zh-CN" altLang="en-US" b="1" u="none" dirty="0">
                <a:solidFill>
                  <a:schemeClr val="tx1"/>
                </a:solidFill>
                <a:latin typeface="Times New Roman" pitchFamily="18" charset="0"/>
              </a:rPr>
              <a:t>例</a:t>
            </a:r>
            <a:r>
              <a:rPr lang="en-US" altLang="zh-CN" b="1" u="none" dirty="0">
                <a:solidFill>
                  <a:schemeClr val="tx1"/>
                </a:solidFill>
                <a:latin typeface="Times New Roman" pitchFamily="18" charset="0"/>
              </a:rPr>
              <a:t>2</a:t>
            </a:r>
            <a:r>
              <a:rPr lang="zh-CN" altLang="en-US" b="1" u="none" dirty="0">
                <a:solidFill>
                  <a:schemeClr val="tx1"/>
                </a:solidFill>
                <a:latin typeface="Times New Roman" pitchFamily="18" charset="0"/>
                <a:cs typeface="Times New Roman" pitchFamily="18" charset="0"/>
              </a:rPr>
              <a:t>.1 </a:t>
            </a:r>
            <a:r>
              <a:rPr lang="zh-CN" altLang="en-US" b="1" u="none" dirty="0">
                <a:solidFill>
                  <a:schemeClr val="tx1"/>
                </a:solidFill>
                <a:latin typeface="Times New Roman" pitchFamily="18" charset="0"/>
              </a:rPr>
              <a:t>利用改进的</a:t>
            </a:r>
            <a:r>
              <a:rPr lang="en-US" altLang="zh-CN" b="1" u="none" dirty="0">
                <a:solidFill>
                  <a:schemeClr val="tx1"/>
                </a:solidFill>
                <a:latin typeface="Times New Roman" pitchFamily="18" charset="0"/>
                <a:cs typeface="Times New Roman" pitchFamily="18" charset="0"/>
              </a:rPr>
              <a:t>Euler</a:t>
            </a:r>
            <a:r>
              <a:rPr lang="zh-CN" altLang="en-US" b="1" u="none" dirty="0">
                <a:solidFill>
                  <a:schemeClr val="tx1"/>
                </a:solidFill>
                <a:latin typeface="Times New Roman" pitchFamily="18" charset="0"/>
              </a:rPr>
              <a:t>公式求解初值问题（步长</a:t>
            </a:r>
            <a:r>
              <a:rPr lang="en-US" altLang="zh-CN" i="1" u="none" dirty="0">
                <a:solidFill>
                  <a:schemeClr val="tx1"/>
                </a:solidFill>
                <a:latin typeface="Times New Roman" pitchFamily="18" charset="0"/>
                <a:cs typeface="Times New Roman" pitchFamily="18" charset="0"/>
              </a:rPr>
              <a:t>h</a:t>
            </a:r>
            <a:r>
              <a:rPr lang="en-US" altLang="zh-CN" u="none" dirty="0">
                <a:solidFill>
                  <a:schemeClr val="tx1"/>
                </a:solidFill>
                <a:latin typeface="Times New Roman" pitchFamily="18" charset="0"/>
                <a:cs typeface="Times New Roman" pitchFamily="18" charset="0"/>
              </a:rPr>
              <a:t> = 0.1</a:t>
            </a:r>
            <a:r>
              <a:rPr lang="en-US" altLang="zh-CN" b="1" u="none" dirty="0">
                <a:solidFill>
                  <a:schemeClr val="tx1"/>
                </a:solidFill>
                <a:latin typeface="Times New Roman" pitchFamily="18" charset="0"/>
              </a:rPr>
              <a:t>）</a:t>
            </a:r>
            <a:endParaRPr lang="en-US" altLang="zh-CN" b="1" u="none" dirty="0">
              <a:latin typeface="Times New Roman" pitchFamily="18" charset="0"/>
              <a:cs typeface="Times New Roman" pitchFamily="18" charset="0"/>
            </a:endParaRPr>
          </a:p>
        </p:txBody>
      </p:sp>
      <p:graphicFrame>
        <p:nvGraphicFramePr>
          <p:cNvPr id="140291" name="Object 3"/>
          <p:cNvGraphicFramePr>
            <a:graphicFrameLocks noChangeAspect="1"/>
          </p:cNvGraphicFramePr>
          <p:nvPr/>
        </p:nvGraphicFramePr>
        <p:xfrm>
          <a:off x="2012950" y="1368425"/>
          <a:ext cx="4038600" cy="1712913"/>
        </p:xfrm>
        <a:graphic>
          <a:graphicData uri="http://schemas.openxmlformats.org/presentationml/2006/ole">
            <mc:AlternateContent xmlns:mc="http://schemas.openxmlformats.org/markup-compatibility/2006">
              <mc:Choice xmlns:v="urn:schemas-microsoft-com:vml" Requires="v">
                <p:oleObj spid="_x0000_s49158" name="Equation" r:id="rId3" imgW="1612800" imgH="685800" progId="Equation.3">
                  <p:embed/>
                </p:oleObj>
              </mc:Choice>
              <mc:Fallback>
                <p:oleObj name="Equation" r:id="rId3" imgW="1612800" imgH="685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2950" y="1368425"/>
                        <a:ext cx="4038600" cy="171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5"/>
          <p:cNvGrpSpPr>
            <a:grpSpLocks/>
          </p:cNvGrpSpPr>
          <p:nvPr/>
        </p:nvGrpSpPr>
        <p:grpSpPr bwMode="auto">
          <a:xfrm>
            <a:off x="384175" y="3351213"/>
            <a:ext cx="8102600" cy="1895475"/>
            <a:chOff x="242" y="1904"/>
            <a:chExt cx="5104" cy="1194"/>
          </a:xfrm>
        </p:grpSpPr>
        <p:sp>
          <p:nvSpPr>
            <p:cNvPr id="49162" name="Text Box 5"/>
            <p:cNvSpPr txBox="1">
              <a:spLocks noChangeArrowheads="1"/>
            </p:cNvSpPr>
            <p:nvPr/>
          </p:nvSpPr>
          <p:spPr bwMode="auto">
            <a:xfrm>
              <a:off x="242" y="1904"/>
              <a:ext cx="5104" cy="1194"/>
            </a:xfrm>
            <a:prstGeom prst="rect">
              <a:avLst/>
            </a:prstGeom>
            <a:noFill/>
            <a:ln w="9525">
              <a:noFill/>
              <a:miter lim="800000"/>
              <a:headEnd/>
              <a:tailEnd/>
            </a:ln>
          </p:spPr>
          <p:txBody>
            <a:bodyPr>
              <a:spAutoFit/>
            </a:bodyPr>
            <a:lstStyle/>
            <a:p>
              <a:pPr>
                <a:lnSpc>
                  <a:spcPct val="120000"/>
                </a:lnSpc>
              </a:pPr>
              <a:r>
                <a:rPr lang="zh-CN" altLang="en-US" b="1"/>
                <a:t>解：由步长</a:t>
              </a:r>
              <a:r>
                <a:rPr lang="en-US" altLang="zh-CN" i="1"/>
                <a:t>h</a:t>
              </a:r>
              <a:r>
                <a:rPr lang="en-US" altLang="zh-CN"/>
                <a:t>=0.1，</a:t>
              </a:r>
              <a:r>
                <a:rPr lang="zh-CN" altLang="en-US" b="1"/>
                <a:t>知节点</a:t>
              </a:r>
            </a:p>
            <a:p>
              <a:pPr>
                <a:lnSpc>
                  <a:spcPct val="125000"/>
                </a:lnSpc>
              </a:pPr>
              <a:r>
                <a:rPr lang="zh-CN" altLang="en-US" b="1"/>
                <a:t>                           设数值解为       利用改进</a:t>
              </a:r>
              <a:r>
                <a:rPr lang="en-US" altLang="zh-CN" b="1"/>
                <a:t>Euler</a:t>
              </a:r>
              <a:r>
                <a:rPr lang="zh-CN" altLang="en-US" b="1"/>
                <a:t>公式得</a:t>
              </a:r>
            </a:p>
          </p:txBody>
        </p:sp>
        <p:graphicFrame>
          <p:nvGraphicFramePr>
            <p:cNvPr id="49155" name="Object 6"/>
            <p:cNvGraphicFramePr>
              <a:graphicFrameLocks noChangeAspect="1"/>
            </p:cNvGraphicFramePr>
            <p:nvPr/>
          </p:nvGraphicFramePr>
          <p:xfrm>
            <a:off x="3268" y="1933"/>
            <a:ext cx="2014" cy="359"/>
          </p:xfrm>
          <a:graphic>
            <a:graphicData uri="http://schemas.openxmlformats.org/presentationml/2006/ole">
              <mc:AlternateContent xmlns:mc="http://schemas.openxmlformats.org/markup-compatibility/2006">
                <mc:Choice xmlns:v="urn:schemas-microsoft-com:vml" Requires="v">
                  <p:oleObj spid="_x0000_s49159" name="Equation" r:id="rId5" imgW="1282680" imgH="228600" progId="Equation.3">
                    <p:embed/>
                  </p:oleObj>
                </mc:Choice>
                <mc:Fallback>
                  <p:oleObj name="Equation" r:id="rId5" imgW="128268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8" y="1933"/>
                          <a:ext cx="2014" cy="3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6" name="Object 8"/>
            <p:cNvGraphicFramePr>
              <a:graphicFrameLocks noChangeAspect="1"/>
            </p:cNvGraphicFramePr>
            <p:nvPr/>
          </p:nvGraphicFramePr>
          <p:xfrm>
            <a:off x="382" y="2359"/>
            <a:ext cx="1537" cy="319"/>
          </p:xfrm>
          <a:graphic>
            <a:graphicData uri="http://schemas.openxmlformats.org/presentationml/2006/ole">
              <mc:AlternateContent xmlns:mc="http://schemas.openxmlformats.org/markup-compatibility/2006">
                <mc:Choice xmlns:v="urn:schemas-microsoft-com:vml" Requires="v">
                  <p:oleObj spid="_x0000_s49160" name="Equation" r:id="rId7" imgW="977760" imgH="203040" progId="Equation.3">
                    <p:embed/>
                  </p:oleObj>
                </mc:Choice>
                <mc:Fallback>
                  <p:oleObj name="Equation" r:id="rId7" imgW="977760" imgH="2030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 y="2359"/>
                          <a:ext cx="1537"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7" name="Object 10"/>
            <p:cNvGraphicFramePr>
              <a:graphicFrameLocks noChangeAspect="1"/>
            </p:cNvGraphicFramePr>
            <p:nvPr/>
          </p:nvGraphicFramePr>
          <p:xfrm>
            <a:off x="3296" y="2330"/>
            <a:ext cx="422" cy="345"/>
          </p:xfrm>
          <a:graphic>
            <a:graphicData uri="http://schemas.openxmlformats.org/presentationml/2006/ole">
              <mc:AlternateContent xmlns:mc="http://schemas.openxmlformats.org/markup-compatibility/2006">
                <mc:Choice xmlns:v="urn:schemas-microsoft-com:vml" Requires="v">
                  <p:oleObj spid="_x0000_s49161" name="Equation" r:id="rId9" imgW="279360" imgH="228600" progId="Equation.3">
                    <p:embed/>
                  </p:oleObj>
                </mc:Choice>
                <mc:Fallback>
                  <p:oleObj name="Equation" r:id="rId9" imgW="279360" imgH="228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96" y="2330"/>
                          <a:ext cx="422"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0291"/>
                                        </p:tgtEl>
                                        <p:attrNameLst>
                                          <p:attrName>style.visibility</p:attrName>
                                        </p:attrNameLst>
                                      </p:cBhvr>
                                      <p:to>
                                        <p:strVal val="visible"/>
                                      </p:to>
                                    </p:set>
                                    <p:animEffect transition="in" filter="dissolve">
                                      <p:cBhvr>
                                        <p:cTn id="7" dur="500"/>
                                        <p:tgtEl>
                                          <p:spTgt spid="14029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50180" name="灯片编号占位符 4"/>
          <p:cNvSpPr>
            <a:spLocks noGrp="1"/>
          </p:cNvSpPr>
          <p:nvPr>
            <p:ph type="sldNum" sz="quarter" idx="12"/>
          </p:nvPr>
        </p:nvSpPr>
        <p:spPr>
          <a:noFill/>
        </p:spPr>
        <p:txBody>
          <a:bodyPr/>
          <a:lstStyle/>
          <a:p>
            <a:fld id="{E213CB6E-6173-4A71-90C5-0143E2AFE6F0}" type="slidenum">
              <a:rPr lang="zh-CN" altLang="en-US" smtClean="0"/>
              <a:pPr/>
              <a:t>18</a:t>
            </a:fld>
            <a:endParaRPr lang="en-US" altLang="zh-CN"/>
          </a:p>
        </p:txBody>
      </p:sp>
      <p:sp>
        <p:nvSpPr>
          <p:cNvPr id="50181" name="Rectangle 2050"/>
          <p:cNvSpPr>
            <a:spLocks noGrp="1" noChangeArrowheads="1"/>
          </p:cNvSpPr>
          <p:nvPr>
            <p:ph type="title"/>
          </p:nvPr>
        </p:nvSpPr>
        <p:spPr>
          <a:xfrm>
            <a:off x="522288" y="95250"/>
            <a:ext cx="7772400" cy="1143000"/>
          </a:xfrm>
        </p:spPr>
        <p:txBody>
          <a:bodyPr/>
          <a:lstStyle/>
          <a:p>
            <a:pPr algn="l"/>
            <a:r>
              <a:rPr lang="zh-CN" altLang="en-US" u="none" dirty="0">
                <a:solidFill>
                  <a:schemeClr val="tx1"/>
                </a:solidFill>
                <a:latin typeface="Times New Roman" pitchFamily="18" charset="0"/>
                <a:cs typeface="Times New Roman" pitchFamily="18" charset="0"/>
              </a:rPr>
              <a:t>改进</a:t>
            </a:r>
            <a:r>
              <a:rPr lang="en-US" altLang="zh-CN" u="none" dirty="0">
                <a:solidFill>
                  <a:schemeClr val="tx1"/>
                </a:solidFill>
                <a:latin typeface="Times New Roman" pitchFamily="18" charset="0"/>
                <a:cs typeface="Times New Roman" pitchFamily="18" charset="0"/>
              </a:rPr>
              <a:t>Euler</a:t>
            </a:r>
            <a:r>
              <a:rPr lang="zh-CN" altLang="en-US" u="none" dirty="0">
                <a:solidFill>
                  <a:schemeClr val="tx1"/>
                </a:solidFill>
                <a:latin typeface="Times New Roman" pitchFamily="18" charset="0"/>
                <a:cs typeface="Times New Roman" pitchFamily="18" charset="0"/>
              </a:rPr>
              <a:t>公式：</a:t>
            </a:r>
            <a:endParaRPr lang="zh-CN" altLang="en-US" sz="2800" u="none" dirty="0">
              <a:solidFill>
                <a:schemeClr val="tx1"/>
              </a:solidFill>
              <a:latin typeface="Times New Roman" pitchFamily="18" charset="0"/>
              <a:cs typeface="Times New Roman" pitchFamily="18" charset="0"/>
            </a:endParaRPr>
          </a:p>
        </p:txBody>
      </p:sp>
      <p:sp>
        <p:nvSpPr>
          <p:cNvPr id="30727" name="Text Box 2130"/>
          <p:cNvSpPr txBox="1">
            <a:spLocks noChangeArrowheads="1"/>
          </p:cNvSpPr>
          <p:nvPr/>
        </p:nvSpPr>
        <p:spPr bwMode="auto">
          <a:xfrm>
            <a:off x="365125" y="4330700"/>
            <a:ext cx="8150225" cy="1570038"/>
          </a:xfrm>
          <a:prstGeom prst="rect">
            <a:avLst/>
          </a:prstGeom>
          <a:noFill/>
          <a:ln w="9525">
            <a:noFill/>
            <a:miter lim="800000"/>
            <a:headEnd/>
            <a:tailEnd/>
          </a:ln>
        </p:spPr>
        <p:txBody>
          <a:bodyPr>
            <a:spAutoFit/>
          </a:bodyPr>
          <a:lstStyle/>
          <a:p>
            <a:pPr>
              <a:lnSpc>
                <a:spcPct val="150000"/>
              </a:lnSpc>
            </a:pPr>
            <a:r>
              <a:rPr lang="zh-CN" altLang="en-US"/>
              <a:t>初始值</a:t>
            </a:r>
            <a:r>
              <a:rPr lang="en-US" altLang="zh-CN"/>
              <a:t>: </a:t>
            </a:r>
            <a:r>
              <a:rPr lang="en-US" altLang="zh-CN" i="1"/>
              <a:t>x</a:t>
            </a:r>
            <a:r>
              <a:rPr lang="en-US" altLang="zh-CN" baseline="-25000"/>
              <a:t>0</a:t>
            </a:r>
            <a:r>
              <a:rPr lang="en-US" altLang="zh-CN"/>
              <a:t>= 0, </a:t>
            </a:r>
            <a:r>
              <a:rPr lang="en-US" altLang="zh-CN" i="1"/>
              <a:t>y</a:t>
            </a:r>
            <a:r>
              <a:rPr lang="en-US" altLang="zh-CN" baseline="-25000"/>
              <a:t>0</a:t>
            </a:r>
            <a:r>
              <a:rPr lang="en-US" altLang="zh-CN"/>
              <a:t>= 1, </a:t>
            </a:r>
            <a:r>
              <a:rPr lang="zh-CN" altLang="en-US"/>
              <a:t>由此计算</a:t>
            </a:r>
            <a:r>
              <a:rPr lang="en-US" altLang="zh-CN" i="1"/>
              <a:t>y</a:t>
            </a:r>
            <a:r>
              <a:rPr lang="en-US" altLang="zh-CN" baseline="-25000"/>
              <a:t>1</a:t>
            </a:r>
            <a:r>
              <a:rPr lang="zh-CN" altLang="en-US"/>
              <a:t>，</a:t>
            </a:r>
            <a:r>
              <a:rPr lang="en-US" altLang="zh-CN" i="1"/>
              <a:t>y</a:t>
            </a:r>
            <a:r>
              <a:rPr lang="en-US" altLang="zh-CN" baseline="-25000"/>
              <a:t>2 </a:t>
            </a:r>
            <a:r>
              <a:rPr lang="zh-CN" altLang="en-US"/>
              <a:t>，</a:t>
            </a:r>
            <a:r>
              <a:rPr lang="en-US" altLang="zh-CN"/>
              <a:t>…</a:t>
            </a:r>
            <a:r>
              <a:rPr lang="en-US" altLang="zh-CN" i="1"/>
              <a:t>y</a:t>
            </a:r>
            <a:r>
              <a:rPr lang="en-US" altLang="zh-CN" baseline="-25000"/>
              <a:t>10</a:t>
            </a:r>
            <a:r>
              <a:rPr lang="zh-CN" altLang="en-US"/>
              <a:t>。</a:t>
            </a:r>
            <a:endParaRPr lang="en-US" altLang="zh-CN"/>
          </a:p>
          <a:p>
            <a:pPr>
              <a:lnSpc>
                <a:spcPct val="150000"/>
              </a:lnSpc>
            </a:pPr>
            <a:r>
              <a:rPr lang="zh-CN" altLang="en-US"/>
              <a:t>结果见下表。</a:t>
            </a:r>
          </a:p>
        </p:txBody>
      </p:sp>
      <p:graphicFrame>
        <p:nvGraphicFramePr>
          <p:cNvPr id="140301" name="Object 13"/>
          <p:cNvGraphicFramePr>
            <a:graphicFrameLocks noChangeAspect="1"/>
          </p:cNvGraphicFramePr>
          <p:nvPr/>
        </p:nvGraphicFramePr>
        <p:xfrm>
          <a:off x="623888" y="849313"/>
          <a:ext cx="7524750" cy="3459162"/>
        </p:xfrm>
        <a:graphic>
          <a:graphicData uri="http://schemas.openxmlformats.org/presentationml/2006/ole">
            <mc:AlternateContent xmlns:mc="http://schemas.openxmlformats.org/markup-compatibility/2006">
              <mc:Choice xmlns:v="urn:schemas-microsoft-com:vml" Requires="v">
                <p:oleObj spid="_x0000_s50179" name="公式" r:id="rId3" imgW="3022560" imgH="1384200" progId="Equation.3">
                  <p:embed/>
                </p:oleObj>
              </mc:Choice>
              <mc:Fallback>
                <p:oleObj name="公式" r:id="rId3" imgW="3022560" imgH="13842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8" y="849313"/>
                        <a:ext cx="7524750" cy="345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0301"/>
                                        </p:tgtEl>
                                        <p:attrNameLst>
                                          <p:attrName>style.visibility</p:attrName>
                                        </p:attrNameLst>
                                      </p:cBhvr>
                                      <p:to>
                                        <p:strVal val="visible"/>
                                      </p:to>
                                    </p:set>
                                    <p:animEffect transition="in" filter="wipe(up)">
                                      <p:cBhvr>
                                        <p:cTn id="7" dur="500"/>
                                        <p:tgtEl>
                                          <p:spTgt spid="14030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727"/>
                                        </p:tgtEl>
                                        <p:attrNameLst>
                                          <p:attrName>style.visibility</p:attrName>
                                        </p:attrNameLst>
                                      </p:cBhvr>
                                      <p:to>
                                        <p:strVal val="visible"/>
                                      </p:to>
                                    </p:set>
                                    <p:animEffect transition="in" filter="checkerboard(across)">
                                      <p:cBhvr>
                                        <p:cTn id="12" dur="500"/>
                                        <p:tgtEl>
                                          <p:spTgt spid="3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3"/>
          <p:cNvSpPr>
            <a:spLocks noGrp="1"/>
          </p:cNvSpPr>
          <p:nvPr>
            <p:ph type="ftr" sz="quarter" idx="11"/>
          </p:nvPr>
        </p:nvSpPr>
        <p:spPr/>
        <p:txBody>
          <a:bodyPr/>
          <a:lstStyle/>
          <a:p>
            <a:pPr>
              <a:defRPr/>
            </a:pPr>
            <a:r>
              <a:rPr lang="en-US" altLang="zh-CN" dirty="0"/>
              <a:t>4: ODE</a:t>
            </a:r>
            <a:endParaRPr lang="en-US" altLang="zh-CN" dirty="0">
              <a:latin typeface="Times New Roman" pitchFamily="18" charset="0"/>
            </a:endParaRPr>
          </a:p>
        </p:txBody>
      </p:sp>
      <p:sp>
        <p:nvSpPr>
          <p:cNvPr id="51204" name="灯片编号占位符 4"/>
          <p:cNvSpPr>
            <a:spLocks noGrp="1"/>
          </p:cNvSpPr>
          <p:nvPr>
            <p:ph type="sldNum" sz="quarter" idx="12"/>
          </p:nvPr>
        </p:nvSpPr>
        <p:spPr>
          <a:noFill/>
        </p:spPr>
        <p:txBody>
          <a:bodyPr/>
          <a:lstStyle/>
          <a:p>
            <a:fld id="{913470D0-4A4A-4D67-AEBC-4E2CF7914DF8}" type="slidenum">
              <a:rPr lang="zh-CN" altLang="en-US" smtClean="0"/>
              <a:pPr/>
              <a:t>19</a:t>
            </a:fld>
            <a:endParaRPr lang="en-US" altLang="zh-CN"/>
          </a:p>
        </p:txBody>
      </p:sp>
      <p:sp>
        <p:nvSpPr>
          <p:cNvPr id="51205" name="Rectangle 1026"/>
          <p:cNvSpPr>
            <a:spLocks noGrp="1" noChangeArrowheads="1"/>
          </p:cNvSpPr>
          <p:nvPr>
            <p:ph type="title"/>
          </p:nvPr>
        </p:nvSpPr>
        <p:spPr/>
        <p:txBody>
          <a:bodyPr/>
          <a:lstStyle/>
          <a:p>
            <a:pPr algn="l"/>
            <a:r>
              <a:rPr lang="zh-CN" altLang="en-US" u="none" dirty="0">
                <a:solidFill>
                  <a:schemeClr val="tx1"/>
                </a:solidFill>
              </a:rPr>
              <a:t>计算结果见下表：</a:t>
            </a:r>
            <a:endParaRPr lang="zh-CN" altLang="en-US" sz="2800" u="none" dirty="0">
              <a:solidFill>
                <a:schemeClr val="tx1"/>
              </a:solidFill>
            </a:endParaRPr>
          </a:p>
        </p:txBody>
      </p:sp>
      <p:pic>
        <p:nvPicPr>
          <p:cNvPr id="51206" name="Picture 5"/>
          <p:cNvPicPr>
            <a:picLocks noChangeAspect="1" noChangeArrowheads="1"/>
          </p:cNvPicPr>
          <p:nvPr/>
        </p:nvPicPr>
        <p:blipFill>
          <a:blip r:embed="rId3"/>
          <a:srcRect/>
          <a:stretch>
            <a:fillRect/>
          </a:stretch>
        </p:blipFill>
        <p:spPr bwMode="auto">
          <a:xfrm>
            <a:off x="592138" y="1284288"/>
            <a:ext cx="7810500" cy="2749550"/>
          </a:xfrm>
          <a:prstGeom prst="rect">
            <a:avLst/>
          </a:prstGeom>
          <a:noFill/>
          <a:ln w="9525">
            <a:noFill/>
            <a:miter lim="800000"/>
            <a:headEnd/>
            <a:tailEnd/>
          </a:ln>
        </p:spPr>
      </p:pic>
      <p:grpSp>
        <p:nvGrpSpPr>
          <p:cNvPr id="2" name="Group 2134"/>
          <p:cNvGrpSpPr>
            <a:grpSpLocks/>
          </p:cNvGrpSpPr>
          <p:nvPr/>
        </p:nvGrpSpPr>
        <p:grpSpPr bwMode="auto">
          <a:xfrm>
            <a:off x="365125" y="4057650"/>
            <a:ext cx="8185150" cy="2308225"/>
            <a:chOff x="239" y="1255"/>
            <a:chExt cx="5068" cy="1454"/>
          </a:xfrm>
        </p:grpSpPr>
        <p:sp>
          <p:nvSpPr>
            <p:cNvPr id="51208" name="Text Box 2130"/>
            <p:cNvSpPr txBox="1">
              <a:spLocks noChangeArrowheads="1"/>
            </p:cNvSpPr>
            <p:nvPr/>
          </p:nvSpPr>
          <p:spPr bwMode="auto">
            <a:xfrm>
              <a:off x="239" y="1255"/>
              <a:ext cx="5068" cy="1454"/>
            </a:xfrm>
            <a:prstGeom prst="rect">
              <a:avLst/>
            </a:prstGeom>
            <a:noFill/>
            <a:ln w="9525">
              <a:noFill/>
              <a:miter lim="800000"/>
              <a:headEnd/>
              <a:tailEnd/>
            </a:ln>
          </p:spPr>
          <p:txBody>
            <a:bodyPr>
              <a:spAutoFit/>
            </a:bodyPr>
            <a:lstStyle/>
            <a:p>
              <a:pPr>
                <a:lnSpc>
                  <a:spcPct val="150000"/>
                </a:lnSpc>
              </a:pPr>
              <a:r>
                <a:rPr lang="zh-CN" altLang="en-US" b="1"/>
                <a:t>注意此初值问题的解析解为                    , 从上表可以看出, 数值解 </a:t>
              </a:r>
              <a:r>
                <a:rPr lang="en-US" altLang="zh-CN" b="1" i="1"/>
                <a:t>y</a:t>
              </a:r>
              <a:r>
                <a:rPr lang="en-US" altLang="zh-CN" b="1" i="1" baseline="-25000"/>
                <a:t>n</a:t>
              </a:r>
              <a:r>
                <a:rPr lang="zh-CN" altLang="en-US" b="1"/>
                <a:t>与解析解 </a:t>
              </a:r>
              <a:r>
                <a:rPr lang="en-US" altLang="zh-CN" b="1" i="1"/>
                <a:t>y</a:t>
              </a:r>
              <a:r>
                <a:rPr lang="en-US" altLang="zh-CN" b="1"/>
                <a:t>(</a:t>
              </a:r>
              <a:r>
                <a:rPr lang="en-US" altLang="zh-CN" b="1" i="1"/>
                <a:t>x</a:t>
              </a:r>
              <a:r>
                <a:rPr lang="en-US" altLang="zh-CN" b="1" i="1" baseline="-25000"/>
                <a:t>n</a:t>
              </a:r>
              <a:r>
                <a:rPr lang="en-US" altLang="zh-CN" b="1"/>
                <a:t>) </a:t>
              </a:r>
              <a:r>
                <a:rPr lang="zh-CN" altLang="en-US" b="1"/>
                <a:t>基本上只保证小数点后两位数的准确性</a:t>
              </a:r>
              <a:r>
                <a:rPr lang="en-US" altLang="zh-CN"/>
                <a:t>(</a:t>
              </a:r>
              <a:r>
                <a:rPr lang="en-US" altLang="zh-CN" i="1"/>
                <a:t>h</a:t>
              </a:r>
              <a:r>
                <a:rPr lang="en-US" altLang="zh-CN" baseline="30000"/>
                <a:t>2</a:t>
              </a:r>
              <a:r>
                <a:rPr lang="en-US" altLang="zh-CN"/>
                <a:t> = 0.01)</a:t>
              </a:r>
              <a:r>
                <a:rPr lang="zh-CN" altLang="en-US"/>
                <a:t>。</a:t>
              </a:r>
              <a:endParaRPr lang="zh-CN" altLang="en-US" b="1"/>
            </a:p>
          </p:txBody>
        </p:sp>
        <p:graphicFrame>
          <p:nvGraphicFramePr>
            <p:cNvPr id="51202" name="Object 2131"/>
            <p:cNvGraphicFramePr>
              <a:graphicFrameLocks noChangeAspect="1"/>
            </p:cNvGraphicFramePr>
            <p:nvPr/>
          </p:nvGraphicFramePr>
          <p:xfrm>
            <a:off x="3361" y="1331"/>
            <a:ext cx="1165" cy="378"/>
          </p:xfrm>
          <a:graphic>
            <a:graphicData uri="http://schemas.openxmlformats.org/presentationml/2006/ole">
              <mc:AlternateContent xmlns:mc="http://schemas.openxmlformats.org/markup-compatibility/2006">
                <mc:Choice xmlns:v="urn:schemas-microsoft-com:vml" Requires="v">
                  <p:oleObj spid="_x0000_s51203" name="公式" r:id="rId4" imgW="749160" imgH="241200" progId="Equation.3">
                    <p:embed/>
                  </p:oleObj>
                </mc:Choice>
                <mc:Fallback>
                  <p:oleObj name="公式" r:id="rId4" imgW="749160" imgH="241200" progId="Equation.3">
                    <p:embed/>
                    <p:pic>
                      <p:nvPicPr>
                        <p:cNvPr id="0" name="Object 21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1" y="1331"/>
                          <a:ext cx="1165" cy="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35846" name="灯片编号占位符 4"/>
          <p:cNvSpPr>
            <a:spLocks noGrp="1"/>
          </p:cNvSpPr>
          <p:nvPr>
            <p:ph type="sldNum" sz="quarter" idx="12"/>
          </p:nvPr>
        </p:nvSpPr>
        <p:spPr>
          <a:noFill/>
        </p:spPr>
        <p:txBody>
          <a:bodyPr/>
          <a:lstStyle/>
          <a:p>
            <a:fld id="{56403625-A4BE-4B19-B570-626D8993A36A}" type="slidenum">
              <a:rPr lang="zh-CN" altLang="en-US" smtClean="0"/>
              <a:pPr/>
              <a:t>2</a:t>
            </a:fld>
            <a:endParaRPr lang="en-US" altLang="zh-CN"/>
          </a:p>
        </p:txBody>
      </p:sp>
      <p:sp>
        <p:nvSpPr>
          <p:cNvPr id="35847" name="Rectangle 1026"/>
          <p:cNvSpPr>
            <a:spLocks noGrp="1" noChangeArrowheads="1"/>
          </p:cNvSpPr>
          <p:nvPr>
            <p:ph type="title"/>
          </p:nvPr>
        </p:nvSpPr>
        <p:spPr/>
        <p:txBody>
          <a:bodyPr/>
          <a:lstStyle/>
          <a:p>
            <a:r>
              <a:rPr lang="en-US" altLang="zh-CN" sz="4000" b="1" u="none" dirty="0">
                <a:solidFill>
                  <a:srgbClr val="0033CC"/>
                </a:solidFill>
                <a:latin typeface="Times New Roman" pitchFamily="18" charset="0"/>
              </a:rPr>
              <a:t>§ 4</a:t>
            </a:r>
            <a:r>
              <a:rPr lang="zh-CN" altLang="zh-CN" sz="4000" b="1" u="none" dirty="0">
                <a:solidFill>
                  <a:srgbClr val="0033CC"/>
                </a:solidFill>
                <a:latin typeface="Times New Roman" pitchFamily="18" charset="0"/>
              </a:rPr>
              <a:t>.2 Runge-Kutta</a:t>
            </a:r>
            <a:r>
              <a:rPr lang="zh-CN" altLang="zh-CN" sz="4000" b="1" u="none" dirty="0">
                <a:solidFill>
                  <a:srgbClr val="0033CC"/>
                </a:solidFill>
              </a:rPr>
              <a:t> 方法</a:t>
            </a:r>
            <a:endParaRPr lang="zh-CN" altLang="en-US" b="1" u="none" dirty="0"/>
          </a:p>
        </p:txBody>
      </p:sp>
      <p:sp>
        <p:nvSpPr>
          <p:cNvPr id="147459" name="Text Box 1027"/>
          <p:cNvSpPr txBox="1">
            <a:spLocks noChangeArrowheads="1"/>
          </p:cNvSpPr>
          <p:nvPr/>
        </p:nvSpPr>
        <p:spPr bwMode="auto">
          <a:xfrm>
            <a:off x="1058863" y="1217613"/>
            <a:ext cx="6049962" cy="579437"/>
          </a:xfrm>
          <a:prstGeom prst="rect">
            <a:avLst/>
          </a:prstGeom>
          <a:noFill/>
          <a:ln w="9525">
            <a:noFill/>
            <a:miter lim="800000"/>
            <a:headEnd/>
            <a:tailEnd/>
          </a:ln>
        </p:spPr>
        <p:txBody>
          <a:bodyPr wrap="none">
            <a:spAutoFit/>
          </a:bodyPr>
          <a:lstStyle/>
          <a:p>
            <a:pPr algn="ctr"/>
            <a:r>
              <a:rPr kumimoji="1" lang="zh-CN" altLang="en-US" b="1"/>
              <a:t>继续讨论前面的 </a:t>
            </a:r>
            <a:r>
              <a:rPr kumimoji="1" lang="en-US" altLang="zh-CN" b="1"/>
              <a:t>Taylor </a:t>
            </a:r>
            <a:r>
              <a:rPr kumimoji="1" lang="zh-CN" altLang="zh-CN" b="1"/>
              <a:t>展开</a:t>
            </a:r>
            <a:r>
              <a:rPr kumimoji="1" lang="zh-CN" altLang="en-US" b="1"/>
              <a:t>法。</a:t>
            </a:r>
          </a:p>
        </p:txBody>
      </p:sp>
      <p:sp>
        <p:nvSpPr>
          <p:cNvPr id="147460" name="Text Box 1028"/>
          <p:cNvSpPr txBox="1">
            <a:spLocks noChangeArrowheads="1"/>
          </p:cNvSpPr>
          <p:nvPr/>
        </p:nvSpPr>
        <p:spPr bwMode="auto">
          <a:xfrm>
            <a:off x="1020763" y="1908175"/>
            <a:ext cx="5903912" cy="579438"/>
          </a:xfrm>
          <a:prstGeom prst="rect">
            <a:avLst/>
          </a:prstGeom>
          <a:noFill/>
          <a:ln w="9525">
            <a:noFill/>
            <a:miter lim="800000"/>
            <a:headEnd/>
            <a:tailEnd/>
          </a:ln>
        </p:spPr>
        <p:txBody>
          <a:bodyPr wrap="none">
            <a:spAutoFit/>
          </a:bodyPr>
          <a:lstStyle/>
          <a:p>
            <a:pPr algn="ctr"/>
            <a:r>
              <a:rPr kumimoji="1" lang="zh-CN" altLang="en-US" b="1"/>
              <a:t>设 </a:t>
            </a:r>
            <a:r>
              <a:rPr kumimoji="1" lang="en-US" altLang="zh-CN" b="1" i="1"/>
              <a:t>y</a:t>
            </a:r>
            <a:r>
              <a:rPr lang="zh-CN" altLang="en-US" b="1">
                <a:latin typeface="宋体" pitchFamily="2" charset="-122"/>
              </a:rPr>
              <a:t>∈</a:t>
            </a:r>
            <a:r>
              <a:rPr lang="en-US" altLang="en-US" b="1"/>
              <a:t>C</a:t>
            </a:r>
            <a:r>
              <a:rPr lang="en-US" altLang="en-US" b="1" baseline="30000"/>
              <a:t>2</a:t>
            </a:r>
            <a:r>
              <a:rPr lang="en-US" altLang="en-US" b="1"/>
              <a:t>[</a:t>
            </a:r>
            <a:r>
              <a:rPr lang="en-US" altLang="en-US" b="1" i="1"/>
              <a:t>a </a:t>
            </a:r>
            <a:r>
              <a:rPr lang="en-US" altLang="en-US" b="1"/>
              <a:t>, </a:t>
            </a:r>
            <a:r>
              <a:rPr lang="en-US" altLang="en-US" b="1" i="1"/>
              <a:t>b</a:t>
            </a:r>
            <a:r>
              <a:rPr lang="en-US" altLang="en-US" b="1"/>
              <a:t>], </a:t>
            </a:r>
            <a:r>
              <a:rPr lang="zh-CN" altLang="en-US" b="1"/>
              <a:t>由 </a:t>
            </a:r>
            <a:r>
              <a:rPr lang="en-US" altLang="en-US" b="1"/>
              <a:t>Taylor </a:t>
            </a:r>
            <a:r>
              <a:rPr lang="zh-CN" altLang="en-US" b="1"/>
              <a:t>公式有</a:t>
            </a:r>
          </a:p>
        </p:txBody>
      </p:sp>
      <p:grpSp>
        <p:nvGrpSpPr>
          <p:cNvPr id="2" name="Group 1032"/>
          <p:cNvGrpSpPr>
            <a:grpSpLocks/>
          </p:cNvGrpSpPr>
          <p:nvPr/>
        </p:nvGrpSpPr>
        <p:grpSpPr bwMode="auto">
          <a:xfrm>
            <a:off x="168275" y="3565525"/>
            <a:ext cx="5994400" cy="579438"/>
            <a:chOff x="354" y="1879"/>
            <a:chExt cx="3776" cy="365"/>
          </a:xfrm>
        </p:grpSpPr>
        <p:sp>
          <p:nvSpPr>
            <p:cNvPr id="35852" name="Rectangle 1033"/>
            <p:cNvSpPr>
              <a:spLocks noChangeArrowheads="1"/>
            </p:cNvSpPr>
            <p:nvPr/>
          </p:nvSpPr>
          <p:spPr bwMode="auto">
            <a:xfrm>
              <a:off x="354" y="1879"/>
              <a:ext cx="3776" cy="365"/>
            </a:xfrm>
            <a:prstGeom prst="rect">
              <a:avLst/>
            </a:prstGeom>
            <a:noFill/>
            <a:ln w="9525">
              <a:noFill/>
              <a:miter lim="800000"/>
              <a:headEnd/>
              <a:tailEnd/>
            </a:ln>
          </p:spPr>
          <p:txBody>
            <a:bodyPr wrap="none">
              <a:spAutoFit/>
            </a:bodyPr>
            <a:lstStyle/>
            <a:p>
              <a:pPr eaLnBrk="1" hangingPunct="1"/>
              <a:r>
                <a:rPr lang="zh-CN" altLang="en-US"/>
                <a:t> </a:t>
              </a:r>
              <a:r>
                <a:rPr lang="zh-CN" altLang="en-US" b="1"/>
                <a:t>由                               故上式即为</a:t>
              </a:r>
              <a:r>
                <a:rPr lang="zh-CN" altLang="en-US"/>
                <a:t> </a:t>
              </a:r>
              <a:endParaRPr lang="zh-CN" altLang="zh-CN">
                <a:latin typeface="宋体" pitchFamily="2" charset="-122"/>
              </a:endParaRPr>
            </a:p>
          </p:txBody>
        </p:sp>
        <p:graphicFrame>
          <p:nvGraphicFramePr>
            <p:cNvPr id="35844" name="Object 1034"/>
            <p:cNvGraphicFramePr>
              <a:graphicFrameLocks noChangeAspect="1"/>
            </p:cNvGraphicFramePr>
            <p:nvPr/>
          </p:nvGraphicFramePr>
          <p:xfrm>
            <a:off x="838" y="1920"/>
            <a:ext cx="1814" cy="307"/>
          </p:xfrm>
          <a:graphic>
            <a:graphicData uri="http://schemas.openxmlformats.org/presentationml/2006/ole">
              <mc:AlternateContent xmlns:mc="http://schemas.openxmlformats.org/markup-compatibility/2006">
                <mc:Choice xmlns:v="urn:schemas-microsoft-com:vml" Requires="v">
                  <p:oleObj spid="_x0000_s35845" name="Equation" r:id="rId3" imgW="1193760" imgH="203040" progId="">
                    <p:embed/>
                  </p:oleObj>
                </mc:Choice>
                <mc:Fallback>
                  <p:oleObj name="Equation" r:id="rId3" imgW="1193760" imgH="203040" progId="">
                    <p:embed/>
                    <p:pic>
                      <p:nvPicPr>
                        <p:cNvPr id="0" name="Object 10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 y="1920"/>
                          <a:ext cx="1814"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47467" name="Object 1035"/>
          <p:cNvGraphicFramePr>
            <a:graphicFrameLocks noChangeAspect="1"/>
          </p:cNvGraphicFramePr>
          <p:nvPr/>
        </p:nvGraphicFramePr>
        <p:xfrm>
          <a:off x="1428750" y="3943350"/>
          <a:ext cx="6519863" cy="1047750"/>
        </p:xfrm>
        <a:graphic>
          <a:graphicData uri="http://schemas.openxmlformats.org/presentationml/2006/ole">
            <mc:AlternateContent xmlns:mc="http://schemas.openxmlformats.org/markup-compatibility/2006">
              <mc:Choice xmlns:v="urn:schemas-microsoft-com:vml" Requires="v">
                <p:oleObj spid="_x0000_s35846" name="公式" r:id="rId5" imgW="2603160" imgH="419040" progId="Equation.3">
                  <p:embed/>
                </p:oleObj>
              </mc:Choice>
              <mc:Fallback>
                <p:oleObj name="公式" r:id="rId5" imgW="2603160" imgH="419040" progId="Equation.3">
                  <p:embed/>
                  <p:pic>
                    <p:nvPicPr>
                      <p:cNvPr id="0" name="Object 10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750" y="3943350"/>
                        <a:ext cx="6519863"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7468" name="Rectangle 1036"/>
          <p:cNvSpPr>
            <a:spLocks noChangeArrowheads="1"/>
          </p:cNvSpPr>
          <p:nvPr/>
        </p:nvSpPr>
        <p:spPr bwMode="auto">
          <a:xfrm>
            <a:off x="238125" y="4886325"/>
            <a:ext cx="8126413" cy="1260475"/>
          </a:xfrm>
          <a:prstGeom prst="rect">
            <a:avLst/>
          </a:prstGeom>
          <a:noFill/>
          <a:ln w="9525">
            <a:noFill/>
            <a:miter lim="800000"/>
            <a:headEnd/>
            <a:tailEnd/>
          </a:ln>
        </p:spPr>
        <p:txBody>
          <a:bodyPr>
            <a:spAutoFit/>
          </a:bodyPr>
          <a:lstStyle/>
          <a:p>
            <a:pPr eaLnBrk="1" hangingPunct="1">
              <a:lnSpc>
                <a:spcPct val="120000"/>
              </a:lnSpc>
            </a:pPr>
            <a:r>
              <a:rPr lang="zh-CN" altLang="en-US" b="1"/>
              <a:t>略去余项, 并以 </a:t>
            </a:r>
            <a:r>
              <a:rPr kumimoji="1" lang="en-US" altLang="en-US" b="1" i="1"/>
              <a:t>y</a:t>
            </a:r>
            <a:r>
              <a:rPr kumimoji="1" lang="en-US" altLang="en-US" b="1" baseline="-25000"/>
              <a:t>n </a:t>
            </a:r>
            <a:r>
              <a:rPr kumimoji="1" lang="en-US" altLang="en-US" b="1"/>
              <a:t>,</a:t>
            </a:r>
            <a:r>
              <a:rPr kumimoji="1" lang="zh-CN" altLang="en-US" b="1"/>
              <a:t> </a:t>
            </a:r>
            <a:r>
              <a:rPr kumimoji="1" lang="en-US" altLang="en-US" b="1" i="1"/>
              <a:t>y</a:t>
            </a:r>
            <a:r>
              <a:rPr kumimoji="1" lang="en-US" altLang="en-US" b="1" baseline="-25000"/>
              <a:t>n+1 </a:t>
            </a:r>
            <a:r>
              <a:rPr kumimoji="1" lang="zh-CN" altLang="en-US" b="1"/>
              <a:t>代替 </a:t>
            </a:r>
            <a:r>
              <a:rPr kumimoji="1" lang="en-US" altLang="zh-CN" b="1" i="1"/>
              <a:t>y </a:t>
            </a:r>
            <a:r>
              <a:rPr kumimoji="1" lang="en-US" altLang="zh-CN" b="1"/>
              <a:t>(</a:t>
            </a:r>
            <a:r>
              <a:rPr kumimoji="1" lang="en-US" altLang="zh-CN" b="1" i="1"/>
              <a:t>x</a:t>
            </a:r>
            <a:r>
              <a:rPr kumimoji="1" lang="en-US" altLang="zh-CN" b="1" baseline="-25000"/>
              <a:t>n</a:t>
            </a:r>
            <a:r>
              <a:rPr kumimoji="1" lang="en-US" altLang="zh-CN" b="1"/>
              <a:t>) </a:t>
            </a:r>
            <a:r>
              <a:rPr kumimoji="1" lang="zh-CN" altLang="en-US" b="1"/>
              <a:t>及 </a:t>
            </a:r>
            <a:r>
              <a:rPr kumimoji="1" lang="en-US" altLang="zh-CN" b="1" i="1"/>
              <a:t>y </a:t>
            </a:r>
            <a:r>
              <a:rPr kumimoji="1" lang="en-US" altLang="zh-CN" b="1"/>
              <a:t>(</a:t>
            </a:r>
            <a:r>
              <a:rPr kumimoji="1" lang="en-US" altLang="zh-CN" b="1" i="1"/>
              <a:t>x</a:t>
            </a:r>
            <a:r>
              <a:rPr kumimoji="1" lang="en-US" altLang="zh-CN" b="1" baseline="-25000"/>
              <a:t>n+1</a:t>
            </a:r>
            <a:r>
              <a:rPr kumimoji="1" lang="en-US" altLang="zh-CN" b="1"/>
              <a:t>),</a:t>
            </a:r>
            <a:r>
              <a:rPr lang="zh-CN" altLang="en-US" b="1"/>
              <a:t> 得到</a:t>
            </a:r>
            <a:r>
              <a:rPr lang="en-US" altLang="zh-CN" b="1"/>
              <a:t>Euler </a:t>
            </a:r>
            <a:r>
              <a:rPr lang="zh-CN" altLang="en-US" b="1"/>
              <a:t>公式.</a:t>
            </a:r>
          </a:p>
        </p:txBody>
      </p:sp>
      <p:graphicFrame>
        <p:nvGraphicFramePr>
          <p:cNvPr id="147469" name="Object 1037"/>
          <p:cNvGraphicFramePr>
            <a:graphicFrameLocks noChangeAspect="1"/>
          </p:cNvGraphicFramePr>
          <p:nvPr/>
        </p:nvGraphicFramePr>
        <p:xfrm>
          <a:off x="392113" y="2433638"/>
          <a:ext cx="8394700" cy="1073150"/>
        </p:xfrm>
        <a:graphic>
          <a:graphicData uri="http://schemas.openxmlformats.org/presentationml/2006/ole">
            <mc:AlternateContent xmlns:mc="http://schemas.openxmlformats.org/markup-compatibility/2006">
              <mc:Choice xmlns:v="urn:schemas-microsoft-com:vml" Requires="v">
                <p:oleObj spid="_x0000_s35847" name="公式" r:id="rId7" imgW="3276360" imgH="419040" progId="Equation.3">
                  <p:embed/>
                </p:oleObj>
              </mc:Choice>
              <mc:Fallback>
                <p:oleObj name="公式" r:id="rId7" imgW="3276360" imgH="419040" progId="Equation.3">
                  <p:embed/>
                  <p:pic>
                    <p:nvPicPr>
                      <p:cNvPr id="0" name="Object 10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113" y="2433638"/>
                        <a:ext cx="8394700" cy="107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dissolve">
                                      <p:cBhvr>
                                        <p:cTn id="7" dur="500"/>
                                        <p:tgtEl>
                                          <p:spTgt spid="14745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7460"/>
                                        </p:tgtEl>
                                        <p:attrNameLst>
                                          <p:attrName>style.visibility</p:attrName>
                                        </p:attrNameLst>
                                      </p:cBhvr>
                                      <p:to>
                                        <p:strVal val="visible"/>
                                      </p:to>
                                    </p:set>
                                    <p:animEffect transition="in" filter="dissolve">
                                      <p:cBhvr>
                                        <p:cTn id="12" dur="500"/>
                                        <p:tgtEl>
                                          <p:spTgt spid="1474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7469"/>
                                        </p:tgtEl>
                                        <p:attrNameLst>
                                          <p:attrName>style.visibility</p:attrName>
                                        </p:attrNameLst>
                                      </p:cBhvr>
                                      <p:to>
                                        <p:strVal val="visible"/>
                                      </p:to>
                                    </p:set>
                                    <p:animEffect transition="in" filter="wipe(left)">
                                      <p:cBhvr>
                                        <p:cTn id="17" dur="1000"/>
                                        <p:tgtEl>
                                          <p:spTgt spid="14746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7467"/>
                                        </p:tgtEl>
                                        <p:attrNameLst>
                                          <p:attrName>style.visibility</p:attrName>
                                        </p:attrNameLst>
                                      </p:cBhvr>
                                      <p:to>
                                        <p:strVal val="visible"/>
                                      </p:to>
                                    </p:set>
                                    <p:animEffect transition="in" filter="dissolve">
                                      <p:cBhvr>
                                        <p:cTn id="27" dur="500"/>
                                        <p:tgtEl>
                                          <p:spTgt spid="1474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47468"/>
                                        </p:tgtEl>
                                        <p:attrNameLst>
                                          <p:attrName>style.visibility</p:attrName>
                                        </p:attrNameLst>
                                      </p:cBhvr>
                                      <p:to>
                                        <p:strVal val="visible"/>
                                      </p:to>
                                    </p:set>
                                    <p:animEffect transition="in" filter="wipe(up)">
                                      <p:cBhvr>
                                        <p:cTn id="32" dur="500"/>
                                        <p:tgtEl>
                                          <p:spTgt spid="147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utoUpdateAnimBg="0"/>
      <p:bldP spid="147460" grpId="0" autoUpdateAnimBg="0"/>
      <p:bldP spid="14746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页脚占位符 4"/>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52233" name="灯片编号占位符 5"/>
          <p:cNvSpPr>
            <a:spLocks noGrp="1"/>
          </p:cNvSpPr>
          <p:nvPr>
            <p:ph type="sldNum" sz="quarter" idx="12"/>
          </p:nvPr>
        </p:nvSpPr>
        <p:spPr>
          <a:noFill/>
        </p:spPr>
        <p:txBody>
          <a:bodyPr/>
          <a:lstStyle/>
          <a:p>
            <a:fld id="{F86E27FE-F6EC-4571-A00C-56B067CB393A}" type="slidenum">
              <a:rPr lang="zh-CN" altLang="en-US" smtClean="0"/>
              <a:pPr/>
              <a:t>20</a:t>
            </a:fld>
            <a:endParaRPr lang="en-US" altLang="zh-CN"/>
          </a:p>
        </p:txBody>
      </p:sp>
      <p:sp>
        <p:nvSpPr>
          <p:cNvPr id="52234" name="Rectangle 44"/>
          <p:cNvSpPr>
            <a:spLocks noGrp="1" noChangeArrowheads="1"/>
          </p:cNvSpPr>
          <p:nvPr>
            <p:ph type="title"/>
          </p:nvPr>
        </p:nvSpPr>
        <p:spPr>
          <a:xfrm>
            <a:off x="241300" y="0"/>
            <a:ext cx="7772400" cy="1143000"/>
          </a:xfrm>
          <a:noFill/>
        </p:spPr>
        <p:txBody>
          <a:bodyPr/>
          <a:lstStyle/>
          <a:p>
            <a:pPr algn="l"/>
            <a:r>
              <a:rPr lang="zh-CN" altLang="en-US" sz="3600" b="1" u="none" dirty="0">
                <a:solidFill>
                  <a:srgbClr val="0033CC"/>
                </a:solidFill>
                <a:latin typeface="Times New Roman" pitchFamily="18" charset="0"/>
              </a:rPr>
              <a:t>3</a:t>
            </a:r>
            <a:r>
              <a:rPr lang="zh-CN" altLang="en-US" sz="3600" b="1" u="none" dirty="0">
                <a:solidFill>
                  <a:srgbClr val="0033CC"/>
                </a:solidFill>
              </a:rPr>
              <a:t> </a:t>
            </a:r>
            <a:r>
              <a:rPr lang="zh-CN" altLang="zh-CN" sz="3600" b="1" u="none" dirty="0">
                <a:solidFill>
                  <a:srgbClr val="0033CC"/>
                </a:solidFill>
              </a:rPr>
              <a:t>四阶</a:t>
            </a:r>
            <a:r>
              <a:rPr lang="en-US" altLang="zh-CN" sz="3600" b="1" u="none" dirty="0" err="1">
                <a:solidFill>
                  <a:srgbClr val="0033CC"/>
                </a:solidFill>
                <a:latin typeface="Times New Roman" pitchFamily="18" charset="0"/>
              </a:rPr>
              <a:t>Runge-Kutta</a:t>
            </a:r>
            <a:r>
              <a:rPr lang="zh-CN" altLang="zh-CN" sz="3600" b="1" u="none" dirty="0">
                <a:solidFill>
                  <a:srgbClr val="0033CC"/>
                </a:solidFill>
              </a:rPr>
              <a:t>方法</a:t>
            </a:r>
            <a:endParaRPr lang="zh-CN" altLang="zh-CN" sz="4000" b="1" u="none" dirty="0"/>
          </a:p>
        </p:txBody>
      </p:sp>
      <p:sp>
        <p:nvSpPr>
          <p:cNvPr id="94253" name="Rectangle 45"/>
          <p:cNvSpPr>
            <a:spLocks noChangeArrowheads="1"/>
          </p:cNvSpPr>
          <p:nvPr/>
        </p:nvSpPr>
        <p:spPr bwMode="auto">
          <a:xfrm>
            <a:off x="254000" y="917575"/>
            <a:ext cx="8621713" cy="1260475"/>
          </a:xfrm>
          <a:prstGeom prst="rect">
            <a:avLst/>
          </a:prstGeom>
          <a:noFill/>
          <a:ln w="9525">
            <a:noFill/>
            <a:miter lim="800000"/>
            <a:headEnd/>
            <a:tailEnd/>
          </a:ln>
        </p:spPr>
        <p:txBody>
          <a:bodyPr>
            <a:spAutoFit/>
          </a:bodyPr>
          <a:lstStyle/>
          <a:p>
            <a:pPr eaLnBrk="1" hangingPunct="1">
              <a:lnSpc>
                <a:spcPct val="120000"/>
              </a:lnSpc>
              <a:buClr>
                <a:schemeClr val="accent2"/>
              </a:buClr>
              <a:buFont typeface="ZapfDingbats" pitchFamily="82" charset="2"/>
              <a:buNone/>
            </a:pPr>
            <a:r>
              <a:rPr lang="zh-CN" altLang="en-US" b="1"/>
              <a:t>当 </a:t>
            </a:r>
            <a:r>
              <a:rPr lang="en-US" altLang="zh-CN" b="1" i="1"/>
              <a:t>s</a:t>
            </a:r>
            <a:r>
              <a:rPr lang="en-US" altLang="zh-CN" b="1"/>
              <a:t> = 4 </a:t>
            </a:r>
            <a:r>
              <a:rPr lang="zh-CN" altLang="en-US" b="1"/>
              <a:t>时, </a:t>
            </a:r>
            <a:r>
              <a:rPr lang="zh-CN" altLang="zh-CN" b="1"/>
              <a:t>类似地可导出四阶 Runge-Kutta 公式</a:t>
            </a:r>
            <a:r>
              <a:rPr lang="zh-CN" altLang="en-US" b="1"/>
              <a:t>, 这种公式也有一族, 其中常用地有:</a:t>
            </a:r>
          </a:p>
        </p:txBody>
      </p:sp>
      <p:sp>
        <p:nvSpPr>
          <p:cNvPr id="94255" name="Rectangle 47"/>
          <p:cNvSpPr>
            <a:spLocks noChangeArrowheads="1"/>
          </p:cNvSpPr>
          <p:nvPr/>
        </p:nvSpPr>
        <p:spPr bwMode="auto">
          <a:xfrm>
            <a:off x="231775" y="2066925"/>
            <a:ext cx="6005513" cy="579438"/>
          </a:xfrm>
          <a:prstGeom prst="rect">
            <a:avLst/>
          </a:prstGeom>
          <a:noFill/>
          <a:ln w="9525">
            <a:noFill/>
            <a:miter lim="800000"/>
            <a:headEnd/>
            <a:tailEnd/>
          </a:ln>
        </p:spPr>
        <p:txBody>
          <a:bodyPr wrap="none">
            <a:spAutoFit/>
          </a:bodyPr>
          <a:lstStyle/>
          <a:p>
            <a:pPr eaLnBrk="1" hangingPunct="1">
              <a:buClr>
                <a:schemeClr val="accent2"/>
              </a:buClr>
              <a:buSzPct val="70000"/>
              <a:buFont typeface="ZapfDingbats" pitchFamily="82" charset="2"/>
              <a:buNone/>
            </a:pPr>
            <a:r>
              <a:rPr lang="zh-CN" altLang="en-US" b="1"/>
              <a:t>标准 (经典) 的 </a:t>
            </a:r>
            <a:r>
              <a:rPr lang="en-US" altLang="zh-CN" b="1"/>
              <a:t>Runge-Kutta </a:t>
            </a:r>
            <a:r>
              <a:rPr lang="zh-CN" altLang="zh-CN" b="1"/>
              <a:t>方法</a:t>
            </a:r>
            <a:endParaRPr lang="zh-CN" altLang="en-US" b="1"/>
          </a:p>
        </p:txBody>
      </p:sp>
      <p:grpSp>
        <p:nvGrpSpPr>
          <p:cNvPr id="2" name="Group 69"/>
          <p:cNvGrpSpPr>
            <a:grpSpLocks/>
          </p:cNvGrpSpPr>
          <p:nvPr/>
        </p:nvGrpSpPr>
        <p:grpSpPr bwMode="auto">
          <a:xfrm>
            <a:off x="1325563" y="2557463"/>
            <a:ext cx="5646737" cy="4017962"/>
            <a:chOff x="815" y="1601"/>
            <a:chExt cx="3557" cy="2531"/>
          </a:xfrm>
        </p:grpSpPr>
        <p:grpSp>
          <p:nvGrpSpPr>
            <p:cNvPr id="52238" name="Group 68"/>
            <p:cNvGrpSpPr>
              <a:grpSpLocks/>
            </p:cNvGrpSpPr>
            <p:nvPr/>
          </p:nvGrpSpPr>
          <p:grpSpPr bwMode="auto">
            <a:xfrm>
              <a:off x="815" y="1601"/>
              <a:ext cx="3557" cy="2370"/>
              <a:chOff x="815" y="1601"/>
              <a:chExt cx="3557" cy="2370"/>
            </a:xfrm>
          </p:grpSpPr>
          <p:graphicFrame>
            <p:nvGraphicFramePr>
              <p:cNvPr id="52228" name="Object 51"/>
              <p:cNvGraphicFramePr>
                <a:graphicFrameLocks noChangeAspect="1"/>
              </p:cNvGraphicFramePr>
              <p:nvPr/>
            </p:nvGraphicFramePr>
            <p:xfrm>
              <a:off x="1053" y="1601"/>
              <a:ext cx="3319" cy="619"/>
            </p:xfrm>
            <a:graphic>
              <a:graphicData uri="http://schemas.openxmlformats.org/presentationml/2006/ole">
                <mc:AlternateContent xmlns:mc="http://schemas.openxmlformats.org/markup-compatibility/2006">
                  <mc:Choice xmlns:v="urn:schemas-microsoft-com:vml" Requires="v">
                    <p:oleObj spid="_x0000_s52232" name="Equation" r:id="rId3" imgW="2108160" imgH="393480" progId="">
                      <p:embed/>
                    </p:oleObj>
                  </mc:Choice>
                  <mc:Fallback>
                    <p:oleObj name="Equation" r:id="rId3" imgW="2108160" imgH="393480" progId="">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 y="1601"/>
                            <a:ext cx="3319" cy="6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9" name="Object 52"/>
              <p:cNvGraphicFramePr>
                <a:graphicFrameLocks noChangeAspect="1"/>
              </p:cNvGraphicFramePr>
              <p:nvPr/>
            </p:nvGraphicFramePr>
            <p:xfrm>
              <a:off x="1079" y="2212"/>
              <a:ext cx="1679" cy="360"/>
            </p:xfrm>
            <a:graphic>
              <a:graphicData uri="http://schemas.openxmlformats.org/presentationml/2006/ole">
                <mc:AlternateContent xmlns:mc="http://schemas.openxmlformats.org/markup-compatibility/2006">
                  <mc:Choice xmlns:v="urn:schemas-microsoft-com:vml" Requires="v">
                    <p:oleObj spid="_x0000_s52233" name="Equation" r:id="rId5" imgW="1066680" imgH="228600" progId="">
                      <p:embed/>
                    </p:oleObj>
                  </mc:Choice>
                  <mc:Fallback>
                    <p:oleObj name="Equation" r:id="rId5" imgW="1066680" imgH="228600" progId="">
                      <p:embed/>
                      <p:pic>
                        <p:nvPicPr>
                          <p:cNvPr id="0" name="Object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 y="2212"/>
                            <a:ext cx="1679"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0" name="Object 53"/>
              <p:cNvGraphicFramePr>
                <a:graphicFrameLocks noChangeAspect="1"/>
              </p:cNvGraphicFramePr>
              <p:nvPr/>
            </p:nvGraphicFramePr>
            <p:xfrm>
              <a:off x="1075" y="2560"/>
              <a:ext cx="2699" cy="619"/>
            </p:xfrm>
            <a:graphic>
              <a:graphicData uri="http://schemas.openxmlformats.org/presentationml/2006/ole">
                <mc:AlternateContent xmlns:mc="http://schemas.openxmlformats.org/markup-compatibility/2006">
                  <mc:Choice xmlns:v="urn:schemas-microsoft-com:vml" Requires="v">
                    <p:oleObj spid="_x0000_s52234" name="Equation" r:id="rId7" imgW="1714320" imgH="393480" progId="">
                      <p:embed/>
                    </p:oleObj>
                  </mc:Choice>
                  <mc:Fallback>
                    <p:oleObj name="Equation" r:id="rId7" imgW="1714320" imgH="393480" progId="">
                      <p:embed/>
                      <p:pic>
                        <p:nvPicPr>
                          <p:cNvPr id="0"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 y="2560"/>
                            <a:ext cx="2699" cy="6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1" name="Object 55"/>
              <p:cNvGraphicFramePr>
                <a:graphicFrameLocks noChangeAspect="1"/>
              </p:cNvGraphicFramePr>
              <p:nvPr/>
            </p:nvGraphicFramePr>
            <p:xfrm>
              <a:off x="1088" y="3130"/>
              <a:ext cx="2719" cy="619"/>
            </p:xfrm>
            <a:graphic>
              <a:graphicData uri="http://schemas.openxmlformats.org/presentationml/2006/ole">
                <mc:AlternateContent xmlns:mc="http://schemas.openxmlformats.org/markup-compatibility/2006">
                  <mc:Choice xmlns:v="urn:schemas-microsoft-com:vml" Requires="v">
                    <p:oleObj spid="_x0000_s52235" name="Equation" r:id="rId9" imgW="1726920" imgH="393480" progId="">
                      <p:embed/>
                    </p:oleObj>
                  </mc:Choice>
                  <mc:Fallback>
                    <p:oleObj name="Equation" r:id="rId9" imgW="1726920" imgH="393480" progId="">
                      <p:embed/>
                      <p:pic>
                        <p:nvPicPr>
                          <p:cNvPr id="0" name="Object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8" y="3130"/>
                            <a:ext cx="2719" cy="6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9" name="AutoShape 57"/>
              <p:cNvSpPr>
                <a:spLocks noChangeAspect="1"/>
              </p:cNvSpPr>
              <p:nvPr/>
            </p:nvSpPr>
            <p:spPr bwMode="auto">
              <a:xfrm>
                <a:off x="815" y="1912"/>
                <a:ext cx="214" cy="2059"/>
              </a:xfrm>
              <a:prstGeom prst="leftBrace">
                <a:avLst>
                  <a:gd name="adj1" fmla="val 80179"/>
                  <a:gd name="adj2" fmla="val 50000"/>
                </a:avLst>
              </a:prstGeom>
              <a:noFill/>
              <a:ln w="9525">
                <a:solidFill>
                  <a:schemeClr val="tx1"/>
                </a:solidFill>
                <a:round/>
                <a:headEnd/>
                <a:tailEnd/>
              </a:ln>
            </p:spPr>
            <p:txBody>
              <a:bodyPr wrap="none" anchor="ctr"/>
              <a:lstStyle/>
              <a:p>
                <a:endParaRPr lang="zh-CN" altLang="en-US"/>
              </a:p>
            </p:txBody>
          </p:sp>
        </p:grpSp>
        <p:graphicFrame>
          <p:nvGraphicFramePr>
            <p:cNvPr id="52227" name="Object 67"/>
            <p:cNvGraphicFramePr>
              <a:graphicFrameLocks noChangeAspect="1"/>
            </p:cNvGraphicFramePr>
            <p:nvPr/>
          </p:nvGraphicFramePr>
          <p:xfrm>
            <a:off x="1108" y="3787"/>
            <a:ext cx="2188" cy="345"/>
          </p:xfrm>
          <a:graphic>
            <a:graphicData uri="http://schemas.openxmlformats.org/presentationml/2006/ole">
              <mc:AlternateContent xmlns:mc="http://schemas.openxmlformats.org/markup-compatibility/2006">
                <mc:Choice xmlns:v="urn:schemas-microsoft-com:vml" Requires="v">
                  <p:oleObj spid="_x0000_s52236" name="公式" r:id="rId11" imgW="1447560" imgH="228600" progId="Equation.3">
                    <p:embed/>
                  </p:oleObj>
                </mc:Choice>
                <mc:Fallback>
                  <p:oleObj name="公式" r:id="rId11" imgW="1447560" imgH="228600" progId="Equation.3">
                    <p:embed/>
                    <p:pic>
                      <p:nvPicPr>
                        <p:cNvPr id="0" name="Object 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8" y="3787"/>
                          <a:ext cx="2188"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253"/>
                                        </p:tgtEl>
                                        <p:attrNameLst>
                                          <p:attrName>style.visibility</p:attrName>
                                        </p:attrNameLst>
                                      </p:cBhvr>
                                      <p:to>
                                        <p:strVal val="visible"/>
                                      </p:to>
                                    </p:set>
                                    <p:animEffect transition="in" filter="blinds(horizontal)">
                                      <p:cBhvr>
                                        <p:cTn id="7" dur="500"/>
                                        <p:tgtEl>
                                          <p:spTgt spid="942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255"/>
                                        </p:tgtEl>
                                        <p:attrNameLst>
                                          <p:attrName>style.visibility</p:attrName>
                                        </p:attrNameLst>
                                      </p:cBhvr>
                                      <p:to>
                                        <p:strVal val="visible"/>
                                      </p:to>
                                    </p:set>
                                    <p:animEffect transition="in" filter="blinds(horizontal)">
                                      <p:cBhvr>
                                        <p:cTn id="12" dur="500"/>
                                        <p:tgtEl>
                                          <p:spTgt spid="942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53" grpId="0" autoUpdateAnimBg="0"/>
      <p:bldP spid="9425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53256" name="灯片编号占位符 4"/>
          <p:cNvSpPr>
            <a:spLocks noGrp="1"/>
          </p:cNvSpPr>
          <p:nvPr>
            <p:ph type="sldNum" sz="quarter" idx="12"/>
          </p:nvPr>
        </p:nvSpPr>
        <p:spPr>
          <a:noFill/>
        </p:spPr>
        <p:txBody>
          <a:bodyPr/>
          <a:lstStyle/>
          <a:p>
            <a:fld id="{161A2371-D421-4658-9E1D-70F52E6D06A7}" type="slidenum">
              <a:rPr lang="zh-CN" altLang="en-US" smtClean="0"/>
              <a:pPr/>
              <a:t>21</a:t>
            </a:fld>
            <a:endParaRPr lang="en-US" altLang="zh-CN"/>
          </a:p>
        </p:txBody>
      </p:sp>
      <p:grpSp>
        <p:nvGrpSpPr>
          <p:cNvPr id="2" name="Group 51"/>
          <p:cNvGrpSpPr>
            <a:grpSpLocks noChangeAspect="1"/>
          </p:cNvGrpSpPr>
          <p:nvPr/>
        </p:nvGrpSpPr>
        <p:grpSpPr bwMode="auto">
          <a:xfrm>
            <a:off x="966788" y="633413"/>
            <a:ext cx="6467475" cy="4049712"/>
            <a:chOff x="97" y="495"/>
            <a:chExt cx="3705" cy="2320"/>
          </a:xfrm>
        </p:grpSpPr>
        <p:graphicFrame>
          <p:nvGraphicFramePr>
            <p:cNvPr id="53250" name="Object 1024"/>
            <p:cNvGraphicFramePr>
              <a:graphicFrameLocks noChangeAspect="1"/>
            </p:cNvGraphicFramePr>
            <p:nvPr/>
          </p:nvGraphicFramePr>
          <p:xfrm>
            <a:off x="282" y="495"/>
            <a:ext cx="3520" cy="469"/>
          </p:xfrm>
          <a:graphic>
            <a:graphicData uri="http://schemas.openxmlformats.org/presentationml/2006/ole">
              <mc:AlternateContent xmlns:mc="http://schemas.openxmlformats.org/markup-compatibility/2006">
                <mc:Choice xmlns:v="urn:schemas-microsoft-com:vml" Requires="v">
                  <p:oleObj spid="_x0000_s53255" name="Equation" r:id="rId3" imgW="2946240" imgH="393480" progId="">
                    <p:embed/>
                  </p:oleObj>
                </mc:Choice>
                <mc:Fallback>
                  <p:oleObj name="Equation" r:id="rId3" imgW="2946240" imgH="393480" progId="">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 y="495"/>
                          <a:ext cx="3520" cy="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1" name="Object 1025"/>
            <p:cNvGraphicFramePr>
              <a:graphicFrameLocks noChangeAspect="1"/>
            </p:cNvGraphicFramePr>
            <p:nvPr/>
          </p:nvGraphicFramePr>
          <p:xfrm>
            <a:off x="321" y="1031"/>
            <a:ext cx="1275" cy="274"/>
          </p:xfrm>
          <a:graphic>
            <a:graphicData uri="http://schemas.openxmlformats.org/presentationml/2006/ole">
              <mc:AlternateContent xmlns:mc="http://schemas.openxmlformats.org/markup-compatibility/2006">
                <mc:Choice xmlns:v="urn:schemas-microsoft-com:vml" Requires="v">
                  <p:oleObj spid="_x0000_s53256" name="Equation" r:id="rId5" imgW="1066680" imgH="228600" progId="">
                    <p:embed/>
                  </p:oleObj>
                </mc:Choice>
                <mc:Fallback>
                  <p:oleObj name="Equation" r:id="rId5" imgW="1066680" imgH="228600" progId="">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 y="1031"/>
                          <a:ext cx="1275"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2" name="Object 1026"/>
            <p:cNvGraphicFramePr>
              <a:graphicFrameLocks noChangeAspect="1"/>
            </p:cNvGraphicFramePr>
            <p:nvPr/>
          </p:nvGraphicFramePr>
          <p:xfrm>
            <a:off x="308" y="1367"/>
            <a:ext cx="2047" cy="469"/>
          </p:xfrm>
          <a:graphic>
            <a:graphicData uri="http://schemas.openxmlformats.org/presentationml/2006/ole">
              <mc:AlternateContent xmlns:mc="http://schemas.openxmlformats.org/markup-compatibility/2006">
                <mc:Choice xmlns:v="urn:schemas-microsoft-com:vml" Requires="v">
                  <p:oleObj spid="_x0000_s53257" name="Equation" r:id="rId7" imgW="1714320" imgH="393480" progId="">
                    <p:embed/>
                  </p:oleObj>
                </mc:Choice>
                <mc:Fallback>
                  <p:oleObj name="Equation" r:id="rId7" imgW="1714320" imgH="393480" progId="">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 y="1367"/>
                          <a:ext cx="2047" cy="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3" name="Object 1027"/>
            <p:cNvGraphicFramePr>
              <a:graphicFrameLocks noChangeAspect="1"/>
            </p:cNvGraphicFramePr>
            <p:nvPr/>
          </p:nvGraphicFramePr>
          <p:xfrm>
            <a:off x="333" y="1818"/>
            <a:ext cx="3428" cy="515"/>
          </p:xfrm>
          <a:graphic>
            <a:graphicData uri="http://schemas.openxmlformats.org/presentationml/2006/ole">
              <mc:AlternateContent xmlns:mc="http://schemas.openxmlformats.org/markup-compatibility/2006">
                <mc:Choice xmlns:v="urn:schemas-microsoft-com:vml" Requires="v">
                  <p:oleObj spid="_x0000_s53258" name="Equation" r:id="rId9" imgW="2869920" imgH="431640" progId="">
                    <p:embed/>
                  </p:oleObj>
                </mc:Choice>
                <mc:Fallback>
                  <p:oleObj name="Equation" r:id="rId9" imgW="2869920" imgH="431640" progId="">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 y="1818"/>
                          <a:ext cx="3428" cy="5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4" name="Object 1028"/>
            <p:cNvGraphicFramePr>
              <a:graphicFrameLocks noChangeAspect="1"/>
            </p:cNvGraphicFramePr>
            <p:nvPr/>
          </p:nvGraphicFramePr>
          <p:xfrm>
            <a:off x="342" y="2299"/>
            <a:ext cx="3171" cy="516"/>
          </p:xfrm>
          <a:graphic>
            <a:graphicData uri="http://schemas.openxmlformats.org/presentationml/2006/ole">
              <mc:AlternateContent xmlns:mc="http://schemas.openxmlformats.org/markup-compatibility/2006">
                <mc:Choice xmlns:v="urn:schemas-microsoft-com:vml" Requires="v">
                  <p:oleObj spid="_x0000_s53259" name="Equation" r:id="rId11" imgW="2654280" imgH="431640" progId="">
                    <p:embed/>
                  </p:oleObj>
                </mc:Choice>
                <mc:Fallback>
                  <p:oleObj name="Equation" r:id="rId11" imgW="2654280" imgH="431640" progId="">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 y="2299"/>
                          <a:ext cx="3171" cy="5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0" name="AutoShape 45"/>
            <p:cNvSpPr>
              <a:spLocks noChangeAspect="1"/>
            </p:cNvSpPr>
            <p:nvPr/>
          </p:nvSpPr>
          <p:spPr bwMode="auto">
            <a:xfrm>
              <a:off x="97" y="764"/>
              <a:ext cx="163" cy="1842"/>
            </a:xfrm>
            <a:prstGeom prst="leftBrace">
              <a:avLst>
                <a:gd name="adj1" fmla="val 94172"/>
                <a:gd name="adj2" fmla="val 50000"/>
              </a:avLst>
            </a:prstGeom>
            <a:noFill/>
            <a:ln w="9525">
              <a:solidFill>
                <a:schemeClr val="tx1"/>
              </a:solidFill>
              <a:round/>
              <a:headEnd/>
              <a:tailEnd/>
            </a:ln>
          </p:spPr>
          <p:txBody>
            <a:bodyPr wrap="none" anchor="ctr"/>
            <a:lstStyle/>
            <a:p>
              <a:endParaRPr lang="zh-CN" altLang="en-US"/>
            </a:p>
          </p:txBody>
        </p:sp>
      </p:grpSp>
      <p:sp>
        <p:nvSpPr>
          <p:cNvPr id="95279" name="Rectangle 47"/>
          <p:cNvSpPr>
            <a:spLocks noChangeAspect="1" noChangeArrowheads="1"/>
          </p:cNvSpPr>
          <p:nvPr/>
        </p:nvSpPr>
        <p:spPr bwMode="auto">
          <a:xfrm>
            <a:off x="133350" y="255588"/>
            <a:ext cx="1962150" cy="579437"/>
          </a:xfrm>
          <a:prstGeom prst="rect">
            <a:avLst/>
          </a:prstGeom>
          <a:noFill/>
          <a:ln w="9525">
            <a:noFill/>
            <a:miter lim="800000"/>
            <a:headEnd/>
            <a:tailEnd/>
          </a:ln>
        </p:spPr>
        <p:txBody>
          <a:bodyPr wrap="none">
            <a:spAutoFit/>
          </a:bodyPr>
          <a:lstStyle/>
          <a:p>
            <a:pPr eaLnBrk="1" hangingPunct="1">
              <a:buClr>
                <a:schemeClr val="accent2"/>
              </a:buClr>
              <a:buSzPct val="70000"/>
              <a:buFont typeface="ZapfDingbats" pitchFamily="82" charset="2"/>
              <a:buNone/>
            </a:pPr>
            <a:r>
              <a:rPr lang="zh-CN" altLang="en-US" b="1"/>
              <a:t>  </a:t>
            </a:r>
            <a:r>
              <a:rPr lang="en-US" altLang="zh-CN" b="1"/>
              <a:t>Gill </a:t>
            </a:r>
            <a:r>
              <a:rPr lang="zh-CN" altLang="zh-CN" b="1"/>
              <a:t>公式</a:t>
            </a:r>
            <a:endParaRPr lang="zh-CN" altLang="en-US" b="1"/>
          </a:p>
        </p:txBody>
      </p:sp>
      <p:sp>
        <p:nvSpPr>
          <p:cNvPr id="95281" name="Rectangle 49"/>
          <p:cNvSpPr>
            <a:spLocks noChangeArrowheads="1"/>
          </p:cNvSpPr>
          <p:nvPr/>
        </p:nvSpPr>
        <p:spPr bwMode="auto">
          <a:xfrm>
            <a:off x="373063" y="4630738"/>
            <a:ext cx="8474075" cy="1865312"/>
          </a:xfrm>
          <a:prstGeom prst="rect">
            <a:avLst/>
          </a:prstGeom>
          <a:noFill/>
          <a:ln w="9525">
            <a:noFill/>
            <a:miter lim="800000"/>
            <a:headEnd/>
            <a:tailEnd/>
          </a:ln>
        </p:spPr>
        <p:txBody>
          <a:bodyPr>
            <a:spAutoFit/>
          </a:bodyPr>
          <a:lstStyle/>
          <a:p>
            <a:pPr eaLnBrk="1" hangingPunct="1">
              <a:lnSpc>
                <a:spcPct val="120000"/>
              </a:lnSpc>
              <a:buClr>
                <a:schemeClr val="accent2"/>
              </a:buClr>
              <a:buFont typeface="ZapfDingbats" pitchFamily="82" charset="2"/>
              <a:buNone/>
            </a:pPr>
            <a:r>
              <a:rPr lang="zh-CN" altLang="en-US" b="1"/>
              <a:t>四阶 </a:t>
            </a:r>
            <a:r>
              <a:rPr lang="en-US" altLang="zh-CN" b="1"/>
              <a:t>Runge-Kutta </a:t>
            </a:r>
            <a:r>
              <a:rPr lang="zh-CN" altLang="zh-CN" b="1"/>
              <a:t>公式</a:t>
            </a:r>
            <a:r>
              <a:rPr lang="zh-CN" altLang="en-US" b="1"/>
              <a:t>, 每一步计算需四次调用 </a:t>
            </a:r>
            <a:r>
              <a:rPr lang="en-US" altLang="zh-CN" b="1" i="1"/>
              <a:t>f</a:t>
            </a:r>
            <a:r>
              <a:rPr lang="en-US" altLang="zh-CN" b="1"/>
              <a:t> </a:t>
            </a:r>
            <a:r>
              <a:rPr lang="zh-CN" altLang="zh-CN" b="1"/>
              <a:t>的函数值</a:t>
            </a:r>
            <a:r>
              <a:rPr lang="zh-CN" altLang="en-US" b="1"/>
              <a:t>, 计算量较大, 但其局部截断误差可达 </a:t>
            </a:r>
            <a:r>
              <a:rPr lang="en-US" altLang="zh-CN" b="1" i="1"/>
              <a:t>O</a:t>
            </a:r>
            <a:r>
              <a:rPr lang="en-US" altLang="zh-CN" b="1"/>
              <a:t>(</a:t>
            </a:r>
            <a:r>
              <a:rPr lang="en-US" altLang="zh-CN" b="1" i="1"/>
              <a:t>h</a:t>
            </a:r>
            <a:r>
              <a:rPr lang="en-US" altLang="zh-CN" b="1" baseline="30000"/>
              <a:t>5</a:t>
            </a:r>
            <a:r>
              <a:rPr lang="en-US" altLang="zh-CN" b="1"/>
              <a:t>), </a:t>
            </a:r>
            <a:r>
              <a:rPr lang="zh-CN" altLang="zh-CN" b="1"/>
              <a:t>精度较高</a:t>
            </a:r>
            <a:r>
              <a:rPr lang="zh-CN" altLang="en-US"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79"/>
                                        </p:tgtEl>
                                        <p:attrNameLst>
                                          <p:attrName>style.visibility</p:attrName>
                                        </p:attrNameLst>
                                      </p:cBhvr>
                                      <p:to>
                                        <p:strVal val="visible"/>
                                      </p:to>
                                    </p:set>
                                    <p:animEffect transition="in" filter="blinds(horizontal)">
                                      <p:cBhvr>
                                        <p:cTn id="7" dur="500"/>
                                        <p:tgtEl>
                                          <p:spTgt spid="952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81"/>
                                        </p:tgtEl>
                                        <p:attrNameLst>
                                          <p:attrName>style.visibility</p:attrName>
                                        </p:attrNameLst>
                                      </p:cBhvr>
                                      <p:to>
                                        <p:strVal val="visible"/>
                                      </p:to>
                                    </p:set>
                                    <p:animEffect transition="in" filter="blinds(horizontal)">
                                      <p:cBhvr>
                                        <p:cTn id="17" dur="500"/>
                                        <p:tgtEl>
                                          <p:spTgt spid="95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79" grpId="0" autoUpdateAnimBg="0"/>
      <p:bldP spid="9528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页脚占位符 4"/>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54281" name="灯片编号占位符 5"/>
          <p:cNvSpPr>
            <a:spLocks noGrp="1"/>
          </p:cNvSpPr>
          <p:nvPr>
            <p:ph type="sldNum" sz="quarter" idx="12"/>
          </p:nvPr>
        </p:nvSpPr>
        <p:spPr>
          <a:noFill/>
        </p:spPr>
        <p:txBody>
          <a:bodyPr/>
          <a:lstStyle/>
          <a:p>
            <a:fld id="{7CB2D839-4BF7-4D68-B289-FE84436B4291}" type="slidenum">
              <a:rPr lang="zh-CN" altLang="en-US" smtClean="0"/>
              <a:pPr/>
              <a:t>22</a:t>
            </a:fld>
            <a:endParaRPr lang="en-US" altLang="zh-CN"/>
          </a:p>
        </p:txBody>
      </p:sp>
      <p:sp>
        <p:nvSpPr>
          <p:cNvPr id="97347" name="Text Box 67"/>
          <p:cNvSpPr txBox="1">
            <a:spLocks noChangeArrowheads="1"/>
          </p:cNvSpPr>
          <p:nvPr/>
        </p:nvSpPr>
        <p:spPr bwMode="auto">
          <a:xfrm>
            <a:off x="222250" y="1652588"/>
            <a:ext cx="4500563" cy="579437"/>
          </a:xfrm>
          <a:prstGeom prst="rect">
            <a:avLst/>
          </a:prstGeom>
          <a:noFill/>
          <a:ln w="9525">
            <a:noFill/>
            <a:miter lim="800000"/>
            <a:headEnd/>
            <a:tailEnd/>
          </a:ln>
        </p:spPr>
        <p:txBody>
          <a:bodyPr wrap="none">
            <a:spAutoFit/>
          </a:bodyPr>
          <a:lstStyle/>
          <a:p>
            <a:pPr eaLnBrk="1" hangingPunct="1"/>
            <a:r>
              <a:rPr kumimoji="1" lang="zh-CN" altLang="en-US" b="1">
                <a:solidFill>
                  <a:srgbClr val="FF0000"/>
                </a:solidFill>
              </a:rPr>
              <a:t>解</a:t>
            </a:r>
            <a:r>
              <a:rPr kumimoji="1" lang="zh-CN" altLang="en-US" b="1"/>
              <a:t>:</a:t>
            </a:r>
            <a:r>
              <a:rPr kumimoji="1" lang="en-US" altLang="zh-CN" b="1"/>
              <a:t> </a:t>
            </a:r>
            <a:r>
              <a:rPr kumimoji="1" lang="zh-CN" altLang="zh-CN"/>
              <a:t>此问题的计算公式为</a:t>
            </a:r>
            <a:endParaRPr kumimoji="1" lang="zh-CN" altLang="en-US"/>
          </a:p>
        </p:txBody>
      </p:sp>
      <p:grpSp>
        <p:nvGrpSpPr>
          <p:cNvPr id="2" name="Group 119"/>
          <p:cNvGrpSpPr>
            <a:grpSpLocks/>
          </p:cNvGrpSpPr>
          <p:nvPr/>
        </p:nvGrpSpPr>
        <p:grpSpPr bwMode="auto">
          <a:xfrm>
            <a:off x="188913" y="2130425"/>
            <a:ext cx="4210050" cy="4678363"/>
            <a:chOff x="150" y="1263"/>
            <a:chExt cx="2652" cy="2947"/>
          </a:xfrm>
        </p:grpSpPr>
        <p:graphicFrame>
          <p:nvGraphicFramePr>
            <p:cNvPr id="54275" name="Object 14"/>
            <p:cNvGraphicFramePr>
              <a:graphicFrameLocks noChangeAspect="1"/>
            </p:cNvGraphicFramePr>
            <p:nvPr/>
          </p:nvGraphicFramePr>
          <p:xfrm>
            <a:off x="368" y="1263"/>
            <a:ext cx="2434" cy="432"/>
          </p:xfrm>
          <a:graphic>
            <a:graphicData uri="http://schemas.openxmlformats.org/presentationml/2006/ole">
              <mc:AlternateContent xmlns:mc="http://schemas.openxmlformats.org/markup-compatibility/2006">
                <mc:Choice xmlns:v="urn:schemas-microsoft-com:vml" Requires="v">
                  <p:oleObj spid="_x0000_s54280" name="Equation" r:id="rId3" imgW="2209680" imgH="393480" progId="">
                    <p:embed/>
                  </p:oleObj>
                </mc:Choice>
                <mc:Fallback>
                  <p:oleObj name="Equation" r:id="rId3" imgW="2209680" imgH="393480" progId="">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 y="1263"/>
                          <a:ext cx="2434"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6" name="Object 15"/>
            <p:cNvGraphicFramePr>
              <a:graphicFrameLocks noChangeAspect="1"/>
            </p:cNvGraphicFramePr>
            <p:nvPr/>
          </p:nvGraphicFramePr>
          <p:xfrm>
            <a:off x="402" y="1698"/>
            <a:ext cx="1193" cy="493"/>
          </p:xfrm>
          <a:graphic>
            <a:graphicData uri="http://schemas.openxmlformats.org/presentationml/2006/ole">
              <mc:AlternateContent xmlns:mc="http://schemas.openxmlformats.org/markup-compatibility/2006">
                <mc:Choice xmlns:v="urn:schemas-microsoft-com:vml" Requires="v">
                  <p:oleObj spid="_x0000_s54281" name="Equation" r:id="rId5" imgW="1041120" imgH="431640" progId="">
                    <p:embed/>
                  </p:oleObj>
                </mc:Choice>
                <mc:Fallback>
                  <p:oleObj name="Equation" r:id="rId5" imgW="1041120" imgH="431640" progId="">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 y="1698"/>
                          <a:ext cx="1193" cy="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7" name="Object 16"/>
            <p:cNvGraphicFramePr>
              <a:graphicFrameLocks noChangeAspect="1"/>
            </p:cNvGraphicFramePr>
            <p:nvPr/>
          </p:nvGraphicFramePr>
          <p:xfrm>
            <a:off x="408" y="2001"/>
            <a:ext cx="2039" cy="870"/>
          </p:xfrm>
          <a:graphic>
            <a:graphicData uri="http://schemas.openxmlformats.org/presentationml/2006/ole">
              <mc:AlternateContent xmlns:mc="http://schemas.openxmlformats.org/markup-compatibility/2006">
                <mc:Choice xmlns:v="urn:schemas-microsoft-com:vml" Requires="v">
                  <p:oleObj spid="_x0000_s54282" name="Equation" r:id="rId7" imgW="1790640" imgH="761760" progId="">
                    <p:embed/>
                  </p:oleObj>
                </mc:Choice>
                <mc:Fallback>
                  <p:oleObj name="Equation" r:id="rId7" imgW="1790640" imgH="761760" progId="">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 y="2001"/>
                          <a:ext cx="2039" cy="8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8" name="Object 17"/>
            <p:cNvGraphicFramePr>
              <a:graphicFrameLocks noChangeAspect="1"/>
            </p:cNvGraphicFramePr>
            <p:nvPr/>
          </p:nvGraphicFramePr>
          <p:xfrm>
            <a:off x="448" y="2807"/>
            <a:ext cx="1998" cy="847"/>
          </p:xfrm>
          <a:graphic>
            <a:graphicData uri="http://schemas.openxmlformats.org/presentationml/2006/ole">
              <mc:AlternateContent xmlns:mc="http://schemas.openxmlformats.org/markup-compatibility/2006">
                <mc:Choice xmlns:v="urn:schemas-microsoft-com:vml" Requires="v">
                  <p:oleObj spid="_x0000_s54283" name="Equation" r:id="rId9" imgW="1803240" imgH="761760" progId="">
                    <p:embed/>
                  </p:oleObj>
                </mc:Choice>
                <mc:Fallback>
                  <p:oleObj name="Equation" r:id="rId9" imgW="1803240" imgH="761760" progId="">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8" y="2807"/>
                          <a:ext cx="1998" cy="8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9" name="Object 18"/>
            <p:cNvGraphicFramePr>
              <a:graphicFrameLocks noChangeAspect="1"/>
            </p:cNvGraphicFramePr>
            <p:nvPr/>
          </p:nvGraphicFramePr>
          <p:xfrm>
            <a:off x="441" y="3704"/>
            <a:ext cx="2003" cy="506"/>
          </p:xfrm>
          <a:graphic>
            <a:graphicData uri="http://schemas.openxmlformats.org/presentationml/2006/ole">
              <mc:AlternateContent xmlns:mc="http://schemas.openxmlformats.org/markup-compatibility/2006">
                <mc:Choice xmlns:v="urn:schemas-microsoft-com:vml" Requires="v">
                  <p:oleObj spid="_x0000_s54284" name="Equation" r:id="rId11" imgW="1815840" imgH="457200" progId="">
                    <p:embed/>
                  </p:oleObj>
                </mc:Choice>
                <mc:Fallback>
                  <p:oleObj name="Equation" r:id="rId11" imgW="1815840" imgH="457200" progId="">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 y="3704"/>
                          <a:ext cx="2003" cy="5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316" name="AutoShape 77"/>
            <p:cNvSpPr>
              <a:spLocks noChangeAspect="1"/>
            </p:cNvSpPr>
            <p:nvPr/>
          </p:nvSpPr>
          <p:spPr bwMode="auto">
            <a:xfrm>
              <a:off x="150" y="1448"/>
              <a:ext cx="232" cy="2529"/>
            </a:xfrm>
            <a:prstGeom prst="leftBrace">
              <a:avLst>
                <a:gd name="adj1" fmla="val 58340"/>
                <a:gd name="adj2" fmla="val 50000"/>
              </a:avLst>
            </a:prstGeom>
            <a:noFill/>
            <a:ln w="9525">
              <a:solidFill>
                <a:schemeClr val="tx1"/>
              </a:solidFill>
              <a:round/>
              <a:headEnd/>
              <a:tailEnd/>
            </a:ln>
          </p:spPr>
          <p:txBody>
            <a:bodyPr wrap="none" anchor="ctr"/>
            <a:lstStyle/>
            <a:p>
              <a:endParaRPr lang="zh-CN" altLang="en-US"/>
            </a:p>
          </p:txBody>
        </p:sp>
      </p:grpSp>
      <p:grpSp>
        <p:nvGrpSpPr>
          <p:cNvPr id="3" name="Group 109"/>
          <p:cNvGrpSpPr>
            <a:grpSpLocks/>
          </p:cNvGrpSpPr>
          <p:nvPr/>
        </p:nvGrpSpPr>
        <p:grpSpPr bwMode="auto">
          <a:xfrm>
            <a:off x="3570288" y="4740275"/>
            <a:ext cx="5399087" cy="1136650"/>
            <a:chOff x="2359" y="2006"/>
            <a:chExt cx="3401" cy="716"/>
          </a:xfrm>
        </p:grpSpPr>
        <p:sp>
          <p:nvSpPr>
            <p:cNvPr id="54289" name="Line 80"/>
            <p:cNvSpPr>
              <a:spLocks noChangeShapeType="1"/>
            </p:cNvSpPr>
            <p:nvPr/>
          </p:nvSpPr>
          <p:spPr bwMode="auto">
            <a:xfrm>
              <a:off x="2376" y="2038"/>
              <a:ext cx="3336" cy="0"/>
            </a:xfrm>
            <a:prstGeom prst="line">
              <a:avLst/>
            </a:prstGeom>
            <a:noFill/>
            <a:ln w="25400">
              <a:solidFill>
                <a:schemeClr val="accent2"/>
              </a:solidFill>
              <a:round/>
              <a:headEnd/>
              <a:tailEnd/>
            </a:ln>
          </p:spPr>
          <p:txBody>
            <a:bodyPr wrap="none" anchor="ctr"/>
            <a:lstStyle/>
            <a:p>
              <a:endParaRPr lang="zh-CN" altLang="en-US"/>
            </a:p>
          </p:txBody>
        </p:sp>
        <p:sp>
          <p:nvSpPr>
            <p:cNvPr id="54290" name="Line 81"/>
            <p:cNvSpPr>
              <a:spLocks noChangeShapeType="1"/>
            </p:cNvSpPr>
            <p:nvPr/>
          </p:nvSpPr>
          <p:spPr bwMode="auto">
            <a:xfrm>
              <a:off x="2367" y="2262"/>
              <a:ext cx="3344" cy="0"/>
            </a:xfrm>
            <a:prstGeom prst="line">
              <a:avLst/>
            </a:prstGeom>
            <a:noFill/>
            <a:ln w="12700">
              <a:solidFill>
                <a:schemeClr val="accent2"/>
              </a:solidFill>
              <a:round/>
              <a:headEnd/>
              <a:tailEnd/>
            </a:ln>
          </p:spPr>
          <p:txBody>
            <a:bodyPr wrap="none" anchor="ctr"/>
            <a:lstStyle/>
            <a:p>
              <a:endParaRPr lang="zh-CN" altLang="en-US"/>
            </a:p>
          </p:txBody>
        </p:sp>
        <p:sp>
          <p:nvSpPr>
            <p:cNvPr id="54291" name="Line 82"/>
            <p:cNvSpPr>
              <a:spLocks noChangeShapeType="1"/>
            </p:cNvSpPr>
            <p:nvPr/>
          </p:nvSpPr>
          <p:spPr bwMode="auto">
            <a:xfrm>
              <a:off x="2383" y="2478"/>
              <a:ext cx="3336" cy="0"/>
            </a:xfrm>
            <a:prstGeom prst="line">
              <a:avLst/>
            </a:prstGeom>
            <a:noFill/>
            <a:ln w="12700">
              <a:solidFill>
                <a:schemeClr val="accent2"/>
              </a:solidFill>
              <a:round/>
              <a:headEnd/>
              <a:tailEnd/>
            </a:ln>
          </p:spPr>
          <p:txBody>
            <a:bodyPr wrap="none" anchor="ctr"/>
            <a:lstStyle/>
            <a:p>
              <a:endParaRPr lang="zh-CN" altLang="en-US"/>
            </a:p>
          </p:txBody>
        </p:sp>
        <p:sp>
          <p:nvSpPr>
            <p:cNvPr id="54292" name="Line 83"/>
            <p:cNvSpPr>
              <a:spLocks noChangeShapeType="1"/>
            </p:cNvSpPr>
            <p:nvPr/>
          </p:nvSpPr>
          <p:spPr bwMode="auto">
            <a:xfrm>
              <a:off x="2398" y="2710"/>
              <a:ext cx="3321" cy="0"/>
            </a:xfrm>
            <a:prstGeom prst="line">
              <a:avLst/>
            </a:prstGeom>
            <a:noFill/>
            <a:ln w="25400">
              <a:solidFill>
                <a:schemeClr val="accent2"/>
              </a:solidFill>
              <a:round/>
              <a:headEnd/>
              <a:tailEnd/>
            </a:ln>
          </p:spPr>
          <p:txBody>
            <a:bodyPr wrap="none" anchor="ctr"/>
            <a:lstStyle/>
            <a:p>
              <a:endParaRPr lang="zh-CN" altLang="en-US"/>
            </a:p>
          </p:txBody>
        </p:sp>
        <p:sp>
          <p:nvSpPr>
            <p:cNvPr id="54293" name="Line 84"/>
            <p:cNvSpPr>
              <a:spLocks noChangeShapeType="1"/>
            </p:cNvSpPr>
            <p:nvPr/>
          </p:nvSpPr>
          <p:spPr bwMode="auto">
            <a:xfrm>
              <a:off x="4130" y="2034"/>
              <a:ext cx="0" cy="678"/>
            </a:xfrm>
            <a:prstGeom prst="line">
              <a:avLst/>
            </a:prstGeom>
            <a:noFill/>
            <a:ln w="12700">
              <a:solidFill>
                <a:schemeClr val="accent2"/>
              </a:solidFill>
              <a:round/>
              <a:headEnd/>
              <a:tailEnd/>
            </a:ln>
          </p:spPr>
          <p:txBody>
            <a:bodyPr wrap="none" anchor="ctr"/>
            <a:lstStyle/>
            <a:p>
              <a:endParaRPr lang="zh-CN" altLang="en-US"/>
            </a:p>
          </p:txBody>
        </p:sp>
        <p:sp>
          <p:nvSpPr>
            <p:cNvPr id="54294" name="Line 86"/>
            <p:cNvSpPr>
              <a:spLocks noChangeShapeType="1"/>
            </p:cNvSpPr>
            <p:nvPr/>
          </p:nvSpPr>
          <p:spPr bwMode="auto">
            <a:xfrm>
              <a:off x="4693" y="2044"/>
              <a:ext cx="0" cy="678"/>
            </a:xfrm>
            <a:prstGeom prst="line">
              <a:avLst/>
            </a:prstGeom>
            <a:noFill/>
            <a:ln w="12700">
              <a:solidFill>
                <a:schemeClr val="accent2"/>
              </a:solidFill>
              <a:round/>
              <a:headEnd/>
              <a:tailEnd/>
            </a:ln>
          </p:spPr>
          <p:txBody>
            <a:bodyPr wrap="none" anchor="ctr"/>
            <a:lstStyle/>
            <a:p>
              <a:endParaRPr lang="zh-CN" altLang="en-US"/>
            </a:p>
          </p:txBody>
        </p:sp>
        <p:sp>
          <p:nvSpPr>
            <p:cNvPr id="54295" name="Line 87"/>
            <p:cNvSpPr>
              <a:spLocks noChangeShapeType="1"/>
            </p:cNvSpPr>
            <p:nvPr/>
          </p:nvSpPr>
          <p:spPr bwMode="auto">
            <a:xfrm>
              <a:off x="5223" y="2044"/>
              <a:ext cx="0" cy="678"/>
            </a:xfrm>
            <a:prstGeom prst="line">
              <a:avLst/>
            </a:prstGeom>
            <a:noFill/>
            <a:ln w="12700">
              <a:solidFill>
                <a:schemeClr val="accent2"/>
              </a:solidFill>
              <a:round/>
              <a:headEnd/>
              <a:tailEnd/>
            </a:ln>
          </p:spPr>
          <p:txBody>
            <a:bodyPr wrap="none" anchor="ctr"/>
            <a:lstStyle/>
            <a:p>
              <a:endParaRPr lang="zh-CN" altLang="en-US"/>
            </a:p>
          </p:txBody>
        </p:sp>
        <p:sp>
          <p:nvSpPr>
            <p:cNvPr id="54296" name="Line 88"/>
            <p:cNvSpPr>
              <a:spLocks noChangeShapeType="1"/>
            </p:cNvSpPr>
            <p:nvPr/>
          </p:nvSpPr>
          <p:spPr bwMode="auto">
            <a:xfrm>
              <a:off x="3578" y="2044"/>
              <a:ext cx="0" cy="678"/>
            </a:xfrm>
            <a:prstGeom prst="line">
              <a:avLst/>
            </a:prstGeom>
            <a:noFill/>
            <a:ln w="12700">
              <a:solidFill>
                <a:schemeClr val="accent2"/>
              </a:solidFill>
              <a:round/>
              <a:headEnd/>
              <a:tailEnd/>
            </a:ln>
          </p:spPr>
          <p:txBody>
            <a:bodyPr wrap="none" anchor="ctr"/>
            <a:lstStyle/>
            <a:p>
              <a:endParaRPr lang="zh-CN" altLang="en-US"/>
            </a:p>
          </p:txBody>
        </p:sp>
        <p:sp>
          <p:nvSpPr>
            <p:cNvPr id="54297" name="Line 89"/>
            <p:cNvSpPr>
              <a:spLocks noChangeShapeType="1"/>
            </p:cNvSpPr>
            <p:nvPr/>
          </p:nvSpPr>
          <p:spPr bwMode="auto">
            <a:xfrm>
              <a:off x="3002" y="2044"/>
              <a:ext cx="0" cy="678"/>
            </a:xfrm>
            <a:prstGeom prst="line">
              <a:avLst/>
            </a:prstGeom>
            <a:noFill/>
            <a:ln w="12700">
              <a:solidFill>
                <a:schemeClr val="accent2"/>
              </a:solidFill>
              <a:round/>
              <a:headEnd/>
              <a:tailEnd/>
            </a:ln>
          </p:spPr>
          <p:txBody>
            <a:bodyPr wrap="none" anchor="ctr"/>
            <a:lstStyle/>
            <a:p>
              <a:endParaRPr lang="zh-CN" altLang="en-US"/>
            </a:p>
          </p:txBody>
        </p:sp>
        <p:sp>
          <p:nvSpPr>
            <p:cNvPr id="54298" name="Text Box 90"/>
            <p:cNvSpPr txBox="1">
              <a:spLocks noChangeArrowheads="1"/>
            </p:cNvSpPr>
            <p:nvPr/>
          </p:nvSpPr>
          <p:spPr bwMode="auto">
            <a:xfrm>
              <a:off x="2632" y="2006"/>
              <a:ext cx="242" cy="252"/>
            </a:xfrm>
            <a:prstGeom prst="rect">
              <a:avLst/>
            </a:prstGeom>
            <a:noFill/>
            <a:ln w="9525">
              <a:noFill/>
              <a:miter lim="800000"/>
              <a:headEnd/>
              <a:tailEnd/>
            </a:ln>
          </p:spPr>
          <p:txBody>
            <a:bodyPr wrap="none">
              <a:spAutoFit/>
            </a:bodyPr>
            <a:lstStyle/>
            <a:p>
              <a:pPr algn="ctr" eaLnBrk="1" hangingPunct="1"/>
              <a:r>
                <a:rPr kumimoji="1" lang="en-US" altLang="en-US" sz="2000" i="1" dirty="0" err="1"/>
                <a:t>x</a:t>
              </a:r>
              <a:r>
                <a:rPr kumimoji="1" lang="en-US" altLang="en-US" sz="2000" i="1" baseline="-25000" dirty="0" err="1"/>
                <a:t>n</a:t>
              </a:r>
              <a:endParaRPr kumimoji="1" lang="en-US" altLang="zh-CN" sz="2000" i="1" dirty="0"/>
            </a:p>
          </p:txBody>
        </p:sp>
        <p:sp>
          <p:nvSpPr>
            <p:cNvPr id="54299" name="Text Box 91"/>
            <p:cNvSpPr txBox="1">
              <a:spLocks noChangeArrowheads="1"/>
            </p:cNvSpPr>
            <p:nvPr/>
          </p:nvSpPr>
          <p:spPr bwMode="auto">
            <a:xfrm>
              <a:off x="3148" y="2029"/>
              <a:ext cx="296" cy="231"/>
            </a:xfrm>
            <a:prstGeom prst="rect">
              <a:avLst/>
            </a:prstGeom>
            <a:noFill/>
            <a:ln w="9525">
              <a:noFill/>
              <a:miter lim="800000"/>
              <a:headEnd/>
              <a:tailEnd/>
            </a:ln>
          </p:spPr>
          <p:txBody>
            <a:bodyPr wrap="none">
              <a:spAutoFit/>
            </a:bodyPr>
            <a:lstStyle/>
            <a:p>
              <a:pPr algn="ctr" eaLnBrk="1" hangingPunct="1"/>
              <a:r>
                <a:rPr kumimoji="1" lang="zh-CN" altLang="en-US" sz="1800"/>
                <a:t>0.2</a:t>
              </a:r>
              <a:endParaRPr kumimoji="1" lang="zh-CN" altLang="zh-CN" sz="2000"/>
            </a:p>
          </p:txBody>
        </p:sp>
        <p:sp>
          <p:nvSpPr>
            <p:cNvPr id="54300" name="Text Box 92"/>
            <p:cNvSpPr txBox="1">
              <a:spLocks noChangeArrowheads="1"/>
            </p:cNvSpPr>
            <p:nvPr/>
          </p:nvSpPr>
          <p:spPr bwMode="auto">
            <a:xfrm>
              <a:off x="3726" y="2031"/>
              <a:ext cx="296" cy="231"/>
            </a:xfrm>
            <a:prstGeom prst="rect">
              <a:avLst/>
            </a:prstGeom>
            <a:noFill/>
            <a:ln w="9525">
              <a:noFill/>
              <a:miter lim="800000"/>
              <a:headEnd/>
              <a:tailEnd/>
            </a:ln>
          </p:spPr>
          <p:txBody>
            <a:bodyPr wrap="none">
              <a:spAutoFit/>
            </a:bodyPr>
            <a:lstStyle/>
            <a:p>
              <a:pPr algn="ctr" eaLnBrk="1" hangingPunct="1"/>
              <a:r>
                <a:rPr kumimoji="1" lang="zh-CN" altLang="en-US" sz="1800"/>
                <a:t>0.4</a:t>
              </a:r>
              <a:endParaRPr kumimoji="1" lang="zh-CN" altLang="zh-CN" sz="2000"/>
            </a:p>
          </p:txBody>
        </p:sp>
        <p:sp>
          <p:nvSpPr>
            <p:cNvPr id="54301" name="Text Box 93"/>
            <p:cNvSpPr txBox="1">
              <a:spLocks noChangeArrowheads="1"/>
            </p:cNvSpPr>
            <p:nvPr/>
          </p:nvSpPr>
          <p:spPr bwMode="auto">
            <a:xfrm>
              <a:off x="4288" y="2031"/>
              <a:ext cx="296" cy="231"/>
            </a:xfrm>
            <a:prstGeom prst="rect">
              <a:avLst/>
            </a:prstGeom>
            <a:noFill/>
            <a:ln w="9525">
              <a:noFill/>
              <a:miter lim="800000"/>
              <a:headEnd/>
              <a:tailEnd/>
            </a:ln>
          </p:spPr>
          <p:txBody>
            <a:bodyPr wrap="none">
              <a:spAutoFit/>
            </a:bodyPr>
            <a:lstStyle/>
            <a:p>
              <a:pPr algn="ctr" eaLnBrk="1" hangingPunct="1"/>
              <a:r>
                <a:rPr kumimoji="1" lang="zh-CN" altLang="en-US" sz="1800"/>
                <a:t>0.6</a:t>
              </a:r>
              <a:endParaRPr kumimoji="1" lang="zh-CN" altLang="zh-CN" sz="2000"/>
            </a:p>
          </p:txBody>
        </p:sp>
        <p:sp>
          <p:nvSpPr>
            <p:cNvPr id="54302" name="Text Box 94"/>
            <p:cNvSpPr txBox="1">
              <a:spLocks noChangeArrowheads="1"/>
            </p:cNvSpPr>
            <p:nvPr/>
          </p:nvSpPr>
          <p:spPr bwMode="auto">
            <a:xfrm>
              <a:off x="4834" y="2032"/>
              <a:ext cx="296" cy="231"/>
            </a:xfrm>
            <a:prstGeom prst="rect">
              <a:avLst/>
            </a:prstGeom>
            <a:noFill/>
            <a:ln w="9525">
              <a:noFill/>
              <a:miter lim="800000"/>
              <a:headEnd/>
              <a:tailEnd/>
            </a:ln>
          </p:spPr>
          <p:txBody>
            <a:bodyPr wrap="none">
              <a:spAutoFit/>
            </a:bodyPr>
            <a:lstStyle/>
            <a:p>
              <a:pPr algn="ctr" eaLnBrk="1" hangingPunct="1"/>
              <a:r>
                <a:rPr kumimoji="1" lang="zh-CN" altLang="en-US" sz="1800"/>
                <a:t>0.8</a:t>
              </a:r>
              <a:endParaRPr kumimoji="1" lang="zh-CN" altLang="zh-CN" sz="2000"/>
            </a:p>
          </p:txBody>
        </p:sp>
        <p:sp>
          <p:nvSpPr>
            <p:cNvPr id="54303" name="Text Box 95"/>
            <p:cNvSpPr txBox="1">
              <a:spLocks noChangeArrowheads="1"/>
            </p:cNvSpPr>
            <p:nvPr/>
          </p:nvSpPr>
          <p:spPr bwMode="auto">
            <a:xfrm>
              <a:off x="5364" y="2031"/>
              <a:ext cx="296" cy="231"/>
            </a:xfrm>
            <a:prstGeom prst="rect">
              <a:avLst/>
            </a:prstGeom>
            <a:noFill/>
            <a:ln w="9525">
              <a:noFill/>
              <a:miter lim="800000"/>
              <a:headEnd/>
              <a:tailEnd/>
            </a:ln>
          </p:spPr>
          <p:txBody>
            <a:bodyPr wrap="none">
              <a:spAutoFit/>
            </a:bodyPr>
            <a:lstStyle/>
            <a:p>
              <a:pPr algn="ctr" eaLnBrk="1" hangingPunct="1"/>
              <a:r>
                <a:rPr kumimoji="1" lang="zh-CN" altLang="en-US" sz="1800"/>
                <a:t>1.0</a:t>
              </a:r>
              <a:endParaRPr kumimoji="1" lang="zh-CN" altLang="zh-CN" sz="2000"/>
            </a:p>
          </p:txBody>
        </p:sp>
        <p:sp>
          <p:nvSpPr>
            <p:cNvPr id="54304" name="Text Box 96"/>
            <p:cNvSpPr txBox="1">
              <a:spLocks noChangeArrowheads="1"/>
            </p:cNvSpPr>
            <p:nvPr/>
          </p:nvSpPr>
          <p:spPr bwMode="auto">
            <a:xfrm>
              <a:off x="2640" y="2238"/>
              <a:ext cx="242" cy="252"/>
            </a:xfrm>
            <a:prstGeom prst="rect">
              <a:avLst/>
            </a:prstGeom>
            <a:noFill/>
            <a:ln w="9525">
              <a:noFill/>
              <a:miter lim="800000"/>
              <a:headEnd/>
              <a:tailEnd/>
            </a:ln>
          </p:spPr>
          <p:txBody>
            <a:bodyPr wrap="none">
              <a:spAutoFit/>
            </a:bodyPr>
            <a:lstStyle/>
            <a:p>
              <a:pPr algn="ctr" eaLnBrk="1" hangingPunct="1"/>
              <a:r>
                <a:rPr kumimoji="1" lang="en-US" altLang="en-US" sz="2000" i="1" dirty="0" err="1"/>
                <a:t>y</a:t>
              </a:r>
              <a:r>
                <a:rPr kumimoji="1" lang="en-US" altLang="en-US" sz="2000" i="1" baseline="-25000" dirty="0" err="1"/>
                <a:t>n</a:t>
              </a:r>
              <a:endParaRPr kumimoji="1" lang="en-US" altLang="zh-CN" sz="2000" i="1" dirty="0"/>
            </a:p>
          </p:txBody>
        </p:sp>
        <p:sp>
          <p:nvSpPr>
            <p:cNvPr id="54305" name="Text Box 97"/>
            <p:cNvSpPr txBox="1">
              <a:spLocks noChangeArrowheads="1"/>
            </p:cNvSpPr>
            <p:nvPr/>
          </p:nvSpPr>
          <p:spPr bwMode="auto">
            <a:xfrm>
              <a:off x="2359" y="2453"/>
              <a:ext cx="680" cy="252"/>
            </a:xfrm>
            <a:prstGeom prst="rect">
              <a:avLst/>
            </a:prstGeom>
            <a:noFill/>
            <a:ln w="9525">
              <a:noFill/>
              <a:miter lim="800000"/>
              <a:headEnd/>
              <a:tailEnd/>
            </a:ln>
          </p:spPr>
          <p:txBody>
            <a:bodyPr wrap="none">
              <a:spAutoFit/>
            </a:bodyPr>
            <a:lstStyle/>
            <a:p>
              <a:pPr eaLnBrk="1" hangingPunct="1"/>
              <a:r>
                <a:rPr kumimoji="1" lang="en-US" altLang="en-US" sz="2000" i="1" dirty="0" err="1"/>
                <a:t>y</a:t>
              </a:r>
              <a:r>
                <a:rPr kumimoji="1" lang="en-US" altLang="en-US" sz="2000" i="1" baseline="-25000" dirty="0" err="1"/>
                <a:t>n</a:t>
              </a:r>
              <a:r>
                <a:rPr kumimoji="1" lang="en-US" altLang="en-US" sz="2000" dirty="0"/>
                <a:t>- </a:t>
              </a:r>
              <a:r>
                <a:rPr kumimoji="1" lang="en-US" altLang="en-US" sz="2000" i="1" dirty="0"/>
                <a:t>y </a:t>
              </a:r>
              <a:r>
                <a:rPr kumimoji="1" lang="en-US" altLang="en-US" sz="2000" dirty="0"/>
                <a:t>(</a:t>
              </a:r>
              <a:r>
                <a:rPr kumimoji="1" lang="en-US" altLang="en-US" sz="2000" i="1" dirty="0" err="1"/>
                <a:t>x</a:t>
              </a:r>
              <a:r>
                <a:rPr kumimoji="1" lang="en-US" altLang="en-US" sz="2000" i="1" baseline="-25000" dirty="0" err="1"/>
                <a:t>n</a:t>
              </a:r>
              <a:r>
                <a:rPr kumimoji="1" lang="en-US" altLang="en-US" sz="2000" dirty="0"/>
                <a:t>)</a:t>
              </a:r>
              <a:endParaRPr kumimoji="1" lang="en-US" altLang="zh-CN" sz="2000" dirty="0"/>
            </a:p>
          </p:txBody>
        </p:sp>
        <p:sp>
          <p:nvSpPr>
            <p:cNvPr id="54306" name="Text Box 98"/>
            <p:cNvSpPr txBox="1">
              <a:spLocks noChangeArrowheads="1"/>
            </p:cNvSpPr>
            <p:nvPr/>
          </p:nvSpPr>
          <p:spPr bwMode="auto">
            <a:xfrm>
              <a:off x="3038" y="2261"/>
              <a:ext cx="548" cy="231"/>
            </a:xfrm>
            <a:prstGeom prst="rect">
              <a:avLst/>
            </a:prstGeom>
            <a:noFill/>
            <a:ln w="9525">
              <a:noFill/>
              <a:miter lim="800000"/>
              <a:headEnd/>
              <a:tailEnd/>
            </a:ln>
          </p:spPr>
          <p:txBody>
            <a:bodyPr wrap="none">
              <a:spAutoFit/>
            </a:bodyPr>
            <a:lstStyle/>
            <a:p>
              <a:pPr algn="ctr" eaLnBrk="1" hangingPunct="1"/>
              <a:r>
                <a:rPr kumimoji="1" lang="zh-CN" altLang="en-US" sz="1800"/>
                <a:t>1.183 2</a:t>
              </a:r>
              <a:endParaRPr kumimoji="1" lang="zh-CN" altLang="zh-CN" sz="2000"/>
            </a:p>
          </p:txBody>
        </p:sp>
        <p:sp>
          <p:nvSpPr>
            <p:cNvPr id="54307" name="Text Box 99"/>
            <p:cNvSpPr txBox="1">
              <a:spLocks noChangeArrowheads="1"/>
            </p:cNvSpPr>
            <p:nvPr/>
          </p:nvSpPr>
          <p:spPr bwMode="auto">
            <a:xfrm>
              <a:off x="3594" y="2255"/>
              <a:ext cx="548" cy="231"/>
            </a:xfrm>
            <a:prstGeom prst="rect">
              <a:avLst/>
            </a:prstGeom>
            <a:noFill/>
            <a:ln w="9525">
              <a:noFill/>
              <a:miter lim="800000"/>
              <a:headEnd/>
              <a:tailEnd/>
            </a:ln>
          </p:spPr>
          <p:txBody>
            <a:bodyPr wrap="none">
              <a:spAutoFit/>
            </a:bodyPr>
            <a:lstStyle/>
            <a:p>
              <a:pPr algn="ctr" eaLnBrk="1" hangingPunct="1"/>
              <a:r>
                <a:rPr kumimoji="1" lang="zh-CN" altLang="en-US" sz="1800"/>
                <a:t>1.341 7</a:t>
              </a:r>
              <a:endParaRPr kumimoji="1" lang="zh-CN" altLang="zh-CN" sz="2000"/>
            </a:p>
          </p:txBody>
        </p:sp>
        <p:sp>
          <p:nvSpPr>
            <p:cNvPr id="54308" name="Text Box 100"/>
            <p:cNvSpPr txBox="1">
              <a:spLocks noChangeArrowheads="1"/>
            </p:cNvSpPr>
            <p:nvPr/>
          </p:nvSpPr>
          <p:spPr bwMode="auto">
            <a:xfrm>
              <a:off x="4162" y="2264"/>
              <a:ext cx="548" cy="231"/>
            </a:xfrm>
            <a:prstGeom prst="rect">
              <a:avLst/>
            </a:prstGeom>
            <a:noFill/>
            <a:ln w="9525">
              <a:noFill/>
              <a:miter lim="800000"/>
              <a:headEnd/>
              <a:tailEnd/>
            </a:ln>
          </p:spPr>
          <p:txBody>
            <a:bodyPr wrap="none">
              <a:spAutoFit/>
            </a:bodyPr>
            <a:lstStyle/>
            <a:p>
              <a:pPr algn="ctr" eaLnBrk="1" hangingPunct="1"/>
              <a:r>
                <a:rPr kumimoji="1" lang="zh-CN" altLang="en-US" sz="1800"/>
                <a:t>1.483 3</a:t>
              </a:r>
              <a:endParaRPr kumimoji="1" lang="zh-CN" altLang="zh-CN" sz="2000"/>
            </a:p>
          </p:txBody>
        </p:sp>
        <p:sp>
          <p:nvSpPr>
            <p:cNvPr id="54309" name="Text Box 101"/>
            <p:cNvSpPr txBox="1">
              <a:spLocks noChangeArrowheads="1"/>
            </p:cNvSpPr>
            <p:nvPr/>
          </p:nvSpPr>
          <p:spPr bwMode="auto">
            <a:xfrm>
              <a:off x="4692" y="2256"/>
              <a:ext cx="548" cy="231"/>
            </a:xfrm>
            <a:prstGeom prst="rect">
              <a:avLst/>
            </a:prstGeom>
            <a:noFill/>
            <a:ln w="9525">
              <a:noFill/>
              <a:miter lim="800000"/>
              <a:headEnd/>
              <a:tailEnd/>
            </a:ln>
          </p:spPr>
          <p:txBody>
            <a:bodyPr wrap="none">
              <a:spAutoFit/>
            </a:bodyPr>
            <a:lstStyle/>
            <a:p>
              <a:pPr algn="ctr" eaLnBrk="1" hangingPunct="1"/>
              <a:r>
                <a:rPr kumimoji="1" lang="zh-CN" altLang="en-US" sz="1800"/>
                <a:t>1.612 5</a:t>
              </a:r>
              <a:endParaRPr kumimoji="1" lang="zh-CN" altLang="zh-CN" sz="2000"/>
            </a:p>
          </p:txBody>
        </p:sp>
        <p:sp>
          <p:nvSpPr>
            <p:cNvPr id="54310" name="Text Box 102"/>
            <p:cNvSpPr txBox="1">
              <a:spLocks noChangeArrowheads="1"/>
            </p:cNvSpPr>
            <p:nvPr/>
          </p:nvSpPr>
          <p:spPr bwMode="auto">
            <a:xfrm>
              <a:off x="5212" y="2256"/>
              <a:ext cx="548" cy="231"/>
            </a:xfrm>
            <a:prstGeom prst="rect">
              <a:avLst/>
            </a:prstGeom>
            <a:noFill/>
            <a:ln w="9525">
              <a:noFill/>
              <a:miter lim="800000"/>
              <a:headEnd/>
              <a:tailEnd/>
            </a:ln>
          </p:spPr>
          <p:txBody>
            <a:bodyPr wrap="none">
              <a:spAutoFit/>
            </a:bodyPr>
            <a:lstStyle/>
            <a:p>
              <a:pPr algn="ctr" eaLnBrk="1" hangingPunct="1"/>
              <a:r>
                <a:rPr kumimoji="1" lang="zh-CN" altLang="en-US" sz="1800"/>
                <a:t>1.732 1</a:t>
              </a:r>
              <a:endParaRPr kumimoji="1" lang="zh-CN" altLang="zh-CN" sz="2000"/>
            </a:p>
          </p:txBody>
        </p:sp>
        <p:sp>
          <p:nvSpPr>
            <p:cNvPr id="54311" name="Text Box 103"/>
            <p:cNvSpPr txBox="1">
              <a:spLocks noChangeArrowheads="1"/>
            </p:cNvSpPr>
            <p:nvPr/>
          </p:nvSpPr>
          <p:spPr bwMode="auto">
            <a:xfrm>
              <a:off x="3030" y="2485"/>
              <a:ext cx="548" cy="231"/>
            </a:xfrm>
            <a:prstGeom prst="rect">
              <a:avLst/>
            </a:prstGeom>
            <a:noFill/>
            <a:ln w="9525">
              <a:noFill/>
              <a:miter lim="800000"/>
              <a:headEnd/>
              <a:tailEnd/>
            </a:ln>
          </p:spPr>
          <p:txBody>
            <a:bodyPr wrap="none">
              <a:spAutoFit/>
            </a:bodyPr>
            <a:lstStyle/>
            <a:p>
              <a:pPr algn="ctr" eaLnBrk="1" hangingPunct="1"/>
              <a:r>
                <a:rPr kumimoji="1" lang="zh-CN" altLang="en-US" sz="1800"/>
                <a:t>0.000 0</a:t>
              </a:r>
              <a:endParaRPr kumimoji="1" lang="zh-CN" altLang="zh-CN" sz="2000"/>
            </a:p>
          </p:txBody>
        </p:sp>
        <p:sp>
          <p:nvSpPr>
            <p:cNvPr id="54312" name="Text Box 104"/>
            <p:cNvSpPr txBox="1">
              <a:spLocks noChangeArrowheads="1"/>
            </p:cNvSpPr>
            <p:nvPr/>
          </p:nvSpPr>
          <p:spPr bwMode="auto">
            <a:xfrm>
              <a:off x="3593" y="2480"/>
              <a:ext cx="548" cy="231"/>
            </a:xfrm>
            <a:prstGeom prst="rect">
              <a:avLst/>
            </a:prstGeom>
            <a:noFill/>
            <a:ln w="9525">
              <a:noFill/>
              <a:miter lim="800000"/>
              <a:headEnd/>
              <a:tailEnd/>
            </a:ln>
          </p:spPr>
          <p:txBody>
            <a:bodyPr wrap="none">
              <a:spAutoFit/>
            </a:bodyPr>
            <a:lstStyle/>
            <a:p>
              <a:pPr algn="ctr" eaLnBrk="1" hangingPunct="1"/>
              <a:r>
                <a:rPr kumimoji="1" lang="zh-CN" altLang="en-US" sz="1800"/>
                <a:t>0.000 0</a:t>
              </a:r>
              <a:endParaRPr kumimoji="1" lang="zh-CN" altLang="zh-CN" sz="2000"/>
            </a:p>
          </p:txBody>
        </p:sp>
        <p:sp>
          <p:nvSpPr>
            <p:cNvPr id="54313" name="Text Box 105"/>
            <p:cNvSpPr txBox="1">
              <a:spLocks noChangeArrowheads="1"/>
            </p:cNvSpPr>
            <p:nvPr/>
          </p:nvSpPr>
          <p:spPr bwMode="auto">
            <a:xfrm>
              <a:off x="4155" y="2480"/>
              <a:ext cx="548" cy="231"/>
            </a:xfrm>
            <a:prstGeom prst="rect">
              <a:avLst/>
            </a:prstGeom>
            <a:noFill/>
            <a:ln w="9525">
              <a:noFill/>
              <a:miter lim="800000"/>
              <a:headEnd/>
              <a:tailEnd/>
            </a:ln>
          </p:spPr>
          <p:txBody>
            <a:bodyPr wrap="none">
              <a:spAutoFit/>
            </a:bodyPr>
            <a:lstStyle/>
            <a:p>
              <a:pPr algn="ctr" eaLnBrk="1" hangingPunct="1"/>
              <a:r>
                <a:rPr kumimoji="1" lang="zh-CN" altLang="en-US" sz="1800"/>
                <a:t>0.000 0</a:t>
              </a:r>
              <a:endParaRPr kumimoji="1" lang="zh-CN" altLang="zh-CN" sz="2000"/>
            </a:p>
          </p:txBody>
        </p:sp>
        <p:sp>
          <p:nvSpPr>
            <p:cNvPr id="54314" name="Text Box 106"/>
            <p:cNvSpPr txBox="1">
              <a:spLocks noChangeArrowheads="1"/>
            </p:cNvSpPr>
            <p:nvPr/>
          </p:nvSpPr>
          <p:spPr bwMode="auto">
            <a:xfrm>
              <a:off x="4693" y="2472"/>
              <a:ext cx="548" cy="231"/>
            </a:xfrm>
            <a:prstGeom prst="rect">
              <a:avLst/>
            </a:prstGeom>
            <a:noFill/>
            <a:ln w="9525">
              <a:noFill/>
              <a:miter lim="800000"/>
              <a:headEnd/>
              <a:tailEnd/>
            </a:ln>
          </p:spPr>
          <p:txBody>
            <a:bodyPr wrap="none">
              <a:spAutoFit/>
            </a:bodyPr>
            <a:lstStyle/>
            <a:p>
              <a:pPr algn="ctr" eaLnBrk="1" hangingPunct="1"/>
              <a:r>
                <a:rPr kumimoji="1" lang="zh-CN" altLang="en-US" sz="1800"/>
                <a:t>0.000 1</a:t>
              </a:r>
              <a:endParaRPr kumimoji="1" lang="zh-CN" altLang="zh-CN" sz="2000"/>
            </a:p>
          </p:txBody>
        </p:sp>
        <p:sp>
          <p:nvSpPr>
            <p:cNvPr id="54315" name="Text Box 107"/>
            <p:cNvSpPr txBox="1">
              <a:spLocks noChangeArrowheads="1"/>
            </p:cNvSpPr>
            <p:nvPr/>
          </p:nvSpPr>
          <p:spPr bwMode="auto">
            <a:xfrm>
              <a:off x="5212" y="2488"/>
              <a:ext cx="548" cy="231"/>
            </a:xfrm>
            <a:prstGeom prst="rect">
              <a:avLst/>
            </a:prstGeom>
            <a:noFill/>
            <a:ln w="9525">
              <a:noFill/>
              <a:miter lim="800000"/>
              <a:headEnd/>
              <a:tailEnd/>
            </a:ln>
          </p:spPr>
          <p:txBody>
            <a:bodyPr wrap="none">
              <a:spAutoFit/>
            </a:bodyPr>
            <a:lstStyle/>
            <a:p>
              <a:pPr algn="ctr" eaLnBrk="1" hangingPunct="1"/>
              <a:r>
                <a:rPr kumimoji="1" lang="zh-CN" altLang="en-US" sz="1800"/>
                <a:t>0.000 1</a:t>
              </a:r>
              <a:endParaRPr kumimoji="1" lang="zh-CN" altLang="zh-CN" sz="2000"/>
            </a:p>
          </p:txBody>
        </p:sp>
      </p:grpSp>
      <p:sp>
        <p:nvSpPr>
          <p:cNvPr id="97390" name="Text Box 110"/>
          <p:cNvSpPr txBox="1">
            <a:spLocks noChangeArrowheads="1"/>
          </p:cNvSpPr>
          <p:nvPr/>
        </p:nvSpPr>
        <p:spPr bwMode="auto">
          <a:xfrm>
            <a:off x="3552825" y="4017963"/>
            <a:ext cx="2767013" cy="579437"/>
          </a:xfrm>
          <a:prstGeom prst="rect">
            <a:avLst/>
          </a:prstGeom>
          <a:noFill/>
          <a:ln w="9525">
            <a:noFill/>
            <a:miter lim="800000"/>
            <a:headEnd/>
            <a:tailEnd/>
          </a:ln>
        </p:spPr>
        <p:txBody>
          <a:bodyPr wrap="none">
            <a:spAutoFit/>
          </a:bodyPr>
          <a:lstStyle/>
          <a:p>
            <a:pPr eaLnBrk="1" hangingPunct="1"/>
            <a:r>
              <a:rPr kumimoji="1" lang="zh-CN" altLang="en-US" b="1">
                <a:solidFill>
                  <a:schemeClr val="accent2"/>
                </a:solidFill>
              </a:rPr>
              <a:t>计算结果如下:</a:t>
            </a:r>
          </a:p>
        </p:txBody>
      </p:sp>
      <p:sp>
        <p:nvSpPr>
          <p:cNvPr id="97391" name="AutoShape 111"/>
          <p:cNvSpPr>
            <a:spLocks noChangeArrowheads="1"/>
          </p:cNvSpPr>
          <p:nvPr/>
        </p:nvSpPr>
        <p:spPr bwMode="auto">
          <a:xfrm>
            <a:off x="4624388" y="1500188"/>
            <a:ext cx="3617912" cy="2673350"/>
          </a:xfrm>
          <a:prstGeom prst="cloudCallout">
            <a:avLst>
              <a:gd name="adj1" fmla="val 25176"/>
              <a:gd name="adj2" fmla="val 62796"/>
            </a:avLst>
          </a:prstGeom>
          <a:solidFill>
            <a:srgbClr val="FFFFFF"/>
          </a:solidFill>
          <a:ln w="15875">
            <a:solidFill>
              <a:srgbClr val="FF0000"/>
            </a:solidFill>
            <a:round/>
            <a:headEnd/>
            <a:tailEnd/>
          </a:ln>
        </p:spPr>
        <p:txBody>
          <a:bodyPr wrap="none" anchor="ctr"/>
          <a:lstStyle/>
          <a:p>
            <a:pPr eaLnBrk="1" hangingPunct="1"/>
            <a:r>
              <a:rPr kumimoji="1" lang="zh-CN" altLang="en-US" sz="2400" b="1"/>
              <a:t>显然在计算量大致相</a:t>
            </a:r>
            <a:endParaRPr kumimoji="1" lang="en-US" altLang="zh-CN" sz="2400" b="1"/>
          </a:p>
          <a:p>
            <a:pPr eaLnBrk="1" hangingPunct="1"/>
            <a:r>
              <a:rPr kumimoji="1" lang="zh-CN" altLang="en-US" sz="2400" b="1"/>
              <a:t>同的情况下, 标准的</a:t>
            </a:r>
            <a:endParaRPr kumimoji="1" lang="en-US" altLang="zh-CN" sz="2400" b="1"/>
          </a:p>
          <a:p>
            <a:pPr eaLnBrk="1" hangingPunct="1"/>
            <a:r>
              <a:rPr kumimoji="1" lang="en-US" altLang="zh-CN" sz="2400" b="1"/>
              <a:t>Runge-Kutta</a:t>
            </a:r>
            <a:r>
              <a:rPr kumimoji="1" lang="zh-CN" altLang="zh-CN" sz="2400" b="1"/>
              <a:t>法比</a:t>
            </a:r>
            <a:endParaRPr kumimoji="1" lang="en-US" altLang="zh-CN" sz="2400" b="1"/>
          </a:p>
          <a:p>
            <a:pPr eaLnBrk="1" hangingPunct="1"/>
            <a:r>
              <a:rPr kumimoji="1" lang="zh-CN" altLang="zh-CN" sz="2400" b="1"/>
              <a:t>改进的</a:t>
            </a:r>
            <a:r>
              <a:rPr kumimoji="1" lang="zh-CN" altLang="en-US" sz="2400" b="1"/>
              <a:t> </a:t>
            </a:r>
            <a:r>
              <a:rPr kumimoji="1" lang="en-US" altLang="zh-CN" sz="2400" b="1"/>
              <a:t>Euler </a:t>
            </a:r>
            <a:r>
              <a:rPr kumimoji="1" lang="zh-CN" altLang="zh-CN" sz="2400" b="1"/>
              <a:t>方法</a:t>
            </a:r>
            <a:endParaRPr kumimoji="1" lang="en-US" altLang="zh-CN" sz="2400" b="1"/>
          </a:p>
          <a:p>
            <a:pPr eaLnBrk="1" hangingPunct="1"/>
            <a:r>
              <a:rPr kumimoji="1" lang="zh-CN" altLang="zh-CN" sz="2400" b="1"/>
              <a:t>精确度更高</a:t>
            </a:r>
            <a:r>
              <a:rPr kumimoji="1" lang="zh-CN" altLang="en-US" sz="2400" b="1"/>
              <a:t>.</a:t>
            </a:r>
            <a:r>
              <a:rPr kumimoji="1" lang="zh-CN" altLang="en-US" sz="2400"/>
              <a:t> </a:t>
            </a:r>
          </a:p>
        </p:txBody>
      </p:sp>
      <p:sp>
        <p:nvSpPr>
          <p:cNvPr id="54287" name="Rectangle 3"/>
          <p:cNvSpPr>
            <a:spLocks noChangeArrowheads="1"/>
          </p:cNvSpPr>
          <p:nvPr/>
        </p:nvSpPr>
        <p:spPr bwMode="auto">
          <a:xfrm>
            <a:off x="0" y="3086100"/>
            <a:ext cx="9144000" cy="0"/>
          </a:xfrm>
          <a:prstGeom prst="rect">
            <a:avLst/>
          </a:prstGeom>
          <a:noFill/>
          <a:ln w="9525">
            <a:noFill/>
            <a:miter lim="800000"/>
            <a:headEnd/>
            <a:tailEnd/>
          </a:ln>
        </p:spPr>
        <p:txBody>
          <a:bodyPr wrap="none" anchor="ctr">
            <a:spAutoFit/>
          </a:bodyPr>
          <a:lstStyle/>
          <a:p>
            <a:endParaRPr lang="zh-CN" altLang="en-US"/>
          </a:p>
        </p:txBody>
      </p:sp>
      <p:sp>
        <p:nvSpPr>
          <p:cNvPr id="54288" name="Text Box 62"/>
          <p:cNvSpPr txBox="1">
            <a:spLocks noChangeArrowheads="1"/>
          </p:cNvSpPr>
          <p:nvPr/>
        </p:nvSpPr>
        <p:spPr bwMode="auto">
          <a:xfrm>
            <a:off x="209550" y="136525"/>
            <a:ext cx="8589963" cy="1474788"/>
          </a:xfrm>
          <a:prstGeom prst="rect">
            <a:avLst/>
          </a:prstGeom>
          <a:noFill/>
          <a:ln w="9525">
            <a:noFill/>
            <a:miter lim="800000"/>
            <a:headEnd/>
            <a:tailEnd/>
          </a:ln>
        </p:spPr>
        <p:txBody>
          <a:bodyPr>
            <a:spAutoFit/>
          </a:bodyPr>
          <a:lstStyle/>
          <a:p>
            <a:pPr>
              <a:lnSpc>
                <a:spcPct val="150000"/>
              </a:lnSpc>
            </a:pPr>
            <a:r>
              <a:rPr lang="zh-CN" altLang="en-US" b="1"/>
              <a:t>例2.</a:t>
            </a:r>
            <a:r>
              <a:rPr lang="en-US" altLang="zh-CN" b="1"/>
              <a:t>2</a:t>
            </a:r>
            <a:r>
              <a:rPr lang="zh-CN" altLang="en-US" b="1">
                <a:solidFill>
                  <a:srgbClr val="FF0000"/>
                </a:solidFill>
              </a:rPr>
              <a:t> </a:t>
            </a:r>
            <a:r>
              <a:rPr lang="zh-CN" altLang="en-US"/>
              <a:t>用标准的四阶</a:t>
            </a:r>
            <a:r>
              <a:rPr lang="en-US" altLang="en-US"/>
              <a:t>Rung-Kutta </a:t>
            </a:r>
            <a:r>
              <a:rPr lang="zh-CN" altLang="en-US"/>
              <a:t>法解初值问题</a:t>
            </a:r>
            <a:r>
              <a:rPr lang="en-US" altLang="zh-CN"/>
              <a:t>:                                                  </a:t>
            </a:r>
            <a:r>
              <a:rPr kumimoji="1" lang="zh-CN" altLang="en-US"/>
              <a:t>取步长</a:t>
            </a:r>
            <a:r>
              <a:rPr kumimoji="1" lang="en-US" altLang="zh-CN" i="1"/>
              <a:t>h</a:t>
            </a:r>
            <a:r>
              <a:rPr kumimoji="1" lang="en-US" altLang="zh-CN"/>
              <a:t>=0.2</a:t>
            </a:r>
            <a:r>
              <a:rPr lang="zh-CN" altLang="en-US"/>
              <a:t>.</a:t>
            </a:r>
          </a:p>
        </p:txBody>
      </p:sp>
      <p:graphicFrame>
        <p:nvGraphicFramePr>
          <p:cNvPr id="54274" name="Object 2"/>
          <p:cNvGraphicFramePr>
            <a:graphicFrameLocks noChangeAspect="1"/>
          </p:cNvGraphicFramePr>
          <p:nvPr/>
        </p:nvGraphicFramePr>
        <p:xfrm>
          <a:off x="2743200" y="754063"/>
          <a:ext cx="4932363" cy="1073150"/>
        </p:xfrm>
        <a:graphic>
          <a:graphicData uri="http://schemas.openxmlformats.org/presentationml/2006/ole">
            <mc:AlternateContent xmlns:mc="http://schemas.openxmlformats.org/markup-compatibility/2006">
              <mc:Choice xmlns:v="urn:schemas-microsoft-com:vml" Requires="v">
                <p:oleObj spid="_x0000_s54285" name="公式" r:id="rId13" imgW="1930320" imgH="419040" progId="Equation.3">
                  <p:embed/>
                </p:oleObj>
              </mc:Choice>
              <mc:Fallback>
                <p:oleObj name="公式" r:id="rId13" imgW="1930320" imgH="419040" progId="Equation.3">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3200" y="754063"/>
                        <a:ext cx="4932363" cy="107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347"/>
                                        </p:tgtEl>
                                        <p:attrNameLst>
                                          <p:attrName>style.visibility</p:attrName>
                                        </p:attrNameLst>
                                      </p:cBhvr>
                                      <p:to>
                                        <p:strVal val="visible"/>
                                      </p:to>
                                    </p:set>
                                    <p:animEffect transition="in" filter="blinds(horizontal)">
                                      <p:cBhvr>
                                        <p:cTn id="7" dur="500"/>
                                        <p:tgtEl>
                                          <p:spTgt spid="973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7390"/>
                                        </p:tgtEl>
                                        <p:attrNameLst>
                                          <p:attrName>style.visibility</p:attrName>
                                        </p:attrNameLst>
                                      </p:cBhvr>
                                      <p:to>
                                        <p:strVal val="visible"/>
                                      </p:to>
                                    </p:set>
                                    <p:animEffect transition="in" filter="blinds(horizontal)">
                                      <p:cBhvr>
                                        <p:cTn id="17" dur="500"/>
                                        <p:tgtEl>
                                          <p:spTgt spid="973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7391"/>
                                        </p:tgtEl>
                                        <p:attrNameLst>
                                          <p:attrName>style.visibility</p:attrName>
                                        </p:attrNameLst>
                                      </p:cBhvr>
                                      <p:to>
                                        <p:strVal val="visible"/>
                                      </p:to>
                                    </p:set>
                                    <p:animEffect transition="in" filter="blinds(horizontal)">
                                      <p:cBhvr>
                                        <p:cTn id="27" dur="500"/>
                                        <p:tgtEl>
                                          <p:spTgt spid="97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55301" name="灯片编号占位符 5"/>
          <p:cNvSpPr>
            <a:spLocks noGrp="1"/>
          </p:cNvSpPr>
          <p:nvPr>
            <p:ph type="sldNum" sz="quarter" idx="12"/>
          </p:nvPr>
        </p:nvSpPr>
        <p:spPr>
          <a:noFill/>
        </p:spPr>
        <p:txBody>
          <a:bodyPr/>
          <a:lstStyle/>
          <a:p>
            <a:fld id="{57CAE7FA-9FA5-4C43-9A05-879E51A1FF8A}" type="slidenum">
              <a:rPr lang="zh-CN" altLang="en-US" smtClean="0"/>
              <a:pPr/>
              <a:t>23</a:t>
            </a:fld>
            <a:endParaRPr lang="en-US" altLang="zh-CN"/>
          </a:p>
        </p:txBody>
      </p:sp>
      <p:sp>
        <p:nvSpPr>
          <p:cNvPr id="55302" name="Rectangle 2"/>
          <p:cNvSpPr>
            <a:spLocks noGrp="1" noChangeArrowheads="1"/>
          </p:cNvSpPr>
          <p:nvPr>
            <p:ph type="title"/>
          </p:nvPr>
        </p:nvSpPr>
        <p:spPr>
          <a:xfrm>
            <a:off x="392113" y="263525"/>
            <a:ext cx="7862887" cy="1143000"/>
          </a:xfrm>
        </p:spPr>
        <p:txBody>
          <a:bodyPr/>
          <a:lstStyle/>
          <a:p>
            <a:pPr algn="l"/>
            <a:r>
              <a:rPr lang="en-US" altLang="zh-CN" sz="3600" b="1" u="none" dirty="0">
                <a:latin typeface="Times New Roman" pitchFamily="18" charset="0"/>
                <a:cs typeface="Times New Roman" pitchFamily="18" charset="0"/>
              </a:rPr>
              <a:t>4 </a:t>
            </a:r>
            <a:r>
              <a:rPr lang="zh-CN" altLang="en-US" sz="3600" b="1" u="none" dirty="0">
                <a:latin typeface="Times New Roman" pitchFamily="18" charset="0"/>
                <a:cs typeface="Times New Roman" pitchFamily="18" charset="0"/>
              </a:rPr>
              <a:t>一阶常微分方程组与高阶方程</a:t>
            </a:r>
            <a:r>
              <a:rPr lang="zh-CN" altLang="en-US" sz="3600" dirty="0">
                <a:latin typeface="Times New Roman" pitchFamily="18" charset="0"/>
                <a:cs typeface="Times New Roman" pitchFamily="18" charset="0"/>
              </a:rPr>
              <a:t> </a:t>
            </a:r>
          </a:p>
        </p:txBody>
      </p:sp>
      <p:sp>
        <p:nvSpPr>
          <p:cNvPr id="153605" name="Rectangle 5"/>
          <p:cNvSpPr>
            <a:spLocks noGrp="1" noChangeArrowheads="1"/>
          </p:cNvSpPr>
          <p:nvPr>
            <p:ph type="body" idx="1"/>
          </p:nvPr>
        </p:nvSpPr>
        <p:spPr>
          <a:xfrm>
            <a:off x="358775" y="1298575"/>
            <a:ext cx="7772400" cy="565150"/>
          </a:xfrm>
        </p:spPr>
        <p:txBody>
          <a:bodyPr/>
          <a:lstStyle/>
          <a:p>
            <a:pPr marL="0" indent="0">
              <a:lnSpc>
                <a:spcPct val="90000"/>
              </a:lnSpc>
              <a:buFont typeface="ZapfDingbats" pitchFamily="82" charset="2"/>
              <a:buNone/>
            </a:pPr>
            <a:r>
              <a:rPr lang="en-US" altLang="zh-CN" sz="3200" b="1">
                <a:solidFill>
                  <a:schemeClr val="accent2"/>
                </a:solidFill>
                <a:latin typeface="Times New Roman" pitchFamily="18" charset="0"/>
              </a:rPr>
              <a:t>4</a:t>
            </a:r>
            <a:r>
              <a:rPr lang="zh-CN" altLang="en-US" sz="3200" b="1">
                <a:solidFill>
                  <a:schemeClr val="accent2"/>
                </a:solidFill>
                <a:latin typeface="Times New Roman" pitchFamily="18" charset="0"/>
              </a:rPr>
              <a:t>.1 </a:t>
            </a:r>
            <a:r>
              <a:rPr lang="zh-CN" altLang="en-US" sz="3200" b="1">
                <a:solidFill>
                  <a:schemeClr val="accent2"/>
                </a:solidFill>
              </a:rPr>
              <a:t>一阶常微分方程组</a:t>
            </a:r>
            <a:r>
              <a:rPr lang="zh-CN" altLang="en-US" sz="3200" b="1">
                <a:solidFill>
                  <a:schemeClr val="accent2"/>
                </a:solidFill>
                <a:latin typeface="Times New Roman" pitchFamily="18" charset="0"/>
              </a:rPr>
              <a:t>初值问题</a:t>
            </a:r>
            <a:r>
              <a:rPr lang="zh-CN" altLang="en-US" sz="3200" b="1"/>
              <a:t> </a:t>
            </a:r>
          </a:p>
        </p:txBody>
      </p:sp>
      <p:graphicFrame>
        <p:nvGraphicFramePr>
          <p:cNvPr id="220160" name="Object 1024"/>
          <p:cNvGraphicFramePr>
            <a:graphicFrameLocks noChangeAspect="1"/>
          </p:cNvGraphicFramePr>
          <p:nvPr/>
        </p:nvGraphicFramePr>
        <p:xfrm>
          <a:off x="1662113" y="1906588"/>
          <a:ext cx="4029075" cy="3616325"/>
        </p:xfrm>
        <a:graphic>
          <a:graphicData uri="http://schemas.openxmlformats.org/presentationml/2006/ole">
            <mc:AlternateContent xmlns:mc="http://schemas.openxmlformats.org/markup-compatibility/2006">
              <mc:Choice xmlns:v="urn:schemas-microsoft-com:vml" Requires="v">
                <p:oleObj spid="_x0000_s55300" name="公式" r:id="rId3" imgW="1612800" imgH="1447560" progId="Equation.3">
                  <p:embed/>
                </p:oleObj>
              </mc:Choice>
              <mc:Fallback>
                <p:oleObj name="公式" r:id="rId3" imgW="1612800" imgH="144756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113" y="1906588"/>
                        <a:ext cx="4029075" cy="361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0161" name="Object 1025"/>
          <p:cNvGraphicFramePr>
            <a:graphicFrameLocks noChangeAspect="1"/>
          </p:cNvGraphicFramePr>
          <p:nvPr/>
        </p:nvGraphicFramePr>
        <p:xfrm>
          <a:off x="739775" y="5741988"/>
          <a:ext cx="7475538" cy="601662"/>
        </p:xfrm>
        <a:graphic>
          <a:graphicData uri="http://schemas.openxmlformats.org/presentationml/2006/ole">
            <mc:AlternateContent xmlns:mc="http://schemas.openxmlformats.org/markup-compatibility/2006">
              <mc:Choice xmlns:v="urn:schemas-microsoft-com:vml" Requires="v">
                <p:oleObj spid="_x0000_s55301" name="Equation" r:id="rId5" imgW="2997000" imgH="241200" progId="">
                  <p:embed/>
                </p:oleObj>
              </mc:Choice>
              <mc:Fallback>
                <p:oleObj name="Equation" r:id="rId5" imgW="2997000" imgH="241200" progId="">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775" y="5741988"/>
                        <a:ext cx="7475538" cy="60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05">
                                            <p:txEl>
                                              <p:pRg st="0" end="0"/>
                                            </p:txEl>
                                          </p:spTgt>
                                        </p:tgtEl>
                                        <p:attrNameLst>
                                          <p:attrName>style.visibility</p:attrName>
                                        </p:attrNameLst>
                                      </p:cBhvr>
                                      <p:to>
                                        <p:strVal val="visible"/>
                                      </p:to>
                                    </p:set>
                                    <p:animEffect transition="in" filter="box(in)">
                                      <p:cBhvr>
                                        <p:cTn id="7" dur="500"/>
                                        <p:tgtEl>
                                          <p:spTgt spid="1536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0160"/>
                                        </p:tgtEl>
                                        <p:attrNameLst>
                                          <p:attrName>style.visibility</p:attrName>
                                        </p:attrNameLst>
                                      </p:cBhvr>
                                      <p:to>
                                        <p:strVal val="visible"/>
                                      </p:to>
                                    </p:set>
                                    <p:animEffect transition="in" filter="wipe(up)">
                                      <p:cBhvr>
                                        <p:cTn id="12" dur="500"/>
                                        <p:tgtEl>
                                          <p:spTgt spid="22016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0161"/>
                                        </p:tgtEl>
                                        <p:attrNameLst>
                                          <p:attrName>style.visibility</p:attrName>
                                        </p:attrNameLst>
                                      </p:cBhvr>
                                      <p:to>
                                        <p:strVal val="visible"/>
                                      </p:to>
                                    </p:set>
                                    <p:animEffect transition="in" filter="dissolve">
                                      <p:cBhvr>
                                        <p:cTn id="17" dur="500"/>
                                        <p:tgtEl>
                                          <p:spTgt spid="220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56328" name="灯片编号占位符 4"/>
          <p:cNvSpPr>
            <a:spLocks noGrp="1"/>
          </p:cNvSpPr>
          <p:nvPr>
            <p:ph type="sldNum" sz="quarter" idx="12"/>
          </p:nvPr>
        </p:nvSpPr>
        <p:spPr>
          <a:noFill/>
        </p:spPr>
        <p:txBody>
          <a:bodyPr/>
          <a:lstStyle/>
          <a:p>
            <a:fld id="{7634943F-9383-4713-ABC8-AE7EF5E6CF5A}" type="slidenum">
              <a:rPr lang="zh-CN" altLang="en-US" smtClean="0"/>
              <a:pPr/>
              <a:t>24</a:t>
            </a:fld>
            <a:endParaRPr lang="en-US" altLang="zh-CN"/>
          </a:p>
        </p:txBody>
      </p:sp>
      <p:sp>
        <p:nvSpPr>
          <p:cNvPr id="56329" name="Rectangle 2"/>
          <p:cNvSpPr>
            <a:spLocks noGrp="1" noChangeArrowheads="1"/>
          </p:cNvSpPr>
          <p:nvPr>
            <p:ph type="title"/>
          </p:nvPr>
        </p:nvSpPr>
        <p:spPr>
          <a:xfrm>
            <a:off x="201613" y="228600"/>
            <a:ext cx="7772400" cy="1143000"/>
          </a:xfrm>
        </p:spPr>
        <p:txBody>
          <a:bodyPr/>
          <a:lstStyle/>
          <a:p>
            <a:pPr algn="l"/>
            <a:r>
              <a:rPr lang="zh-CN" altLang="en-US" b="1" u="none" dirty="0">
                <a:solidFill>
                  <a:schemeClr val="tx1"/>
                </a:solidFill>
                <a:latin typeface="Times New Roman" pitchFamily="18" charset="0"/>
              </a:rPr>
              <a:t>写成向量形式：</a:t>
            </a:r>
            <a:r>
              <a:rPr lang="zh-CN" altLang="en-US" dirty="0"/>
              <a:t> </a:t>
            </a:r>
          </a:p>
        </p:txBody>
      </p:sp>
      <p:graphicFrame>
        <p:nvGraphicFramePr>
          <p:cNvPr id="221185" name="Object 1025"/>
          <p:cNvGraphicFramePr>
            <a:graphicFrameLocks noChangeAspect="1"/>
          </p:cNvGraphicFramePr>
          <p:nvPr/>
        </p:nvGraphicFramePr>
        <p:xfrm>
          <a:off x="5776913" y="2133600"/>
          <a:ext cx="3044825" cy="2311400"/>
        </p:xfrm>
        <a:graphic>
          <a:graphicData uri="http://schemas.openxmlformats.org/presentationml/2006/ole">
            <mc:AlternateContent xmlns:mc="http://schemas.openxmlformats.org/markup-compatibility/2006">
              <mc:Choice xmlns:v="urn:schemas-microsoft-com:vml" Requires="v">
                <p:oleObj spid="_x0000_s56327" name="公式" r:id="rId3" imgW="1269720" imgH="965160" progId="Equation.3">
                  <p:embed/>
                </p:oleObj>
              </mc:Choice>
              <mc:Fallback>
                <p:oleObj name="公式" r:id="rId3" imgW="1269720" imgH="965160" progId="Equation.3">
                  <p:embed/>
                  <p:pic>
                    <p:nvPicPr>
                      <p:cNvPr id="0"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6913" y="2133600"/>
                        <a:ext cx="3044825" cy="231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1186" name="Object 1026"/>
          <p:cNvGraphicFramePr>
            <a:graphicFrameLocks noChangeAspect="1"/>
          </p:cNvGraphicFramePr>
          <p:nvPr/>
        </p:nvGraphicFramePr>
        <p:xfrm>
          <a:off x="266700" y="4410075"/>
          <a:ext cx="2984500" cy="579438"/>
        </p:xfrm>
        <a:graphic>
          <a:graphicData uri="http://schemas.openxmlformats.org/presentationml/2006/ole">
            <mc:AlternateContent xmlns:mc="http://schemas.openxmlformats.org/markup-compatibility/2006">
              <mc:Choice xmlns:v="urn:schemas-microsoft-com:vml" Requires="v">
                <p:oleObj spid="_x0000_s56328" name="公式" r:id="rId5" imgW="1244520" imgH="241200" progId="Equation.3">
                  <p:embed/>
                </p:oleObj>
              </mc:Choice>
              <mc:Fallback>
                <p:oleObj name="公式" r:id="rId5" imgW="1244520" imgH="241200" progId="Equation.3">
                  <p:embed/>
                  <p:pic>
                    <p:nvPicPr>
                      <p:cNvPr id="0"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 y="4410075"/>
                        <a:ext cx="2984500"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658" name="Text Box 10"/>
          <p:cNvSpPr txBox="1">
            <a:spLocks noChangeArrowheads="1"/>
          </p:cNvSpPr>
          <p:nvPr/>
        </p:nvSpPr>
        <p:spPr bwMode="auto">
          <a:xfrm>
            <a:off x="84138" y="2862263"/>
            <a:ext cx="996950" cy="579437"/>
          </a:xfrm>
          <a:prstGeom prst="rect">
            <a:avLst/>
          </a:prstGeom>
          <a:noFill/>
          <a:ln w="9525">
            <a:noFill/>
            <a:miter lim="800000"/>
            <a:headEnd/>
            <a:tailEnd/>
          </a:ln>
        </p:spPr>
        <p:txBody>
          <a:bodyPr wrap="none">
            <a:spAutoFit/>
          </a:bodyPr>
          <a:lstStyle/>
          <a:p>
            <a:r>
              <a:rPr lang="zh-CN" altLang="en-US" b="1"/>
              <a:t>其中</a:t>
            </a:r>
          </a:p>
        </p:txBody>
      </p:sp>
      <p:sp>
        <p:nvSpPr>
          <p:cNvPr id="155661" name="Text Box 13"/>
          <p:cNvSpPr txBox="1">
            <a:spLocks noChangeArrowheads="1"/>
          </p:cNvSpPr>
          <p:nvPr/>
        </p:nvSpPr>
        <p:spPr bwMode="auto">
          <a:xfrm>
            <a:off x="268288" y="4984750"/>
            <a:ext cx="6477000" cy="584200"/>
          </a:xfrm>
          <a:prstGeom prst="rect">
            <a:avLst/>
          </a:prstGeom>
          <a:noFill/>
          <a:ln w="9525">
            <a:noFill/>
            <a:miter lim="800000"/>
            <a:headEnd/>
            <a:tailEnd/>
          </a:ln>
        </p:spPr>
        <p:txBody>
          <a:bodyPr>
            <a:spAutoFit/>
          </a:bodyPr>
          <a:lstStyle/>
          <a:p>
            <a:r>
              <a:rPr lang="zh-CN" altLang="en-US" b="1"/>
              <a:t>注意: 在形式上 (</a:t>
            </a:r>
            <a:r>
              <a:rPr lang="en-US" altLang="zh-CN" b="1"/>
              <a:t>2</a:t>
            </a:r>
            <a:r>
              <a:rPr lang="zh-CN" altLang="en-US" b="1"/>
              <a:t>.5) 与 (</a:t>
            </a:r>
            <a:r>
              <a:rPr lang="en-US" altLang="zh-CN" b="1"/>
              <a:t>1</a:t>
            </a:r>
            <a:r>
              <a:rPr lang="zh-CN" altLang="en-US" b="1"/>
              <a:t>.</a:t>
            </a:r>
            <a:r>
              <a:rPr lang="en-US" altLang="zh-CN" b="1"/>
              <a:t>12</a:t>
            </a:r>
            <a:r>
              <a:rPr lang="zh-CN" altLang="en-US" b="1"/>
              <a:t>) 一样,  </a:t>
            </a:r>
          </a:p>
        </p:txBody>
      </p:sp>
      <p:graphicFrame>
        <p:nvGraphicFramePr>
          <p:cNvPr id="56331" name="Object 11"/>
          <p:cNvGraphicFramePr>
            <a:graphicFrameLocks noChangeAspect="1"/>
          </p:cNvGraphicFramePr>
          <p:nvPr/>
        </p:nvGraphicFramePr>
        <p:xfrm>
          <a:off x="2967038" y="369888"/>
          <a:ext cx="2741612" cy="1522412"/>
        </p:xfrm>
        <a:graphic>
          <a:graphicData uri="http://schemas.openxmlformats.org/presentationml/2006/ole">
            <mc:AlternateContent xmlns:mc="http://schemas.openxmlformats.org/markup-compatibility/2006">
              <mc:Choice xmlns:v="urn:schemas-microsoft-com:vml" Requires="v">
                <p:oleObj spid="_x0000_s56329" name="公式" r:id="rId7" imgW="1143000" imgH="634680" progId="Equation.3">
                  <p:embed/>
                </p:oleObj>
              </mc:Choice>
              <mc:Fallback>
                <p:oleObj name="公式" r:id="rId7" imgW="1143000" imgH="63468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7038" y="369888"/>
                        <a:ext cx="2741612" cy="1522412"/>
                      </a:xfrm>
                      <a:prstGeom prst="rect">
                        <a:avLst/>
                      </a:prstGeom>
                      <a:gradFill rotWithShape="0">
                        <a:gsLst>
                          <a:gs pos="0">
                            <a:schemeClr val="accent1"/>
                          </a:gs>
                          <a:gs pos="50000">
                            <a:srgbClr val="FFFFFF"/>
                          </a:gs>
                          <a:gs pos="100000">
                            <a:schemeClr val="accent1"/>
                          </a:gs>
                        </a:gsLst>
                        <a:lin ang="5400000" scaled="1"/>
                      </a:gradFill>
                    </p:spPr>
                  </p:pic>
                </p:oleObj>
              </mc:Fallback>
            </mc:AlternateContent>
          </a:graphicData>
        </a:graphic>
      </p:graphicFrame>
      <p:graphicFrame>
        <p:nvGraphicFramePr>
          <p:cNvPr id="56332" name="Object 12"/>
          <p:cNvGraphicFramePr>
            <a:graphicFrameLocks noChangeAspect="1"/>
          </p:cNvGraphicFramePr>
          <p:nvPr/>
        </p:nvGraphicFramePr>
        <p:xfrm>
          <a:off x="1057275" y="2049463"/>
          <a:ext cx="4667250" cy="2349500"/>
        </p:xfrm>
        <a:graphic>
          <a:graphicData uri="http://schemas.openxmlformats.org/presentationml/2006/ole">
            <mc:AlternateContent xmlns:mc="http://schemas.openxmlformats.org/markup-compatibility/2006">
              <mc:Choice xmlns:v="urn:schemas-microsoft-com:vml" Requires="v">
                <p:oleObj spid="_x0000_s56330" name="公式" r:id="rId9" imgW="1866600" imgH="939600" progId="Equation.3">
                  <p:embed/>
                </p:oleObj>
              </mc:Choice>
              <mc:Fallback>
                <p:oleObj name="公式" r:id="rId9" imgW="1866600" imgH="9396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7275" y="2049463"/>
                        <a:ext cx="4667250" cy="234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8" name="Object 149"/>
          <p:cNvGraphicFramePr>
            <a:graphicFrameLocks noChangeAspect="1"/>
          </p:cNvGraphicFramePr>
          <p:nvPr/>
        </p:nvGraphicFramePr>
        <p:xfrm>
          <a:off x="5875338" y="530225"/>
          <a:ext cx="2847975" cy="1203325"/>
        </p:xfrm>
        <a:graphic>
          <a:graphicData uri="http://schemas.openxmlformats.org/presentationml/2006/ole">
            <mc:AlternateContent xmlns:mc="http://schemas.openxmlformats.org/markup-compatibility/2006">
              <mc:Choice xmlns:v="urn:schemas-microsoft-com:vml" Requires="v">
                <p:oleObj spid="_x0000_s56331" name="公式" r:id="rId11" imgW="1155600" imgH="482400" progId="Equation.3">
                  <p:embed/>
                </p:oleObj>
              </mc:Choice>
              <mc:Fallback>
                <p:oleObj name="公式" r:id="rId11" imgW="1155600" imgH="482400" progId="Equation.3">
                  <p:embed/>
                  <p:pic>
                    <p:nvPicPr>
                      <p:cNvPr id="0" name="Object 1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75338" y="530225"/>
                        <a:ext cx="2847975" cy="1203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a:spLocks noChangeArrowheads="1"/>
          </p:cNvSpPr>
          <p:nvPr/>
        </p:nvSpPr>
        <p:spPr bwMode="auto">
          <a:xfrm>
            <a:off x="6724650" y="4995863"/>
            <a:ext cx="1955800" cy="584200"/>
          </a:xfrm>
          <a:prstGeom prst="rect">
            <a:avLst/>
          </a:prstGeom>
          <a:noFill/>
          <a:ln w="9525">
            <a:noFill/>
            <a:miter lim="800000"/>
            <a:headEnd/>
            <a:tailEnd/>
          </a:ln>
        </p:spPr>
        <p:txBody>
          <a:bodyPr>
            <a:spAutoFit/>
          </a:bodyPr>
          <a:lstStyle/>
          <a:p>
            <a:r>
              <a:rPr lang="zh-CN" altLang="en-US" b="1"/>
              <a:t>所以利用</a:t>
            </a:r>
            <a:endParaRPr lang="zh-CN" altLang="en-US"/>
          </a:p>
        </p:txBody>
      </p:sp>
      <p:sp>
        <p:nvSpPr>
          <p:cNvPr id="14" name="矩形 13"/>
          <p:cNvSpPr>
            <a:spLocks noChangeArrowheads="1"/>
          </p:cNvSpPr>
          <p:nvPr/>
        </p:nvSpPr>
        <p:spPr bwMode="auto">
          <a:xfrm>
            <a:off x="252413" y="5486400"/>
            <a:ext cx="8388350" cy="1077913"/>
          </a:xfrm>
          <a:prstGeom prst="rect">
            <a:avLst/>
          </a:prstGeom>
          <a:noFill/>
          <a:ln w="9525">
            <a:noFill/>
            <a:miter lim="800000"/>
            <a:headEnd/>
            <a:tailEnd/>
          </a:ln>
        </p:spPr>
        <p:txBody>
          <a:bodyPr>
            <a:spAutoFit/>
          </a:bodyPr>
          <a:lstStyle/>
          <a:p>
            <a:r>
              <a:rPr lang="zh-CN" altLang="en-US" b="1"/>
              <a:t>向量值函数的微积分理论</a:t>
            </a:r>
            <a:r>
              <a:rPr lang="zh-CN" altLang="en-US" b="1">
                <a:cs typeface="Times New Roman" pitchFamily="18" charset="0"/>
              </a:rPr>
              <a:t>,</a:t>
            </a:r>
            <a:r>
              <a:rPr lang="zh-CN" altLang="en-US" b="1"/>
              <a:t>可将常微分方程初值问题的各种数值方法推广到方程组上来.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331"/>
                                        </p:tgtEl>
                                        <p:attrNameLst>
                                          <p:attrName>style.visibility</p:attrName>
                                        </p:attrNameLst>
                                      </p:cBhvr>
                                      <p:to>
                                        <p:strVal val="visible"/>
                                      </p:to>
                                    </p:set>
                                    <p:animEffect transition="in" filter="dissolve">
                                      <p:cBhvr>
                                        <p:cTn id="7" dur="500"/>
                                        <p:tgtEl>
                                          <p:spTgt spid="5633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5658"/>
                                        </p:tgtEl>
                                        <p:attrNameLst>
                                          <p:attrName>style.visibility</p:attrName>
                                        </p:attrNameLst>
                                      </p:cBhvr>
                                      <p:to>
                                        <p:strVal val="visible"/>
                                      </p:to>
                                    </p:set>
                                    <p:anim calcmode="lin" valueType="num">
                                      <p:cBhvr additive="base">
                                        <p:cTn id="12" dur="500" fill="hold"/>
                                        <p:tgtEl>
                                          <p:spTgt spid="155658"/>
                                        </p:tgtEl>
                                        <p:attrNameLst>
                                          <p:attrName>ppt_x</p:attrName>
                                        </p:attrNameLst>
                                      </p:cBhvr>
                                      <p:tavLst>
                                        <p:tav tm="0">
                                          <p:val>
                                            <p:strVal val="0-#ppt_w/2"/>
                                          </p:val>
                                        </p:tav>
                                        <p:tav tm="100000">
                                          <p:val>
                                            <p:strVal val="#ppt_x"/>
                                          </p:val>
                                        </p:tav>
                                      </p:tavLst>
                                    </p:anim>
                                    <p:anim calcmode="lin" valueType="num">
                                      <p:cBhvr additive="base">
                                        <p:cTn id="13" dur="500" fill="hold"/>
                                        <p:tgtEl>
                                          <p:spTgt spid="15565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6332"/>
                                        </p:tgtEl>
                                        <p:attrNameLst>
                                          <p:attrName>style.visibility</p:attrName>
                                        </p:attrNameLst>
                                      </p:cBhvr>
                                      <p:to>
                                        <p:strVal val="visible"/>
                                      </p:to>
                                    </p:set>
                                    <p:animEffect transition="in" filter="dissolve">
                                      <p:cBhvr>
                                        <p:cTn id="18" dur="500"/>
                                        <p:tgtEl>
                                          <p:spTgt spid="5633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21185"/>
                                        </p:tgtEl>
                                        <p:attrNameLst>
                                          <p:attrName>style.visibility</p:attrName>
                                        </p:attrNameLst>
                                      </p:cBhvr>
                                      <p:to>
                                        <p:strVal val="visible"/>
                                      </p:to>
                                    </p:set>
                                    <p:animEffect transition="in" filter="dissolve">
                                      <p:cBhvr>
                                        <p:cTn id="23" dur="500"/>
                                        <p:tgtEl>
                                          <p:spTgt spid="22118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21186"/>
                                        </p:tgtEl>
                                        <p:attrNameLst>
                                          <p:attrName>style.visibility</p:attrName>
                                        </p:attrNameLst>
                                      </p:cBhvr>
                                      <p:to>
                                        <p:strVal val="visible"/>
                                      </p:to>
                                    </p:set>
                                    <p:animEffect transition="in" filter="dissolve">
                                      <p:cBhvr>
                                        <p:cTn id="28" dur="500"/>
                                        <p:tgtEl>
                                          <p:spTgt spid="22118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55661"/>
                                        </p:tgtEl>
                                        <p:attrNameLst>
                                          <p:attrName>style.visibility</p:attrName>
                                        </p:attrNameLst>
                                      </p:cBhvr>
                                      <p:to>
                                        <p:strVal val="visible"/>
                                      </p:to>
                                    </p:set>
                                    <p:anim calcmode="lin" valueType="num">
                                      <p:cBhvr additive="base">
                                        <p:cTn id="33" dur="500" fill="hold"/>
                                        <p:tgtEl>
                                          <p:spTgt spid="155661"/>
                                        </p:tgtEl>
                                        <p:attrNameLst>
                                          <p:attrName>ppt_x</p:attrName>
                                        </p:attrNameLst>
                                      </p:cBhvr>
                                      <p:tavLst>
                                        <p:tav tm="0">
                                          <p:val>
                                            <p:strVal val="0-#ppt_w/2"/>
                                          </p:val>
                                        </p:tav>
                                        <p:tav tm="100000">
                                          <p:val>
                                            <p:strVal val="#ppt_x"/>
                                          </p:val>
                                        </p:tav>
                                      </p:tavLst>
                                    </p:anim>
                                    <p:anim calcmode="lin" valueType="num">
                                      <p:cBhvr additive="base">
                                        <p:cTn id="34" dur="500" fill="hold"/>
                                        <p:tgtEl>
                                          <p:spTgt spid="15566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55308"/>
                                        </p:tgtEl>
                                        <p:attrNameLst>
                                          <p:attrName>style.visibility</p:attrName>
                                        </p:attrNameLst>
                                      </p:cBhvr>
                                      <p:to>
                                        <p:strVal val="visible"/>
                                      </p:to>
                                    </p:set>
                                    <p:animEffect transition="in" filter="dissolve">
                                      <p:cBhvr>
                                        <p:cTn id="39" dur="500"/>
                                        <p:tgtEl>
                                          <p:spTgt spid="55308"/>
                                        </p:tgtEl>
                                      </p:cBhvr>
                                    </p:animEffect>
                                  </p:childTnLst>
                                  <p:subTnLst>
                                    <p:set>
                                      <p:cBhvr override="childStyle">
                                        <p:cTn dur="1" fill="hold" display="0" masterRel="nextClick" afterEffect="1"/>
                                        <p:tgtEl>
                                          <p:spTgt spid="55308"/>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dissolv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8" grpId="0" autoUpdateAnimBg="0"/>
      <p:bldP spid="155661" grpId="0" autoUpdateAnimBg="0"/>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标题 1"/>
          <p:cNvSpPr>
            <a:spLocks noGrp="1"/>
          </p:cNvSpPr>
          <p:nvPr>
            <p:ph type="title"/>
          </p:nvPr>
        </p:nvSpPr>
        <p:spPr>
          <a:xfrm>
            <a:off x="533400" y="427038"/>
            <a:ext cx="8159750" cy="858837"/>
          </a:xfrm>
        </p:spPr>
        <p:txBody>
          <a:bodyPr/>
          <a:lstStyle/>
          <a:p>
            <a:pPr algn="l"/>
            <a:r>
              <a:rPr lang="zh-CN" altLang="en-US" u="none" dirty="0">
                <a:solidFill>
                  <a:schemeClr val="tx1"/>
                </a:solidFill>
              </a:rPr>
              <a:t>如果在</a:t>
            </a:r>
            <a:r>
              <a:rPr lang="en-US" altLang="zh-CN" i="1" u="none" dirty="0">
                <a:solidFill>
                  <a:schemeClr val="tx1"/>
                </a:solidFill>
                <a:latin typeface="Times New Roman" pitchFamily="18" charset="0"/>
                <a:cs typeface="Times New Roman" pitchFamily="18" charset="0"/>
              </a:rPr>
              <a:t>m </a:t>
            </a:r>
            <a:r>
              <a:rPr lang="en-US" altLang="zh-CN" u="none" dirty="0">
                <a:solidFill>
                  <a:schemeClr val="tx1"/>
                </a:solidFill>
                <a:latin typeface="Times New Roman" pitchFamily="18" charset="0"/>
                <a:cs typeface="Times New Roman" pitchFamily="18" charset="0"/>
              </a:rPr>
              <a:t>+ 1</a:t>
            </a:r>
            <a:r>
              <a:rPr lang="zh-CN" altLang="en-US" u="none" dirty="0">
                <a:solidFill>
                  <a:schemeClr val="tx1"/>
                </a:solidFill>
              </a:rPr>
              <a:t>维区域</a:t>
            </a:r>
            <a:r>
              <a:rPr kumimoji="1" lang="en-US" altLang="zh-CN" i="1" u="none" dirty="0">
                <a:solidFill>
                  <a:schemeClr val="tx1"/>
                </a:solidFill>
                <a:latin typeface="Times New Roman" pitchFamily="18" charset="0"/>
                <a:cs typeface="Times New Roman" pitchFamily="18" charset="0"/>
              </a:rPr>
              <a:t>D </a:t>
            </a:r>
            <a:r>
              <a:rPr kumimoji="1" lang="en-US" altLang="zh-CN" u="none" dirty="0">
                <a:solidFill>
                  <a:schemeClr val="tx1"/>
                </a:solidFill>
                <a:latin typeface="Times New Roman" pitchFamily="18" charset="0"/>
                <a:cs typeface="Times New Roman" pitchFamily="18" charset="0"/>
              </a:rPr>
              <a:t>={(</a:t>
            </a:r>
            <a:r>
              <a:rPr kumimoji="1" lang="en-US" altLang="zh-CN" i="1" u="none" dirty="0">
                <a:solidFill>
                  <a:schemeClr val="tx1"/>
                </a:solidFill>
                <a:latin typeface="Times New Roman" pitchFamily="18" charset="0"/>
                <a:cs typeface="Times New Roman" pitchFamily="18" charset="0"/>
              </a:rPr>
              <a:t>x</a:t>
            </a:r>
            <a:r>
              <a:rPr kumimoji="1" lang="en-US" altLang="zh-CN" u="none" dirty="0">
                <a:solidFill>
                  <a:schemeClr val="tx1"/>
                </a:solidFill>
                <a:latin typeface="Times New Roman" pitchFamily="18" charset="0"/>
                <a:cs typeface="Times New Roman" pitchFamily="18" charset="0"/>
              </a:rPr>
              <a:t>, </a:t>
            </a:r>
            <a:r>
              <a:rPr kumimoji="1" lang="en-US" altLang="zh-CN" i="1" u="none" dirty="0">
                <a:solidFill>
                  <a:schemeClr val="tx1"/>
                </a:solidFill>
                <a:latin typeface="Times New Roman" pitchFamily="18" charset="0"/>
                <a:cs typeface="Times New Roman" pitchFamily="18" charset="0"/>
              </a:rPr>
              <a:t>Y</a:t>
            </a:r>
            <a:r>
              <a:rPr kumimoji="1" lang="en-US" altLang="zh-CN" u="none" dirty="0">
                <a:solidFill>
                  <a:schemeClr val="tx1"/>
                </a:solidFill>
                <a:latin typeface="Times New Roman" pitchFamily="18" charset="0"/>
                <a:cs typeface="Times New Roman" pitchFamily="18" charset="0"/>
              </a:rPr>
              <a:t>)|</a:t>
            </a:r>
            <a:r>
              <a:rPr kumimoji="1" lang="en-US" altLang="zh-CN" i="1" u="none" dirty="0">
                <a:solidFill>
                  <a:schemeClr val="tx1"/>
                </a:solidFill>
                <a:latin typeface="Times New Roman" pitchFamily="18" charset="0"/>
                <a:cs typeface="Times New Roman" pitchFamily="18" charset="0"/>
              </a:rPr>
              <a:t>a ≤ x ≤ b, </a:t>
            </a:r>
            <a:r>
              <a:rPr kumimoji="1" lang="en-US" altLang="zh-CN" i="1" u="none" dirty="0" err="1">
                <a:solidFill>
                  <a:schemeClr val="tx1"/>
                </a:solidFill>
                <a:latin typeface="Times New Roman" pitchFamily="18" charset="0"/>
                <a:cs typeface="Times New Roman" pitchFamily="18" charset="0"/>
              </a:rPr>
              <a:t>Y</a:t>
            </a:r>
            <a:r>
              <a:rPr kumimoji="1" lang="en-US" altLang="zh-CN" u="none" dirty="0" err="1">
                <a:solidFill>
                  <a:schemeClr val="tx1"/>
                </a:solidFill>
                <a:latin typeface="Times New Roman" pitchFamily="18" charset="0"/>
                <a:cs typeface="Times New Roman" pitchFamily="18" charset="0"/>
                <a:sym typeface="Symbol" pitchFamily="18" charset="2"/>
              </a:rPr>
              <a:t></a:t>
            </a:r>
            <a:r>
              <a:rPr kumimoji="1" lang="en-US" altLang="zh-CN" i="1" u="none" dirty="0" err="1">
                <a:solidFill>
                  <a:schemeClr val="tx1"/>
                </a:solidFill>
                <a:latin typeface="Times New Roman" pitchFamily="18" charset="0"/>
                <a:cs typeface="Times New Roman" pitchFamily="18" charset="0"/>
                <a:sym typeface="Symbol" pitchFamily="18" charset="2"/>
              </a:rPr>
              <a:t>R</a:t>
            </a:r>
            <a:r>
              <a:rPr kumimoji="1" lang="en-US" altLang="zh-CN" i="1" u="none" baseline="30000" dirty="0" err="1">
                <a:solidFill>
                  <a:schemeClr val="tx1"/>
                </a:solidFill>
                <a:latin typeface="Times New Roman" pitchFamily="18" charset="0"/>
                <a:cs typeface="Times New Roman" pitchFamily="18" charset="0"/>
                <a:sym typeface="Symbol" pitchFamily="18" charset="2"/>
              </a:rPr>
              <a:t>m</a:t>
            </a:r>
            <a:r>
              <a:rPr kumimoji="1" lang="en-US" altLang="zh-CN" u="none" dirty="0">
                <a:solidFill>
                  <a:schemeClr val="tx1"/>
                </a:solidFill>
                <a:latin typeface="Times New Roman" pitchFamily="18" charset="0"/>
                <a:cs typeface="Times New Roman" pitchFamily="18" charset="0"/>
              </a:rPr>
              <a:t>}</a:t>
            </a:r>
            <a:endParaRPr lang="zh-CN" altLang="en-US" u="none" dirty="0">
              <a:solidFill>
                <a:schemeClr val="tx1"/>
              </a:solidFill>
            </a:endParaRPr>
          </a:p>
        </p:txBody>
      </p:sp>
      <p:sp>
        <p:nvSpPr>
          <p:cNvPr id="3" name="页脚占位符 2"/>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57350" name="灯片编号占位符 3"/>
          <p:cNvSpPr>
            <a:spLocks noGrp="1"/>
          </p:cNvSpPr>
          <p:nvPr>
            <p:ph type="sldNum" sz="quarter" idx="12"/>
          </p:nvPr>
        </p:nvSpPr>
        <p:spPr>
          <a:noFill/>
        </p:spPr>
        <p:txBody>
          <a:bodyPr/>
          <a:lstStyle/>
          <a:p>
            <a:fld id="{0663028F-F594-4FAA-A980-15C4C4F37435}" type="slidenum">
              <a:rPr lang="zh-CN" altLang="en-US" smtClean="0"/>
              <a:pPr/>
              <a:t>25</a:t>
            </a:fld>
            <a:endParaRPr lang="en-US" altLang="zh-CN"/>
          </a:p>
        </p:txBody>
      </p:sp>
      <p:graphicFrame>
        <p:nvGraphicFramePr>
          <p:cNvPr id="118786" name="Object 2"/>
          <p:cNvGraphicFramePr>
            <a:graphicFrameLocks noChangeAspect="1"/>
          </p:cNvGraphicFramePr>
          <p:nvPr/>
        </p:nvGraphicFramePr>
        <p:xfrm>
          <a:off x="1790700" y="2270125"/>
          <a:ext cx="4603750" cy="635000"/>
        </p:xfrm>
        <a:graphic>
          <a:graphicData uri="http://schemas.openxmlformats.org/presentationml/2006/ole">
            <mc:AlternateContent xmlns:mc="http://schemas.openxmlformats.org/markup-compatibility/2006">
              <mc:Choice xmlns:v="urn:schemas-microsoft-com:vml" Requires="v">
                <p:oleObj spid="_x0000_s57348" name="公式" r:id="rId3" imgW="1841400" imgH="253800" progId="Equation.3">
                  <p:embed/>
                </p:oleObj>
              </mc:Choice>
              <mc:Fallback>
                <p:oleObj name="公式" r:id="rId3" imgW="1841400" imgH="25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700" y="2270125"/>
                        <a:ext cx="460375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1" name="矩形 5"/>
          <p:cNvSpPr>
            <a:spLocks noChangeArrowheads="1"/>
          </p:cNvSpPr>
          <p:nvPr/>
        </p:nvSpPr>
        <p:spPr bwMode="auto">
          <a:xfrm>
            <a:off x="523875" y="1304925"/>
            <a:ext cx="8315325" cy="1077913"/>
          </a:xfrm>
          <a:prstGeom prst="rect">
            <a:avLst/>
          </a:prstGeom>
          <a:noFill/>
          <a:ln w="9525">
            <a:noFill/>
            <a:miter lim="800000"/>
            <a:headEnd/>
            <a:tailEnd/>
          </a:ln>
        </p:spPr>
        <p:txBody>
          <a:bodyPr>
            <a:spAutoFit/>
          </a:bodyPr>
          <a:lstStyle/>
          <a:p>
            <a:r>
              <a:rPr kumimoji="1" lang="zh-CN" altLang="zh-CN">
                <a:cs typeface="Times New Roman" pitchFamily="18" charset="0"/>
              </a:rPr>
              <a:t>上</a:t>
            </a:r>
            <a:r>
              <a:rPr kumimoji="1" lang="en-US" altLang="zh-CN">
                <a:cs typeface="Times New Roman" pitchFamily="18" charset="0"/>
              </a:rPr>
              <a:t>, </a:t>
            </a:r>
            <a:r>
              <a:rPr kumimoji="1" lang="zh-CN" altLang="en-US">
                <a:cs typeface="Times New Roman" pitchFamily="18" charset="0"/>
              </a:rPr>
              <a:t>向量值函数</a:t>
            </a:r>
            <a:r>
              <a:rPr kumimoji="1" lang="en-US" altLang="zh-CN" i="1">
                <a:cs typeface="Times New Roman" pitchFamily="18" charset="0"/>
              </a:rPr>
              <a:t>F</a:t>
            </a:r>
            <a:r>
              <a:rPr kumimoji="1" lang="en-US" altLang="zh-CN">
                <a:cs typeface="Times New Roman" pitchFamily="18" charset="0"/>
              </a:rPr>
              <a:t>(</a:t>
            </a:r>
            <a:r>
              <a:rPr kumimoji="1" lang="en-US" altLang="zh-CN" i="1">
                <a:cs typeface="Times New Roman" pitchFamily="18" charset="0"/>
              </a:rPr>
              <a:t>x</a:t>
            </a:r>
            <a:r>
              <a:rPr kumimoji="1" lang="en-US" altLang="zh-CN">
                <a:cs typeface="Times New Roman" pitchFamily="18" charset="0"/>
              </a:rPr>
              <a:t>, </a:t>
            </a:r>
            <a:r>
              <a:rPr kumimoji="1" lang="en-US" altLang="zh-CN" i="1">
                <a:cs typeface="Times New Roman" pitchFamily="18" charset="0"/>
              </a:rPr>
              <a:t>Y</a:t>
            </a:r>
            <a:r>
              <a:rPr kumimoji="1" lang="en-US" altLang="zh-CN">
                <a:cs typeface="Times New Roman" pitchFamily="18" charset="0"/>
              </a:rPr>
              <a:t>) </a:t>
            </a:r>
            <a:r>
              <a:rPr kumimoji="1" lang="zh-CN" altLang="zh-CN">
                <a:cs typeface="Times New Roman" pitchFamily="18" charset="0"/>
              </a:rPr>
              <a:t>关于</a:t>
            </a:r>
            <a:r>
              <a:rPr kumimoji="1" lang="zh-CN" altLang="en-US">
                <a:cs typeface="Times New Roman" pitchFamily="18" charset="0"/>
              </a:rPr>
              <a:t> </a:t>
            </a:r>
            <a:r>
              <a:rPr kumimoji="1" lang="en-US" altLang="zh-CN" i="1">
                <a:cs typeface="Times New Roman" pitchFamily="18" charset="0"/>
              </a:rPr>
              <a:t>Y</a:t>
            </a:r>
            <a:r>
              <a:rPr kumimoji="1" lang="en-US" altLang="zh-CN">
                <a:cs typeface="Times New Roman" pitchFamily="18" charset="0"/>
              </a:rPr>
              <a:t> </a:t>
            </a:r>
            <a:r>
              <a:rPr kumimoji="1" lang="zh-CN" altLang="zh-CN">
                <a:cs typeface="Times New Roman" pitchFamily="18" charset="0"/>
              </a:rPr>
              <a:t>满足</a:t>
            </a:r>
            <a:r>
              <a:rPr kumimoji="1" lang="zh-CN" altLang="en-US">
                <a:cs typeface="Times New Roman" pitchFamily="18" charset="0"/>
              </a:rPr>
              <a:t> </a:t>
            </a:r>
            <a:r>
              <a:rPr kumimoji="1" lang="en-US" altLang="zh-CN">
                <a:cs typeface="Times New Roman" pitchFamily="18" charset="0"/>
              </a:rPr>
              <a:t>Lipschitz </a:t>
            </a:r>
            <a:r>
              <a:rPr kumimoji="1" lang="zh-CN" altLang="zh-CN">
                <a:cs typeface="Times New Roman" pitchFamily="18" charset="0"/>
              </a:rPr>
              <a:t>条件</a:t>
            </a:r>
            <a:r>
              <a:rPr kumimoji="1" lang="zh-CN" altLang="en-US">
                <a:cs typeface="Times New Roman" pitchFamily="18" charset="0"/>
              </a:rPr>
              <a:t>, </a:t>
            </a:r>
            <a:endParaRPr lang="zh-CN" altLang="en-US"/>
          </a:p>
        </p:txBody>
      </p:sp>
      <p:sp>
        <p:nvSpPr>
          <p:cNvPr id="7" name="矩形 6"/>
          <p:cNvSpPr>
            <a:spLocks noChangeArrowheads="1"/>
          </p:cNvSpPr>
          <p:nvPr/>
        </p:nvSpPr>
        <p:spPr bwMode="auto">
          <a:xfrm>
            <a:off x="557213" y="2955925"/>
            <a:ext cx="8029575" cy="1077913"/>
          </a:xfrm>
          <a:prstGeom prst="rect">
            <a:avLst/>
          </a:prstGeom>
          <a:noFill/>
          <a:ln w="9525">
            <a:noFill/>
            <a:miter lim="800000"/>
            <a:headEnd/>
            <a:tailEnd/>
          </a:ln>
        </p:spPr>
        <p:txBody>
          <a:bodyPr>
            <a:spAutoFit/>
          </a:bodyPr>
          <a:lstStyle/>
          <a:p>
            <a:r>
              <a:rPr kumimoji="1" lang="zh-CN" altLang="en-US">
                <a:cs typeface="Times New Roman" pitchFamily="18" charset="0"/>
              </a:rPr>
              <a:t>其中 </a:t>
            </a:r>
            <a:r>
              <a:rPr kumimoji="1" lang="en-US" altLang="zh-CN" i="1">
                <a:cs typeface="Times New Roman" pitchFamily="18" charset="0"/>
              </a:rPr>
              <a:t>L</a:t>
            </a:r>
            <a:r>
              <a:rPr kumimoji="1" lang="en-US" altLang="zh-CN">
                <a:cs typeface="Times New Roman" pitchFamily="18" charset="0"/>
              </a:rPr>
              <a:t>&gt;0</a:t>
            </a:r>
            <a:r>
              <a:rPr kumimoji="1" lang="zh-CN" altLang="zh-CN">
                <a:cs typeface="Times New Roman" pitchFamily="18" charset="0"/>
              </a:rPr>
              <a:t>为</a:t>
            </a:r>
            <a:r>
              <a:rPr kumimoji="1" lang="zh-CN" altLang="en-US">
                <a:cs typeface="Times New Roman" pitchFamily="18" charset="0"/>
              </a:rPr>
              <a:t> </a:t>
            </a:r>
            <a:r>
              <a:rPr kumimoji="1" lang="en-US" altLang="zh-CN">
                <a:cs typeface="Times New Roman" pitchFamily="18" charset="0"/>
              </a:rPr>
              <a:t>Lipschitz </a:t>
            </a:r>
            <a:r>
              <a:rPr kumimoji="1" lang="zh-CN" altLang="en-US">
                <a:cs typeface="Times New Roman" pitchFamily="18" charset="0"/>
              </a:rPr>
              <a:t>常数</a:t>
            </a:r>
            <a:r>
              <a:rPr kumimoji="1" lang="en-US" altLang="zh-CN">
                <a:cs typeface="Times New Roman" pitchFamily="18" charset="0"/>
              </a:rPr>
              <a:t>,</a:t>
            </a:r>
            <a:r>
              <a:rPr kumimoji="1" lang="zh-CN" altLang="en-US">
                <a:cs typeface="Times New Roman" pitchFamily="18" charset="0"/>
              </a:rPr>
              <a:t>且</a:t>
            </a:r>
            <a:r>
              <a:rPr kumimoji="1" lang="en-US" altLang="zh-CN" i="1">
                <a:cs typeface="Times New Roman" pitchFamily="18" charset="0"/>
              </a:rPr>
              <a:t>F</a:t>
            </a:r>
            <a:r>
              <a:rPr kumimoji="1" lang="en-US" altLang="zh-CN">
                <a:cs typeface="Times New Roman" pitchFamily="18" charset="0"/>
                <a:sym typeface="Symbol" pitchFamily="18" charset="2"/>
              </a:rPr>
              <a:t></a:t>
            </a:r>
            <a:r>
              <a:rPr kumimoji="1" lang="en-US" altLang="zh-CN">
                <a:cs typeface="Times New Roman" pitchFamily="18" charset="0"/>
              </a:rPr>
              <a:t>C(</a:t>
            </a:r>
            <a:r>
              <a:rPr kumimoji="1" lang="en-US" altLang="zh-CN" i="1">
                <a:cs typeface="Times New Roman" pitchFamily="18" charset="0"/>
              </a:rPr>
              <a:t>D</a:t>
            </a:r>
            <a:r>
              <a:rPr kumimoji="1" lang="en-US" altLang="zh-CN">
                <a:cs typeface="Times New Roman" pitchFamily="18" charset="0"/>
              </a:rPr>
              <a:t>)</a:t>
            </a:r>
            <a:r>
              <a:rPr kumimoji="1" lang="zh-CN" altLang="en-US">
                <a:cs typeface="Times New Roman" pitchFamily="18" charset="0"/>
              </a:rPr>
              <a:t>。</a:t>
            </a:r>
            <a:r>
              <a:rPr lang="zh-CN" altLang="en-US"/>
              <a:t>则初值问题</a:t>
            </a:r>
            <a:r>
              <a:rPr lang="en-US" altLang="zh-CN"/>
              <a:t>(2.5)</a:t>
            </a:r>
            <a:endParaRPr lang="zh-CN" altLang="en-US"/>
          </a:p>
        </p:txBody>
      </p:sp>
      <p:graphicFrame>
        <p:nvGraphicFramePr>
          <p:cNvPr id="118787" name="Object 3"/>
          <p:cNvGraphicFramePr>
            <a:graphicFrameLocks noChangeAspect="1"/>
          </p:cNvGraphicFramePr>
          <p:nvPr/>
        </p:nvGraphicFramePr>
        <p:xfrm>
          <a:off x="3036888" y="3889375"/>
          <a:ext cx="3106737" cy="1522413"/>
        </p:xfrm>
        <a:graphic>
          <a:graphicData uri="http://schemas.openxmlformats.org/presentationml/2006/ole">
            <mc:AlternateContent xmlns:mc="http://schemas.openxmlformats.org/markup-compatibility/2006">
              <mc:Choice xmlns:v="urn:schemas-microsoft-com:vml" Requires="v">
                <p:oleObj spid="_x0000_s57349" name="公式" r:id="rId5" imgW="1295280" imgH="634680" progId="Equation.3">
                  <p:embed/>
                </p:oleObj>
              </mc:Choice>
              <mc:Fallback>
                <p:oleObj name="公式" r:id="rId5" imgW="1295280" imgH="6346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6888" y="3889375"/>
                        <a:ext cx="3106737" cy="1522413"/>
                      </a:xfrm>
                      <a:prstGeom prst="rect">
                        <a:avLst/>
                      </a:prstGeom>
                      <a:gradFill rotWithShape="0">
                        <a:gsLst>
                          <a:gs pos="0">
                            <a:schemeClr val="accent1"/>
                          </a:gs>
                          <a:gs pos="50000">
                            <a:srgbClr val="FFFFFF"/>
                          </a:gs>
                          <a:gs pos="100000">
                            <a:schemeClr val="accent1"/>
                          </a:gs>
                        </a:gsLst>
                        <a:lin ang="5400000" scaled="1"/>
                      </a:gradFill>
                    </p:spPr>
                  </p:pic>
                </p:oleObj>
              </mc:Fallback>
            </mc:AlternateContent>
          </a:graphicData>
        </a:graphic>
      </p:graphicFrame>
      <p:sp>
        <p:nvSpPr>
          <p:cNvPr id="9" name="矩形 8"/>
          <p:cNvSpPr>
            <a:spLocks noChangeArrowheads="1"/>
          </p:cNvSpPr>
          <p:nvPr/>
        </p:nvSpPr>
        <p:spPr bwMode="auto">
          <a:xfrm>
            <a:off x="576263" y="5503863"/>
            <a:ext cx="6937375" cy="584200"/>
          </a:xfrm>
          <a:prstGeom prst="rect">
            <a:avLst/>
          </a:prstGeom>
          <a:noFill/>
          <a:ln w="9525">
            <a:noFill/>
            <a:miter lim="800000"/>
            <a:headEnd/>
            <a:tailEnd/>
          </a:ln>
        </p:spPr>
        <p:txBody>
          <a:bodyPr>
            <a:spAutoFit/>
          </a:bodyPr>
          <a:lstStyle/>
          <a:p>
            <a:r>
              <a:rPr lang="zh-CN" altLang="en-US"/>
              <a:t>在区间</a:t>
            </a:r>
            <a:r>
              <a:rPr lang="en-US" altLang="zh-CN"/>
              <a:t>[</a:t>
            </a:r>
            <a:r>
              <a:rPr lang="en-US" altLang="zh-CN" i="1"/>
              <a:t>a, b</a:t>
            </a:r>
            <a:r>
              <a:rPr lang="en-US" altLang="zh-CN"/>
              <a:t>]</a:t>
            </a:r>
            <a:r>
              <a:rPr lang="zh-CN" altLang="en-US"/>
              <a:t>上存在唯一解</a:t>
            </a:r>
            <a:r>
              <a:rPr lang="en-US" altLang="zh-CN" i="1"/>
              <a:t>Y</a:t>
            </a:r>
            <a:r>
              <a:rPr lang="en-US" altLang="zh-CN"/>
              <a:t>(</a:t>
            </a:r>
            <a:r>
              <a:rPr lang="en-US" altLang="zh-CN" i="1"/>
              <a:t>x</a:t>
            </a:r>
            <a:r>
              <a:rPr lang="en-US" altLang="zh-CN"/>
              <a:t>)</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dissolve">
                                      <p:cBhvr>
                                        <p:cTn id="7" dur="500"/>
                                        <p:tgtEl>
                                          <p:spTgt spid="11878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8787"/>
                                        </p:tgtEl>
                                        <p:attrNameLst>
                                          <p:attrName>style.visibility</p:attrName>
                                        </p:attrNameLst>
                                      </p:cBhvr>
                                      <p:to>
                                        <p:strVal val="visible"/>
                                      </p:to>
                                    </p:set>
                                    <p:animEffect transition="in" filter="dissolve">
                                      <p:cBhvr>
                                        <p:cTn id="17" dur="500"/>
                                        <p:tgtEl>
                                          <p:spTgt spid="11878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58374" name="灯片编号占位符 4"/>
          <p:cNvSpPr>
            <a:spLocks noGrp="1"/>
          </p:cNvSpPr>
          <p:nvPr>
            <p:ph type="sldNum" sz="quarter" idx="12"/>
          </p:nvPr>
        </p:nvSpPr>
        <p:spPr>
          <a:noFill/>
        </p:spPr>
        <p:txBody>
          <a:bodyPr/>
          <a:lstStyle/>
          <a:p>
            <a:fld id="{A6EE208E-2E0F-4A5A-B1FD-15D16E1445EB}" type="slidenum">
              <a:rPr lang="zh-CN" altLang="en-US" smtClean="0"/>
              <a:pPr/>
              <a:t>26</a:t>
            </a:fld>
            <a:endParaRPr lang="en-US" altLang="zh-CN"/>
          </a:p>
        </p:txBody>
      </p:sp>
      <p:sp>
        <p:nvSpPr>
          <p:cNvPr id="58375" name="Rectangle 2"/>
          <p:cNvSpPr>
            <a:spLocks noGrp="1" noChangeArrowheads="1"/>
          </p:cNvSpPr>
          <p:nvPr>
            <p:ph type="title"/>
          </p:nvPr>
        </p:nvSpPr>
        <p:spPr>
          <a:xfrm>
            <a:off x="533400" y="506413"/>
            <a:ext cx="7958138" cy="1428750"/>
          </a:xfrm>
        </p:spPr>
        <p:txBody>
          <a:bodyPr/>
          <a:lstStyle/>
          <a:p>
            <a:pPr algn="l"/>
            <a:r>
              <a:rPr lang="en-US" altLang="zh-CN" u="none" dirty="0">
                <a:solidFill>
                  <a:schemeClr val="tx1"/>
                </a:solidFill>
                <a:latin typeface="Times New Roman" pitchFamily="18" charset="0"/>
              </a:rPr>
              <a:t>	</a:t>
            </a:r>
            <a:r>
              <a:rPr lang="zh-CN" altLang="en-US" u="none" dirty="0">
                <a:solidFill>
                  <a:schemeClr val="tx1"/>
                </a:solidFill>
                <a:latin typeface="Times New Roman" pitchFamily="18" charset="0"/>
              </a:rPr>
              <a:t>利用向量值函数的微积分理论</a:t>
            </a:r>
            <a:r>
              <a:rPr lang="zh-CN" altLang="en-US" u="none" dirty="0">
                <a:solidFill>
                  <a:schemeClr val="tx1"/>
                </a:solidFill>
                <a:latin typeface="Times New Roman" pitchFamily="18" charset="0"/>
                <a:cs typeface="Times New Roman" pitchFamily="18" charset="0"/>
              </a:rPr>
              <a:t>, </a:t>
            </a:r>
            <a:r>
              <a:rPr lang="zh-CN" altLang="en-US" u="none" dirty="0">
                <a:solidFill>
                  <a:schemeClr val="tx1"/>
                </a:solidFill>
                <a:latin typeface="Times New Roman" pitchFamily="18" charset="0"/>
              </a:rPr>
              <a:t>很容易将</a:t>
            </a:r>
            <a:r>
              <a:rPr lang="zh-CN" altLang="en-US" u="none" dirty="0">
                <a:solidFill>
                  <a:schemeClr val="tx1"/>
                </a:solidFill>
              </a:rPr>
              <a:t>常微分方程初值问题的各种数值方法</a:t>
            </a:r>
            <a:r>
              <a:rPr lang="zh-CN" altLang="en-US" u="none" dirty="0">
                <a:solidFill>
                  <a:schemeClr val="tx1"/>
                </a:solidFill>
                <a:latin typeface="Times New Roman" pitchFamily="18" charset="0"/>
              </a:rPr>
              <a:t>推广到</a:t>
            </a:r>
            <a:r>
              <a:rPr lang="zh-CN" altLang="en-US" u="none" dirty="0">
                <a:solidFill>
                  <a:schemeClr val="tx1"/>
                </a:solidFill>
              </a:rPr>
              <a:t>一阶常微分方程组</a:t>
            </a:r>
            <a:r>
              <a:rPr lang="zh-CN" altLang="en-US" u="none" dirty="0">
                <a:solidFill>
                  <a:schemeClr val="tx1"/>
                </a:solidFill>
                <a:latin typeface="Times New Roman" pitchFamily="18" charset="0"/>
              </a:rPr>
              <a:t>初值问题上来。</a:t>
            </a:r>
            <a:r>
              <a:rPr lang="zh-CN" altLang="en-US" sz="2800" u="none" dirty="0">
                <a:solidFill>
                  <a:schemeClr val="tx1"/>
                </a:solidFill>
                <a:latin typeface="Times New Roman" pitchFamily="18" charset="0"/>
                <a:cs typeface="Times New Roman" pitchFamily="18" charset="0"/>
              </a:rPr>
              <a:t> </a:t>
            </a:r>
            <a:endParaRPr lang="zh-CN" altLang="en-US" sz="2800" u="none" dirty="0">
              <a:solidFill>
                <a:schemeClr val="tx1"/>
              </a:solidFill>
            </a:endParaRPr>
          </a:p>
        </p:txBody>
      </p:sp>
      <p:graphicFrame>
        <p:nvGraphicFramePr>
          <p:cNvPr id="156675" name="Object 3"/>
          <p:cNvGraphicFramePr>
            <a:graphicFrameLocks noChangeAspect="1"/>
          </p:cNvGraphicFramePr>
          <p:nvPr/>
        </p:nvGraphicFramePr>
        <p:xfrm>
          <a:off x="3225800" y="2009775"/>
          <a:ext cx="4403725" cy="571500"/>
        </p:xfrm>
        <a:graphic>
          <a:graphicData uri="http://schemas.openxmlformats.org/presentationml/2006/ole">
            <mc:AlternateContent xmlns:mc="http://schemas.openxmlformats.org/markup-compatibility/2006">
              <mc:Choice xmlns:v="urn:schemas-microsoft-com:vml" Requires="v">
                <p:oleObj spid="_x0000_s58373" name="公式" r:id="rId3" imgW="1739880" imgH="228600" progId="Equation.3">
                  <p:embed/>
                </p:oleObj>
              </mc:Choice>
              <mc:Fallback>
                <p:oleObj name="公式" r:id="rId3" imgW="173988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5800" y="2009775"/>
                        <a:ext cx="440372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6680" name="Text Box 8"/>
          <p:cNvSpPr txBox="1">
            <a:spLocks noChangeArrowheads="1"/>
          </p:cNvSpPr>
          <p:nvPr/>
        </p:nvSpPr>
        <p:spPr bwMode="auto">
          <a:xfrm>
            <a:off x="515938" y="2047875"/>
            <a:ext cx="2384425" cy="579438"/>
          </a:xfrm>
          <a:prstGeom prst="rect">
            <a:avLst/>
          </a:prstGeom>
          <a:noFill/>
          <a:ln w="9525">
            <a:noFill/>
            <a:miter lim="800000"/>
            <a:headEnd/>
            <a:tailEnd/>
          </a:ln>
        </p:spPr>
        <p:txBody>
          <a:bodyPr wrap="none">
            <a:spAutoFit/>
          </a:bodyPr>
          <a:lstStyle/>
          <a:p>
            <a:r>
              <a:rPr lang="zh-CN" altLang="en-US" b="1"/>
              <a:t>如</a:t>
            </a:r>
            <a:r>
              <a:rPr lang="en-US" altLang="zh-CN" b="1">
                <a:cs typeface="Times New Roman" pitchFamily="18" charset="0"/>
              </a:rPr>
              <a:t>Euler</a:t>
            </a:r>
            <a:r>
              <a:rPr lang="zh-CN" altLang="en-US" b="1"/>
              <a:t>公式</a:t>
            </a:r>
          </a:p>
        </p:txBody>
      </p:sp>
      <p:graphicFrame>
        <p:nvGraphicFramePr>
          <p:cNvPr id="156681" name="Object 9"/>
          <p:cNvGraphicFramePr>
            <a:graphicFrameLocks noChangeAspect="1"/>
          </p:cNvGraphicFramePr>
          <p:nvPr/>
        </p:nvGraphicFramePr>
        <p:xfrm>
          <a:off x="1652588" y="2733675"/>
          <a:ext cx="4106862" cy="609600"/>
        </p:xfrm>
        <a:graphic>
          <a:graphicData uri="http://schemas.openxmlformats.org/presentationml/2006/ole">
            <mc:AlternateContent xmlns:mc="http://schemas.openxmlformats.org/markup-compatibility/2006">
              <mc:Choice xmlns:v="urn:schemas-microsoft-com:vml" Requires="v">
                <p:oleObj spid="_x0000_s58374" name="Equation" r:id="rId5" imgW="1688760" imgH="253800" progId="Equation.3">
                  <p:embed/>
                </p:oleObj>
              </mc:Choice>
              <mc:Fallback>
                <p:oleObj name="Equation" r:id="rId5" imgW="1688760" imgH="253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2588" y="2733675"/>
                        <a:ext cx="4106862"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6683" name="Text Box 11"/>
          <p:cNvSpPr txBox="1">
            <a:spLocks noChangeArrowheads="1"/>
          </p:cNvSpPr>
          <p:nvPr/>
        </p:nvSpPr>
        <p:spPr bwMode="auto">
          <a:xfrm>
            <a:off x="490538" y="2663825"/>
            <a:ext cx="1076325" cy="579438"/>
          </a:xfrm>
          <a:prstGeom prst="rect">
            <a:avLst/>
          </a:prstGeom>
          <a:noFill/>
          <a:ln w="9525">
            <a:noFill/>
            <a:miter lim="800000"/>
            <a:headEnd/>
            <a:tailEnd/>
          </a:ln>
        </p:spPr>
        <p:txBody>
          <a:bodyPr wrap="none">
            <a:spAutoFit/>
          </a:bodyPr>
          <a:lstStyle/>
          <a:p>
            <a:r>
              <a:rPr lang="zh-CN" altLang="en-US" b="1"/>
              <a:t>其中</a:t>
            </a:r>
            <a:r>
              <a:rPr lang="zh-CN" altLang="en-US" sz="2800"/>
              <a:t> </a:t>
            </a:r>
          </a:p>
        </p:txBody>
      </p:sp>
      <p:graphicFrame>
        <p:nvGraphicFramePr>
          <p:cNvPr id="156678" name="Object 6"/>
          <p:cNvGraphicFramePr>
            <a:graphicFrameLocks noChangeAspect="1"/>
          </p:cNvGraphicFramePr>
          <p:nvPr/>
        </p:nvGraphicFramePr>
        <p:xfrm>
          <a:off x="1171575" y="3590925"/>
          <a:ext cx="5821363" cy="2374900"/>
        </p:xfrm>
        <a:graphic>
          <a:graphicData uri="http://schemas.openxmlformats.org/presentationml/2006/ole">
            <mc:AlternateContent xmlns:mc="http://schemas.openxmlformats.org/markup-compatibility/2006">
              <mc:Choice xmlns:v="urn:schemas-microsoft-com:vml" Requires="v">
                <p:oleObj spid="_x0000_s58375" name="Equation" r:id="rId7" imgW="2425680" imgH="990360" progId="Equation.3">
                  <p:embed/>
                </p:oleObj>
              </mc:Choice>
              <mc:Fallback>
                <p:oleObj name="Equation" r:id="rId7" imgW="2425680" imgH="99036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1575" y="3590925"/>
                        <a:ext cx="5821363" cy="237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6680"/>
                                        </p:tgtEl>
                                        <p:attrNameLst>
                                          <p:attrName>style.visibility</p:attrName>
                                        </p:attrNameLst>
                                      </p:cBhvr>
                                      <p:to>
                                        <p:strVal val="visible"/>
                                      </p:to>
                                    </p:set>
                                    <p:animEffect transition="in" filter="wipe(left)">
                                      <p:cBhvr>
                                        <p:cTn id="7" dur="500"/>
                                        <p:tgtEl>
                                          <p:spTgt spid="1566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6675"/>
                                        </p:tgtEl>
                                        <p:attrNameLst>
                                          <p:attrName>style.visibility</p:attrName>
                                        </p:attrNameLst>
                                      </p:cBhvr>
                                      <p:to>
                                        <p:strVal val="visible"/>
                                      </p:to>
                                    </p:set>
                                    <p:animEffect transition="in" filter="wipe(left)">
                                      <p:cBhvr>
                                        <p:cTn id="12" dur="500"/>
                                        <p:tgtEl>
                                          <p:spTgt spid="15667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66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56681"/>
                                        </p:tgtEl>
                                        <p:attrNameLst>
                                          <p:attrName>style.visibility</p:attrName>
                                        </p:attrNameLst>
                                      </p:cBhvr>
                                      <p:to>
                                        <p:strVal val="visible"/>
                                      </p:to>
                                    </p:set>
                                    <p:animEffect transition="in" filter="dissolve">
                                      <p:cBhvr>
                                        <p:cTn id="21" dur="500"/>
                                        <p:tgtEl>
                                          <p:spTgt spid="15668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56678"/>
                                        </p:tgtEl>
                                        <p:attrNameLst>
                                          <p:attrName>style.visibility</p:attrName>
                                        </p:attrNameLst>
                                      </p:cBhvr>
                                      <p:to>
                                        <p:strVal val="visible"/>
                                      </p:to>
                                    </p:set>
                                    <p:animEffect transition="in" filter="wipe(up)">
                                      <p:cBhvr>
                                        <p:cTn id="26" dur="500"/>
                                        <p:tgtEl>
                                          <p:spTgt spid="156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0" grpId="0" autoUpdateAnimBg="0"/>
      <p:bldP spid="15668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59397" name="灯片编号占位符 4"/>
          <p:cNvSpPr>
            <a:spLocks noGrp="1"/>
          </p:cNvSpPr>
          <p:nvPr>
            <p:ph type="sldNum" sz="quarter" idx="12"/>
          </p:nvPr>
        </p:nvSpPr>
        <p:spPr>
          <a:noFill/>
        </p:spPr>
        <p:txBody>
          <a:bodyPr/>
          <a:lstStyle/>
          <a:p>
            <a:fld id="{535A73C2-0BFF-47B0-8D7A-BAC426501AA3}" type="slidenum">
              <a:rPr lang="zh-CN" altLang="en-US" smtClean="0"/>
              <a:pPr/>
              <a:t>27</a:t>
            </a:fld>
            <a:endParaRPr lang="en-US" altLang="zh-CN"/>
          </a:p>
        </p:txBody>
      </p:sp>
      <p:sp>
        <p:nvSpPr>
          <p:cNvPr id="59398" name="Rectangle 2"/>
          <p:cNvSpPr>
            <a:spLocks noGrp="1" noChangeArrowheads="1"/>
          </p:cNvSpPr>
          <p:nvPr>
            <p:ph type="title"/>
          </p:nvPr>
        </p:nvSpPr>
        <p:spPr/>
        <p:txBody>
          <a:bodyPr/>
          <a:lstStyle/>
          <a:p>
            <a:pPr algn="l"/>
            <a:r>
              <a:rPr lang="en-US" altLang="zh-CN" b="1" u="none" dirty="0">
                <a:solidFill>
                  <a:schemeClr val="tx1"/>
                </a:solidFill>
                <a:latin typeface="Times New Roman" pitchFamily="18" charset="0"/>
                <a:cs typeface="Times New Roman" pitchFamily="18" charset="0"/>
              </a:rPr>
              <a:t>Euler</a:t>
            </a:r>
            <a:r>
              <a:rPr lang="zh-CN" altLang="en-US" b="1" u="none" dirty="0">
                <a:solidFill>
                  <a:schemeClr val="tx1"/>
                </a:solidFill>
                <a:latin typeface="Times New Roman" pitchFamily="18" charset="0"/>
                <a:cs typeface="Times New Roman" pitchFamily="18" charset="0"/>
              </a:rPr>
              <a:t>公式(</a:t>
            </a:r>
            <a:r>
              <a:rPr lang="en-US" altLang="zh-CN" b="1" u="none" dirty="0">
                <a:solidFill>
                  <a:schemeClr val="tx1"/>
                </a:solidFill>
                <a:latin typeface="Times New Roman" pitchFamily="18" charset="0"/>
                <a:cs typeface="Times New Roman" pitchFamily="18" charset="0"/>
              </a:rPr>
              <a:t>2</a:t>
            </a:r>
            <a:r>
              <a:rPr lang="zh-CN" altLang="en-US" b="1" u="none" dirty="0">
                <a:solidFill>
                  <a:schemeClr val="tx1"/>
                </a:solidFill>
                <a:latin typeface="Times New Roman" pitchFamily="18" charset="0"/>
                <a:cs typeface="Times New Roman" pitchFamily="18" charset="0"/>
              </a:rPr>
              <a:t>.</a:t>
            </a:r>
            <a:r>
              <a:rPr lang="en-US" altLang="zh-CN" b="1" u="none" dirty="0">
                <a:solidFill>
                  <a:schemeClr val="tx1"/>
                </a:solidFill>
                <a:latin typeface="Times New Roman" pitchFamily="18" charset="0"/>
                <a:cs typeface="Times New Roman" pitchFamily="18" charset="0"/>
              </a:rPr>
              <a:t>6</a:t>
            </a:r>
            <a:r>
              <a:rPr lang="zh-CN" altLang="en-US" b="1" u="none" dirty="0">
                <a:solidFill>
                  <a:schemeClr val="tx1"/>
                </a:solidFill>
                <a:latin typeface="Times New Roman" pitchFamily="18" charset="0"/>
                <a:cs typeface="Times New Roman" pitchFamily="18" charset="0"/>
              </a:rPr>
              <a:t>)</a:t>
            </a:r>
            <a:r>
              <a:rPr lang="zh-CN" altLang="en-US" b="1" u="none" dirty="0">
                <a:solidFill>
                  <a:schemeClr val="tx1"/>
                </a:solidFill>
                <a:latin typeface="Times New Roman" pitchFamily="18" charset="0"/>
              </a:rPr>
              <a:t>的分量形式为</a:t>
            </a:r>
            <a:r>
              <a:rPr lang="zh-CN" altLang="en-US" sz="2800" u="none" dirty="0">
                <a:solidFill>
                  <a:schemeClr val="tx1"/>
                </a:solidFill>
              </a:rPr>
              <a:t> </a:t>
            </a:r>
          </a:p>
        </p:txBody>
      </p:sp>
      <p:graphicFrame>
        <p:nvGraphicFramePr>
          <p:cNvPr id="157699" name="Object 3"/>
          <p:cNvGraphicFramePr>
            <a:graphicFrameLocks noChangeAspect="1"/>
          </p:cNvGraphicFramePr>
          <p:nvPr/>
        </p:nvGraphicFramePr>
        <p:xfrm>
          <a:off x="1755775" y="1355725"/>
          <a:ext cx="6272213" cy="1141413"/>
        </p:xfrm>
        <a:graphic>
          <a:graphicData uri="http://schemas.openxmlformats.org/presentationml/2006/ole">
            <mc:AlternateContent xmlns:mc="http://schemas.openxmlformats.org/markup-compatibility/2006">
              <mc:Choice xmlns:v="urn:schemas-microsoft-com:vml" Requires="v">
                <p:oleObj spid="_x0000_s59396" name="公式" r:id="rId3" imgW="2552400" imgH="457200" progId="Equation.3">
                  <p:embed/>
                </p:oleObj>
              </mc:Choice>
              <mc:Fallback>
                <p:oleObj name="公式" r:id="rId3" imgW="255240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775" y="1355725"/>
                        <a:ext cx="6272213" cy="1141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702" name="Object 6"/>
          <p:cNvGraphicFramePr>
            <a:graphicFrameLocks noChangeAspect="1"/>
          </p:cNvGraphicFramePr>
          <p:nvPr/>
        </p:nvGraphicFramePr>
        <p:xfrm>
          <a:off x="709613" y="3190875"/>
          <a:ext cx="7597775" cy="2476500"/>
        </p:xfrm>
        <a:graphic>
          <a:graphicData uri="http://schemas.openxmlformats.org/presentationml/2006/ole">
            <mc:AlternateContent xmlns:mc="http://schemas.openxmlformats.org/markup-compatibility/2006">
              <mc:Choice xmlns:v="urn:schemas-microsoft-com:vml" Requires="v">
                <p:oleObj spid="_x0000_s59397" name="Equation" r:id="rId5" imgW="3035160" imgH="990360" progId="Equation.3">
                  <p:embed/>
                </p:oleObj>
              </mc:Choice>
              <mc:Fallback>
                <p:oleObj name="Equation" r:id="rId5" imgW="3035160" imgH="99036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613" y="3190875"/>
                        <a:ext cx="7597775" cy="247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04" name="Text Box 8"/>
          <p:cNvSpPr txBox="1">
            <a:spLocks noChangeArrowheads="1"/>
          </p:cNvSpPr>
          <p:nvPr/>
        </p:nvSpPr>
        <p:spPr bwMode="auto">
          <a:xfrm>
            <a:off x="554038" y="2297113"/>
            <a:ext cx="674687" cy="579437"/>
          </a:xfrm>
          <a:prstGeom prst="rect">
            <a:avLst/>
          </a:prstGeom>
          <a:noFill/>
          <a:ln w="9525">
            <a:noFill/>
            <a:miter lim="800000"/>
            <a:headEnd/>
            <a:tailEnd/>
          </a:ln>
        </p:spPr>
        <p:txBody>
          <a:bodyPr wrap="none">
            <a:spAutoFit/>
          </a:bodyPr>
          <a:lstStyle/>
          <a:p>
            <a:r>
              <a:rPr lang="zh-CN" altLang="en-US" b="1"/>
              <a:t>或</a:t>
            </a:r>
            <a:r>
              <a:rPr lang="zh-CN"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7699"/>
                                        </p:tgtEl>
                                        <p:attrNameLst>
                                          <p:attrName>style.visibility</p:attrName>
                                        </p:attrNameLst>
                                      </p:cBhvr>
                                      <p:to>
                                        <p:strVal val="visible"/>
                                      </p:to>
                                    </p:set>
                                    <p:animEffect transition="in" filter="wipe(left)">
                                      <p:cBhvr>
                                        <p:cTn id="7" dur="500"/>
                                        <p:tgtEl>
                                          <p:spTgt spid="15769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5770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57702"/>
                                        </p:tgtEl>
                                        <p:attrNameLst>
                                          <p:attrName>style.visibility</p:attrName>
                                        </p:attrNameLst>
                                      </p:cBhvr>
                                      <p:to>
                                        <p:strVal val="visible"/>
                                      </p:to>
                                    </p:set>
                                    <p:animEffect transition="in" filter="dissolve">
                                      <p:cBhvr>
                                        <p:cTn id="16" dur="500"/>
                                        <p:tgtEl>
                                          <p:spTgt spid="157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60425" name="灯片编号占位符 4"/>
          <p:cNvSpPr>
            <a:spLocks noGrp="1"/>
          </p:cNvSpPr>
          <p:nvPr>
            <p:ph type="sldNum" sz="quarter" idx="12"/>
          </p:nvPr>
        </p:nvSpPr>
        <p:spPr>
          <a:noFill/>
        </p:spPr>
        <p:txBody>
          <a:bodyPr/>
          <a:lstStyle/>
          <a:p>
            <a:fld id="{8DBD98CC-7B9D-4309-BBA7-E7DDAB286FF9}" type="slidenum">
              <a:rPr lang="zh-CN" altLang="en-US" smtClean="0"/>
              <a:pPr/>
              <a:t>28</a:t>
            </a:fld>
            <a:endParaRPr lang="en-US" altLang="zh-CN"/>
          </a:p>
        </p:txBody>
      </p:sp>
      <p:sp>
        <p:nvSpPr>
          <p:cNvPr id="60426" name="Rectangle 2"/>
          <p:cNvSpPr>
            <a:spLocks noGrp="1" noChangeArrowheads="1"/>
          </p:cNvSpPr>
          <p:nvPr>
            <p:ph type="title"/>
          </p:nvPr>
        </p:nvSpPr>
        <p:spPr/>
        <p:txBody>
          <a:bodyPr/>
          <a:lstStyle/>
          <a:p>
            <a:pPr algn="l"/>
            <a:r>
              <a:rPr lang="zh-CN" altLang="en-US" b="1" u="none" dirty="0">
                <a:solidFill>
                  <a:schemeClr val="tx1"/>
                </a:solidFill>
                <a:latin typeface="Times New Roman" pitchFamily="18" charset="0"/>
              </a:rPr>
              <a:t>标准四阶</a:t>
            </a:r>
            <a:r>
              <a:rPr lang="en-US" altLang="zh-CN" b="1" u="none" dirty="0" err="1">
                <a:solidFill>
                  <a:schemeClr val="tx1"/>
                </a:solidFill>
                <a:latin typeface="Times New Roman" pitchFamily="18" charset="0"/>
                <a:cs typeface="Times New Roman" pitchFamily="18" charset="0"/>
              </a:rPr>
              <a:t>Runge-Kutta</a:t>
            </a:r>
            <a:r>
              <a:rPr lang="zh-CN" altLang="en-US" b="1" u="none" dirty="0">
                <a:solidFill>
                  <a:schemeClr val="tx1"/>
                </a:solidFill>
                <a:latin typeface="Times New Roman" pitchFamily="18" charset="0"/>
              </a:rPr>
              <a:t>公式</a:t>
            </a:r>
            <a:r>
              <a:rPr lang="zh-CN" altLang="en-US" sz="2800" u="none" dirty="0">
                <a:solidFill>
                  <a:schemeClr val="tx1"/>
                </a:solidFill>
              </a:rPr>
              <a:t> </a:t>
            </a:r>
          </a:p>
        </p:txBody>
      </p:sp>
      <p:graphicFrame>
        <p:nvGraphicFramePr>
          <p:cNvPr id="158727" name="Object 7"/>
          <p:cNvGraphicFramePr>
            <a:graphicFrameLocks noChangeAspect="1"/>
          </p:cNvGraphicFramePr>
          <p:nvPr/>
        </p:nvGraphicFramePr>
        <p:xfrm>
          <a:off x="996950" y="1212850"/>
          <a:ext cx="6611938" cy="944563"/>
        </p:xfrm>
        <a:graphic>
          <a:graphicData uri="http://schemas.openxmlformats.org/presentationml/2006/ole">
            <mc:AlternateContent xmlns:mc="http://schemas.openxmlformats.org/markup-compatibility/2006">
              <mc:Choice xmlns:v="urn:schemas-microsoft-com:vml" Requires="v">
                <p:oleObj spid="_x0000_s60424" name="公式" r:id="rId3" imgW="2755800" imgH="393480" progId="Equation.3">
                  <p:embed/>
                </p:oleObj>
              </mc:Choice>
              <mc:Fallback>
                <p:oleObj name="公式" r:id="rId3" imgW="2755800" imgH="3934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950" y="1212850"/>
                        <a:ext cx="6611938"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26" name="Object 6"/>
          <p:cNvGraphicFramePr>
            <a:graphicFrameLocks noChangeAspect="1"/>
          </p:cNvGraphicFramePr>
          <p:nvPr/>
        </p:nvGraphicFramePr>
        <p:xfrm>
          <a:off x="960438" y="2201863"/>
          <a:ext cx="2254250" cy="547687"/>
        </p:xfrm>
        <a:graphic>
          <a:graphicData uri="http://schemas.openxmlformats.org/presentationml/2006/ole">
            <mc:AlternateContent xmlns:mc="http://schemas.openxmlformats.org/markup-compatibility/2006">
              <mc:Choice xmlns:v="urn:schemas-microsoft-com:vml" Requires="v">
                <p:oleObj spid="_x0000_s60425" r:id="rId5" imgW="939800" imgH="228600" progId="Equation.3">
                  <p:embed/>
                </p:oleObj>
              </mc:Choice>
              <mc:Fallback>
                <p:oleObj r:id="rId5" imgW="9398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438" y="2201863"/>
                        <a:ext cx="225425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25" name="Object 5"/>
          <p:cNvGraphicFramePr>
            <a:graphicFrameLocks noChangeAspect="1"/>
          </p:cNvGraphicFramePr>
          <p:nvPr/>
        </p:nvGraphicFramePr>
        <p:xfrm>
          <a:off x="928688" y="2744788"/>
          <a:ext cx="4021137" cy="944562"/>
        </p:xfrm>
        <a:graphic>
          <a:graphicData uri="http://schemas.openxmlformats.org/presentationml/2006/ole">
            <mc:AlternateContent xmlns:mc="http://schemas.openxmlformats.org/markup-compatibility/2006">
              <mc:Choice xmlns:v="urn:schemas-microsoft-com:vml" Requires="v">
                <p:oleObj spid="_x0000_s60426" r:id="rId7" imgW="1675673" imgH="393529" progId="Equation.3">
                  <p:embed/>
                </p:oleObj>
              </mc:Choice>
              <mc:Fallback>
                <p:oleObj r:id="rId7" imgW="1675673" imgH="39352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8688" y="2744788"/>
                        <a:ext cx="4021137"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24" name="Object 4"/>
          <p:cNvGraphicFramePr>
            <a:graphicFrameLocks noChangeAspect="1"/>
          </p:cNvGraphicFramePr>
          <p:nvPr/>
        </p:nvGraphicFramePr>
        <p:xfrm>
          <a:off x="1027113" y="3749675"/>
          <a:ext cx="3868737" cy="944563"/>
        </p:xfrm>
        <a:graphic>
          <a:graphicData uri="http://schemas.openxmlformats.org/presentationml/2006/ole">
            <mc:AlternateContent xmlns:mc="http://schemas.openxmlformats.org/markup-compatibility/2006">
              <mc:Choice xmlns:v="urn:schemas-microsoft-com:vml" Requires="v">
                <p:oleObj spid="_x0000_s60427" name="公式" r:id="rId9" imgW="1612800" imgH="393480" progId="Equation.3">
                  <p:embed/>
                </p:oleObj>
              </mc:Choice>
              <mc:Fallback>
                <p:oleObj name="公式" r:id="rId9" imgW="1612800" imgH="39348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7113" y="3749675"/>
                        <a:ext cx="3868737"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23" name="Object 3"/>
          <p:cNvGraphicFramePr>
            <a:graphicFrameLocks noChangeAspect="1"/>
          </p:cNvGraphicFramePr>
          <p:nvPr/>
        </p:nvGraphicFramePr>
        <p:xfrm>
          <a:off x="1012825" y="4849813"/>
          <a:ext cx="3656013" cy="547687"/>
        </p:xfrm>
        <a:graphic>
          <a:graphicData uri="http://schemas.openxmlformats.org/presentationml/2006/ole">
            <mc:AlternateContent xmlns:mc="http://schemas.openxmlformats.org/markup-compatibility/2006">
              <mc:Choice xmlns:v="urn:schemas-microsoft-com:vml" Requires="v">
                <p:oleObj spid="_x0000_s60428" name="公式" r:id="rId11" imgW="1523880" imgH="228600" progId="Equation.3">
                  <p:embed/>
                </p:oleObj>
              </mc:Choice>
              <mc:Fallback>
                <p:oleObj name="公式" r:id="rId11" imgW="1523880" imgH="228600"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2825" y="4849813"/>
                        <a:ext cx="3656013"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2"/>
          <p:cNvGrpSpPr>
            <a:grpSpLocks/>
          </p:cNvGrpSpPr>
          <p:nvPr/>
        </p:nvGrpSpPr>
        <p:grpSpPr bwMode="auto">
          <a:xfrm>
            <a:off x="555625" y="5399088"/>
            <a:ext cx="8154988" cy="1176337"/>
            <a:chOff x="376" y="3401"/>
            <a:chExt cx="5137" cy="741"/>
          </a:xfrm>
        </p:grpSpPr>
        <p:sp>
          <p:nvSpPr>
            <p:cNvPr id="60428" name="Text Box 9"/>
            <p:cNvSpPr txBox="1">
              <a:spLocks noChangeArrowheads="1"/>
            </p:cNvSpPr>
            <p:nvPr/>
          </p:nvSpPr>
          <p:spPr bwMode="auto">
            <a:xfrm>
              <a:off x="376" y="3401"/>
              <a:ext cx="5137" cy="741"/>
            </a:xfrm>
            <a:prstGeom prst="rect">
              <a:avLst/>
            </a:prstGeom>
            <a:noFill/>
            <a:ln w="9525">
              <a:noFill/>
              <a:miter lim="800000"/>
              <a:headEnd/>
              <a:tailEnd/>
            </a:ln>
          </p:spPr>
          <p:txBody>
            <a:bodyPr wrap="none">
              <a:spAutoFit/>
            </a:bodyPr>
            <a:lstStyle/>
            <a:p>
              <a:r>
                <a:rPr lang="zh-CN" altLang="en-US" b="1"/>
                <a:t>设                                                             则 </a:t>
              </a:r>
              <a:r>
                <a:rPr lang="zh-CN" altLang="en-US" b="1">
                  <a:cs typeface="Times New Roman" pitchFamily="18" charset="0"/>
                </a:rPr>
                <a:t>(</a:t>
              </a:r>
              <a:r>
                <a:rPr lang="en-US" altLang="zh-CN" b="1">
                  <a:cs typeface="Times New Roman" pitchFamily="18" charset="0"/>
                </a:rPr>
                <a:t>2</a:t>
              </a:r>
              <a:r>
                <a:rPr lang="zh-CN" altLang="en-US" b="1">
                  <a:cs typeface="Times New Roman" pitchFamily="18" charset="0"/>
                </a:rPr>
                <a:t>.</a:t>
              </a:r>
              <a:r>
                <a:rPr lang="en-US" altLang="zh-CN" b="1">
                  <a:cs typeface="Times New Roman" pitchFamily="18" charset="0"/>
                </a:rPr>
                <a:t>8</a:t>
              </a:r>
              <a:r>
                <a:rPr lang="zh-CN" altLang="en-US" b="1">
                  <a:cs typeface="Times New Roman" pitchFamily="18" charset="0"/>
                </a:rPr>
                <a:t>)</a:t>
              </a:r>
            </a:p>
            <a:p>
              <a:pPr>
                <a:lnSpc>
                  <a:spcPct val="120000"/>
                </a:lnSpc>
              </a:pPr>
              <a:r>
                <a:rPr lang="zh-CN" altLang="en-US" b="1"/>
                <a:t>的分量形式为 </a:t>
              </a:r>
            </a:p>
          </p:txBody>
        </p:sp>
        <p:graphicFrame>
          <p:nvGraphicFramePr>
            <p:cNvPr id="60423" name="Object 10"/>
            <p:cNvGraphicFramePr>
              <a:graphicFrameLocks noChangeAspect="1"/>
            </p:cNvGraphicFramePr>
            <p:nvPr/>
          </p:nvGraphicFramePr>
          <p:xfrm>
            <a:off x="680" y="3431"/>
            <a:ext cx="3884" cy="384"/>
          </p:xfrm>
          <a:graphic>
            <a:graphicData uri="http://schemas.openxmlformats.org/presentationml/2006/ole">
              <mc:AlternateContent xmlns:mc="http://schemas.openxmlformats.org/markup-compatibility/2006">
                <mc:Choice xmlns:v="urn:schemas-microsoft-com:vml" Requires="v">
                  <p:oleObj spid="_x0000_s60429" name="Equation" r:id="rId13" imgW="2539800" imgH="253800" progId="Equation.3">
                    <p:embed/>
                  </p:oleObj>
                </mc:Choice>
                <mc:Fallback>
                  <p:oleObj name="Equation" r:id="rId13" imgW="2539800" imgH="2538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0" y="3431"/>
                          <a:ext cx="388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8727"/>
                                        </p:tgtEl>
                                        <p:attrNameLst>
                                          <p:attrName>style.visibility</p:attrName>
                                        </p:attrNameLst>
                                      </p:cBhvr>
                                      <p:to>
                                        <p:strVal val="visible"/>
                                      </p:to>
                                    </p:set>
                                    <p:anim calcmode="lin" valueType="num">
                                      <p:cBhvr additive="base">
                                        <p:cTn id="7" dur="500" fill="hold"/>
                                        <p:tgtEl>
                                          <p:spTgt spid="158727"/>
                                        </p:tgtEl>
                                        <p:attrNameLst>
                                          <p:attrName>ppt_x</p:attrName>
                                        </p:attrNameLst>
                                      </p:cBhvr>
                                      <p:tavLst>
                                        <p:tav tm="0">
                                          <p:val>
                                            <p:strVal val="0-#ppt_w/2"/>
                                          </p:val>
                                        </p:tav>
                                        <p:tav tm="100000">
                                          <p:val>
                                            <p:strVal val="#ppt_x"/>
                                          </p:val>
                                        </p:tav>
                                      </p:tavLst>
                                    </p:anim>
                                    <p:anim calcmode="lin" valueType="num">
                                      <p:cBhvr additive="base">
                                        <p:cTn id="8" dur="500" fill="hold"/>
                                        <p:tgtEl>
                                          <p:spTgt spid="1587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8726"/>
                                        </p:tgtEl>
                                        <p:attrNameLst>
                                          <p:attrName>style.visibility</p:attrName>
                                        </p:attrNameLst>
                                      </p:cBhvr>
                                      <p:to>
                                        <p:strVal val="visible"/>
                                      </p:to>
                                    </p:set>
                                    <p:anim calcmode="lin" valueType="num">
                                      <p:cBhvr additive="base">
                                        <p:cTn id="13" dur="500" fill="hold"/>
                                        <p:tgtEl>
                                          <p:spTgt spid="158726"/>
                                        </p:tgtEl>
                                        <p:attrNameLst>
                                          <p:attrName>ppt_x</p:attrName>
                                        </p:attrNameLst>
                                      </p:cBhvr>
                                      <p:tavLst>
                                        <p:tav tm="0">
                                          <p:val>
                                            <p:strVal val="0-#ppt_w/2"/>
                                          </p:val>
                                        </p:tav>
                                        <p:tav tm="100000">
                                          <p:val>
                                            <p:strVal val="#ppt_x"/>
                                          </p:val>
                                        </p:tav>
                                      </p:tavLst>
                                    </p:anim>
                                    <p:anim calcmode="lin" valueType="num">
                                      <p:cBhvr additive="base">
                                        <p:cTn id="14" dur="500" fill="hold"/>
                                        <p:tgtEl>
                                          <p:spTgt spid="1587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8725"/>
                                        </p:tgtEl>
                                        <p:attrNameLst>
                                          <p:attrName>style.visibility</p:attrName>
                                        </p:attrNameLst>
                                      </p:cBhvr>
                                      <p:to>
                                        <p:strVal val="visible"/>
                                      </p:to>
                                    </p:set>
                                    <p:anim calcmode="lin" valueType="num">
                                      <p:cBhvr additive="base">
                                        <p:cTn id="19" dur="500" fill="hold"/>
                                        <p:tgtEl>
                                          <p:spTgt spid="158725"/>
                                        </p:tgtEl>
                                        <p:attrNameLst>
                                          <p:attrName>ppt_x</p:attrName>
                                        </p:attrNameLst>
                                      </p:cBhvr>
                                      <p:tavLst>
                                        <p:tav tm="0">
                                          <p:val>
                                            <p:strVal val="0-#ppt_w/2"/>
                                          </p:val>
                                        </p:tav>
                                        <p:tav tm="100000">
                                          <p:val>
                                            <p:strVal val="#ppt_x"/>
                                          </p:val>
                                        </p:tav>
                                      </p:tavLst>
                                    </p:anim>
                                    <p:anim calcmode="lin" valueType="num">
                                      <p:cBhvr additive="base">
                                        <p:cTn id="20" dur="500" fill="hold"/>
                                        <p:tgtEl>
                                          <p:spTgt spid="15872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8724"/>
                                        </p:tgtEl>
                                        <p:attrNameLst>
                                          <p:attrName>style.visibility</p:attrName>
                                        </p:attrNameLst>
                                      </p:cBhvr>
                                      <p:to>
                                        <p:strVal val="visible"/>
                                      </p:to>
                                    </p:set>
                                    <p:anim calcmode="lin" valueType="num">
                                      <p:cBhvr additive="base">
                                        <p:cTn id="25" dur="500" fill="hold"/>
                                        <p:tgtEl>
                                          <p:spTgt spid="158724"/>
                                        </p:tgtEl>
                                        <p:attrNameLst>
                                          <p:attrName>ppt_x</p:attrName>
                                        </p:attrNameLst>
                                      </p:cBhvr>
                                      <p:tavLst>
                                        <p:tav tm="0">
                                          <p:val>
                                            <p:strVal val="0-#ppt_w/2"/>
                                          </p:val>
                                        </p:tav>
                                        <p:tav tm="100000">
                                          <p:val>
                                            <p:strVal val="#ppt_x"/>
                                          </p:val>
                                        </p:tav>
                                      </p:tavLst>
                                    </p:anim>
                                    <p:anim calcmode="lin" valueType="num">
                                      <p:cBhvr additive="base">
                                        <p:cTn id="26" dur="500" fill="hold"/>
                                        <p:tgtEl>
                                          <p:spTgt spid="15872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58723"/>
                                        </p:tgtEl>
                                        <p:attrNameLst>
                                          <p:attrName>style.visibility</p:attrName>
                                        </p:attrNameLst>
                                      </p:cBhvr>
                                      <p:to>
                                        <p:strVal val="visible"/>
                                      </p:to>
                                    </p:set>
                                    <p:anim calcmode="lin" valueType="num">
                                      <p:cBhvr additive="base">
                                        <p:cTn id="31" dur="500" fill="hold"/>
                                        <p:tgtEl>
                                          <p:spTgt spid="158723"/>
                                        </p:tgtEl>
                                        <p:attrNameLst>
                                          <p:attrName>ppt_x</p:attrName>
                                        </p:attrNameLst>
                                      </p:cBhvr>
                                      <p:tavLst>
                                        <p:tav tm="0">
                                          <p:val>
                                            <p:strVal val="0-#ppt_w/2"/>
                                          </p:val>
                                        </p:tav>
                                        <p:tav tm="100000">
                                          <p:val>
                                            <p:strVal val="#ppt_x"/>
                                          </p:val>
                                        </p:tav>
                                      </p:tavLst>
                                    </p:anim>
                                    <p:anim calcmode="lin" valueType="num">
                                      <p:cBhvr additive="base">
                                        <p:cTn id="32" dur="500" fill="hold"/>
                                        <p:tgtEl>
                                          <p:spTgt spid="15872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0-#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61445" name="灯片编号占位符 4"/>
          <p:cNvSpPr>
            <a:spLocks noGrp="1"/>
          </p:cNvSpPr>
          <p:nvPr>
            <p:ph type="sldNum" sz="quarter" idx="12"/>
          </p:nvPr>
        </p:nvSpPr>
        <p:spPr>
          <a:noFill/>
        </p:spPr>
        <p:txBody>
          <a:bodyPr/>
          <a:lstStyle/>
          <a:p>
            <a:fld id="{9EBA50F6-AAF2-4DE5-9760-FB44F3B90075}" type="slidenum">
              <a:rPr lang="zh-CN" altLang="en-US" smtClean="0"/>
              <a:pPr/>
              <a:t>29</a:t>
            </a:fld>
            <a:endParaRPr lang="en-US" altLang="zh-CN"/>
          </a:p>
        </p:txBody>
      </p:sp>
      <p:sp>
        <p:nvSpPr>
          <p:cNvPr id="61446" name="Rectangle 2"/>
          <p:cNvSpPr>
            <a:spLocks noGrp="1" noChangeArrowheads="1"/>
          </p:cNvSpPr>
          <p:nvPr>
            <p:ph type="title"/>
          </p:nvPr>
        </p:nvSpPr>
        <p:spPr>
          <a:xfrm>
            <a:off x="407988" y="228600"/>
            <a:ext cx="8283575" cy="1035050"/>
          </a:xfrm>
        </p:spPr>
        <p:txBody>
          <a:bodyPr/>
          <a:lstStyle/>
          <a:p>
            <a:r>
              <a:rPr lang="zh-CN" altLang="en-US" b="1" u="none" dirty="0">
                <a:solidFill>
                  <a:srgbClr val="FF0000"/>
                </a:solidFill>
                <a:latin typeface="Times New Roman" pitchFamily="18" charset="0"/>
              </a:rPr>
              <a:t>标准四阶</a:t>
            </a:r>
            <a:r>
              <a:rPr lang="en-US" altLang="zh-CN" b="1" u="none" dirty="0" err="1">
                <a:solidFill>
                  <a:srgbClr val="FF0000"/>
                </a:solidFill>
                <a:latin typeface="Times New Roman" pitchFamily="18" charset="0"/>
                <a:cs typeface="Times New Roman" pitchFamily="18" charset="0"/>
              </a:rPr>
              <a:t>Runge-Kutta</a:t>
            </a:r>
            <a:r>
              <a:rPr lang="zh-CN" altLang="en-US" b="1" u="none" dirty="0">
                <a:solidFill>
                  <a:srgbClr val="FF0000"/>
                </a:solidFill>
                <a:latin typeface="Times New Roman" pitchFamily="18" charset="0"/>
              </a:rPr>
              <a:t>公式的分量形式</a:t>
            </a:r>
            <a:r>
              <a:rPr lang="zh-CN" altLang="en-US" sz="2800" u="none" dirty="0">
                <a:solidFill>
                  <a:schemeClr val="tx1"/>
                </a:solidFill>
              </a:rPr>
              <a:t> </a:t>
            </a:r>
          </a:p>
        </p:txBody>
      </p:sp>
      <p:graphicFrame>
        <p:nvGraphicFramePr>
          <p:cNvPr id="198658" name="Object 2"/>
          <p:cNvGraphicFramePr>
            <a:graphicFrameLocks noChangeAspect="1"/>
          </p:cNvGraphicFramePr>
          <p:nvPr/>
        </p:nvGraphicFramePr>
        <p:xfrm>
          <a:off x="487363" y="1066800"/>
          <a:ext cx="8410575" cy="3943350"/>
        </p:xfrm>
        <a:graphic>
          <a:graphicData uri="http://schemas.openxmlformats.org/presentationml/2006/ole">
            <mc:AlternateContent xmlns:mc="http://schemas.openxmlformats.org/markup-compatibility/2006">
              <mc:Choice xmlns:v="urn:schemas-microsoft-com:vml" Requires="v">
                <p:oleObj spid="_x0000_s61444" name="Equation" r:id="rId3" imgW="3657600" imgH="1714320" progId="">
                  <p:embed/>
                </p:oleObj>
              </mc:Choice>
              <mc:Fallback>
                <p:oleObj name="Equation" r:id="rId3" imgW="3657600" imgH="171432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63" y="1066800"/>
                        <a:ext cx="8410575" cy="394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360363" y="5426075"/>
            <a:ext cx="5164137" cy="592138"/>
            <a:chOff x="227" y="3418"/>
            <a:chExt cx="3253" cy="373"/>
          </a:xfrm>
        </p:grpSpPr>
        <p:sp>
          <p:nvSpPr>
            <p:cNvPr id="61448" name="Text Box 7"/>
            <p:cNvSpPr txBox="1">
              <a:spLocks noChangeArrowheads="1"/>
            </p:cNvSpPr>
            <p:nvPr/>
          </p:nvSpPr>
          <p:spPr bwMode="auto">
            <a:xfrm>
              <a:off x="227" y="3418"/>
              <a:ext cx="3253" cy="365"/>
            </a:xfrm>
            <a:prstGeom prst="rect">
              <a:avLst/>
            </a:prstGeom>
            <a:noFill/>
            <a:ln w="9525">
              <a:noFill/>
              <a:miter lim="800000"/>
              <a:headEnd/>
              <a:tailEnd/>
            </a:ln>
          </p:spPr>
          <p:txBody>
            <a:bodyPr wrap="none">
              <a:spAutoFit/>
            </a:bodyPr>
            <a:lstStyle/>
            <a:p>
              <a:r>
                <a:rPr lang="zh-CN" altLang="en-US"/>
                <a:t>其中</a:t>
              </a:r>
              <a:r>
                <a:rPr lang="zh-CN" altLang="en-US" b="1"/>
                <a:t>                                     </a:t>
              </a:r>
              <a:r>
                <a:rPr lang="zh-CN" altLang="en-US"/>
                <a:t>。</a:t>
              </a:r>
            </a:p>
          </p:txBody>
        </p:sp>
        <p:graphicFrame>
          <p:nvGraphicFramePr>
            <p:cNvPr id="61443" name="Object 3"/>
            <p:cNvGraphicFramePr>
              <a:graphicFrameLocks noChangeAspect="1"/>
            </p:cNvGraphicFramePr>
            <p:nvPr/>
          </p:nvGraphicFramePr>
          <p:xfrm>
            <a:off x="842" y="3485"/>
            <a:ext cx="2303" cy="306"/>
          </p:xfrm>
          <a:graphic>
            <a:graphicData uri="http://schemas.openxmlformats.org/presentationml/2006/ole">
              <mc:AlternateContent xmlns:mc="http://schemas.openxmlformats.org/markup-compatibility/2006">
                <mc:Choice xmlns:v="urn:schemas-microsoft-com:vml" Requires="v">
                  <p:oleObj spid="_x0000_s61445" name="公式" r:id="rId5" imgW="1562040" imgH="203040" progId="Equation.3">
                    <p:embed/>
                  </p:oleObj>
                </mc:Choice>
                <mc:Fallback>
                  <p:oleObj name="公式" r:id="rId5" imgW="1562040" imgH="2030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 y="3485"/>
                          <a:ext cx="2303"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checkerboard(across)">
                                      <p:cBhvr>
                                        <p:cTn id="7" dur="500"/>
                                        <p:tgtEl>
                                          <p:spTgt spid="1986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36870" name="灯片编号占位符 4"/>
          <p:cNvSpPr>
            <a:spLocks noGrp="1"/>
          </p:cNvSpPr>
          <p:nvPr>
            <p:ph type="sldNum" sz="quarter" idx="12"/>
          </p:nvPr>
        </p:nvSpPr>
        <p:spPr>
          <a:noFill/>
        </p:spPr>
        <p:txBody>
          <a:bodyPr/>
          <a:lstStyle/>
          <a:p>
            <a:fld id="{EFDC040B-7747-448C-84D9-4D5568B62FC8}" type="slidenum">
              <a:rPr lang="zh-CN" altLang="en-US" smtClean="0"/>
              <a:pPr/>
              <a:t>3</a:t>
            </a:fld>
            <a:endParaRPr lang="en-US" altLang="zh-CN"/>
          </a:p>
        </p:txBody>
      </p:sp>
      <p:sp>
        <p:nvSpPr>
          <p:cNvPr id="36871" name="Rectangle 1026"/>
          <p:cNvSpPr>
            <a:spLocks noGrp="1" noChangeArrowheads="1"/>
          </p:cNvSpPr>
          <p:nvPr>
            <p:ph type="title"/>
          </p:nvPr>
        </p:nvSpPr>
        <p:spPr>
          <a:xfrm>
            <a:off x="533400" y="228600"/>
            <a:ext cx="8343900" cy="1143000"/>
          </a:xfrm>
        </p:spPr>
        <p:txBody>
          <a:bodyPr/>
          <a:lstStyle/>
          <a:p>
            <a:pPr algn="l"/>
            <a:r>
              <a:rPr kumimoji="1" lang="zh-CN" altLang="en-US" b="1" u="none" dirty="0">
                <a:solidFill>
                  <a:schemeClr val="tx1"/>
                </a:solidFill>
                <a:latin typeface="Times New Roman" pitchFamily="18" charset="0"/>
              </a:rPr>
              <a:t>进一步假设 </a:t>
            </a:r>
            <a:r>
              <a:rPr kumimoji="1" lang="en-US" altLang="zh-CN" b="1" i="1" u="none" dirty="0">
                <a:solidFill>
                  <a:schemeClr val="tx1"/>
                </a:solidFill>
                <a:latin typeface="Times New Roman" pitchFamily="18" charset="0"/>
              </a:rPr>
              <a:t>y</a:t>
            </a:r>
            <a:r>
              <a:rPr lang="zh-CN" altLang="en-US" b="1" u="none" dirty="0">
                <a:solidFill>
                  <a:schemeClr val="tx1"/>
                </a:solidFill>
                <a:latin typeface="宋体" pitchFamily="2" charset="-122"/>
              </a:rPr>
              <a:t>∈</a:t>
            </a:r>
            <a:r>
              <a:rPr lang="en-US" altLang="en-US" b="1" u="none" dirty="0">
                <a:solidFill>
                  <a:schemeClr val="tx1"/>
                </a:solidFill>
                <a:latin typeface="Times New Roman" pitchFamily="18" charset="0"/>
              </a:rPr>
              <a:t>C</a:t>
            </a:r>
            <a:r>
              <a:rPr lang="en-US" altLang="en-US" b="1" i="1" u="none" baseline="30000" dirty="0">
                <a:solidFill>
                  <a:schemeClr val="tx1"/>
                </a:solidFill>
                <a:latin typeface="Times New Roman" pitchFamily="18" charset="0"/>
              </a:rPr>
              <a:t>p</a:t>
            </a:r>
            <a:r>
              <a:rPr lang="en-US" altLang="en-US" b="1" u="none" baseline="30000" dirty="0">
                <a:solidFill>
                  <a:schemeClr val="tx1"/>
                </a:solidFill>
                <a:latin typeface="Times New Roman" pitchFamily="18" charset="0"/>
              </a:rPr>
              <a:t>+1</a:t>
            </a:r>
            <a:r>
              <a:rPr lang="en-US" altLang="en-US" b="1" u="none" dirty="0">
                <a:solidFill>
                  <a:schemeClr val="tx1"/>
                </a:solidFill>
                <a:latin typeface="Times New Roman" pitchFamily="18" charset="0"/>
              </a:rPr>
              <a:t>[</a:t>
            </a:r>
            <a:r>
              <a:rPr lang="en-US" altLang="en-US" b="1" i="1" u="none" dirty="0">
                <a:solidFill>
                  <a:schemeClr val="tx1"/>
                </a:solidFill>
                <a:latin typeface="Times New Roman" pitchFamily="18" charset="0"/>
              </a:rPr>
              <a:t>a</a:t>
            </a:r>
            <a:r>
              <a:rPr lang="en-US" altLang="en-US" b="1" u="none" dirty="0">
                <a:solidFill>
                  <a:schemeClr val="tx1"/>
                </a:solidFill>
                <a:latin typeface="Times New Roman" pitchFamily="18" charset="0"/>
              </a:rPr>
              <a:t>, </a:t>
            </a:r>
            <a:r>
              <a:rPr lang="en-US" altLang="en-US" b="1" i="1" u="none" dirty="0">
                <a:solidFill>
                  <a:schemeClr val="tx1"/>
                </a:solidFill>
                <a:latin typeface="Times New Roman" pitchFamily="18" charset="0"/>
              </a:rPr>
              <a:t>b</a:t>
            </a:r>
            <a:r>
              <a:rPr lang="en-US" altLang="en-US" b="1" u="none" dirty="0">
                <a:solidFill>
                  <a:schemeClr val="tx1"/>
                </a:solidFill>
                <a:latin typeface="Times New Roman" pitchFamily="18" charset="0"/>
              </a:rPr>
              <a:t>],</a:t>
            </a:r>
            <a:r>
              <a:rPr lang="zh-CN" altLang="en-US" b="1" u="none" dirty="0">
                <a:solidFill>
                  <a:schemeClr val="tx1"/>
                </a:solidFill>
                <a:latin typeface="Times New Roman" pitchFamily="18" charset="0"/>
              </a:rPr>
              <a:t>由 </a:t>
            </a:r>
            <a:r>
              <a:rPr lang="en-US" altLang="en-US" b="1" u="none" dirty="0">
                <a:solidFill>
                  <a:schemeClr val="tx1"/>
                </a:solidFill>
                <a:latin typeface="Times New Roman" pitchFamily="18" charset="0"/>
              </a:rPr>
              <a:t>Taylor </a:t>
            </a:r>
            <a:r>
              <a:rPr lang="zh-CN" altLang="en-US" b="1" u="none" dirty="0">
                <a:solidFill>
                  <a:schemeClr val="tx1"/>
                </a:solidFill>
                <a:latin typeface="Times New Roman" pitchFamily="18" charset="0"/>
              </a:rPr>
              <a:t>公式有</a:t>
            </a:r>
          </a:p>
        </p:txBody>
      </p:sp>
      <p:graphicFrame>
        <p:nvGraphicFramePr>
          <p:cNvPr id="148491" name="Object 1035"/>
          <p:cNvGraphicFramePr>
            <a:graphicFrameLocks noChangeAspect="1"/>
          </p:cNvGraphicFramePr>
          <p:nvPr/>
        </p:nvGraphicFramePr>
        <p:xfrm>
          <a:off x="933450" y="1063625"/>
          <a:ext cx="7143750" cy="2224088"/>
        </p:xfrm>
        <a:graphic>
          <a:graphicData uri="http://schemas.openxmlformats.org/presentationml/2006/ole">
            <mc:AlternateContent xmlns:mc="http://schemas.openxmlformats.org/markup-compatibility/2006">
              <mc:Choice xmlns:v="urn:schemas-microsoft-com:vml" Requires="v">
                <p:oleObj spid="_x0000_s36869" name="公式" r:id="rId3" imgW="2857320" imgH="888840" progId="Equation.3">
                  <p:embed/>
                </p:oleObj>
              </mc:Choice>
              <mc:Fallback>
                <p:oleObj name="公式" r:id="rId3" imgW="2857320" imgH="888840" progId="Equation.3">
                  <p:embed/>
                  <p:pic>
                    <p:nvPicPr>
                      <p:cNvPr id="0" name="Object 10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50" y="1063625"/>
                        <a:ext cx="7143750" cy="222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8493" name="Object 1037"/>
          <p:cNvGraphicFramePr>
            <a:graphicFrameLocks noChangeAspect="1"/>
          </p:cNvGraphicFramePr>
          <p:nvPr/>
        </p:nvGraphicFramePr>
        <p:xfrm>
          <a:off x="796925" y="3773488"/>
          <a:ext cx="7561263" cy="1098550"/>
        </p:xfrm>
        <a:graphic>
          <a:graphicData uri="http://schemas.openxmlformats.org/presentationml/2006/ole">
            <mc:AlternateContent xmlns:mc="http://schemas.openxmlformats.org/markup-compatibility/2006">
              <mc:Choice xmlns:v="urn:schemas-microsoft-com:vml" Requires="v">
                <p:oleObj spid="_x0000_s36870" name="公式" r:id="rId5" imgW="3149280" imgH="457200" progId="Equation.3">
                  <p:embed/>
                </p:oleObj>
              </mc:Choice>
              <mc:Fallback>
                <p:oleObj name="公式" r:id="rId5" imgW="3149280" imgH="457200" progId="Equation.3">
                  <p:embed/>
                  <p:pic>
                    <p:nvPicPr>
                      <p:cNvPr id="0" name="Object 10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925" y="3773488"/>
                        <a:ext cx="7561263" cy="109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94" name="Text Box 1038"/>
          <p:cNvSpPr txBox="1">
            <a:spLocks noChangeArrowheads="1"/>
          </p:cNvSpPr>
          <p:nvPr/>
        </p:nvSpPr>
        <p:spPr bwMode="auto">
          <a:xfrm>
            <a:off x="561975" y="3305175"/>
            <a:ext cx="987425" cy="579438"/>
          </a:xfrm>
          <a:prstGeom prst="rect">
            <a:avLst/>
          </a:prstGeom>
          <a:noFill/>
          <a:ln w="9525">
            <a:noFill/>
            <a:miter lim="800000"/>
            <a:headEnd/>
            <a:tailEnd/>
          </a:ln>
        </p:spPr>
        <p:txBody>
          <a:bodyPr wrap="none">
            <a:spAutoFit/>
          </a:bodyPr>
          <a:lstStyle/>
          <a:p>
            <a:pPr algn="ctr"/>
            <a:r>
              <a:rPr lang="zh-CN" altLang="en-US" b="1"/>
              <a:t>其中</a:t>
            </a:r>
          </a:p>
        </p:txBody>
      </p:sp>
      <p:grpSp>
        <p:nvGrpSpPr>
          <p:cNvPr id="2" name="Group 1040"/>
          <p:cNvGrpSpPr>
            <a:grpSpLocks/>
          </p:cNvGrpSpPr>
          <p:nvPr/>
        </p:nvGrpSpPr>
        <p:grpSpPr bwMode="auto">
          <a:xfrm>
            <a:off x="352425" y="4933950"/>
            <a:ext cx="7239000" cy="584200"/>
            <a:chOff x="354" y="1879"/>
            <a:chExt cx="4560" cy="368"/>
          </a:xfrm>
        </p:grpSpPr>
        <p:sp>
          <p:nvSpPr>
            <p:cNvPr id="36874" name="Rectangle 1041"/>
            <p:cNvSpPr>
              <a:spLocks noChangeArrowheads="1"/>
            </p:cNvSpPr>
            <p:nvPr/>
          </p:nvSpPr>
          <p:spPr bwMode="auto">
            <a:xfrm>
              <a:off x="354" y="1879"/>
              <a:ext cx="4560" cy="368"/>
            </a:xfrm>
            <a:prstGeom prst="rect">
              <a:avLst/>
            </a:prstGeom>
            <a:noFill/>
            <a:ln w="9525">
              <a:noFill/>
              <a:miter lim="800000"/>
              <a:headEnd/>
              <a:tailEnd/>
            </a:ln>
          </p:spPr>
          <p:txBody>
            <a:bodyPr wrap="none">
              <a:spAutoFit/>
            </a:bodyPr>
            <a:lstStyle/>
            <a:p>
              <a:pPr eaLnBrk="1" hangingPunct="1"/>
              <a:r>
                <a:rPr lang="zh-CN" altLang="en-US"/>
                <a:t>  </a:t>
              </a:r>
              <a:r>
                <a:rPr lang="zh-CN" altLang="en-US" b="1"/>
                <a:t>由                              代入式(2.1)，即得 </a:t>
              </a:r>
              <a:endParaRPr lang="zh-CN" altLang="zh-CN" b="1">
                <a:latin typeface="宋体" pitchFamily="2" charset="-122"/>
              </a:endParaRPr>
            </a:p>
          </p:txBody>
        </p:sp>
        <p:graphicFrame>
          <p:nvGraphicFramePr>
            <p:cNvPr id="36868" name="Object 1042"/>
            <p:cNvGraphicFramePr>
              <a:graphicFrameLocks noChangeAspect="1"/>
            </p:cNvGraphicFramePr>
            <p:nvPr/>
          </p:nvGraphicFramePr>
          <p:xfrm>
            <a:off x="838" y="1920"/>
            <a:ext cx="1814" cy="307"/>
          </p:xfrm>
          <a:graphic>
            <a:graphicData uri="http://schemas.openxmlformats.org/presentationml/2006/ole">
              <mc:AlternateContent xmlns:mc="http://schemas.openxmlformats.org/markup-compatibility/2006">
                <mc:Choice xmlns:v="urn:schemas-microsoft-com:vml" Requires="v">
                  <p:oleObj spid="_x0000_s36871" name="Equation" r:id="rId7" imgW="1193760" imgH="203040" progId="">
                    <p:embed/>
                  </p:oleObj>
                </mc:Choice>
                <mc:Fallback>
                  <p:oleObj name="Equation" r:id="rId7" imgW="1193760" imgH="203040" progId="">
                    <p:embed/>
                    <p:pic>
                      <p:nvPicPr>
                        <p:cNvPr id="0" name="Object 10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 y="1920"/>
                          <a:ext cx="1814"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8491"/>
                                        </p:tgtEl>
                                        <p:attrNameLst>
                                          <p:attrName>style.visibility</p:attrName>
                                        </p:attrNameLst>
                                      </p:cBhvr>
                                      <p:to>
                                        <p:strVal val="visible"/>
                                      </p:to>
                                    </p:set>
                                    <p:animEffect transition="in" filter="dissolve">
                                      <p:cBhvr>
                                        <p:cTn id="7" dur="500"/>
                                        <p:tgtEl>
                                          <p:spTgt spid="14849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48494"/>
                                        </p:tgtEl>
                                        <p:attrNameLst>
                                          <p:attrName>style.visibility</p:attrName>
                                        </p:attrNameLst>
                                      </p:cBhvr>
                                      <p:to>
                                        <p:strVal val="visible"/>
                                      </p:to>
                                    </p:set>
                                    <p:anim calcmode="lin" valueType="num">
                                      <p:cBhvr additive="base">
                                        <p:cTn id="12" dur="500" fill="hold"/>
                                        <p:tgtEl>
                                          <p:spTgt spid="148494"/>
                                        </p:tgtEl>
                                        <p:attrNameLst>
                                          <p:attrName>ppt_x</p:attrName>
                                        </p:attrNameLst>
                                      </p:cBhvr>
                                      <p:tavLst>
                                        <p:tav tm="0">
                                          <p:val>
                                            <p:strVal val="0-#ppt_w/2"/>
                                          </p:val>
                                        </p:tav>
                                        <p:tav tm="100000">
                                          <p:val>
                                            <p:strVal val="#ppt_x"/>
                                          </p:val>
                                        </p:tav>
                                      </p:tavLst>
                                    </p:anim>
                                    <p:anim calcmode="lin" valueType="num">
                                      <p:cBhvr additive="base">
                                        <p:cTn id="13" dur="500" fill="hold"/>
                                        <p:tgtEl>
                                          <p:spTgt spid="14849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48493"/>
                                        </p:tgtEl>
                                        <p:attrNameLst>
                                          <p:attrName>style.visibility</p:attrName>
                                        </p:attrNameLst>
                                      </p:cBhvr>
                                      <p:to>
                                        <p:strVal val="visible"/>
                                      </p:to>
                                    </p:set>
                                    <p:animEffect transition="in" filter="checkerboard(across)">
                                      <p:cBhvr>
                                        <p:cTn id="18" dur="500"/>
                                        <p:tgtEl>
                                          <p:spTgt spid="148493"/>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9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页脚占位符 3"/>
          <p:cNvSpPr>
            <a:spLocks noGrp="1"/>
          </p:cNvSpPr>
          <p:nvPr>
            <p:ph type="ftr" sz="quarter" idx="11"/>
          </p:nvPr>
        </p:nvSpPr>
        <p:spPr/>
        <p:txBody>
          <a:bodyPr/>
          <a:lstStyle/>
          <a:p>
            <a:pPr>
              <a:defRPr/>
            </a:pPr>
            <a:r>
              <a:rPr lang="en-US" altLang="zh-CN" dirty="0"/>
              <a:t>4: ODE</a:t>
            </a:r>
            <a:endParaRPr lang="en-US" altLang="zh-CN" dirty="0">
              <a:latin typeface="Times New Roman" pitchFamily="18" charset="0"/>
            </a:endParaRPr>
          </a:p>
        </p:txBody>
      </p:sp>
      <p:sp>
        <p:nvSpPr>
          <p:cNvPr id="62472" name="灯片编号占位符 4"/>
          <p:cNvSpPr>
            <a:spLocks noGrp="1"/>
          </p:cNvSpPr>
          <p:nvPr>
            <p:ph type="sldNum" sz="quarter" idx="12"/>
          </p:nvPr>
        </p:nvSpPr>
        <p:spPr>
          <a:noFill/>
        </p:spPr>
        <p:txBody>
          <a:bodyPr/>
          <a:lstStyle/>
          <a:p>
            <a:fld id="{57B6E430-C3B7-4189-8EF2-4F80BD6623A1}" type="slidenum">
              <a:rPr lang="zh-CN" altLang="en-US" smtClean="0"/>
              <a:pPr/>
              <a:t>30</a:t>
            </a:fld>
            <a:endParaRPr lang="en-US" altLang="zh-CN"/>
          </a:p>
        </p:txBody>
      </p:sp>
      <p:sp>
        <p:nvSpPr>
          <p:cNvPr id="62473" name="Rectangle 2"/>
          <p:cNvSpPr>
            <a:spLocks noGrp="1" noChangeArrowheads="1"/>
          </p:cNvSpPr>
          <p:nvPr>
            <p:ph type="title"/>
          </p:nvPr>
        </p:nvSpPr>
        <p:spPr>
          <a:xfrm>
            <a:off x="360363" y="347663"/>
            <a:ext cx="8610600" cy="1143000"/>
          </a:xfrm>
        </p:spPr>
        <p:txBody>
          <a:bodyPr/>
          <a:lstStyle/>
          <a:p>
            <a:pPr algn="l">
              <a:lnSpc>
                <a:spcPct val="120000"/>
              </a:lnSpc>
            </a:pPr>
            <a:r>
              <a:rPr lang="zh-CN" altLang="en-US" b="1" u="none" dirty="0">
                <a:solidFill>
                  <a:schemeClr val="tx1"/>
                </a:solidFill>
                <a:latin typeface="Times New Roman" pitchFamily="18" charset="0"/>
              </a:rPr>
              <a:t>例</a:t>
            </a:r>
            <a:r>
              <a:rPr lang="en-US" altLang="zh-CN" b="1" u="none" dirty="0">
                <a:solidFill>
                  <a:schemeClr val="tx1"/>
                </a:solidFill>
                <a:latin typeface="Times New Roman" pitchFamily="18" charset="0"/>
                <a:cs typeface="Times New Roman" pitchFamily="18" charset="0"/>
              </a:rPr>
              <a:t>2</a:t>
            </a:r>
            <a:r>
              <a:rPr lang="zh-CN" altLang="en-US" b="1" u="none" dirty="0">
                <a:solidFill>
                  <a:schemeClr val="tx1"/>
                </a:solidFill>
                <a:latin typeface="Times New Roman" pitchFamily="18" charset="0"/>
                <a:cs typeface="Times New Roman" pitchFamily="18" charset="0"/>
              </a:rPr>
              <a:t>.</a:t>
            </a:r>
            <a:r>
              <a:rPr lang="en-US" altLang="zh-CN" b="1" u="none" dirty="0">
                <a:solidFill>
                  <a:schemeClr val="tx1"/>
                </a:solidFill>
                <a:latin typeface="Times New Roman" pitchFamily="18" charset="0"/>
                <a:cs typeface="Times New Roman" pitchFamily="18" charset="0"/>
              </a:rPr>
              <a:t>3</a:t>
            </a:r>
            <a:r>
              <a:rPr lang="zh-CN" altLang="en-US" b="1" u="none" dirty="0">
                <a:solidFill>
                  <a:schemeClr val="tx1"/>
                </a:solidFill>
                <a:latin typeface="Times New Roman" pitchFamily="18" charset="0"/>
              </a:rPr>
              <a:t>试写出用标准四阶</a:t>
            </a:r>
            <a:r>
              <a:rPr lang="en-US" altLang="zh-CN" b="1" u="none" dirty="0" err="1">
                <a:solidFill>
                  <a:schemeClr val="tx1"/>
                </a:solidFill>
                <a:latin typeface="Times New Roman" pitchFamily="18" charset="0"/>
              </a:rPr>
              <a:t>Runge-Kutta</a:t>
            </a:r>
            <a:r>
              <a:rPr lang="zh-CN" altLang="en-US" b="1" u="none" dirty="0">
                <a:solidFill>
                  <a:schemeClr val="tx1"/>
                </a:solidFill>
                <a:latin typeface="Times New Roman" pitchFamily="18" charset="0"/>
              </a:rPr>
              <a:t>法解下列初值问题的计算公式：</a:t>
            </a:r>
            <a:r>
              <a:rPr lang="zh-CN" altLang="en-US" sz="2800" u="none" dirty="0">
                <a:solidFill>
                  <a:schemeClr val="tx1"/>
                </a:solidFill>
                <a:latin typeface="Times New Roman" pitchFamily="18" charset="0"/>
              </a:rPr>
              <a:t> </a:t>
            </a:r>
            <a:r>
              <a:rPr lang="zh-CN" altLang="en-US" sz="2800" u="none" dirty="0">
                <a:solidFill>
                  <a:schemeClr val="tx1"/>
                </a:solidFill>
              </a:rPr>
              <a:t> </a:t>
            </a:r>
          </a:p>
        </p:txBody>
      </p:sp>
      <p:graphicFrame>
        <p:nvGraphicFramePr>
          <p:cNvPr id="160771" name="Object 3"/>
          <p:cNvGraphicFramePr>
            <a:graphicFrameLocks noChangeAspect="1"/>
          </p:cNvGraphicFramePr>
          <p:nvPr/>
        </p:nvGraphicFramePr>
        <p:xfrm>
          <a:off x="2779713" y="1381125"/>
          <a:ext cx="2982912" cy="1776413"/>
        </p:xfrm>
        <a:graphic>
          <a:graphicData uri="http://schemas.openxmlformats.org/presentationml/2006/ole">
            <mc:AlternateContent xmlns:mc="http://schemas.openxmlformats.org/markup-compatibility/2006">
              <mc:Choice xmlns:v="urn:schemas-microsoft-com:vml" Requires="v">
                <p:oleObj spid="_x0000_s62472" name="公式" r:id="rId3" imgW="1193760" imgH="711000" progId="Equation.3">
                  <p:embed/>
                </p:oleObj>
              </mc:Choice>
              <mc:Fallback>
                <p:oleObj name="公式" r:id="rId3" imgW="1193760" imgH="711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9713" y="1381125"/>
                        <a:ext cx="2982912" cy="177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73" name="Text Box 5"/>
          <p:cNvSpPr txBox="1">
            <a:spLocks noChangeArrowheads="1"/>
          </p:cNvSpPr>
          <p:nvPr/>
        </p:nvSpPr>
        <p:spPr bwMode="auto">
          <a:xfrm>
            <a:off x="536575" y="3254375"/>
            <a:ext cx="1219200" cy="579438"/>
          </a:xfrm>
          <a:prstGeom prst="rect">
            <a:avLst/>
          </a:prstGeom>
          <a:noFill/>
          <a:ln w="9525">
            <a:noFill/>
            <a:miter lim="800000"/>
            <a:headEnd/>
            <a:tailEnd/>
          </a:ln>
        </p:spPr>
        <p:txBody>
          <a:bodyPr wrap="none">
            <a:spAutoFit/>
          </a:bodyPr>
          <a:lstStyle/>
          <a:p>
            <a:r>
              <a:rPr lang="zh-CN" altLang="en-US" b="1" dirty="0"/>
              <a:t>解:令</a:t>
            </a:r>
            <a:r>
              <a:rPr lang="zh-CN" altLang="en-US" sz="2800" dirty="0"/>
              <a:t> </a:t>
            </a:r>
          </a:p>
        </p:txBody>
      </p:sp>
      <p:graphicFrame>
        <p:nvGraphicFramePr>
          <p:cNvPr id="160778" name="Object 10"/>
          <p:cNvGraphicFramePr>
            <a:graphicFrameLocks noChangeAspect="1"/>
          </p:cNvGraphicFramePr>
          <p:nvPr/>
        </p:nvGraphicFramePr>
        <p:xfrm>
          <a:off x="1643063" y="3079742"/>
          <a:ext cx="1431925" cy="1096963"/>
        </p:xfrm>
        <a:graphic>
          <a:graphicData uri="http://schemas.openxmlformats.org/presentationml/2006/ole">
            <mc:AlternateContent xmlns:mc="http://schemas.openxmlformats.org/markup-compatibility/2006">
              <mc:Choice xmlns:v="urn:schemas-microsoft-com:vml" Requires="v">
                <p:oleObj spid="_x0000_s62473" name="Equation" r:id="rId5" imgW="596880" imgH="457200" progId="Equation.3">
                  <p:embed/>
                </p:oleObj>
              </mc:Choice>
              <mc:Fallback>
                <p:oleObj name="Equation" r:id="rId5" imgW="596880" imgH="4572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063" y="3079742"/>
                        <a:ext cx="1431925" cy="109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5"/>
          <p:cNvGrpSpPr>
            <a:grpSpLocks/>
          </p:cNvGrpSpPr>
          <p:nvPr/>
        </p:nvGrpSpPr>
        <p:grpSpPr bwMode="auto">
          <a:xfrm>
            <a:off x="3154368" y="3044825"/>
            <a:ext cx="3625859" cy="1163638"/>
            <a:chOff x="1987" y="1968"/>
            <a:chExt cx="2284" cy="733"/>
          </a:xfrm>
        </p:grpSpPr>
        <p:sp>
          <p:nvSpPr>
            <p:cNvPr id="62479" name="Text Box 12"/>
            <p:cNvSpPr txBox="1">
              <a:spLocks noChangeArrowheads="1"/>
            </p:cNvSpPr>
            <p:nvPr/>
          </p:nvSpPr>
          <p:spPr bwMode="auto">
            <a:xfrm>
              <a:off x="1987" y="2113"/>
              <a:ext cx="430" cy="365"/>
            </a:xfrm>
            <a:prstGeom prst="rect">
              <a:avLst/>
            </a:prstGeom>
            <a:noFill/>
            <a:ln w="9525">
              <a:noFill/>
              <a:miter lim="800000"/>
              <a:headEnd/>
              <a:tailEnd/>
            </a:ln>
          </p:spPr>
          <p:txBody>
            <a:bodyPr wrap="none">
              <a:spAutoFit/>
            </a:bodyPr>
            <a:lstStyle/>
            <a:p>
              <a:r>
                <a:rPr lang="zh-CN" altLang="en-US" b="1"/>
                <a:t>则</a:t>
              </a:r>
              <a:r>
                <a:rPr lang="zh-CN" altLang="en-US" sz="2800"/>
                <a:t> </a:t>
              </a:r>
            </a:p>
          </p:txBody>
        </p:sp>
        <p:graphicFrame>
          <p:nvGraphicFramePr>
            <p:cNvPr id="62470" name="Object 13"/>
            <p:cNvGraphicFramePr>
              <a:graphicFrameLocks noChangeAspect="1"/>
            </p:cNvGraphicFramePr>
            <p:nvPr/>
          </p:nvGraphicFramePr>
          <p:xfrm>
            <a:off x="2396" y="1968"/>
            <a:ext cx="1875" cy="733"/>
          </p:xfrm>
          <a:graphic>
            <a:graphicData uri="http://schemas.openxmlformats.org/presentationml/2006/ole">
              <mc:AlternateContent xmlns:mc="http://schemas.openxmlformats.org/markup-compatibility/2006">
                <mc:Choice xmlns:v="urn:schemas-microsoft-com:vml" Requires="v">
                  <p:oleObj spid="_x0000_s62474" name="公式" r:id="rId7" imgW="1231560" imgH="482400" progId="Equation.3">
                    <p:embed/>
                  </p:oleObj>
                </mc:Choice>
                <mc:Fallback>
                  <p:oleObj name="公式" r:id="rId7" imgW="1231560" imgH="4824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6" y="1968"/>
                          <a:ext cx="1875" cy="7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7"/>
          <p:cNvGrpSpPr>
            <a:grpSpLocks/>
          </p:cNvGrpSpPr>
          <p:nvPr/>
        </p:nvGrpSpPr>
        <p:grpSpPr bwMode="auto">
          <a:xfrm>
            <a:off x="558800" y="3352800"/>
            <a:ext cx="7658100" cy="2233613"/>
            <a:chOff x="193" y="2104"/>
            <a:chExt cx="4824" cy="1407"/>
          </a:xfrm>
        </p:grpSpPr>
        <p:graphicFrame>
          <p:nvGraphicFramePr>
            <p:cNvPr id="62468" name="Object 9"/>
            <p:cNvGraphicFramePr>
              <a:graphicFrameLocks noChangeAspect="1"/>
            </p:cNvGraphicFramePr>
            <p:nvPr/>
          </p:nvGraphicFramePr>
          <p:xfrm>
            <a:off x="2542" y="2820"/>
            <a:ext cx="2475" cy="691"/>
          </p:xfrm>
          <a:graphic>
            <a:graphicData uri="http://schemas.openxmlformats.org/presentationml/2006/ole">
              <mc:AlternateContent xmlns:mc="http://schemas.openxmlformats.org/markup-compatibility/2006">
                <mc:Choice xmlns:v="urn:schemas-microsoft-com:vml" Requires="v">
                  <p:oleObj spid="_x0000_s62475" name="Equation" r:id="rId9" imgW="1638000" imgH="457200" progId="Equation.3">
                    <p:embed/>
                  </p:oleObj>
                </mc:Choice>
                <mc:Fallback>
                  <p:oleObj name="Equation" r:id="rId9" imgW="1638000" imgH="457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2" y="2820"/>
                          <a:ext cx="2475" cy="6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9" name="Object 8"/>
            <p:cNvGraphicFramePr>
              <a:graphicFrameLocks noChangeAspect="1"/>
            </p:cNvGraphicFramePr>
            <p:nvPr/>
          </p:nvGraphicFramePr>
          <p:xfrm>
            <a:off x="193" y="2782"/>
            <a:ext cx="2342" cy="729"/>
          </p:xfrm>
          <a:graphic>
            <a:graphicData uri="http://schemas.openxmlformats.org/presentationml/2006/ole">
              <mc:AlternateContent xmlns:mc="http://schemas.openxmlformats.org/markup-compatibility/2006">
                <mc:Choice xmlns:v="urn:schemas-microsoft-com:vml" Requires="v">
                  <p:oleObj spid="_x0000_s62476" name="公式" r:id="rId11" imgW="1549080" imgH="482400" progId="Equation.3">
                    <p:embed/>
                  </p:oleObj>
                </mc:Choice>
                <mc:Fallback>
                  <p:oleObj name="公式" r:id="rId11" imgW="1549080" imgH="4824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3" y="2782"/>
                          <a:ext cx="2342" cy="7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8" name="Text Box 16"/>
            <p:cNvSpPr txBox="1">
              <a:spLocks noChangeArrowheads="1"/>
            </p:cNvSpPr>
            <p:nvPr/>
          </p:nvSpPr>
          <p:spPr bwMode="auto">
            <a:xfrm>
              <a:off x="4181" y="2104"/>
              <a:ext cx="628" cy="365"/>
            </a:xfrm>
            <a:prstGeom prst="rect">
              <a:avLst/>
            </a:prstGeom>
            <a:noFill/>
            <a:ln w="9525">
              <a:noFill/>
              <a:miter lim="800000"/>
              <a:headEnd/>
              <a:tailEnd/>
            </a:ln>
          </p:spPr>
          <p:txBody>
            <a:bodyPr wrap="none">
              <a:spAutoFit/>
            </a:bodyPr>
            <a:lstStyle/>
            <a:p>
              <a:r>
                <a:rPr lang="zh-CN" altLang="en-US" b="1" dirty="0"/>
                <a:t>再取</a:t>
              </a:r>
            </a:p>
          </p:txBody>
        </p:sp>
      </p:grpSp>
      <p:sp>
        <p:nvSpPr>
          <p:cNvPr id="160786" name="Text Box 18"/>
          <p:cNvSpPr txBox="1">
            <a:spLocks noChangeArrowheads="1"/>
          </p:cNvSpPr>
          <p:nvPr/>
        </p:nvSpPr>
        <p:spPr bwMode="auto">
          <a:xfrm>
            <a:off x="444500" y="5651500"/>
            <a:ext cx="7428637" cy="584775"/>
          </a:xfrm>
          <a:prstGeom prst="rect">
            <a:avLst/>
          </a:prstGeom>
          <a:noFill/>
          <a:ln w="9525">
            <a:noFill/>
            <a:miter lim="800000"/>
            <a:headEnd/>
            <a:tailEnd/>
          </a:ln>
        </p:spPr>
        <p:txBody>
          <a:bodyPr wrap="none">
            <a:spAutoFit/>
          </a:bodyPr>
          <a:lstStyle/>
          <a:p>
            <a:r>
              <a:rPr lang="zh-CN" altLang="en-US" b="1" dirty="0"/>
              <a:t>由向量形式的标准四阶</a:t>
            </a:r>
            <a:r>
              <a:rPr lang="en-US" altLang="zh-CN" b="1" dirty="0" err="1"/>
              <a:t>Runge-Kutta</a:t>
            </a:r>
            <a:r>
              <a:rPr lang="zh-CN" altLang="en-US" b="1" dirty="0"/>
              <a:t>公式</a:t>
            </a:r>
          </a:p>
        </p:txBody>
      </p:sp>
      <p:graphicFrame>
        <p:nvGraphicFramePr>
          <p:cNvPr id="56331" name="Object 11"/>
          <p:cNvGraphicFramePr>
            <a:graphicFrameLocks noChangeAspect="1"/>
          </p:cNvGraphicFramePr>
          <p:nvPr/>
        </p:nvGraphicFramePr>
        <p:xfrm>
          <a:off x="6147561" y="1377054"/>
          <a:ext cx="2741612" cy="1522412"/>
        </p:xfrm>
        <a:graphic>
          <a:graphicData uri="http://schemas.openxmlformats.org/presentationml/2006/ole">
            <mc:AlternateContent xmlns:mc="http://schemas.openxmlformats.org/markup-compatibility/2006">
              <mc:Choice xmlns:v="urn:schemas-microsoft-com:vml" Requires="v">
                <p:oleObj spid="_x0000_s62477" name="公式" r:id="rId13" imgW="1143000" imgH="634680" progId="Equation.3">
                  <p:embed/>
                </p:oleObj>
              </mc:Choice>
              <mc:Fallback>
                <p:oleObj name="公式" r:id="rId13" imgW="1143000" imgH="63468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47561" y="1377054"/>
                        <a:ext cx="2741612" cy="1522412"/>
                      </a:xfrm>
                      <a:prstGeom prst="rect">
                        <a:avLst/>
                      </a:prstGeom>
                      <a:gradFill rotWithShape="0">
                        <a:gsLst>
                          <a:gs pos="0">
                            <a:schemeClr val="accent1"/>
                          </a:gs>
                          <a:gs pos="50000">
                            <a:srgbClr val="FFFFFF"/>
                          </a:gs>
                          <a:gs pos="100000">
                            <a:schemeClr val="accent1"/>
                          </a:gs>
                        </a:gsLst>
                        <a:lin ang="5400000" scaled="1"/>
                      </a:gra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0771"/>
                                        </p:tgtEl>
                                        <p:attrNameLst>
                                          <p:attrName>style.visibility</p:attrName>
                                        </p:attrNameLst>
                                      </p:cBhvr>
                                      <p:to>
                                        <p:strVal val="visible"/>
                                      </p:to>
                                    </p:set>
                                    <p:animEffect transition="in" filter="wipe(up)">
                                      <p:cBhvr>
                                        <p:cTn id="7" dur="500"/>
                                        <p:tgtEl>
                                          <p:spTgt spid="1607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0773"/>
                                        </p:tgtEl>
                                        <p:attrNameLst>
                                          <p:attrName>style.visibility</p:attrName>
                                        </p:attrNameLst>
                                      </p:cBhvr>
                                      <p:to>
                                        <p:strVal val="visible"/>
                                      </p:to>
                                    </p:set>
                                    <p:anim calcmode="lin" valueType="num">
                                      <p:cBhvr additive="base">
                                        <p:cTn id="12" dur="500" fill="hold"/>
                                        <p:tgtEl>
                                          <p:spTgt spid="160773"/>
                                        </p:tgtEl>
                                        <p:attrNameLst>
                                          <p:attrName>ppt_x</p:attrName>
                                        </p:attrNameLst>
                                      </p:cBhvr>
                                      <p:tavLst>
                                        <p:tav tm="0">
                                          <p:val>
                                            <p:strVal val="0-#ppt_w/2"/>
                                          </p:val>
                                        </p:tav>
                                        <p:tav tm="100000">
                                          <p:val>
                                            <p:strVal val="#ppt_x"/>
                                          </p:val>
                                        </p:tav>
                                      </p:tavLst>
                                    </p:anim>
                                    <p:anim calcmode="lin" valueType="num">
                                      <p:cBhvr additive="base">
                                        <p:cTn id="13" dur="500" fill="hold"/>
                                        <p:tgtEl>
                                          <p:spTgt spid="16077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16077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56331"/>
                                        </p:tgtEl>
                                        <p:attrNameLst>
                                          <p:attrName>style.visibility</p:attrName>
                                        </p:attrNameLst>
                                      </p:cBhvr>
                                      <p:to>
                                        <p:strVal val="visible"/>
                                      </p:to>
                                    </p:set>
                                    <p:animEffect transition="in" filter="dissolve">
                                      <p:cBhvr>
                                        <p:cTn id="31" dur="500"/>
                                        <p:tgtEl>
                                          <p:spTgt spid="56331"/>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60786"/>
                                        </p:tgtEl>
                                        <p:attrNameLst>
                                          <p:attrName>style.visibility</p:attrName>
                                        </p:attrNameLst>
                                      </p:cBhvr>
                                      <p:to>
                                        <p:strVal val="visible"/>
                                      </p:to>
                                    </p:set>
                                    <p:animEffect transition="in" filter="dissolve">
                                      <p:cBhvr>
                                        <p:cTn id="36" dur="500"/>
                                        <p:tgtEl>
                                          <p:spTgt spid="160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autoUpdateAnimBg="0"/>
      <p:bldP spid="16078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标题 3"/>
          <p:cNvSpPr>
            <a:spLocks noGrp="1"/>
          </p:cNvSpPr>
          <p:nvPr>
            <p:ph type="title"/>
          </p:nvPr>
        </p:nvSpPr>
        <p:spPr>
          <a:xfrm>
            <a:off x="573156" y="202096"/>
            <a:ext cx="7772400" cy="1143000"/>
          </a:xfrm>
        </p:spPr>
        <p:txBody>
          <a:bodyPr/>
          <a:lstStyle/>
          <a:p>
            <a:pPr algn="l"/>
            <a:r>
              <a:rPr lang="zh-CN" altLang="en-US" dirty="0">
                <a:solidFill>
                  <a:schemeClr val="tx1"/>
                </a:solidFill>
              </a:rPr>
              <a:t>向量形式的标准</a:t>
            </a:r>
            <a:r>
              <a:rPr lang="en-US" altLang="zh-CN" dirty="0" err="1">
                <a:solidFill>
                  <a:schemeClr val="tx1"/>
                </a:solidFill>
                <a:latin typeface="Times New Roman" pitchFamily="18" charset="0"/>
                <a:cs typeface="Times New Roman" pitchFamily="18" charset="0"/>
              </a:rPr>
              <a:t>Runge-Kutta</a:t>
            </a:r>
            <a:r>
              <a:rPr lang="zh-CN" altLang="en-US" dirty="0">
                <a:solidFill>
                  <a:schemeClr val="tx1"/>
                </a:solidFill>
              </a:rPr>
              <a:t>公式</a:t>
            </a:r>
          </a:p>
        </p:txBody>
      </p:sp>
      <p:sp>
        <p:nvSpPr>
          <p:cNvPr id="2" name="页脚占位符 1"/>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63494" name="灯片编号占位符 2"/>
          <p:cNvSpPr>
            <a:spLocks noGrp="1"/>
          </p:cNvSpPr>
          <p:nvPr>
            <p:ph type="sldNum" sz="quarter" idx="12"/>
          </p:nvPr>
        </p:nvSpPr>
        <p:spPr>
          <a:noFill/>
        </p:spPr>
        <p:txBody>
          <a:bodyPr/>
          <a:lstStyle/>
          <a:p>
            <a:fld id="{776358A2-190D-483E-ABD2-A61A0A2A1A53}" type="slidenum">
              <a:rPr lang="zh-CN" altLang="en-US" smtClean="0"/>
              <a:pPr/>
              <a:t>31</a:t>
            </a:fld>
            <a:endParaRPr lang="en-US" altLang="zh-CN"/>
          </a:p>
        </p:txBody>
      </p:sp>
      <p:graphicFrame>
        <p:nvGraphicFramePr>
          <p:cNvPr id="158727" name="Object 7"/>
          <p:cNvGraphicFramePr>
            <a:graphicFrameLocks noChangeAspect="1"/>
          </p:cNvGraphicFramePr>
          <p:nvPr/>
        </p:nvGraphicFramePr>
        <p:xfrm>
          <a:off x="671513" y="1219200"/>
          <a:ext cx="7524750" cy="2925763"/>
        </p:xfrm>
        <a:graphic>
          <a:graphicData uri="http://schemas.openxmlformats.org/presentationml/2006/ole">
            <mc:AlternateContent xmlns:mc="http://schemas.openxmlformats.org/markup-compatibility/2006">
              <mc:Choice xmlns:v="urn:schemas-microsoft-com:vml" Requires="v">
                <p:oleObj spid="_x0000_s63493" name="公式" r:id="rId3" imgW="3136680" imgH="1218960" progId="Equation.3">
                  <p:embed/>
                </p:oleObj>
              </mc:Choice>
              <mc:Fallback>
                <p:oleObj name="公式" r:id="rId3" imgW="3136680" imgH="121896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13" y="1219200"/>
                        <a:ext cx="7524750" cy="292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09" name="Object 1025"/>
          <p:cNvGraphicFramePr>
            <a:graphicFrameLocks noChangeAspect="1"/>
          </p:cNvGraphicFramePr>
          <p:nvPr/>
        </p:nvGraphicFramePr>
        <p:xfrm>
          <a:off x="712788" y="4851400"/>
          <a:ext cx="7999412" cy="1333500"/>
        </p:xfrm>
        <a:graphic>
          <a:graphicData uri="http://schemas.openxmlformats.org/presentationml/2006/ole">
            <mc:AlternateContent xmlns:mc="http://schemas.openxmlformats.org/markup-compatibility/2006">
              <mc:Choice xmlns:v="urn:schemas-microsoft-com:vml" Requires="v">
                <p:oleObj spid="_x0000_s63494" name="公式" r:id="rId5" imgW="3213000" imgH="533160" progId="Equation.3">
                  <p:embed/>
                </p:oleObj>
              </mc:Choice>
              <mc:Fallback>
                <p:oleObj name="公式" r:id="rId5" imgW="3213000" imgH="53316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788" y="4851400"/>
                        <a:ext cx="7999412" cy="133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0"/>
          <p:cNvSpPr txBox="1">
            <a:spLocks noChangeArrowheads="1"/>
          </p:cNvSpPr>
          <p:nvPr/>
        </p:nvSpPr>
        <p:spPr bwMode="auto">
          <a:xfrm>
            <a:off x="593725" y="4183063"/>
            <a:ext cx="3479800" cy="584200"/>
          </a:xfrm>
          <a:prstGeom prst="rect">
            <a:avLst/>
          </a:prstGeom>
          <a:noFill/>
          <a:ln w="9525">
            <a:noFill/>
            <a:miter lim="800000"/>
            <a:headEnd/>
            <a:tailEnd/>
          </a:ln>
        </p:spPr>
        <p:txBody>
          <a:bodyPr wrap="none">
            <a:spAutoFit/>
          </a:bodyPr>
          <a:lstStyle/>
          <a:p>
            <a:r>
              <a:rPr lang="zh-CN" altLang="en-US" b="1"/>
              <a:t>得分量计算格式为</a:t>
            </a:r>
          </a:p>
        </p:txBody>
      </p:sp>
      <p:graphicFrame>
        <p:nvGraphicFramePr>
          <p:cNvPr id="56331" name="Object 11"/>
          <p:cNvGraphicFramePr>
            <a:graphicFrameLocks noChangeAspect="1"/>
          </p:cNvGraphicFramePr>
          <p:nvPr/>
        </p:nvGraphicFramePr>
        <p:xfrm>
          <a:off x="6564313" y="700088"/>
          <a:ext cx="2039937" cy="1522412"/>
        </p:xfrm>
        <a:graphic>
          <a:graphicData uri="http://schemas.openxmlformats.org/presentationml/2006/ole">
            <mc:AlternateContent xmlns:mc="http://schemas.openxmlformats.org/markup-compatibility/2006">
              <mc:Choice xmlns:v="urn:schemas-microsoft-com:vml" Requires="v">
                <p:oleObj spid="_x0000_s63495" name="公式" r:id="rId7" imgW="850680" imgH="634680" progId="Equation.3">
                  <p:embed/>
                </p:oleObj>
              </mc:Choice>
              <mc:Fallback>
                <p:oleObj name="公式" r:id="rId7" imgW="850680" imgH="63468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64313" y="700088"/>
                        <a:ext cx="2039937" cy="1522412"/>
                      </a:xfrm>
                      <a:prstGeom prst="rect">
                        <a:avLst/>
                      </a:prstGeom>
                      <a:gradFill rotWithShape="0">
                        <a:gsLst>
                          <a:gs pos="0">
                            <a:schemeClr val="accent1"/>
                          </a:gs>
                          <a:gs pos="50000">
                            <a:srgbClr val="FFFFFF"/>
                          </a:gs>
                          <a:gs pos="100000">
                            <a:schemeClr val="accent1"/>
                          </a:gs>
                        </a:gsLst>
                        <a:lin ang="5400000" scaled="1"/>
                      </a:gra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331"/>
                                        </p:tgtEl>
                                        <p:attrNameLst>
                                          <p:attrName>style.visibility</p:attrName>
                                        </p:attrNameLst>
                                      </p:cBhvr>
                                      <p:to>
                                        <p:strVal val="visible"/>
                                      </p:to>
                                    </p:set>
                                    <p:animEffect transition="in" filter="dissolve">
                                      <p:cBhvr>
                                        <p:cTn id="7" dur="500"/>
                                        <p:tgtEl>
                                          <p:spTgt spid="5633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8727"/>
                                        </p:tgtEl>
                                        <p:attrNameLst>
                                          <p:attrName>style.visibility</p:attrName>
                                        </p:attrNameLst>
                                      </p:cBhvr>
                                      <p:to>
                                        <p:strVal val="visible"/>
                                      </p:to>
                                    </p:set>
                                    <p:anim calcmode="lin" valueType="num">
                                      <p:cBhvr additive="base">
                                        <p:cTn id="12" dur="500" fill="hold"/>
                                        <p:tgtEl>
                                          <p:spTgt spid="158727"/>
                                        </p:tgtEl>
                                        <p:attrNameLst>
                                          <p:attrName>ppt_x</p:attrName>
                                        </p:attrNameLst>
                                      </p:cBhvr>
                                      <p:tavLst>
                                        <p:tav tm="0">
                                          <p:val>
                                            <p:strVal val="0-#ppt_w/2"/>
                                          </p:val>
                                        </p:tav>
                                        <p:tav tm="100000">
                                          <p:val>
                                            <p:strVal val="#ppt_x"/>
                                          </p:val>
                                        </p:tav>
                                      </p:tavLst>
                                    </p:anim>
                                    <p:anim calcmode="lin" valueType="num">
                                      <p:cBhvr additive="base">
                                        <p:cTn id="13" dur="500" fill="hold"/>
                                        <p:tgtEl>
                                          <p:spTgt spid="15872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checkerboard(across)">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22209"/>
                                        </p:tgtEl>
                                        <p:attrNameLst>
                                          <p:attrName>style.visibility</p:attrName>
                                        </p:attrNameLst>
                                      </p:cBhvr>
                                      <p:to>
                                        <p:strVal val="visible"/>
                                      </p:to>
                                    </p:set>
                                    <p:animEffect transition="in" filter="dissolve">
                                      <p:cBhvr>
                                        <p:cTn id="23" dur="500"/>
                                        <p:tgtEl>
                                          <p:spTgt spid="222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标题 3"/>
          <p:cNvSpPr>
            <a:spLocks noGrp="1"/>
          </p:cNvSpPr>
          <p:nvPr>
            <p:ph type="title"/>
          </p:nvPr>
        </p:nvSpPr>
        <p:spPr/>
        <p:txBody>
          <a:bodyPr/>
          <a:lstStyle/>
          <a:p>
            <a:pPr algn="l"/>
            <a:r>
              <a:rPr lang="en-US" altLang="zh-CN" dirty="0" err="1">
                <a:solidFill>
                  <a:schemeClr val="tx1"/>
                </a:solidFill>
              </a:rPr>
              <a:t>Runge-Kutta</a:t>
            </a:r>
            <a:r>
              <a:rPr lang="zh-CN" altLang="en-US" dirty="0">
                <a:solidFill>
                  <a:schemeClr val="tx1"/>
                </a:solidFill>
              </a:rPr>
              <a:t>法的分量计算格式</a:t>
            </a:r>
          </a:p>
        </p:txBody>
      </p:sp>
      <p:sp>
        <p:nvSpPr>
          <p:cNvPr id="2" name="页脚占位符 1"/>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64519" name="灯片编号占位符 2"/>
          <p:cNvSpPr>
            <a:spLocks noGrp="1"/>
          </p:cNvSpPr>
          <p:nvPr>
            <p:ph type="sldNum" sz="quarter" idx="12"/>
          </p:nvPr>
        </p:nvSpPr>
        <p:spPr>
          <a:noFill/>
        </p:spPr>
        <p:txBody>
          <a:bodyPr/>
          <a:lstStyle/>
          <a:p>
            <a:fld id="{3311F5B1-1BBD-4857-AE58-26AC2F0E6C80}" type="slidenum">
              <a:rPr lang="zh-CN" altLang="en-US" smtClean="0"/>
              <a:pPr/>
              <a:t>32</a:t>
            </a:fld>
            <a:endParaRPr lang="en-US" altLang="zh-CN"/>
          </a:p>
        </p:txBody>
      </p:sp>
      <p:graphicFrame>
        <p:nvGraphicFramePr>
          <p:cNvPr id="158725" name="Object 5"/>
          <p:cNvGraphicFramePr>
            <a:graphicFrameLocks noChangeAspect="1"/>
          </p:cNvGraphicFramePr>
          <p:nvPr/>
        </p:nvGraphicFramePr>
        <p:xfrm>
          <a:off x="569913" y="2449513"/>
          <a:ext cx="5056187" cy="1219200"/>
        </p:xfrm>
        <a:graphic>
          <a:graphicData uri="http://schemas.openxmlformats.org/presentationml/2006/ole">
            <mc:AlternateContent xmlns:mc="http://schemas.openxmlformats.org/markup-compatibility/2006">
              <mc:Choice xmlns:v="urn:schemas-microsoft-com:vml" Requires="v">
                <p:oleObj spid="_x0000_s64517" name="公式" r:id="rId3" imgW="2108160" imgH="507960" progId="Equation.3">
                  <p:embed/>
                </p:oleObj>
              </mc:Choice>
              <mc:Fallback>
                <p:oleObj name="公式" r:id="rId3" imgW="2108160" imgH="5079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913" y="2449513"/>
                        <a:ext cx="5056187"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10" name="Object 1026"/>
          <p:cNvGraphicFramePr>
            <a:graphicFrameLocks noChangeAspect="1"/>
          </p:cNvGraphicFramePr>
          <p:nvPr/>
        </p:nvGraphicFramePr>
        <p:xfrm>
          <a:off x="573088" y="1169988"/>
          <a:ext cx="6332537" cy="1222375"/>
        </p:xfrm>
        <a:graphic>
          <a:graphicData uri="http://schemas.openxmlformats.org/presentationml/2006/ole">
            <mc:AlternateContent xmlns:mc="http://schemas.openxmlformats.org/markup-compatibility/2006">
              <mc:Choice xmlns:v="urn:schemas-microsoft-com:vml" Requires="v">
                <p:oleObj spid="_x0000_s64518" name="公式" r:id="rId5" imgW="2641320" imgH="507960" progId="Equation.3">
                  <p:embed/>
                </p:oleObj>
              </mc:Choice>
              <mc:Fallback>
                <p:oleObj name="公式" r:id="rId5" imgW="2641320" imgH="507960" progId="Equation.3">
                  <p:embed/>
                  <p:pic>
                    <p:nvPicPr>
                      <p:cNvPr id="0"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088" y="1169988"/>
                        <a:ext cx="6332537" cy="1222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11" name="Object 1027"/>
          <p:cNvGraphicFramePr>
            <a:graphicFrameLocks noChangeAspect="1"/>
          </p:cNvGraphicFramePr>
          <p:nvPr/>
        </p:nvGraphicFramePr>
        <p:xfrm>
          <a:off x="1050925" y="3705225"/>
          <a:ext cx="6794500" cy="1965325"/>
        </p:xfrm>
        <a:graphic>
          <a:graphicData uri="http://schemas.openxmlformats.org/presentationml/2006/ole">
            <mc:AlternateContent xmlns:mc="http://schemas.openxmlformats.org/markup-compatibility/2006">
              <mc:Choice xmlns:v="urn:schemas-microsoft-com:vml" Requires="v">
                <p:oleObj spid="_x0000_s64519" name="公式" r:id="rId7" imgW="2730240" imgH="787320" progId="Equation.3">
                  <p:embed/>
                </p:oleObj>
              </mc:Choice>
              <mc:Fallback>
                <p:oleObj name="公式" r:id="rId7" imgW="2730240" imgH="787320" progId="Equation.3">
                  <p:embed/>
                  <p:pic>
                    <p:nvPicPr>
                      <p:cNvPr id="0"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0925" y="3705225"/>
                        <a:ext cx="6794500" cy="196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2210"/>
                                        </p:tgtEl>
                                        <p:attrNameLst>
                                          <p:attrName>style.visibility</p:attrName>
                                        </p:attrNameLst>
                                      </p:cBhvr>
                                      <p:to>
                                        <p:strVal val="visible"/>
                                      </p:to>
                                    </p:set>
                                    <p:animEffect transition="in" filter="dissolve">
                                      <p:cBhvr>
                                        <p:cTn id="7" dur="500"/>
                                        <p:tgtEl>
                                          <p:spTgt spid="2222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8725"/>
                                        </p:tgtEl>
                                        <p:attrNameLst>
                                          <p:attrName>style.visibility</p:attrName>
                                        </p:attrNameLst>
                                      </p:cBhvr>
                                      <p:to>
                                        <p:strVal val="visible"/>
                                      </p:to>
                                    </p:set>
                                    <p:anim calcmode="lin" valueType="num">
                                      <p:cBhvr additive="base">
                                        <p:cTn id="12" dur="500" fill="hold"/>
                                        <p:tgtEl>
                                          <p:spTgt spid="158725"/>
                                        </p:tgtEl>
                                        <p:attrNameLst>
                                          <p:attrName>ppt_x</p:attrName>
                                        </p:attrNameLst>
                                      </p:cBhvr>
                                      <p:tavLst>
                                        <p:tav tm="0">
                                          <p:val>
                                            <p:strVal val="0-#ppt_w/2"/>
                                          </p:val>
                                        </p:tav>
                                        <p:tav tm="100000">
                                          <p:val>
                                            <p:strVal val="#ppt_x"/>
                                          </p:val>
                                        </p:tav>
                                      </p:tavLst>
                                    </p:anim>
                                    <p:anim calcmode="lin" valueType="num">
                                      <p:cBhvr additive="base">
                                        <p:cTn id="13" dur="500" fill="hold"/>
                                        <p:tgtEl>
                                          <p:spTgt spid="15872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22211"/>
                                        </p:tgtEl>
                                        <p:attrNameLst>
                                          <p:attrName>style.visibility</p:attrName>
                                        </p:attrNameLst>
                                      </p:cBhvr>
                                      <p:to>
                                        <p:strVal val="visible"/>
                                      </p:to>
                                    </p:set>
                                    <p:animEffect transition="in" filter="dissolve">
                                      <p:cBhvr>
                                        <p:cTn id="18" dur="500"/>
                                        <p:tgtEl>
                                          <p:spTgt spid="222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标题 3"/>
          <p:cNvSpPr>
            <a:spLocks noGrp="1"/>
          </p:cNvSpPr>
          <p:nvPr>
            <p:ph type="title"/>
          </p:nvPr>
        </p:nvSpPr>
        <p:spPr>
          <a:xfrm>
            <a:off x="533400" y="-63500"/>
            <a:ext cx="7772400" cy="1143000"/>
          </a:xfrm>
        </p:spPr>
        <p:txBody>
          <a:bodyPr/>
          <a:lstStyle/>
          <a:p>
            <a:pPr algn="l"/>
            <a:r>
              <a:rPr lang="en-US" altLang="zh-CN" dirty="0" err="1">
                <a:solidFill>
                  <a:schemeClr val="tx1"/>
                </a:solidFill>
              </a:rPr>
              <a:t>Runge-Kutta</a:t>
            </a:r>
            <a:r>
              <a:rPr lang="zh-CN" altLang="en-US" dirty="0">
                <a:solidFill>
                  <a:schemeClr val="tx1"/>
                </a:solidFill>
              </a:rPr>
              <a:t>法的分量计算格式</a:t>
            </a:r>
          </a:p>
        </p:txBody>
      </p:sp>
      <p:sp>
        <p:nvSpPr>
          <p:cNvPr id="2" name="页脚占位符 1"/>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65544" name="灯片编号占位符 2"/>
          <p:cNvSpPr>
            <a:spLocks noGrp="1"/>
          </p:cNvSpPr>
          <p:nvPr>
            <p:ph type="sldNum" sz="quarter" idx="12"/>
          </p:nvPr>
        </p:nvSpPr>
        <p:spPr>
          <a:noFill/>
        </p:spPr>
        <p:txBody>
          <a:bodyPr/>
          <a:lstStyle/>
          <a:p>
            <a:fld id="{D98DE0EF-88D9-4F50-84AC-B87B13D16DDC}" type="slidenum">
              <a:rPr lang="zh-CN" altLang="en-US" smtClean="0"/>
              <a:pPr/>
              <a:t>33</a:t>
            </a:fld>
            <a:endParaRPr lang="en-US" altLang="zh-CN"/>
          </a:p>
        </p:txBody>
      </p:sp>
      <p:graphicFrame>
        <p:nvGraphicFramePr>
          <p:cNvPr id="158724" name="Object 4"/>
          <p:cNvGraphicFramePr>
            <a:graphicFrameLocks noChangeAspect="1"/>
          </p:cNvGraphicFramePr>
          <p:nvPr/>
        </p:nvGraphicFramePr>
        <p:xfrm>
          <a:off x="592138" y="869950"/>
          <a:ext cx="5056187" cy="1219200"/>
        </p:xfrm>
        <a:graphic>
          <a:graphicData uri="http://schemas.openxmlformats.org/presentationml/2006/ole">
            <mc:AlternateContent xmlns:mc="http://schemas.openxmlformats.org/markup-compatibility/2006">
              <mc:Choice xmlns:v="urn:schemas-microsoft-com:vml" Requires="v">
                <p:oleObj spid="_x0000_s65542" name="公式" r:id="rId3" imgW="2108160" imgH="507960" progId="Equation.3">
                  <p:embed/>
                </p:oleObj>
              </mc:Choice>
              <mc:Fallback>
                <p:oleObj name="公式" r:id="rId3" imgW="2108160" imgH="5079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38" y="869950"/>
                        <a:ext cx="5056187"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23" name="Object 3"/>
          <p:cNvGraphicFramePr>
            <a:graphicFrameLocks noChangeAspect="1"/>
          </p:cNvGraphicFramePr>
          <p:nvPr/>
        </p:nvGraphicFramePr>
        <p:xfrm>
          <a:off x="604838" y="3786188"/>
          <a:ext cx="4843462" cy="1217612"/>
        </p:xfrm>
        <a:graphic>
          <a:graphicData uri="http://schemas.openxmlformats.org/presentationml/2006/ole">
            <mc:AlternateContent xmlns:mc="http://schemas.openxmlformats.org/markup-compatibility/2006">
              <mc:Choice xmlns:v="urn:schemas-microsoft-com:vml" Requires="v">
                <p:oleObj spid="_x0000_s65543" name="公式" r:id="rId5" imgW="2019240" imgH="507960" progId="Equation.3">
                  <p:embed/>
                </p:oleObj>
              </mc:Choice>
              <mc:Fallback>
                <p:oleObj name="公式" r:id="rId5" imgW="2019240" imgH="5079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838" y="3786188"/>
                        <a:ext cx="4843462" cy="1217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11" name="Object 1027"/>
          <p:cNvGraphicFramePr>
            <a:graphicFrameLocks noChangeAspect="1"/>
          </p:cNvGraphicFramePr>
          <p:nvPr/>
        </p:nvGraphicFramePr>
        <p:xfrm>
          <a:off x="1087438" y="1955800"/>
          <a:ext cx="6699250" cy="1965325"/>
        </p:xfrm>
        <a:graphic>
          <a:graphicData uri="http://schemas.openxmlformats.org/presentationml/2006/ole">
            <mc:AlternateContent xmlns:mc="http://schemas.openxmlformats.org/markup-compatibility/2006">
              <mc:Choice xmlns:v="urn:schemas-microsoft-com:vml" Requires="v">
                <p:oleObj spid="_x0000_s65544" name="公式" r:id="rId7" imgW="2692080" imgH="787320" progId="Equation.3">
                  <p:embed/>
                </p:oleObj>
              </mc:Choice>
              <mc:Fallback>
                <p:oleObj name="公式" r:id="rId7" imgW="2692080" imgH="787320" progId="Equation.3">
                  <p:embed/>
                  <p:pic>
                    <p:nvPicPr>
                      <p:cNvPr id="0"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7438" y="1955800"/>
                        <a:ext cx="6699250" cy="196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7"/>
          <p:cNvGraphicFramePr>
            <a:graphicFrameLocks noChangeAspect="1"/>
          </p:cNvGraphicFramePr>
          <p:nvPr/>
        </p:nvGraphicFramePr>
        <p:xfrm>
          <a:off x="1116013" y="4908550"/>
          <a:ext cx="6383337" cy="1204913"/>
        </p:xfrm>
        <a:graphic>
          <a:graphicData uri="http://schemas.openxmlformats.org/presentationml/2006/ole">
            <mc:AlternateContent xmlns:mc="http://schemas.openxmlformats.org/markup-compatibility/2006">
              <mc:Choice xmlns:v="urn:schemas-microsoft-com:vml" Requires="v">
                <p:oleObj spid="_x0000_s65545" name="公式" r:id="rId9" imgW="2565360" imgH="482400" progId="Equation.3">
                  <p:embed/>
                </p:oleObj>
              </mc:Choice>
              <mc:Fallback>
                <p:oleObj name="公式" r:id="rId9" imgW="2565360" imgH="4824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4908550"/>
                        <a:ext cx="6383337" cy="1204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8724"/>
                                        </p:tgtEl>
                                        <p:attrNameLst>
                                          <p:attrName>style.visibility</p:attrName>
                                        </p:attrNameLst>
                                      </p:cBhvr>
                                      <p:to>
                                        <p:strVal val="visible"/>
                                      </p:to>
                                    </p:set>
                                    <p:anim calcmode="lin" valueType="num">
                                      <p:cBhvr additive="base">
                                        <p:cTn id="7" dur="500" fill="hold"/>
                                        <p:tgtEl>
                                          <p:spTgt spid="158724"/>
                                        </p:tgtEl>
                                        <p:attrNameLst>
                                          <p:attrName>ppt_x</p:attrName>
                                        </p:attrNameLst>
                                      </p:cBhvr>
                                      <p:tavLst>
                                        <p:tav tm="0">
                                          <p:val>
                                            <p:strVal val="0-#ppt_w/2"/>
                                          </p:val>
                                        </p:tav>
                                        <p:tav tm="100000">
                                          <p:val>
                                            <p:strVal val="#ppt_x"/>
                                          </p:val>
                                        </p:tav>
                                      </p:tavLst>
                                    </p:anim>
                                    <p:anim calcmode="lin" valueType="num">
                                      <p:cBhvr additive="base">
                                        <p:cTn id="8" dur="500" fill="hold"/>
                                        <p:tgtEl>
                                          <p:spTgt spid="1587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22211"/>
                                        </p:tgtEl>
                                        <p:attrNameLst>
                                          <p:attrName>style.visibility</p:attrName>
                                        </p:attrNameLst>
                                      </p:cBhvr>
                                      <p:to>
                                        <p:strVal val="visible"/>
                                      </p:to>
                                    </p:set>
                                    <p:animEffect transition="in" filter="dissolve">
                                      <p:cBhvr>
                                        <p:cTn id="13" dur="500"/>
                                        <p:tgtEl>
                                          <p:spTgt spid="22221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58723"/>
                                        </p:tgtEl>
                                        <p:attrNameLst>
                                          <p:attrName>style.visibility</p:attrName>
                                        </p:attrNameLst>
                                      </p:cBhvr>
                                      <p:to>
                                        <p:strVal val="visible"/>
                                      </p:to>
                                    </p:set>
                                    <p:anim calcmode="lin" valueType="num">
                                      <p:cBhvr additive="base">
                                        <p:cTn id="18" dur="500" fill="hold"/>
                                        <p:tgtEl>
                                          <p:spTgt spid="158723"/>
                                        </p:tgtEl>
                                        <p:attrNameLst>
                                          <p:attrName>ppt_x</p:attrName>
                                        </p:attrNameLst>
                                      </p:cBhvr>
                                      <p:tavLst>
                                        <p:tav tm="0">
                                          <p:val>
                                            <p:strVal val="0-#ppt_w/2"/>
                                          </p:val>
                                        </p:tav>
                                        <p:tav tm="100000">
                                          <p:val>
                                            <p:strVal val="#ppt_x"/>
                                          </p:val>
                                        </p:tav>
                                      </p:tavLst>
                                    </p:anim>
                                    <p:anim calcmode="lin" valueType="num">
                                      <p:cBhvr additive="base">
                                        <p:cTn id="19" dur="500" fill="hold"/>
                                        <p:tgtEl>
                                          <p:spTgt spid="15872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66564" name="灯片编号占位符 4"/>
          <p:cNvSpPr>
            <a:spLocks noGrp="1"/>
          </p:cNvSpPr>
          <p:nvPr>
            <p:ph type="sldNum" sz="quarter" idx="12"/>
          </p:nvPr>
        </p:nvSpPr>
        <p:spPr>
          <a:noFill/>
        </p:spPr>
        <p:txBody>
          <a:bodyPr/>
          <a:lstStyle/>
          <a:p>
            <a:fld id="{B8A99B35-D7BF-4C77-846D-C6348929CB55}" type="slidenum">
              <a:rPr lang="zh-CN" altLang="en-US" smtClean="0"/>
              <a:pPr/>
              <a:t>34</a:t>
            </a:fld>
            <a:endParaRPr lang="en-US" altLang="zh-CN"/>
          </a:p>
        </p:txBody>
      </p:sp>
      <p:sp>
        <p:nvSpPr>
          <p:cNvPr id="66565" name="Rectangle 2"/>
          <p:cNvSpPr>
            <a:spLocks noGrp="1" noChangeArrowheads="1"/>
          </p:cNvSpPr>
          <p:nvPr>
            <p:ph type="title"/>
          </p:nvPr>
        </p:nvSpPr>
        <p:spPr>
          <a:xfrm>
            <a:off x="358775" y="15875"/>
            <a:ext cx="7772400" cy="1143000"/>
          </a:xfrm>
        </p:spPr>
        <p:txBody>
          <a:bodyPr/>
          <a:lstStyle/>
          <a:p>
            <a:pPr algn="l"/>
            <a:r>
              <a:rPr lang="zh-CN" altLang="en-US" b="1" u="none" dirty="0">
                <a:solidFill>
                  <a:schemeClr val="tx1"/>
                </a:solidFill>
                <a:latin typeface="Times New Roman" pitchFamily="18" charset="0"/>
              </a:rPr>
              <a:t>整理得分量计算格式</a:t>
            </a:r>
          </a:p>
        </p:txBody>
      </p:sp>
      <p:graphicFrame>
        <p:nvGraphicFramePr>
          <p:cNvPr id="223232" name="Object 1024"/>
          <p:cNvGraphicFramePr>
            <a:graphicFrameLocks noChangeAspect="1"/>
          </p:cNvGraphicFramePr>
          <p:nvPr/>
        </p:nvGraphicFramePr>
        <p:xfrm>
          <a:off x="482600" y="847725"/>
          <a:ext cx="7231063" cy="5602288"/>
        </p:xfrm>
        <a:graphic>
          <a:graphicData uri="http://schemas.openxmlformats.org/presentationml/2006/ole">
            <mc:AlternateContent xmlns:mc="http://schemas.openxmlformats.org/markup-compatibility/2006">
              <mc:Choice xmlns:v="urn:schemas-microsoft-com:vml" Requires="v">
                <p:oleObj spid="_x0000_s66563" name="公式" r:id="rId3" imgW="3213000" imgH="2489040" progId="Equation.3">
                  <p:embed/>
                </p:oleObj>
              </mc:Choice>
              <mc:Fallback>
                <p:oleObj name="公式" r:id="rId3" imgW="3213000" imgH="248904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847725"/>
                        <a:ext cx="7231063" cy="560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3232"/>
                                        </p:tgtEl>
                                        <p:attrNameLst>
                                          <p:attrName>style.visibility</p:attrName>
                                        </p:attrNameLst>
                                      </p:cBhvr>
                                      <p:to>
                                        <p:strVal val="visible"/>
                                      </p:to>
                                    </p:set>
                                    <p:animEffect transition="in" filter="wipe(up)">
                                      <p:cBhvr>
                                        <p:cTn id="7" dur="500"/>
                                        <p:tgtEl>
                                          <p:spTgt spid="223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67589" name="灯片编号占位符 5"/>
          <p:cNvSpPr>
            <a:spLocks noGrp="1"/>
          </p:cNvSpPr>
          <p:nvPr>
            <p:ph type="sldNum" sz="quarter" idx="12"/>
          </p:nvPr>
        </p:nvSpPr>
        <p:spPr>
          <a:noFill/>
        </p:spPr>
        <p:txBody>
          <a:bodyPr/>
          <a:lstStyle/>
          <a:p>
            <a:fld id="{8FA9F3B0-7A60-491D-A588-C08F0D546674}" type="slidenum">
              <a:rPr lang="zh-CN" altLang="en-US" smtClean="0"/>
              <a:pPr/>
              <a:t>35</a:t>
            </a:fld>
            <a:endParaRPr lang="en-US" altLang="zh-CN"/>
          </a:p>
        </p:txBody>
      </p:sp>
      <p:sp>
        <p:nvSpPr>
          <p:cNvPr id="67590" name="Rectangle 2"/>
          <p:cNvSpPr>
            <a:spLocks noGrp="1" noChangeArrowheads="1"/>
          </p:cNvSpPr>
          <p:nvPr>
            <p:ph type="title"/>
          </p:nvPr>
        </p:nvSpPr>
        <p:spPr>
          <a:xfrm>
            <a:off x="300038" y="228600"/>
            <a:ext cx="8621712" cy="1143000"/>
          </a:xfrm>
        </p:spPr>
        <p:txBody>
          <a:bodyPr/>
          <a:lstStyle/>
          <a:p>
            <a:pPr algn="l"/>
            <a:r>
              <a:rPr lang="en-US" altLang="zh-CN" sz="3600" b="1" u="none" dirty="0">
                <a:latin typeface="Times New Roman" pitchFamily="18" charset="0"/>
                <a:cs typeface="Times New Roman" pitchFamily="18" charset="0"/>
              </a:rPr>
              <a:t>4</a:t>
            </a:r>
            <a:r>
              <a:rPr lang="zh-CN" altLang="en-US" sz="3600" b="1" u="none" dirty="0">
                <a:latin typeface="Times New Roman" pitchFamily="18" charset="0"/>
                <a:cs typeface="Times New Roman" pitchFamily="18" charset="0"/>
              </a:rPr>
              <a:t>.2 </a:t>
            </a:r>
            <a:r>
              <a:rPr lang="zh-CN" altLang="en-US" sz="3600" b="1" u="none" dirty="0">
                <a:latin typeface="Times New Roman" pitchFamily="18" charset="0"/>
              </a:rPr>
              <a:t>高阶常微分方程初值问题的数值解法</a:t>
            </a:r>
            <a:endParaRPr lang="zh-CN" altLang="en-US" sz="3600" u="none" dirty="0">
              <a:latin typeface="Times New Roman" pitchFamily="18" charset="0"/>
              <a:cs typeface="Times New Roman" pitchFamily="18" charset="0"/>
            </a:endParaRPr>
          </a:p>
        </p:txBody>
      </p:sp>
      <p:sp>
        <p:nvSpPr>
          <p:cNvPr id="163843" name="Rectangle 3"/>
          <p:cNvSpPr>
            <a:spLocks noGrp="1" noChangeArrowheads="1"/>
          </p:cNvSpPr>
          <p:nvPr>
            <p:ph type="body" idx="1"/>
          </p:nvPr>
        </p:nvSpPr>
        <p:spPr>
          <a:xfrm>
            <a:off x="946150" y="1314450"/>
            <a:ext cx="7772400" cy="563563"/>
          </a:xfrm>
        </p:spPr>
        <p:txBody>
          <a:bodyPr/>
          <a:lstStyle/>
          <a:p>
            <a:pPr marL="0" indent="0">
              <a:lnSpc>
                <a:spcPct val="90000"/>
              </a:lnSpc>
              <a:buFont typeface="ZapfDingbats" pitchFamily="82" charset="2"/>
              <a:buNone/>
            </a:pPr>
            <a:r>
              <a:rPr lang="zh-CN" altLang="en-US" sz="3200" b="1"/>
              <a:t>高阶常微分方程初值问题的一般形式为 </a:t>
            </a:r>
          </a:p>
        </p:txBody>
      </p:sp>
      <p:graphicFrame>
        <p:nvGraphicFramePr>
          <p:cNvPr id="224256" name="Object 1024"/>
          <p:cNvGraphicFramePr>
            <a:graphicFrameLocks noChangeAspect="1"/>
          </p:cNvGraphicFramePr>
          <p:nvPr/>
        </p:nvGraphicFramePr>
        <p:xfrm>
          <a:off x="444500" y="1927225"/>
          <a:ext cx="7993063" cy="1271588"/>
        </p:xfrm>
        <a:graphic>
          <a:graphicData uri="http://schemas.openxmlformats.org/presentationml/2006/ole">
            <mc:AlternateContent xmlns:mc="http://schemas.openxmlformats.org/markup-compatibility/2006">
              <mc:Choice xmlns:v="urn:schemas-microsoft-com:vml" Requires="v">
                <p:oleObj spid="_x0000_s67588" name="公式" r:id="rId3" imgW="3213000" imgH="507960" progId="Equation.3">
                  <p:embed/>
                </p:oleObj>
              </mc:Choice>
              <mc:Fallback>
                <p:oleObj name="公式" r:id="rId3" imgW="3213000" imgH="50796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1927225"/>
                        <a:ext cx="7993063" cy="127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46" name="Text Box 6"/>
          <p:cNvSpPr txBox="1">
            <a:spLocks noChangeArrowheads="1"/>
          </p:cNvSpPr>
          <p:nvPr/>
        </p:nvSpPr>
        <p:spPr bwMode="auto">
          <a:xfrm>
            <a:off x="284163" y="3379788"/>
            <a:ext cx="2224087" cy="579437"/>
          </a:xfrm>
          <a:prstGeom prst="rect">
            <a:avLst/>
          </a:prstGeom>
          <a:noFill/>
          <a:ln w="9525">
            <a:noFill/>
            <a:miter lim="800000"/>
            <a:headEnd/>
            <a:tailEnd/>
          </a:ln>
        </p:spPr>
        <p:txBody>
          <a:bodyPr wrap="none">
            <a:spAutoFit/>
          </a:bodyPr>
          <a:lstStyle/>
          <a:p>
            <a:r>
              <a:rPr lang="zh-CN" altLang="en-US" b="1"/>
              <a:t>引入新变量</a:t>
            </a:r>
          </a:p>
        </p:txBody>
      </p:sp>
      <p:graphicFrame>
        <p:nvGraphicFramePr>
          <p:cNvPr id="224257" name="Object 1025"/>
          <p:cNvGraphicFramePr>
            <a:graphicFrameLocks noChangeAspect="1"/>
          </p:cNvGraphicFramePr>
          <p:nvPr/>
        </p:nvGraphicFramePr>
        <p:xfrm>
          <a:off x="2438400" y="3373438"/>
          <a:ext cx="6499225" cy="635000"/>
        </p:xfrm>
        <a:graphic>
          <a:graphicData uri="http://schemas.openxmlformats.org/presentationml/2006/ole">
            <mc:AlternateContent xmlns:mc="http://schemas.openxmlformats.org/markup-compatibility/2006">
              <mc:Choice xmlns:v="urn:schemas-microsoft-com:vml" Requires="v">
                <p:oleObj spid="_x0000_s67589" name="Equation" r:id="rId5" imgW="2565360" imgH="253800" progId="Equation.3">
                  <p:embed/>
                </p:oleObj>
              </mc:Choice>
              <mc:Fallback>
                <p:oleObj name="Equation" r:id="rId5" imgW="2565360" imgH="25380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373438"/>
                        <a:ext cx="649922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49" name="Text Box 9"/>
          <p:cNvSpPr txBox="1">
            <a:spLocks noChangeArrowheads="1"/>
          </p:cNvSpPr>
          <p:nvPr/>
        </p:nvSpPr>
        <p:spPr bwMode="auto">
          <a:xfrm>
            <a:off x="306388" y="4130675"/>
            <a:ext cx="8596312" cy="1066800"/>
          </a:xfrm>
          <a:prstGeom prst="rect">
            <a:avLst/>
          </a:prstGeom>
          <a:noFill/>
          <a:ln w="9525">
            <a:noFill/>
            <a:miter lim="800000"/>
            <a:headEnd/>
            <a:tailEnd/>
          </a:ln>
        </p:spPr>
        <p:txBody>
          <a:bodyPr>
            <a:spAutoFit/>
          </a:bodyPr>
          <a:lstStyle/>
          <a:p>
            <a:r>
              <a:rPr lang="zh-CN" altLang="en-US" b="1"/>
              <a:t>则 (</a:t>
            </a:r>
            <a:r>
              <a:rPr lang="en-US" altLang="zh-CN" b="1"/>
              <a:t>2</a:t>
            </a:r>
            <a:r>
              <a:rPr lang="zh-CN" altLang="en-US" b="1"/>
              <a:t>.</a:t>
            </a:r>
            <a:r>
              <a:rPr lang="en-US" altLang="zh-CN" b="1"/>
              <a:t>9</a:t>
            </a:r>
            <a:r>
              <a:rPr lang="zh-CN" altLang="en-US" b="1"/>
              <a:t>) 可化为如下一阶常微分方程组初值问题.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dissolve">
                                      <p:cBhvr>
                                        <p:cTn id="7" dur="500"/>
                                        <p:tgtEl>
                                          <p:spTgt spid="163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4256"/>
                                        </p:tgtEl>
                                        <p:attrNameLst>
                                          <p:attrName>style.visibility</p:attrName>
                                        </p:attrNameLst>
                                      </p:cBhvr>
                                      <p:to>
                                        <p:strVal val="visible"/>
                                      </p:to>
                                    </p:set>
                                    <p:animEffect transition="in" filter="wipe(left)">
                                      <p:cBhvr>
                                        <p:cTn id="12" dur="500"/>
                                        <p:tgtEl>
                                          <p:spTgt spid="22425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3846"/>
                                        </p:tgtEl>
                                        <p:attrNameLst>
                                          <p:attrName>style.visibility</p:attrName>
                                        </p:attrNameLst>
                                      </p:cBhvr>
                                      <p:to>
                                        <p:strVal val="visible"/>
                                      </p:to>
                                    </p:set>
                                    <p:anim calcmode="lin" valueType="num">
                                      <p:cBhvr additive="base">
                                        <p:cTn id="17" dur="500" fill="hold"/>
                                        <p:tgtEl>
                                          <p:spTgt spid="163846"/>
                                        </p:tgtEl>
                                        <p:attrNameLst>
                                          <p:attrName>ppt_x</p:attrName>
                                        </p:attrNameLst>
                                      </p:cBhvr>
                                      <p:tavLst>
                                        <p:tav tm="0">
                                          <p:val>
                                            <p:strVal val="0-#ppt_w/2"/>
                                          </p:val>
                                        </p:tav>
                                        <p:tav tm="100000">
                                          <p:val>
                                            <p:strVal val="#ppt_x"/>
                                          </p:val>
                                        </p:tav>
                                      </p:tavLst>
                                    </p:anim>
                                    <p:anim calcmode="lin" valueType="num">
                                      <p:cBhvr additive="base">
                                        <p:cTn id="18" dur="500" fill="hold"/>
                                        <p:tgtEl>
                                          <p:spTgt spid="16384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24257"/>
                                        </p:tgtEl>
                                        <p:attrNameLst>
                                          <p:attrName>style.visibility</p:attrName>
                                        </p:attrNameLst>
                                      </p:cBhvr>
                                      <p:to>
                                        <p:strVal val="visible"/>
                                      </p:to>
                                    </p:set>
                                    <p:animEffect transition="in" filter="wipe(left)">
                                      <p:cBhvr>
                                        <p:cTn id="23" dur="500"/>
                                        <p:tgtEl>
                                          <p:spTgt spid="22425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163849"/>
                                        </p:tgtEl>
                                        <p:attrNameLst>
                                          <p:attrName>style.visibility</p:attrName>
                                        </p:attrNameLst>
                                      </p:cBhvr>
                                      <p:to>
                                        <p:strVal val="visible"/>
                                      </p:to>
                                    </p:set>
                                    <p:animEffect transition="in" filter="barn(outVertical)">
                                      <p:cBhvr>
                                        <p:cTn id="28" dur="500"/>
                                        <p:tgtEl>
                                          <p:spTgt spid="163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utoUpdateAnimBg="0"/>
      <p:bldP spid="163846" grpId="0" autoUpdateAnimBg="0"/>
      <p:bldP spid="16384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68612" name="灯片编号占位符 4"/>
          <p:cNvSpPr>
            <a:spLocks noGrp="1"/>
          </p:cNvSpPr>
          <p:nvPr>
            <p:ph type="sldNum" sz="quarter" idx="12"/>
          </p:nvPr>
        </p:nvSpPr>
        <p:spPr>
          <a:noFill/>
        </p:spPr>
        <p:txBody>
          <a:bodyPr/>
          <a:lstStyle/>
          <a:p>
            <a:fld id="{D9B9D88B-9B50-4D71-8674-959DF7EFC73E}" type="slidenum">
              <a:rPr lang="zh-CN" altLang="en-US" smtClean="0"/>
              <a:pPr/>
              <a:t>36</a:t>
            </a:fld>
            <a:endParaRPr lang="en-US" altLang="zh-CN"/>
          </a:p>
        </p:txBody>
      </p:sp>
      <p:sp>
        <p:nvSpPr>
          <p:cNvPr id="68613" name="Rectangle 2"/>
          <p:cNvSpPr>
            <a:spLocks noGrp="1" noChangeArrowheads="1"/>
          </p:cNvSpPr>
          <p:nvPr>
            <p:ph type="title"/>
          </p:nvPr>
        </p:nvSpPr>
        <p:spPr/>
        <p:txBody>
          <a:bodyPr/>
          <a:lstStyle/>
          <a:p>
            <a:pPr algn="l"/>
            <a:r>
              <a:rPr lang="zh-CN" altLang="en-US" b="1" u="none" dirty="0">
                <a:solidFill>
                  <a:srgbClr val="FF0000"/>
                </a:solidFill>
                <a:latin typeface="Times New Roman" pitchFamily="18" charset="0"/>
              </a:rPr>
              <a:t>等价的一阶常微分方程组初值问题：</a:t>
            </a:r>
            <a:endParaRPr lang="zh-CN" altLang="en-US" b="1" u="none" dirty="0">
              <a:solidFill>
                <a:srgbClr val="FF0000"/>
              </a:solidFill>
              <a:latin typeface="Times New Roman" pitchFamily="18" charset="0"/>
              <a:cs typeface="Times New Roman" pitchFamily="18" charset="0"/>
            </a:endParaRPr>
          </a:p>
        </p:txBody>
      </p:sp>
      <p:graphicFrame>
        <p:nvGraphicFramePr>
          <p:cNvPr id="225280" name="Object 1024"/>
          <p:cNvGraphicFramePr>
            <a:graphicFrameLocks noChangeAspect="1"/>
          </p:cNvGraphicFramePr>
          <p:nvPr/>
        </p:nvGraphicFramePr>
        <p:xfrm>
          <a:off x="849313" y="1055688"/>
          <a:ext cx="7481887" cy="3562350"/>
        </p:xfrm>
        <a:graphic>
          <a:graphicData uri="http://schemas.openxmlformats.org/presentationml/2006/ole">
            <mc:AlternateContent xmlns:mc="http://schemas.openxmlformats.org/markup-compatibility/2006">
              <mc:Choice xmlns:v="urn:schemas-microsoft-com:vml" Requires="v">
                <p:oleObj spid="_x0000_s68611" name="公式" r:id="rId3" imgW="2997000" imgH="1422360" progId="Equation.3">
                  <p:embed/>
                </p:oleObj>
              </mc:Choice>
              <mc:Fallback>
                <p:oleObj name="公式" r:id="rId3" imgW="2997000" imgH="142236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313" y="1055688"/>
                        <a:ext cx="7481887" cy="356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869" name="Text Box 5"/>
          <p:cNvSpPr txBox="1">
            <a:spLocks noChangeArrowheads="1"/>
          </p:cNvSpPr>
          <p:nvPr/>
        </p:nvSpPr>
        <p:spPr bwMode="auto">
          <a:xfrm>
            <a:off x="442913" y="4729163"/>
            <a:ext cx="8234362" cy="1077912"/>
          </a:xfrm>
          <a:prstGeom prst="rect">
            <a:avLst/>
          </a:prstGeom>
          <a:noFill/>
          <a:ln w="9525">
            <a:noFill/>
            <a:miter lim="800000"/>
            <a:headEnd/>
            <a:tailEnd/>
          </a:ln>
        </p:spPr>
        <p:txBody>
          <a:bodyPr>
            <a:spAutoFit/>
          </a:bodyPr>
          <a:lstStyle/>
          <a:p>
            <a:r>
              <a:rPr lang="zh-CN" altLang="en-US" b="1"/>
              <a:t>于是，可采用前面</a:t>
            </a:r>
            <a:r>
              <a:rPr lang="en-US" altLang="zh-CN" b="1"/>
              <a:t>4</a:t>
            </a:r>
            <a:r>
              <a:rPr lang="zh-CN" altLang="en-US" b="1"/>
              <a:t>.1节一阶常微分方程组初值问题中所介绍的方法求此问题的数值解.</a:t>
            </a:r>
            <a:endParaRPr lang="zh-CN" altLang="en-US" b="1">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5280"/>
                                        </p:tgtEl>
                                        <p:attrNameLst>
                                          <p:attrName>style.visibility</p:attrName>
                                        </p:attrNameLst>
                                      </p:cBhvr>
                                      <p:to>
                                        <p:strVal val="visible"/>
                                      </p:to>
                                    </p:set>
                                    <p:animEffect transition="in" filter="wipe(up)">
                                      <p:cBhvr>
                                        <p:cTn id="7" dur="500"/>
                                        <p:tgtEl>
                                          <p:spTgt spid="2252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869"/>
                                        </p:tgtEl>
                                        <p:attrNameLst>
                                          <p:attrName>style.visibility</p:attrName>
                                        </p:attrNameLst>
                                      </p:cBhvr>
                                      <p:to>
                                        <p:strVal val="visible"/>
                                      </p:to>
                                    </p:set>
                                    <p:animEffect transition="in" filter="wipe(left)">
                                      <p:cBhvr>
                                        <p:cTn id="12" dur="500"/>
                                        <p:tgtEl>
                                          <p:spTgt spid="164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69639" name="灯片编号占位符 4"/>
          <p:cNvSpPr>
            <a:spLocks noGrp="1"/>
          </p:cNvSpPr>
          <p:nvPr>
            <p:ph type="sldNum" sz="quarter" idx="12"/>
          </p:nvPr>
        </p:nvSpPr>
        <p:spPr>
          <a:noFill/>
        </p:spPr>
        <p:txBody>
          <a:bodyPr/>
          <a:lstStyle/>
          <a:p>
            <a:fld id="{292FBEE8-3CE1-428E-9E39-40AE316F4088}" type="slidenum">
              <a:rPr lang="zh-CN" altLang="en-US" smtClean="0"/>
              <a:pPr/>
              <a:t>37</a:t>
            </a:fld>
            <a:endParaRPr lang="en-US" altLang="zh-CN"/>
          </a:p>
        </p:txBody>
      </p:sp>
      <p:sp>
        <p:nvSpPr>
          <p:cNvPr id="69640" name="Rectangle 2"/>
          <p:cNvSpPr>
            <a:spLocks noGrp="1" noChangeArrowheads="1"/>
          </p:cNvSpPr>
          <p:nvPr>
            <p:ph type="title"/>
          </p:nvPr>
        </p:nvSpPr>
        <p:spPr>
          <a:xfrm>
            <a:off x="533400" y="228600"/>
            <a:ext cx="8318500" cy="1143000"/>
          </a:xfrm>
        </p:spPr>
        <p:txBody>
          <a:bodyPr/>
          <a:lstStyle/>
          <a:p>
            <a:pPr algn="l"/>
            <a:r>
              <a:rPr lang="zh-CN" altLang="en-US" b="1" u="none" dirty="0">
                <a:solidFill>
                  <a:schemeClr val="tx1"/>
                </a:solidFill>
                <a:latin typeface="Times New Roman" pitchFamily="18" charset="0"/>
              </a:rPr>
              <a:t>例</a:t>
            </a:r>
            <a:r>
              <a:rPr lang="zh-CN" altLang="en-US" b="1" u="none" dirty="0">
                <a:solidFill>
                  <a:schemeClr val="tx1"/>
                </a:solidFill>
                <a:latin typeface="Times New Roman" pitchFamily="18" charset="0"/>
                <a:cs typeface="Times New Roman" pitchFamily="18" charset="0"/>
              </a:rPr>
              <a:t>2</a:t>
            </a:r>
            <a:r>
              <a:rPr lang="en-US" altLang="zh-CN" b="1" u="none" dirty="0">
                <a:solidFill>
                  <a:schemeClr val="tx1"/>
                </a:solidFill>
                <a:latin typeface="Times New Roman" pitchFamily="18" charset="0"/>
                <a:cs typeface="Times New Roman" pitchFamily="18" charset="0"/>
              </a:rPr>
              <a:t>.4 </a:t>
            </a:r>
            <a:r>
              <a:rPr lang="zh-CN" altLang="en-US" b="1" u="none" dirty="0">
                <a:solidFill>
                  <a:schemeClr val="tx1"/>
                </a:solidFill>
                <a:latin typeface="Times New Roman" pitchFamily="18" charset="0"/>
              </a:rPr>
              <a:t>写出用标准四阶</a:t>
            </a:r>
            <a:r>
              <a:rPr lang="en-US" altLang="zh-CN" b="1" u="none" dirty="0" err="1">
                <a:solidFill>
                  <a:schemeClr val="tx1"/>
                </a:solidFill>
                <a:latin typeface="Times New Roman" pitchFamily="18" charset="0"/>
                <a:cs typeface="Times New Roman" pitchFamily="18" charset="0"/>
              </a:rPr>
              <a:t>Runge-Kutta</a:t>
            </a:r>
            <a:r>
              <a:rPr lang="zh-CN" altLang="en-US" b="1" u="none" dirty="0">
                <a:solidFill>
                  <a:schemeClr val="tx1"/>
                </a:solidFill>
                <a:latin typeface="Times New Roman" pitchFamily="18" charset="0"/>
              </a:rPr>
              <a:t>公式求解</a:t>
            </a:r>
            <a:endParaRPr lang="zh-CN" altLang="en-US" b="1" u="none" dirty="0">
              <a:solidFill>
                <a:schemeClr val="tx1"/>
              </a:solidFill>
              <a:latin typeface="Times New Roman" pitchFamily="18" charset="0"/>
              <a:cs typeface="Times New Roman" pitchFamily="18" charset="0"/>
            </a:endParaRPr>
          </a:p>
        </p:txBody>
      </p:sp>
      <p:graphicFrame>
        <p:nvGraphicFramePr>
          <p:cNvPr id="69634" name="Object 1024"/>
          <p:cNvGraphicFramePr>
            <a:graphicFrameLocks noChangeAspect="1"/>
          </p:cNvGraphicFramePr>
          <p:nvPr/>
        </p:nvGraphicFramePr>
        <p:xfrm>
          <a:off x="2578100" y="1123950"/>
          <a:ext cx="3868738" cy="1204913"/>
        </p:xfrm>
        <a:graphic>
          <a:graphicData uri="http://schemas.openxmlformats.org/presentationml/2006/ole">
            <mc:AlternateContent xmlns:mc="http://schemas.openxmlformats.org/markup-compatibility/2006">
              <mc:Choice xmlns:v="urn:schemas-microsoft-com:vml" Requires="v">
                <p:oleObj spid="_x0000_s69640" name="公式" r:id="rId3" imgW="1549080" imgH="482400" progId="Equation.3">
                  <p:embed/>
                </p:oleObj>
              </mc:Choice>
              <mc:Fallback>
                <p:oleObj name="公式" r:id="rId3" imgW="1549080" imgH="4824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8100" y="1123950"/>
                        <a:ext cx="3868738" cy="1204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1" name="Text Box 6"/>
          <p:cNvSpPr txBox="1">
            <a:spLocks noChangeArrowheads="1"/>
          </p:cNvSpPr>
          <p:nvPr/>
        </p:nvSpPr>
        <p:spPr bwMode="auto">
          <a:xfrm>
            <a:off x="457200" y="2162175"/>
            <a:ext cx="2390775" cy="579438"/>
          </a:xfrm>
          <a:prstGeom prst="rect">
            <a:avLst/>
          </a:prstGeom>
          <a:noFill/>
          <a:ln w="9525">
            <a:noFill/>
            <a:miter lim="800000"/>
            <a:headEnd/>
            <a:tailEnd/>
          </a:ln>
        </p:spPr>
        <p:txBody>
          <a:bodyPr wrap="none">
            <a:spAutoFit/>
          </a:bodyPr>
          <a:lstStyle/>
          <a:p>
            <a:r>
              <a:rPr lang="zh-CN" altLang="en-US" b="1"/>
              <a:t>的计算公式.</a:t>
            </a:r>
            <a:r>
              <a:rPr lang="zh-CN" altLang="en-US" sz="2800"/>
              <a:t> </a:t>
            </a:r>
          </a:p>
        </p:txBody>
      </p:sp>
      <p:grpSp>
        <p:nvGrpSpPr>
          <p:cNvPr id="2" name="Group 19"/>
          <p:cNvGrpSpPr>
            <a:grpSpLocks/>
          </p:cNvGrpSpPr>
          <p:nvPr/>
        </p:nvGrpSpPr>
        <p:grpSpPr bwMode="auto">
          <a:xfrm>
            <a:off x="457200" y="2649538"/>
            <a:ext cx="7878763" cy="1260475"/>
            <a:chOff x="288" y="1669"/>
            <a:chExt cx="4963" cy="794"/>
          </a:xfrm>
        </p:grpSpPr>
        <p:sp>
          <p:nvSpPr>
            <p:cNvPr id="69645" name="Text Box 7"/>
            <p:cNvSpPr txBox="1">
              <a:spLocks noChangeArrowheads="1"/>
            </p:cNvSpPr>
            <p:nvPr/>
          </p:nvSpPr>
          <p:spPr bwMode="auto">
            <a:xfrm>
              <a:off x="288" y="1669"/>
              <a:ext cx="4963" cy="794"/>
            </a:xfrm>
            <a:prstGeom prst="rect">
              <a:avLst/>
            </a:prstGeom>
            <a:noFill/>
            <a:ln w="9525">
              <a:noFill/>
              <a:miter lim="800000"/>
              <a:headEnd/>
              <a:tailEnd/>
            </a:ln>
          </p:spPr>
          <p:txBody>
            <a:bodyPr>
              <a:spAutoFit/>
            </a:bodyPr>
            <a:lstStyle/>
            <a:p>
              <a:pPr>
                <a:lnSpc>
                  <a:spcPct val="120000"/>
                </a:lnSpc>
              </a:pPr>
              <a:r>
                <a:rPr lang="zh-CN" altLang="en-US" dirty="0"/>
                <a:t>解: 令            ，将此问题转化为一阶常微分方程组初值问题  </a:t>
              </a:r>
            </a:p>
          </p:txBody>
        </p:sp>
        <p:graphicFrame>
          <p:nvGraphicFramePr>
            <p:cNvPr id="69637" name="Object 1027"/>
            <p:cNvGraphicFramePr>
              <a:graphicFrameLocks noChangeAspect="1"/>
            </p:cNvGraphicFramePr>
            <p:nvPr/>
          </p:nvGraphicFramePr>
          <p:xfrm>
            <a:off x="1067" y="1746"/>
            <a:ext cx="642" cy="321"/>
          </p:xfrm>
          <a:graphic>
            <a:graphicData uri="http://schemas.openxmlformats.org/presentationml/2006/ole">
              <mc:AlternateContent xmlns:mc="http://schemas.openxmlformats.org/markup-compatibility/2006">
                <mc:Choice xmlns:v="urn:schemas-microsoft-com:vml" Requires="v">
                  <p:oleObj spid="_x0000_s69641" r:id="rId5" imgW="406048" imgH="203024" progId="Equation.3">
                    <p:embed/>
                  </p:oleObj>
                </mc:Choice>
                <mc:Fallback>
                  <p:oleObj r:id="rId5" imgW="406048" imgH="203024" progId="Equation.3">
                    <p:embed/>
                    <p:pic>
                      <p:nvPicPr>
                        <p:cNvPr id="0" name="Object 10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7" y="1746"/>
                          <a:ext cx="642"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26305" name="Object 1025"/>
          <p:cNvGraphicFramePr>
            <a:graphicFrameLocks noChangeAspect="1"/>
          </p:cNvGraphicFramePr>
          <p:nvPr/>
        </p:nvGraphicFramePr>
        <p:xfrm>
          <a:off x="3605213" y="3306763"/>
          <a:ext cx="3460750" cy="1778000"/>
        </p:xfrm>
        <a:graphic>
          <a:graphicData uri="http://schemas.openxmlformats.org/presentationml/2006/ole">
            <mc:AlternateContent xmlns:mc="http://schemas.openxmlformats.org/markup-compatibility/2006">
              <mc:Choice xmlns:v="urn:schemas-microsoft-com:vml" Requires="v">
                <p:oleObj spid="_x0000_s69642" name="公式" r:id="rId7" imgW="1384200" imgH="711000" progId="Equation.3">
                  <p:embed/>
                </p:oleObj>
              </mc:Choice>
              <mc:Fallback>
                <p:oleObj name="公式" r:id="rId7" imgW="1384200" imgH="711000" progId="Equation.3">
                  <p:embed/>
                  <p:pic>
                    <p:nvPicPr>
                      <p:cNvPr id="0" name="Object 10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5213" y="3306763"/>
                        <a:ext cx="3460750" cy="177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 name="组合 17"/>
          <p:cNvGrpSpPr/>
          <p:nvPr/>
        </p:nvGrpSpPr>
        <p:grpSpPr>
          <a:xfrm>
            <a:off x="549823" y="5072063"/>
            <a:ext cx="6564689" cy="1118964"/>
            <a:chOff x="549823" y="5072063"/>
            <a:chExt cx="6564689" cy="1118964"/>
          </a:xfrm>
        </p:grpSpPr>
        <p:graphicFrame>
          <p:nvGraphicFramePr>
            <p:cNvPr id="160778" name="Object 10"/>
            <p:cNvGraphicFramePr>
              <a:graphicFrameLocks noChangeAspect="1"/>
            </p:cNvGraphicFramePr>
            <p:nvPr/>
          </p:nvGraphicFramePr>
          <p:xfrm>
            <a:off x="1139485" y="5094064"/>
            <a:ext cx="1431925" cy="1096963"/>
          </p:xfrm>
          <a:graphic>
            <a:graphicData uri="http://schemas.openxmlformats.org/presentationml/2006/ole">
              <mc:AlternateContent xmlns:mc="http://schemas.openxmlformats.org/markup-compatibility/2006">
                <mc:Choice xmlns:v="urn:schemas-microsoft-com:vml" Requires="v">
                  <p:oleObj spid="_x0000_s69643" name="Equation" r:id="rId9" imgW="596880" imgH="457200" progId="Equation.3">
                    <p:embed/>
                  </p:oleObj>
                </mc:Choice>
                <mc:Fallback>
                  <p:oleObj name="Equation" r:id="rId9" imgW="596880" imgH="4572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9485" y="5094064"/>
                          <a:ext cx="1431925" cy="109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矩形 14"/>
            <p:cNvSpPr/>
            <p:nvPr/>
          </p:nvSpPr>
          <p:spPr>
            <a:xfrm>
              <a:off x="549823" y="5323221"/>
              <a:ext cx="595035" cy="584775"/>
            </a:xfrm>
            <a:prstGeom prst="rect">
              <a:avLst/>
            </a:prstGeom>
          </p:spPr>
          <p:txBody>
            <a:bodyPr wrap="none">
              <a:spAutoFit/>
            </a:bodyPr>
            <a:lstStyle/>
            <a:p>
              <a:r>
                <a:rPr lang="zh-CN" altLang="en-US" dirty="0"/>
                <a:t>记</a:t>
              </a:r>
            </a:p>
          </p:txBody>
        </p:sp>
        <p:graphicFrame>
          <p:nvGraphicFramePr>
            <p:cNvPr id="16" name="Object 9"/>
            <p:cNvGraphicFramePr>
              <a:graphicFrameLocks noChangeAspect="1"/>
            </p:cNvGraphicFramePr>
            <p:nvPr/>
          </p:nvGraphicFramePr>
          <p:xfrm>
            <a:off x="2665413" y="5072063"/>
            <a:ext cx="3381375" cy="1096962"/>
          </p:xfrm>
          <a:graphic>
            <a:graphicData uri="http://schemas.openxmlformats.org/presentationml/2006/ole">
              <mc:AlternateContent xmlns:mc="http://schemas.openxmlformats.org/markup-compatibility/2006">
                <mc:Choice xmlns:v="urn:schemas-microsoft-com:vml" Requires="v">
                  <p:oleObj spid="_x0000_s69644" name="公式" r:id="rId11" imgW="1409400" imgH="457200" progId="Equation.3">
                    <p:embed/>
                  </p:oleObj>
                </mc:Choice>
                <mc:Fallback>
                  <p:oleObj name="公式" r:id="rId11" imgW="1409400" imgH="4572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5413" y="5072063"/>
                          <a:ext cx="3381375" cy="1096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6109109" y="5290091"/>
              <a:ext cx="1005403" cy="584775"/>
            </a:xfrm>
            <a:prstGeom prst="rect">
              <a:avLst/>
            </a:prstGeom>
          </p:spPr>
          <p:txBody>
            <a:bodyPr wrap="none">
              <a:spAutoFit/>
            </a:bodyPr>
            <a:lstStyle/>
            <a:p>
              <a:r>
                <a:rPr lang="zh-CN" altLang="en-US" dirty="0"/>
                <a:t>则有</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26305"/>
                                        </p:tgtEl>
                                        <p:attrNameLst>
                                          <p:attrName>style.visibility</p:attrName>
                                        </p:attrNameLst>
                                      </p:cBhvr>
                                      <p:to>
                                        <p:strVal val="visible"/>
                                      </p:to>
                                    </p:set>
                                    <p:animEffect transition="in" filter="wipe(up)">
                                      <p:cBhvr>
                                        <p:cTn id="13" dur="500"/>
                                        <p:tgtEl>
                                          <p:spTgt spid="22630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页脚占位符 3"/>
          <p:cNvSpPr>
            <a:spLocks noGrp="1"/>
          </p:cNvSpPr>
          <p:nvPr>
            <p:ph type="ftr" sz="quarter" idx="11"/>
          </p:nvPr>
        </p:nvSpPr>
        <p:spPr/>
        <p:txBody>
          <a:bodyPr/>
          <a:lstStyle/>
          <a:p>
            <a:pPr>
              <a:defRPr/>
            </a:pPr>
            <a:r>
              <a:rPr lang="en-US" altLang="zh-CN" dirty="0"/>
              <a:t>4: ODE</a:t>
            </a:r>
            <a:endParaRPr lang="en-US" altLang="zh-CN" dirty="0">
              <a:latin typeface="Times New Roman" pitchFamily="18" charset="0"/>
            </a:endParaRPr>
          </a:p>
        </p:txBody>
      </p:sp>
      <p:sp>
        <p:nvSpPr>
          <p:cNvPr id="62472" name="灯片编号占位符 4"/>
          <p:cNvSpPr>
            <a:spLocks noGrp="1"/>
          </p:cNvSpPr>
          <p:nvPr>
            <p:ph type="sldNum" sz="quarter" idx="12"/>
          </p:nvPr>
        </p:nvSpPr>
        <p:spPr>
          <a:noFill/>
        </p:spPr>
        <p:txBody>
          <a:bodyPr/>
          <a:lstStyle/>
          <a:p>
            <a:fld id="{57B6E430-C3B7-4189-8EF2-4F80BD6623A1}" type="slidenum">
              <a:rPr lang="zh-CN" altLang="en-US" smtClean="0"/>
              <a:pPr/>
              <a:t>38</a:t>
            </a:fld>
            <a:endParaRPr lang="en-US" altLang="zh-CN"/>
          </a:p>
        </p:txBody>
      </p:sp>
      <p:sp>
        <p:nvSpPr>
          <p:cNvPr id="62473" name="Rectangle 2"/>
          <p:cNvSpPr>
            <a:spLocks noGrp="1" noChangeArrowheads="1"/>
          </p:cNvSpPr>
          <p:nvPr>
            <p:ph type="title"/>
          </p:nvPr>
        </p:nvSpPr>
        <p:spPr>
          <a:xfrm>
            <a:off x="360363" y="347663"/>
            <a:ext cx="8610600" cy="1143000"/>
          </a:xfrm>
        </p:spPr>
        <p:txBody>
          <a:bodyPr/>
          <a:lstStyle/>
          <a:p>
            <a:pPr algn="l">
              <a:lnSpc>
                <a:spcPct val="120000"/>
              </a:lnSpc>
            </a:pPr>
            <a:r>
              <a:rPr lang="zh-CN" altLang="en-US" u="none" dirty="0">
                <a:solidFill>
                  <a:schemeClr val="tx1"/>
                </a:solidFill>
                <a:latin typeface="Times New Roman" pitchFamily="18" charset="0"/>
              </a:rPr>
              <a:t>向量形式</a:t>
            </a:r>
            <a:r>
              <a:rPr lang="zh-CN" altLang="en-US" sz="2800" u="none" dirty="0">
                <a:solidFill>
                  <a:schemeClr val="tx1"/>
                </a:solidFill>
                <a:latin typeface="Times New Roman" pitchFamily="18" charset="0"/>
              </a:rPr>
              <a:t> </a:t>
            </a:r>
            <a:r>
              <a:rPr lang="zh-CN" altLang="en-US" sz="2800" u="none" dirty="0">
                <a:solidFill>
                  <a:schemeClr val="tx1"/>
                </a:solidFill>
              </a:rPr>
              <a:t> </a:t>
            </a:r>
          </a:p>
        </p:txBody>
      </p:sp>
      <p:sp>
        <p:nvSpPr>
          <p:cNvPr id="160786" name="Text Box 18"/>
          <p:cNvSpPr txBox="1">
            <a:spLocks noChangeArrowheads="1"/>
          </p:cNvSpPr>
          <p:nvPr/>
        </p:nvSpPr>
        <p:spPr bwMode="auto">
          <a:xfrm>
            <a:off x="232465" y="2842055"/>
            <a:ext cx="7428637" cy="584775"/>
          </a:xfrm>
          <a:prstGeom prst="rect">
            <a:avLst/>
          </a:prstGeom>
          <a:noFill/>
          <a:ln w="9525">
            <a:noFill/>
            <a:miter lim="800000"/>
            <a:headEnd/>
            <a:tailEnd/>
          </a:ln>
        </p:spPr>
        <p:txBody>
          <a:bodyPr wrap="none">
            <a:spAutoFit/>
          </a:bodyPr>
          <a:lstStyle/>
          <a:p>
            <a:r>
              <a:rPr lang="zh-CN" altLang="en-US" dirty="0"/>
              <a:t>由向量形式的标准四阶</a:t>
            </a:r>
            <a:r>
              <a:rPr lang="en-US" altLang="zh-CN" dirty="0" err="1"/>
              <a:t>Runge-Kutta</a:t>
            </a:r>
            <a:r>
              <a:rPr lang="zh-CN" altLang="en-US" dirty="0"/>
              <a:t>公式</a:t>
            </a:r>
          </a:p>
        </p:txBody>
      </p:sp>
      <p:graphicFrame>
        <p:nvGraphicFramePr>
          <p:cNvPr id="56331" name="Object 11"/>
          <p:cNvGraphicFramePr>
            <a:graphicFrameLocks noChangeAspect="1"/>
          </p:cNvGraphicFramePr>
          <p:nvPr/>
        </p:nvGraphicFramePr>
        <p:xfrm>
          <a:off x="2268538" y="381000"/>
          <a:ext cx="4749800" cy="1157288"/>
        </p:xfrm>
        <a:graphic>
          <a:graphicData uri="http://schemas.openxmlformats.org/presentationml/2006/ole">
            <mc:AlternateContent xmlns:mc="http://schemas.openxmlformats.org/markup-compatibility/2006">
              <mc:Choice xmlns:v="urn:schemas-microsoft-com:vml" Requires="v">
                <p:oleObj spid="_x0000_s233482" name="公式" r:id="rId3" imgW="1981080" imgH="482400" progId="Equation.3">
                  <p:embed/>
                </p:oleObj>
              </mc:Choice>
              <mc:Fallback>
                <p:oleObj name="公式" r:id="rId3" imgW="1981080" imgH="4824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381000"/>
                        <a:ext cx="4749800" cy="1157288"/>
                      </a:xfrm>
                      <a:prstGeom prst="rect">
                        <a:avLst/>
                      </a:prstGeom>
                      <a:gradFill rotWithShape="0">
                        <a:gsLst>
                          <a:gs pos="0">
                            <a:schemeClr val="accent1"/>
                          </a:gs>
                          <a:gs pos="50000">
                            <a:srgbClr val="FFFFFF"/>
                          </a:gs>
                          <a:gs pos="100000">
                            <a:schemeClr val="accent1"/>
                          </a:gs>
                        </a:gsLst>
                        <a:lin ang="5400000" scaled="1"/>
                      </a:gradFill>
                    </p:spPr>
                  </p:pic>
                </p:oleObj>
              </mc:Fallback>
            </mc:AlternateContent>
          </a:graphicData>
        </a:graphic>
      </p:graphicFrame>
      <p:grpSp>
        <p:nvGrpSpPr>
          <p:cNvPr id="17" name="Group 18"/>
          <p:cNvGrpSpPr>
            <a:grpSpLocks/>
          </p:cNvGrpSpPr>
          <p:nvPr/>
        </p:nvGrpSpPr>
        <p:grpSpPr bwMode="auto">
          <a:xfrm>
            <a:off x="424278" y="1635730"/>
            <a:ext cx="7473936" cy="1158875"/>
            <a:chOff x="259" y="3154"/>
            <a:chExt cx="4708" cy="730"/>
          </a:xfrm>
        </p:grpSpPr>
        <p:sp>
          <p:nvSpPr>
            <p:cNvPr id="18" name="Text Box 15"/>
            <p:cNvSpPr txBox="1">
              <a:spLocks noChangeArrowheads="1"/>
            </p:cNvSpPr>
            <p:nvPr/>
          </p:nvSpPr>
          <p:spPr bwMode="auto">
            <a:xfrm>
              <a:off x="259" y="3319"/>
              <a:ext cx="4708" cy="368"/>
            </a:xfrm>
            <a:prstGeom prst="rect">
              <a:avLst/>
            </a:prstGeom>
            <a:noFill/>
            <a:ln w="9525">
              <a:noFill/>
              <a:miter lim="800000"/>
              <a:headEnd/>
              <a:tailEnd/>
            </a:ln>
          </p:spPr>
          <p:txBody>
            <a:bodyPr wrap="none">
              <a:spAutoFit/>
            </a:bodyPr>
            <a:lstStyle/>
            <a:p>
              <a:r>
                <a:rPr lang="zh-CN" altLang="en-US" dirty="0"/>
                <a:t>再令                                                          则 </a:t>
              </a:r>
            </a:p>
          </p:txBody>
        </p:sp>
        <p:graphicFrame>
          <p:nvGraphicFramePr>
            <p:cNvPr id="19" name="Object 1026"/>
            <p:cNvGraphicFramePr>
              <a:graphicFrameLocks noChangeAspect="1"/>
            </p:cNvGraphicFramePr>
            <p:nvPr/>
          </p:nvGraphicFramePr>
          <p:xfrm>
            <a:off x="987" y="3154"/>
            <a:ext cx="3429" cy="730"/>
          </p:xfrm>
          <a:graphic>
            <a:graphicData uri="http://schemas.openxmlformats.org/presentationml/2006/ole">
              <mc:AlternateContent xmlns:mc="http://schemas.openxmlformats.org/markup-compatibility/2006">
                <mc:Choice xmlns:v="urn:schemas-microsoft-com:vml" Requires="v">
                  <p:oleObj spid="_x0000_s233483" name="公式" r:id="rId5" imgW="2247840" imgH="482400" progId="Equation.3">
                    <p:embed/>
                  </p:oleObj>
                </mc:Choice>
                <mc:Fallback>
                  <p:oleObj name="公式" r:id="rId5" imgW="2247840" imgH="482400" progId="Equation.3">
                    <p:embed/>
                    <p:pic>
                      <p:nvPicPr>
                        <p:cNvPr id="0"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7" y="3154"/>
                          <a:ext cx="3429" cy="7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58727" name="Object 7"/>
          <p:cNvGraphicFramePr>
            <a:graphicFrameLocks noChangeAspect="1"/>
          </p:cNvGraphicFramePr>
          <p:nvPr/>
        </p:nvGraphicFramePr>
        <p:xfrm>
          <a:off x="565495" y="3458817"/>
          <a:ext cx="7524750" cy="2925763"/>
        </p:xfrm>
        <a:graphic>
          <a:graphicData uri="http://schemas.openxmlformats.org/presentationml/2006/ole">
            <mc:AlternateContent xmlns:mc="http://schemas.openxmlformats.org/markup-compatibility/2006">
              <mc:Choice xmlns:v="urn:schemas-microsoft-com:vml" Requires="v">
                <p:oleObj spid="_x0000_s233484" name="公式" r:id="rId7" imgW="3136680" imgH="1218960" progId="Equation.3">
                  <p:embed/>
                </p:oleObj>
              </mc:Choice>
              <mc:Fallback>
                <p:oleObj name="公式" r:id="rId7" imgW="3136680" imgH="121896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495" y="3458817"/>
                        <a:ext cx="7524750" cy="292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331"/>
                                        </p:tgtEl>
                                        <p:attrNameLst>
                                          <p:attrName>style.visibility</p:attrName>
                                        </p:attrNameLst>
                                      </p:cBhvr>
                                      <p:to>
                                        <p:strVal val="visible"/>
                                      </p:to>
                                    </p:set>
                                    <p:animEffect transition="in" filter="dissolve">
                                      <p:cBhvr>
                                        <p:cTn id="7" dur="500"/>
                                        <p:tgtEl>
                                          <p:spTgt spid="563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0786"/>
                                        </p:tgtEl>
                                        <p:attrNameLst>
                                          <p:attrName>style.visibility</p:attrName>
                                        </p:attrNameLst>
                                      </p:cBhvr>
                                      <p:to>
                                        <p:strVal val="visible"/>
                                      </p:to>
                                    </p:set>
                                    <p:animEffect transition="in" filter="dissolve">
                                      <p:cBhvr>
                                        <p:cTn id="17" dur="500"/>
                                        <p:tgtEl>
                                          <p:spTgt spid="16078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58727"/>
                                        </p:tgtEl>
                                        <p:attrNameLst>
                                          <p:attrName>style.visibility</p:attrName>
                                        </p:attrNameLst>
                                      </p:cBhvr>
                                      <p:to>
                                        <p:strVal val="visible"/>
                                      </p:to>
                                    </p:set>
                                    <p:anim calcmode="lin" valueType="num">
                                      <p:cBhvr additive="base">
                                        <p:cTn id="22" dur="500" fill="hold"/>
                                        <p:tgtEl>
                                          <p:spTgt spid="158727"/>
                                        </p:tgtEl>
                                        <p:attrNameLst>
                                          <p:attrName>ppt_x</p:attrName>
                                        </p:attrNameLst>
                                      </p:cBhvr>
                                      <p:tavLst>
                                        <p:tav tm="0">
                                          <p:val>
                                            <p:strVal val="0-#ppt_w/2"/>
                                          </p:val>
                                        </p:tav>
                                        <p:tav tm="100000">
                                          <p:val>
                                            <p:strVal val="#ppt_x"/>
                                          </p:val>
                                        </p:tav>
                                      </p:tavLst>
                                    </p:anim>
                                    <p:anim calcmode="lin" valueType="num">
                                      <p:cBhvr additive="base">
                                        <p:cTn id="23" dur="500" fill="hold"/>
                                        <p:tgtEl>
                                          <p:spTgt spid="1587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8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70671" name="灯片编号占位符 4"/>
          <p:cNvSpPr>
            <a:spLocks noGrp="1"/>
          </p:cNvSpPr>
          <p:nvPr>
            <p:ph type="sldNum" sz="quarter" idx="12"/>
          </p:nvPr>
        </p:nvSpPr>
        <p:spPr>
          <a:noFill/>
        </p:spPr>
        <p:txBody>
          <a:bodyPr/>
          <a:lstStyle/>
          <a:p>
            <a:fld id="{7EEABDDA-ECE9-4616-9852-9FCD25A86ADD}" type="slidenum">
              <a:rPr lang="zh-CN" altLang="en-US" smtClean="0"/>
              <a:pPr/>
              <a:t>39</a:t>
            </a:fld>
            <a:endParaRPr lang="en-US" altLang="zh-CN"/>
          </a:p>
        </p:txBody>
      </p:sp>
      <p:sp>
        <p:nvSpPr>
          <p:cNvPr id="70672" name="Rectangle 2"/>
          <p:cNvSpPr>
            <a:spLocks noGrp="1" noChangeArrowheads="1"/>
          </p:cNvSpPr>
          <p:nvPr>
            <p:ph type="title"/>
          </p:nvPr>
        </p:nvSpPr>
        <p:spPr>
          <a:xfrm>
            <a:off x="533400" y="228600"/>
            <a:ext cx="8001000" cy="1143000"/>
          </a:xfrm>
        </p:spPr>
        <p:txBody>
          <a:bodyPr/>
          <a:lstStyle/>
          <a:p>
            <a:pPr algn="l"/>
            <a:r>
              <a:rPr lang="zh-CN" altLang="en-US" u="none" dirty="0">
                <a:solidFill>
                  <a:schemeClr val="tx1"/>
                </a:solidFill>
                <a:latin typeface="Times New Roman" pitchFamily="18" charset="0"/>
              </a:rPr>
              <a:t>得</a:t>
            </a:r>
            <a:r>
              <a:rPr lang="en-US" altLang="zh-CN" u="none" dirty="0">
                <a:solidFill>
                  <a:schemeClr val="tx1"/>
                </a:solidFill>
                <a:latin typeface="Times New Roman" pitchFamily="18" charset="0"/>
              </a:rPr>
              <a:t>, </a:t>
            </a:r>
            <a:r>
              <a:rPr lang="zh-CN" altLang="en-US" u="none" dirty="0">
                <a:solidFill>
                  <a:schemeClr val="tx1"/>
                </a:solidFill>
                <a:latin typeface="Times New Roman" pitchFamily="18" charset="0"/>
              </a:rPr>
              <a:t>解此问题数值解的标准四阶</a:t>
            </a:r>
            <a:r>
              <a:rPr lang="en-US" altLang="zh-CN" u="none" dirty="0" err="1">
                <a:solidFill>
                  <a:schemeClr val="tx1"/>
                </a:solidFill>
                <a:latin typeface="Times New Roman" pitchFamily="18" charset="0"/>
                <a:cs typeface="Times New Roman" pitchFamily="18" charset="0"/>
              </a:rPr>
              <a:t>Runge-Kutta</a:t>
            </a:r>
            <a:r>
              <a:rPr lang="zh-CN" altLang="en-US" u="none" dirty="0">
                <a:solidFill>
                  <a:schemeClr val="tx1"/>
                </a:solidFill>
                <a:latin typeface="Times New Roman" pitchFamily="18" charset="0"/>
              </a:rPr>
              <a:t>公式为</a:t>
            </a:r>
            <a:endParaRPr lang="zh-CN" altLang="en-US" u="none" dirty="0">
              <a:solidFill>
                <a:schemeClr val="tx1"/>
              </a:solidFill>
              <a:latin typeface="Times New Roman" pitchFamily="18" charset="0"/>
              <a:cs typeface="Times New Roman" pitchFamily="18" charset="0"/>
            </a:endParaRPr>
          </a:p>
        </p:txBody>
      </p:sp>
      <p:graphicFrame>
        <p:nvGraphicFramePr>
          <p:cNvPr id="227328" name="Object 1024"/>
          <p:cNvGraphicFramePr>
            <a:graphicFrameLocks noChangeAspect="1"/>
          </p:cNvGraphicFramePr>
          <p:nvPr/>
        </p:nvGraphicFramePr>
        <p:xfrm>
          <a:off x="638175" y="1066800"/>
          <a:ext cx="5240338" cy="944563"/>
        </p:xfrm>
        <a:graphic>
          <a:graphicData uri="http://schemas.openxmlformats.org/presentationml/2006/ole">
            <mc:AlternateContent xmlns:mc="http://schemas.openxmlformats.org/markup-compatibility/2006">
              <mc:Choice xmlns:v="urn:schemas-microsoft-com:vml" Requires="v">
                <p:oleObj spid="_x0000_s70670" name="Equation" r:id="rId3" imgW="2184120" imgH="393480" progId="Equation.3">
                  <p:embed/>
                </p:oleObj>
              </mc:Choice>
              <mc:Fallback>
                <p:oleObj name="Equation" r:id="rId3" imgW="2184120" imgH="39348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 y="1066800"/>
                        <a:ext cx="5240338"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7329" name="Object 1025"/>
          <p:cNvGraphicFramePr>
            <a:graphicFrameLocks noChangeAspect="1"/>
          </p:cNvGraphicFramePr>
          <p:nvPr/>
        </p:nvGraphicFramePr>
        <p:xfrm>
          <a:off x="661988" y="1962150"/>
          <a:ext cx="5513387" cy="944563"/>
        </p:xfrm>
        <a:graphic>
          <a:graphicData uri="http://schemas.openxmlformats.org/presentationml/2006/ole">
            <mc:AlternateContent xmlns:mc="http://schemas.openxmlformats.org/markup-compatibility/2006">
              <mc:Choice xmlns:v="urn:schemas-microsoft-com:vml" Requires="v">
                <p:oleObj spid="_x0000_s70671" name="Equation" r:id="rId5" imgW="2298600" imgH="393480" progId="Equation.3">
                  <p:embed/>
                </p:oleObj>
              </mc:Choice>
              <mc:Fallback>
                <p:oleObj name="Equation" r:id="rId5" imgW="2298600" imgH="39348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988" y="1962150"/>
                        <a:ext cx="5513387"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7330" name="Object 1026"/>
          <p:cNvGraphicFramePr>
            <a:graphicFrameLocks noChangeAspect="1"/>
          </p:cNvGraphicFramePr>
          <p:nvPr/>
        </p:nvGraphicFramePr>
        <p:xfrm>
          <a:off x="706438" y="2876550"/>
          <a:ext cx="1249362" cy="547688"/>
        </p:xfrm>
        <a:graphic>
          <a:graphicData uri="http://schemas.openxmlformats.org/presentationml/2006/ole">
            <mc:AlternateContent xmlns:mc="http://schemas.openxmlformats.org/markup-compatibility/2006">
              <mc:Choice xmlns:v="urn:schemas-microsoft-com:vml" Requires="v">
                <p:oleObj spid="_x0000_s70672" name="Equation" r:id="rId7" imgW="520560" imgH="228600" progId="Equation.3">
                  <p:embed/>
                </p:oleObj>
              </mc:Choice>
              <mc:Fallback>
                <p:oleObj name="Equation" r:id="rId7" imgW="520560" imgH="22860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6438" y="2876550"/>
                        <a:ext cx="1249362"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7331" name="Object 1027"/>
          <p:cNvGraphicFramePr>
            <a:graphicFrameLocks noChangeAspect="1"/>
          </p:cNvGraphicFramePr>
          <p:nvPr/>
        </p:nvGraphicFramePr>
        <p:xfrm>
          <a:off x="2159000" y="2914650"/>
          <a:ext cx="2925763" cy="579438"/>
        </p:xfrm>
        <a:graphic>
          <a:graphicData uri="http://schemas.openxmlformats.org/presentationml/2006/ole">
            <mc:AlternateContent xmlns:mc="http://schemas.openxmlformats.org/markup-compatibility/2006">
              <mc:Choice xmlns:v="urn:schemas-microsoft-com:vml" Requires="v">
                <p:oleObj spid="_x0000_s70673" name="Equation" r:id="rId9" imgW="1218960" imgH="241200" progId="Equation.3">
                  <p:embed/>
                </p:oleObj>
              </mc:Choice>
              <mc:Fallback>
                <p:oleObj name="Equation" r:id="rId9" imgW="1218960" imgH="24120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9000" y="2914650"/>
                        <a:ext cx="2925763"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7332" name="Object 1028"/>
          <p:cNvGraphicFramePr>
            <a:graphicFrameLocks noChangeAspect="1"/>
          </p:cNvGraphicFramePr>
          <p:nvPr/>
        </p:nvGraphicFramePr>
        <p:xfrm>
          <a:off x="681038" y="3413125"/>
          <a:ext cx="2346325" cy="944563"/>
        </p:xfrm>
        <a:graphic>
          <a:graphicData uri="http://schemas.openxmlformats.org/presentationml/2006/ole">
            <mc:AlternateContent xmlns:mc="http://schemas.openxmlformats.org/markup-compatibility/2006">
              <mc:Choice xmlns:v="urn:schemas-microsoft-com:vml" Requires="v">
                <p:oleObj spid="_x0000_s70674" name="Equation" r:id="rId11" imgW="977760" imgH="393480" progId="Equation.3">
                  <p:embed/>
                </p:oleObj>
              </mc:Choice>
              <mc:Fallback>
                <p:oleObj name="Equation" r:id="rId11" imgW="977760" imgH="393480" progId="Equation.3">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1038" y="3413125"/>
                        <a:ext cx="2346325"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7333" name="Object 1029"/>
          <p:cNvGraphicFramePr>
            <a:graphicFrameLocks noChangeAspect="1"/>
          </p:cNvGraphicFramePr>
          <p:nvPr/>
        </p:nvGraphicFramePr>
        <p:xfrm>
          <a:off x="2974975" y="3422650"/>
          <a:ext cx="5424488" cy="944563"/>
        </p:xfrm>
        <a:graphic>
          <a:graphicData uri="http://schemas.openxmlformats.org/presentationml/2006/ole">
            <mc:AlternateContent xmlns:mc="http://schemas.openxmlformats.org/markup-compatibility/2006">
              <mc:Choice xmlns:v="urn:schemas-microsoft-com:vml" Requires="v">
                <p:oleObj spid="_x0000_s70675" name="Equation" r:id="rId13" imgW="2260440" imgH="393480" progId="Equation.3">
                  <p:embed/>
                </p:oleObj>
              </mc:Choice>
              <mc:Fallback>
                <p:oleObj name="Equation" r:id="rId13" imgW="2260440" imgH="393480" progId="Equation.3">
                  <p:embed/>
                  <p:pic>
                    <p:nvPicPr>
                      <p:cNvPr id="0" name="Object 10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74975" y="3422650"/>
                        <a:ext cx="5424488"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7334" name="Object 1030"/>
          <p:cNvGraphicFramePr>
            <a:graphicFrameLocks noChangeAspect="1"/>
          </p:cNvGraphicFramePr>
          <p:nvPr/>
        </p:nvGraphicFramePr>
        <p:xfrm>
          <a:off x="684213" y="4335463"/>
          <a:ext cx="2376487" cy="944562"/>
        </p:xfrm>
        <a:graphic>
          <a:graphicData uri="http://schemas.openxmlformats.org/presentationml/2006/ole">
            <mc:AlternateContent xmlns:mc="http://schemas.openxmlformats.org/markup-compatibility/2006">
              <mc:Choice xmlns:v="urn:schemas-microsoft-com:vml" Requires="v">
                <p:oleObj spid="_x0000_s70676" name="Equation" r:id="rId15" imgW="990360" imgH="393480" progId="Equation.3">
                  <p:embed/>
                </p:oleObj>
              </mc:Choice>
              <mc:Fallback>
                <p:oleObj name="Equation" r:id="rId15" imgW="990360" imgH="393480" progId="Equation.3">
                  <p:embed/>
                  <p:pic>
                    <p:nvPicPr>
                      <p:cNvPr id="0" name="Object 10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4213" y="4335463"/>
                        <a:ext cx="2376487"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7335" name="Object 1031"/>
          <p:cNvGraphicFramePr>
            <a:graphicFrameLocks noChangeAspect="1"/>
          </p:cNvGraphicFramePr>
          <p:nvPr/>
        </p:nvGraphicFramePr>
        <p:xfrm>
          <a:off x="3008313" y="4357688"/>
          <a:ext cx="5576887" cy="944562"/>
        </p:xfrm>
        <a:graphic>
          <a:graphicData uri="http://schemas.openxmlformats.org/presentationml/2006/ole">
            <mc:AlternateContent xmlns:mc="http://schemas.openxmlformats.org/markup-compatibility/2006">
              <mc:Choice xmlns:v="urn:schemas-microsoft-com:vml" Requires="v">
                <p:oleObj spid="_x0000_s70677" name="Equation" r:id="rId17" imgW="2323800" imgH="393480" progId="Equation.3">
                  <p:embed/>
                </p:oleObj>
              </mc:Choice>
              <mc:Fallback>
                <p:oleObj name="Equation" r:id="rId17" imgW="2323800" imgH="393480" progId="Equation.3">
                  <p:embed/>
                  <p:pic>
                    <p:nvPicPr>
                      <p:cNvPr id="0" name="Object 10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08313" y="4357688"/>
                        <a:ext cx="5576887"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7336" name="Object 1032"/>
          <p:cNvGraphicFramePr>
            <a:graphicFrameLocks noChangeAspect="1"/>
          </p:cNvGraphicFramePr>
          <p:nvPr/>
        </p:nvGraphicFramePr>
        <p:xfrm>
          <a:off x="654050" y="5303838"/>
          <a:ext cx="2254250" cy="547687"/>
        </p:xfrm>
        <a:graphic>
          <a:graphicData uri="http://schemas.openxmlformats.org/presentationml/2006/ole">
            <mc:AlternateContent xmlns:mc="http://schemas.openxmlformats.org/markup-compatibility/2006">
              <mc:Choice xmlns:v="urn:schemas-microsoft-com:vml" Requires="v">
                <p:oleObj spid="_x0000_s70678" name="Equation" r:id="rId19" imgW="939600" imgH="228600" progId="Equation.3">
                  <p:embed/>
                </p:oleObj>
              </mc:Choice>
              <mc:Fallback>
                <p:oleObj name="Equation" r:id="rId19" imgW="939600" imgH="228600" progId="Equation.3">
                  <p:embed/>
                  <p:pic>
                    <p:nvPicPr>
                      <p:cNvPr id="0" name="Object 10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4050" y="5303838"/>
                        <a:ext cx="225425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7337" name="Object 1033"/>
          <p:cNvGraphicFramePr>
            <a:graphicFrameLocks noChangeAspect="1"/>
          </p:cNvGraphicFramePr>
          <p:nvPr/>
        </p:nvGraphicFramePr>
        <p:xfrm>
          <a:off x="2913063" y="5326063"/>
          <a:ext cx="5119687" cy="547687"/>
        </p:xfrm>
        <a:graphic>
          <a:graphicData uri="http://schemas.openxmlformats.org/presentationml/2006/ole">
            <mc:AlternateContent xmlns:mc="http://schemas.openxmlformats.org/markup-compatibility/2006">
              <mc:Choice xmlns:v="urn:schemas-microsoft-com:vml" Requires="v">
                <p:oleObj spid="_x0000_s70679" name="Equation" r:id="rId21" imgW="2133360" imgH="228600" progId="Equation.3">
                  <p:embed/>
                </p:oleObj>
              </mc:Choice>
              <mc:Fallback>
                <p:oleObj name="Equation" r:id="rId21" imgW="2133360" imgH="228600" progId="Equation.3">
                  <p:embed/>
                  <p:pic>
                    <p:nvPicPr>
                      <p:cNvPr id="0" name="Object 10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13063" y="5326063"/>
                        <a:ext cx="5119687"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7338" name="Object 1034"/>
          <p:cNvGraphicFramePr>
            <a:graphicFrameLocks noChangeAspect="1"/>
          </p:cNvGraphicFramePr>
          <p:nvPr/>
        </p:nvGraphicFramePr>
        <p:xfrm>
          <a:off x="614363" y="5935663"/>
          <a:ext cx="2376487" cy="547687"/>
        </p:xfrm>
        <a:graphic>
          <a:graphicData uri="http://schemas.openxmlformats.org/presentationml/2006/ole">
            <mc:AlternateContent xmlns:mc="http://schemas.openxmlformats.org/markup-compatibility/2006">
              <mc:Choice xmlns:v="urn:schemas-microsoft-com:vml" Requires="v">
                <p:oleObj spid="_x0000_s70680" r:id="rId23" imgW="990600" imgH="228600" progId="Equation.3">
                  <p:embed/>
                </p:oleObj>
              </mc:Choice>
              <mc:Fallback>
                <p:oleObj r:id="rId23" imgW="990600" imgH="228600" progId="Equation.3">
                  <p:embed/>
                  <p:pic>
                    <p:nvPicPr>
                      <p:cNvPr id="0" name="Object 10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4363" y="5935663"/>
                        <a:ext cx="2376487"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7339" name="Object 1035"/>
          <p:cNvGraphicFramePr>
            <a:graphicFrameLocks noChangeAspect="1"/>
          </p:cNvGraphicFramePr>
          <p:nvPr/>
        </p:nvGraphicFramePr>
        <p:xfrm>
          <a:off x="6227763" y="1377950"/>
          <a:ext cx="2381250" cy="1143000"/>
        </p:xfrm>
        <a:graphic>
          <a:graphicData uri="http://schemas.openxmlformats.org/presentationml/2006/ole">
            <mc:AlternateContent xmlns:mc="http://schemas.openxmlformats.org/markup-compatibility/2006">
              <mc:Choice xmlns:v="urn:schemas-microsoft-com:vml" Requires="v">
                <p:oleObj spid="_x0000_s70681" name="Equation" r:id="rId25" imgW="952200" imgH="457200" progId="Equation.3">
                  <p:embed/>
                </p:oleObj>
              </mc:Choice>
              <mc:Fallback>
                <p:oleObj name="Equation" r:id="rId25" imgW="952200" imgH="457200" progId="Equation.3">
                  <p:embed/>
                  <p:pic>
                    <p:nvPicPr>
                      <p:cNvPr id="0" name="Object 103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27763" y="1377950"/>
                        <a:ext cx="2381250" cy="1143000"/>
                      </a:xfrm>
                      <a:prstGeom prst="rect">
                        <a:avLst/>
                      </a:prstGeom>
                      <a:gradFill rotWithShape="0">
                        <a:gsLst>
                          <a:gs pos="0">
                            <a:srgbClr val="FFFFFF"/>
                          </a:gs>
                          <a:gs pos="50000">
                            <a:srgbClr val="FFFF00"/>
                          </a:gs>
                          <a:gs pos="100000">
                            <a:srgbClr val="FFFFFF"/>
                          </a:gs>
                        </a:gsLst>
                        <a:lin ang="5400000" scaled="1"/>
                      </a:gra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7328"/>
                                        </p:tgtEl>
                                        <p:attrNameLst>
                                          <p:attrName>style.visibility</p:attrName>
                                        </p:attrNameLst>
                                      </p:cBhvr>
                                      <p:to>
                                        <p:strVal val="visible"/>
                                      </p:to>
                                    </p:set>
                                    <p:animEffect transition="in" filter="dissolve">
                                      <p:cBhvr>
                                        <p:cTn id="7" dur="500"/>
                                        <p:tgtEl>
                                          <p:spTgt spid="2273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7329"/>
                                        </p:tgtEl>
                                        <p:attrNameLst>
                                          <p:attrName>style.visibility</p:attrName>
                                        </p:attrNameLst>
                                      </p:cBhvr>
                                      <p:to>
                                        <p:strVal val="visible"/>
                                      </p:to>
                                    </p:set>
                                    <p:animEffect transition="in" filter="dissolve">
                                      <p:cBhvr>
                                        <p:cTn id="12" dur="500"/>
                                        <p:tgtEl>
                                          <p:spTgt spid="2273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27339"/>
                                        </p:tgtEl>
                                        <p:attrNameLst>
                                          <p:attrName>style.visibility</p:attrName>
                                        </p:attrNameLst>
                                      </p:cBhvr>
                                      <p:to>
                                        <p:strVal val="visible"/>
                                      </p:to>
                                    </p:set>
                                    <p:animEffect transition="in" filter="wipe(up)">
                                      <p:cBhvr>
                                        <p:cTn id="17" dur="500"/>
                                        <p:tgtEl>
                                          <p:spTgt spid="22733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7330"/>
                                        </p:tgtEl>
                                        <p:attrNameLst>
                                          <p:attrName>style.visibility</p:attrName>
                                        </p:attrNameLst>
                                      </p:cBhvr>
                                      <p:to>
                                        <p:strVal val="visible"/>
                                      </p:to>
                                    </p:set>
                                    <p:animEffect transition="in" filter="dissolve">
                                      <p:cBhvr>
                                        <p:cTn id="22" dur="500"/>
                                        <p:tgtEl>
                                          <p:spTgt spid="2273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7331"/>
                                        </p:tgtEl>
                                        <p:attrNameLst>
                                          <p:attrName>style.visibility</p:attrName>
                                        </p:attrNameLst>
                                      </p:cBhvr>
                                      <p:to>
                                        <p:strVal val="visible"/>
                                      </p:to>
                                    </p:set>
                                    <p:animEffect transition="in" filter="dissolve">
                                      <p:cBhvr>
                                        <p:cTn id="27" dur="500"/>
                                        <p:tgtEl>
                                          <p:spTgt spid="22733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27332"/>
                                        </p:tgtEl>
                                        <p:attrNameLst>
                                          <p:attrName>style.visibility</p:attrName>
                                        </p:attrNameLst>
                                      </p:cBhvr>
                                      <p:to>
                                        <p:strVal val="visible"/>
                                      </p:to>
                                    </p:set>
                                    <p:animEffect transition="in" filter="dissolve">
                                      <p:cBhvr>
                                        <p:cTn id="32" dur="500"/>
                                        <p:tgtEl>
                                          <p:spTgt spid="22733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27333"/>
                                        </p:tgtEl>
                                        <p:attrNameLst>
                                          <p:attrName>style.visibility</p:attrName>
                                        </p:attrNameLst>
                                      </p:cBhvr>
                                      <p:to>
                                        <p:strVal val="visible"/>
                                      </p:to>
                                    </p:set>
                                    <p:animEffect transition="in" filter="dissolve">
                                      <p:cBhvr>
                                        <p:cTn id="37" dur="500"/>
                                        <p:tgtEl>
                                          <p:spTgt spid="22733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27334"/>
                                        </p:tgtEl>
                                        <p:attrNameLst>
                                          <p:attrName>style.visibility</p:attrName>
                                        </p:attrNameLst>
                                      </p:cBhvr>
                                      <p:to>
                                        <p:strVal val="visible"/>
                                      </p:to>
                                    </p:set>
                                    <p:animEffect transition="in" filter="dissolve">
                                      <p:cBhvr>
                                        <p:cTn id="42" dur="500"/>
                                        <p:tgtEl>
                                          <p:spTgt spid="22733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27335"/>
                                        </p:tgtEl>
                                        <p:attrNameLst>
                                          <p:attrName>style.visibility</p:attrName>
                                        </p:attrNameLst>
                                      </p:cBhvr>
                                      <p:to>
                                        <p:strVal val="visible"/>
                                      </p:to>
                                    </p:set>
                                    <p:animEffect transition="in" filter="dissolve">
                                      <p:cBhvr>
                                        <p:cTn id="47" dur="500"/>
                                        <p:tgtEl>
                                          <p:spTgt spid="22733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27336"/>
                                        </p:tgtEl>
                                        <p:attrNameLst>
                                          <p:attrName>style.visibility</p:attrName>
                                        </p:attrNameLst>
                                      </p:cBhvr>
                                      <p:to>
                                        <p:strVal val="visible"/>
                                      </p:to>
                                    </p:set>
                                    <p:animEffect transition="in" filter="dissolve">
                                      <p:cBhvr>
                                        <p:cTn id="52" dur="500"/>
                                        <p:tgtEl>
                                          <p:spTgt spid="227336"/>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27337"/>
                                        </p:tgtEl>
                                        <p:attrNameLst>
                                          <p:attrName>style.visibility</p:attrName>
                                        </p:attrNameLst>
                                      </p:cBhvr>
                                      <p:to>
                                        <p:strVal val="visible"/>
                                      </p:to>
                                    </p:set>
                                    <p:animEffect transition="in" filter="dissolve">
                                      <p:cBhvr>
                                        <p:cTn id="57" dur="500"/>
                                        <p:tgtEl>
                                          <p:spTgt spid="22733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27338"/>
                                        </p:tgtEl>
                                        <p:attrNameLst>
                                          <p:attrName>style.visibility</p:attrName>
                                        </p:attrNameLst>
                                      </p:cBhvr>
                                      <p:to>
                                        <p:strVal val="visible"/>
                                      </p:to>
                                    </p:set>
                                    <p:animEffect transition="in" filter="dissolve">
                                      <p:cBhvr>
                                        <p:cTn id="62" dur="500"/>
                                        <p:tgtEl>
                                          <p:spTgt spid="227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37895" name="灯片编号占位符 4"/>
          <p:cNvSpPr>
            <a:spLocks noGrp="1"/>
          </p:cNvSpPr>
          <p:nvPr>
            <p:ph type="sldNum" sz="quarter" idx="12"/>
          </p:nvPr>
        </p:nvSpPr>
        <p:spPr>
          <a:noFill/>
        </p:spPr>
        <p:txBody>
          <a:bodyPr/>
          <a:lstStyle/>
          <a:p>
            <a:fld id="{C83760D0-41CF-40BC-90DA-51193818B8D7}" type="slidenum">
              <a:rPr lang="zh-CN" altLang="en-US" smtClean="0"/>
              <a:pPr/>
              <a:t>4</a:t>
            </a:fld>
            <a:endParaRPr lang="en-US" altLang="zh-CN"/>
          </a:p>
        </p:txBody>
      </p:sp>
      <p:sp>
        <p:nvSpPr>
          <p:cNvPr id="37896" name="Rectangle 1026"/>
          <p:cNvSpPr>
            <a:spLocks noGrp="1" noChangeArrowheads="1"/>
          </p:cNvSpPr>
          <p:nvPr>
            <p:ph type="title"/>
          </p:nvPr>
        </p:nvSpPr>
        <p:spPr>
          <a:xfrm>
            <a:off x="533400" y="228600"/>
            <a:ext cx="7772400" cy="622300"/>
          </a:xfrm>
        </p:spPr>
        <p:txBody>
          <a:bodyPr/>
          <a:lstStyle/>
          <a:p>
            <a:pPr algn="l"/>
            <a:r>
              <a:rPr lang="en-US" altLang="zh-CN" sz="2400" u="none" dirty="0">
                <a:solidFill>
                  <a:srgbClr val="0033CC"/>
                </a:solidFill>
                <a:latin typeface="Times New Roman" pitchFamily="18" charset="0"/>
              </a:rPr>
              <a:t>4</a:t>
            </a:r>
            <a:r>
              <a:rPr lang="zh-CN" altLang="zh-CN" sz="2400" u="none" dirty="0">
                <a:solidFill>
                  <a:srgbClr val="0033CC"/>
                </a:solidFill>
                <a:latin typeface="Times New Roman" pitchFamily="18" charset="0"/>
              </a:rPr>
              <a:t>.2 Runge-Kutta</a:t>
            </a:r>
            <a:r>
              <a:rPr lang="zh-CN" altLang="zh-CN" sz="2400" u="none" dirty="0">
                <a:solidFill>
                  <a:srgbClr val="0033CC"/>
                </a:solidFill>
              </a:rPr>
              <a:t> 方法</a:t>
            </a:r>
            <a:endParaRPr lang="zh-CN" altLang="en-US" sz="1800" u="none" dirty="0"/>
          </a:p>
        </p:txBody>
      </p:sp>
      <p:graphicFrame>
        <p:nvGraphicFramePr>
          <p:cNvPr id="149514" name="Object 1034"/>
          <p:cNvGraphicFramePr>
            <a:graphicFrameLocks noChangeAspect="1"/>
          </p:cNvGraphicFramePr>
          <p:nvPr/>
        </p:nvGraphicFramePr>
        <p:xfrm>
          <a:off x="375686" y="625959"/>
          <a:ext cx="6280150" cy="2074862"/>
        </p:xfrm>
        <a:graphic>
          <a:graphicData uri="http://schemas.openxmlformats.org/presentationml/2006/ole">
            <mc:AlternateContent xmlns:mc="http://schemas.openxmlformats.org/markup-compatibility/2006">
              <mc:Choice xmlns:v="urn:schemas-microsoft-com:vml" Requires="v">
                <p:oleObj spid="_x0000_s37891" name="Equation" r:id="rId3" imgW="2616120" imgH="863280" progId="Equation.3">
                  <p:embed/>
                </p:oleObj>
              </mc:Choice>
              <mc:Fallback>
                <p:oleObj name="Equation" r:id="rId3" imgW="2616120" imgH="863280" progId="Equation.3">
                  <p:embed/>
                  <p:pic>
                    <p:nvPicPr>
                      <p:cNvPr id="0" name="Object 10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686" y="625959"/>
                        <a:ext cx="6280150" cy="207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页脚占位符 4"/>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71685" name="灯片编号占位符 5"/>
          <p:cNvSpPr>
            <a:spLocks noGrp="1"/>
          </p:cNvSpPr>
          <p:nvPr>
            <p:ph type="sldNum" sz="quarter" idx="12"/>
          </p:nvPr>
        </p:nvSpPr>
        <p:spPr>
          <a:noFill/>
        </p:spPr>
        <p:txBody>
          <a:bodyPr/>
          <a:lstStyle/>
          <a:p>
            <a:fld id="{837F3095-EE46-46A3-8718-792F8833EF48}" type="slidenum">
              <a:rPr lang="zh-CN" altLang="en-US" smtClean="0"/>
              <a:pPr/>
              <a:t>40</a:t>
            </a:fld>
            <a:endParaRPr lang="en-US" altLang="zh-CN"/>
          </a:p>
        </p:txBody>
      </p:sp>
      <p:sp>
        <p:nvSpPr>
          <p:cNvPr id="71686" name="Rectangle 2"/>
          <p:cNvSpPr>
            <a:spLocks noGrp="1" noChangeArrowheads="1"/>
          </p:cNvSpPr>
          <p:nvPr>
            <p:ph type="title"/>
          </p:nvPr>
        </p:nvSpPr>
        <p:spPr>
          <a:xfrm>
            <a:off x="158750" y="188913"/>
            <a:ext cx="9144000" cy="1143000"/>
          </a:xfrm>
        </p:spPr>
        <p:txBody>
          <a:bodyPr/>
          <a:lstStyle/>
          <a:p>
            <a:pPr algn="l"/>
            <a:r>
              <a:rPr lang="en-US" altLang="zh-CN" sz="3600" b="1" u="none" dirty="0">
                <a:latin typeface="Times New Roman" pitchFamily="18" charset="0"/>
                <a:cs typeface="Times New Roman" pitchFamily="18" charset="0"/>
              </a:rPr>
              <a:t>4</a:t>
            </a:r>
            <a:r>
              <a:rPr lang="zh-CN" altLang="en-US" sz="3600" b="1" u="none" dirty="0">
                <a:latin typeface="Times New Roman" pitchFamily="18" charset="0"/>
                <a:cs typeface="Times New Roman" pitchFamily="18" charset="0"/>
              </a:rPr>
              <a:t>.3 </a:t>
            </a:r>
            <a:r>
              <a:rPr lang="zh-CN" altLang="en-US" sz="3600" b="1" u="none" dirty="0">
                <a:latin typeface="Times New Roman" pitchFamily="18" charset="0"/>
              </a:rPr>
              <a:t>高阶常微分方程组初值问题的数值解法</a:t>
            </a:r>
            <a:endParaRPr lang="zh-CN" altLang="en-US" sz="3600" u="none" dirty="0">
              <a:latin typeface="Times New Roman" pitchFamily="18" charset="0"/>
              <a:cs typeface="Times New Roman" pitchFamily="18" charset="0"/>
            </a:endParaRPr>
          </a:p>
        </p:txBody>
      </p:sp>
      <p:sp>
        <p:nvSpPr>
          <p:cNvPr id="168963" name="Rectangle 3"/>
          <p:cNvSpPr>
            <a:spLocks noGrp="1" noChangeArrowheads="1"/>
          </p:cNvSpPr>
          <p:nvPr>
            <p:ph type="body" idx="1"/>
          </p:nvPr>
        </p:nvSpPr>
        <p:spPr>
          <a:xfrm>
            <a:off x="342900" y="1095375"/>
            <a:ext cx="8153400" cy="1820863"/>
          </a:xfrm>
        </p:spPr>
        <p:txBody>
          <a:bodyPr/>
          <a:lstStyle/>
          <a:p>
            <a:pPr marL="0" indent="0" algn="just">
              <a:lnSpc>
                <a:spcPct val="120000"/>
              </a:lnSpc>
              <a:buFont typeface="ZapfDingbats" pitchFamily="82" charset="2"/>
              <a:buNone/>
            </a:pPr>
            <a:r>
              <a:rPr lang="zh-CN" altLang="en-US" sz="2000">
                <a:latin typeface="Times New Roman" pitchFamily="18" charset="0"/>
              </a:rPr>
              <a:t> </a:t>
            </a:r>
            <a:r>
              <a:rPr lang="zh-CN" altLang="en-US" sz="3200">
                <a:latin typeface="Times New Roman" pitchFamily="18" charset="0"/>
              </a:rPr>
              <a:t>       </a:t>
            </a:r>
            <a:r>
              <a:rPr lang="zh-CN" altLang="en-US" sz="3200" b="1">
                <a:latin typeface="Times New Roman" pitchFamily="18" charset="0"/>
              </a:rPr>
              <a:t>对于高阶常微分方程组的初值问题, 以下面的二阶常微分方程组初值问题的数值解法为例。</a:t>
            </a:r>
            <a:endParaRPr lang="zh-CN" altLang="en-US" sz="3200" b="1"/>
          </a:p>
        </p:txBody>
      </p:sp>
      <p:graphicFrame>
        <p:nvGraphicFramePr>
          <p:cNvPr id="228352" name="Object 1024"/>
          <p:cNvGraphicFramePr>
            <a:graphicFrameLocks noChangeAspect="1"/>
          </p:cNvGraphicFramePr>
          <p:nvPr/>
        </p:nvGraphicFramePr>
        <p:xfrm>
          <a:off x="819150" y="2846388"/>
          <a:ext cx="7334250" cy="1779587"/>
        </p:xfrm>
        <a:graphic>
          <a:graphicData uri="http://schemas.openxmlformats.org/presentationml/2006/ole">
            <mc:AlternateContent xmlns:mc="http://schemas.openxmlformats.org/markup-compatibility/2006">
              <mc:Choice xmlns:v="urn:schemas-microsoft-com:vml" Requires="v">
                <p:oleObj spid="_x0000_s71684" r:id="rId3" imgW="2921000" imgH="711200" progId="Equation.3">
                  <p:embed/>
                </p:oleObj>
              </mc:Choice>
              <mc:Fallback>
                <p:oleObj r:id="rId3" imgW="2921000" imgH="7112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150" y="2846388"/>
                        <a:ext cx="7334250" cy="177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
          <p:cNvGrpSpPr>
            <a:grpSpLocks/>
          </p:cNvGrpSpPr>
          <p:nvPr/>
        </p:nvGrpSpPr>
        <p:grpSpPr bwMode="auto">
          <a:xfrm>
            <a:off x="325438" y="4667250"/>
            <a:ext cx="5213350" cy="590550"/>
            <a:chOff x="379" y="2996"/>
            <a:chExt cx="3284" cy="372"/>
          </a:xfrm>
        </p:grpSpPr>
        <p:sp>
          <p:nvSpPr>
            <p:cNvPr id="71690" name="Text Box 6"/>
            <p:cNvSpPr txBox="1">
              <a:spLocks noChangeArrowheads="1"/>
            </p:cNvSpPr>
            <p:nvPr/>
          </p:nvSpPr>
          <p:spPr bwMode="auto">
            <a:xfrm>
              <a:off x="379" y="2996"/>
              <a:ext cx="430" cy="365"/>
            </a:xfrm>
            <a:prstGeom prst="rect">
              <a:avLst/>
            </a:prstGeom>
            <a:noFill/>
            <a:ln w="9525">
              <a:noFill/>
              <a:miter lim="800000"/>
              <a:headEnd/>
              <a:tailEnd/>
            </a:ln>
          </p:spPr>
          <p:txBody>
            <a:bodyPr wrap="none">
              <a:spAutoFit/>
            </a:bodyPr>
            <a:lstStyle/>
            <a:p>
              <a:r>
                <a:rPr lang="zh-CN" altLang="en-US" b="1"/>
                <a:t>令</a:t>
              </a:r>
              <a:r>
                <a:rPr lang="zh-CN" altLang="en-US" sz="2800"/>
                <a:t> </a:t>
              </a:r>
            </a:p>
          </p:txBody>
        </p:sp>
        <p:graphicFrame>
          <p:nvGraphicFramePr>
            <p:cNvPr id="71683" name="Object 1025"/>
            <p:cNvGraphicFramePr>
              <a:graphicFrameLocks noChangeAspect="1"/>
            </p:cNvGraphicFramePr>
            <p:nvPr/>
          </p:nvGraphicFramePr>
          <p:xfrm>
            <a:off x="755" y="3021"/>
            <a:ext cx="2908" cy="347"/>
          </p:xfrm>
          <a:graphic>
            <a:graphicData uri="http://schemas.openxmlformats.org/presentationml/2006/ole">
              <mc:AlternateContent xmlns:mc="http://schemas.openxmlformats.org/markup-compatibility/2006">
                <mc:Choice xmlns:v="urn:schemas-microsoft-com:vml" Requires="v">
                  <p:oleObj spid="_x0000_s71685" name="Equation" r:id="rId5" imgW="1917360" imgH="228600" progId="Equation.3">
                    <p:embed/>
                  </p:oleObj>
                </mc:Choice>
                <mc:Fallback>
                  <p:oleObj name="Equation" r:id="rId5" imgW="1917360" imgH="22860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 y="3021"/>
                          <a:ext cx="2908" cy="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8969" name="Text Box 9"/>
          <p:cNvSpPr txBox="1">
            <a:spLocks noChangeArrowheads="1"/>
          </p:cNvSpPr>
          <p:nvPr/>
        </p:nvSpPr>
        <p:spPr bwMode="auto">
          <a:xfrm>
            <a:off x="342900" y="5248275"/>
            <a:ext cx="8289925" cy="579438"/>
          </a:xfrm>
          <a:prstGeom prst="rect">
            <a:avLst/>
          </a:prstGeom>
          <a:noFill/>
          <a:ln w="9525">
            <a:noFill/>
            <a:miter lim="800000"/>
            <a:headEnd/>
            <a:tailEnd/>
          </a:ln>
        </p:spPr>
        <p:txBody>
          <a:bodyPr>
            <a:spAutoFit/>
          </a:bodyPr>
          <a:lstStyle/>
          <a:p>
            <a:r>
              <a:rPr lang="zh-CN" altLang="en-US" b="1"/>
              <a:t>将此问题转化为一阶常微分方程组初值问题</a:t>
            </a:r>
            <a:r>
              <a:rPr lang="zh-CN" altLang="en-US" sz="2800" b="1"/>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 calcmode="lin" valueType="num">
                                      <p:cBhvr additive="base">
                                        <p:cTn id="7" dur="500" fill="hold"/>
                                        <p:tgtEl>
                                          <p:spTgt spid="168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89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28352"/>
                                        </p:tgtEl>
                                        <p:attrNameLst>
                                          <p:attrName>style.visibility</p:attrName>
                                        </p:attrNameLst>
                                      </p:cBhvr>
                                      <p:to>
                                        <p:strVal val="visible"/>
                                      </p:to>
                                    </p:set>
                                    <p:animEffect transition="in" filter="wipe(up)">
                                      <p:cBhvr>
                                        <p:cTn id="13" dur="500"/>
                                        <p:tgtEl>
                                          <p:spTgt spid="22835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68969"/>
                                        </p:tgtEl>
                                        <p:attrNameLst>
                                          <p:attrName>style.visibility</p:attrName>
                                        </p:attrNameLst>
                                      </p:cBhvr>
                                      <p:to>
                                        <p:strVal val="visible"/>
                                      </p:to>
                                    </p:set>
                                    <p:animEffect transition="in" filter="wipe(right)">
                                      <p:cBhvr>
                                        <p:cTn id="24" dur="500"/>
                                        <p:tgtEl>
                                          <p:spTgt spid="168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utoUpdateAnimBg="0"/>
      <p:bldP spid="16896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72708" name="灯片编号占位符 4"/>
          <p:cNvSpPr>
            <a:spLocks noGrp="1"/>
          </p:cNvSpPr>
          <p:nvPr>
            <p:ph type="sldNum" sz="quarter" idx="12"/>
          </p:nvPr>
        </p:nvSpPr>
        <p:spPr>
          <a:noFill/>
        </p:spPr>
        <p:txBody>
          <a:bodyPr/>
          <a:lstStyle/>
          <a:p>
            <a:fld id="{A18CD239-929B-4C5E-B504-28A1DF96149F}" type="slidenum">
              <a:rPr lang="zh-CN" altLang="en-US" smtClean="0"/>
              <a:pPr/>
              <a:t>41</a:t>
            </a:fld>
            <a:endParaRPr lang="en-US" altLang="zh-CN"/>
          </a:p>
        </p:txBody>
      </p:sp>
      <p:sp>
        <p:nvSpPr>
          <p:cNvPr id="72709" name="Rectangle 2"/>
          <p:cNvSpPr>
            <a:spLocks noGrp="1" noChangeArrowheads="1"/>
          </p:cNvSpPr>
          <p:nvPr>
            <p:ph type="title"/>
          </p:nvPr>
        </p:nvSpPr>
        <p:spPr/>
        <p:txBody>
          <a:bodyPr/>
          <a:lstStyle/>
          <a:p>
            <a:pPr algn="l"/>
            <a:r>
              <a:rPr lang="zh-CN" altLang="en-US" b="1" u="none" dirty="0">
                <a:solidFill>
                  <a:srgbClr val="FF0000"/>
                </a:solidFill>
                <a:latin typeface="Times New Roman" pitchFamily="18" charset="0"/>
              </a:rPr>
              <a:t>等价的一阶常微分方程组初值问题</a:t>
            </a:r>
          </a:p>
        </p:txBody>
      </p:sp>
      <p:graphicFrame>
        <p:nvGraphicFramePr>
          <p:cNvPr id="72706" name="Object 1024"/>
          <p:cNvGraphicFramePr>
            <a:graphicFrameLocks noChangeAspect="1"/>
          </p:cNvGraphicFramePr>
          <p:nvPr/>
        </p:nvGraphicFramePr>
        <p:xfrm>
          <a:off x="534988" y="1500188"/>
          <a:ext cx="7842250" cy="3116262"/>
        </p:xfrm>
        <a:graphic>
          <a:graphicData uri="http://schemas.openxmlformats.org/presentationml/2006/ole">
            <mc:AlternateContent xmlns:mc="http://schemas.openxmlformats.org/markup-compatibility/2006">
              <mc:Choice xmlns:v="urn:schemas-microsoft-com:vml" Requires="v">
                <p:oleObj spid="_x0000_s72707" r:id="rId3" imgW="3124200" imgH="1244600" progId="Equation.3">
                  <p:embed/>
                </p:oleObj>
              </mc:Choice>
              <mc:Fallback>
                <p:oleObj r:id="rId3" imgW="3124200" imgH="12446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988" y="1500188"/>
                        <a:ext cx="7842250" cy="311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9"/>
          <p:cNvSpPr txBox="1">
            <a:spLocks noChangeArrowheads="1"/>
          </p:cNvSpPr>
          <p:nvPr/>
        </p:nvSpPr>
        <p:spPr bwMode="auto">
          <a:xfrm>
            <a:off x="342900" y="5248275"/>
            <a:ext cx="8289925" cy="1077218"/>
          </a:xfrm>
          <a:prstGeom prst="rect">
            <a:avLst/>
          </a:prstGeom>
          <a:noFill/>
          <a:ln w="9525">
            <a:noFill/>
            <a:miter lim="800000"/>
            <a:headEnd/>
            <a:tailEnd/>
          </a:ln>
        </p:spPr>
        <p:txBody>
          <a:bodyPr>
            <a:spAutoFit/>
          </a:bodyPr>
          <a:lstStyle/>
          <a:p>
            <a:r>
              <a:rPr lang="zh-CN" altLang="en-US" dirty="0"/>
              <a:t>这样</a:t>
            </a:r>
            <a:r>
              <a:rPr lang="en-US" altLang="zh-CN" dirty="0"/>
              <a:t>, </a:t>
            </a:r>
            <a:r>
              <a:rPr lang="zh-CN" altLang="en-US" dirty="0"/>
              <a:t>此问题就可以利用一阶常微分方程组初值问题 的数值解法来求解。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标题 1"/>
          <p:cNvSpPr>
            <a:spLocks noGrp="1"/>
          </p:cNvSpPr>
          <p:nvPr>
            <p:ph type="title"/>
          </p:nvPr>
        </p:nvSpPr>
        <p:spPr/>
        <p:txBody>
          <a:bodyPr/>
          <a:lstStyle/>
          <a:p>
            <a:pPr algn="l"/>
            <a:r>
              <a:rPr lang="en-US" altLang="zh-CN" sz="3600" b="1" u="none" dirty="0">
                <a:latin typeface="Times New Roman" pitchFamily="18" charset="0"/>
                <a:cs typeface="Times New Roman" pitchFamily="18" charset="0"/>
              </a:rPr>
              <a:t>5  </a:t>
            </a:r>
            <a:r>
              <a:rPr lang="zh-CN" altLang="en-US" sz="3600" b="1" u="none" dirty="0"/>
              <a:t>收敛性、稳定性与误差控制</a:t>
            </a:r>
          </a:p>
        </p:txBody>
      </p:sp>
      <p:sp>
        <p:nvSpPr>
          <p:cNvPr id="3" name="页脚占位符 2"/>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73733" name="灯片编号占位符 3"/>
          <p:cNvSpPr>
            <a:spLocks noGrp="1"/>
          </p:cNvSpPr>
          <p:nvPr>
            <p:ph type="sldNum" sz="quarter" idx="12"/>
          </p:nvPr>
        </p:nvSpPr>
        <p:spPr>
          <a:noFill/>
        </p:spPr>
        <p:txBody>
          <a:bodyPr/>
          <a:lstStyle/>
          <a:p>
            <a:fld id="{81F80C17-2206-48CD-8588-9284C223BC93}" type="slidenum">
              <a:rPr lang="zh-CN" altLang="en-US" smtClean="0"/>
              <a:pPr/>
              <a:t>42</a:t>
            </a:fld>
            <a:endParaRPr lang="en-US" altLang="zh-CN"/>
          </a:p>
        </p:txBody>
      </p:sp>
      <p:sp>
        <p:nvSpPr>
          <p:cNvPr id="75782" name="矩形 4"/>
          <p:cNvSpPr>
            <a:spLocks noChangeArrowheads="1"/>
          </p:cNvSpPr>
          <p:nvPr/>
        </p:nvSpPr>
        <p:spPr bwMode="auto">
          <a:xfrm>
            <a:off x="463550" y="1139825"/>
            <a:ext cx="8223250" cy="2554288"/>
          </a:xfrm>
          <a:prstGeom prst="rect">
            <a:avLst/>
          </a:prstGeom>
          <a:noFill/>
          <a:ln w="9525">
            <a:noFill/>
            <a:miter lim="800000"/>
            <a:headEnd/>
            <a:tailEnd/>
          </a:ln>
        </p:spPr>
        <p:txBody>
          <a:bodyPr>
            <a:spAutoFit/>
          </a:bodyPr>
          <a:lstStyle/>
          <a:p>
            <a:r>
              <a:rPr lang="zh-CN" altLang="en-US"/>
              <a:t>        收敛性与稳定性从不同角度反应数值方法的可靠性</a:t>
            </a:r>
            <a:r>
              <a:rPr lang="en-US" altLang="zh-CN"/>
              <a:t>, </a:t>
            </a:r>
            <a:r>
              <a:rPr lang="zh-CN" altLang="en-US"/>
              <a:t>只有既稳定又收敛的计算格式才能给出满足要求的数值解。如何使数值结果的误差满足事先给定的精度要求，是数值方法需要研究解决的一个实际问题。</a:t>
            </a:r>
          </a:p>
        </p:txBody>
      </p:sp>
      <p:sp>
        <p:nvSpPr>
          <p:cNvPr id="75783" name="矩形 5"/>
          <p:cNvSpPr>
            <a:spLocks noChangeArrowheads="1"/>
          </p:cNvSpPr>
          <p:nvPr/>
        </p:nvSpPr>
        <p:spPr bwMode="auto">
          <a:xfrm>
            <a:off x="517525" y="3743325"/>
            <a:ext cx="8097838" cy="1077913"/>
          </a:xfrm>
          <a:prstGeom prst="rect">
            <a:avLst/>
          </a:prstGeom>
          <a:noFill/>
          <a:ln w="9525">
            <a:noFill/>
            <a:miter lim="800000"/>
            <a:headEnd/>
            <a:tailEnd/>
          </a:ln>
        </p:spPr>
        <p:txBody>
          <a:bodyPr>
            <a:spAutoFit/>
          </a:bodyPr>
          <a:lstStyle/>
          <a:p>
            <a:r>
              <a:rPr lang="en-US" altLang="zh-CN"/>
              <a:t>	</a:t>
            </a:r>
            <a:r>
              <a:rPr lang="zh-CN" altLang="zh-CN"/>
              <a:t>我们</a:t>
            </a:r>
            <a:r>
              <a:rPr lang="zh-CN" altLang="en-US"/>
              <a:t>主要讨论显式单步法的收敛性与稳定性, 其一般形式为</a:t>
            </a:r>
          </a:p>
        </p:txBody>
      </p:sp>
      <p:graphicFrame>
        <p:nvGraphicFramePr>
          <p:cNvPr id="89108" name="Object 20"/>
          <p:cNvGraphicFramePr>
            <a:graphicFrameLocks noChangeAspect="1"/>
          </p:cNvGraphicFramePr>
          <p:nvPr/>
        </p:nvGraphicFramePr>
        <p:xfrm>
          <a:off x="2333625" y="4913313"/>
          <a:ext cx="6103938" cy="603250"/>
        </p:xfrm>
        <a:graphic>
          <a:graphicData uri="http://schemas.openxmlformats.org/presentationml/2006/ole">
            <mc:AlternateContent xmlns:mc="http://schemas.openxmlformats.org/markup-compatibility/2006">
              <mc:Choice xmlns:v="urn:schemas-microsoft-com:vml" Requires="v">
                <p:oleObj spid="_x0000_s73731" name="公式" r:id="rId3" imgW="2450880" imgH="241200" progId="Equation.3">
                  <p:embed/>
                </p:oleObj>
              </mc:Choice>
              <mc:Fallback>
                <p:oleObj name="公式" r:id="rId3" imgW="2450880" imgH="2412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625" y="4913313"/>
                        <a:ext cx="610393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84" name="矩形 7"/>
          <p:cNvSpPr>
            <a:spLocks noChangeArrowheads="1"/>
          </p:cNvSpPr>
          <p:nvPr/>
        </p:nvSpPr>
        <p:spPr bwMode="auto">
          <a:xfrm>
            <a:off x="615950" y="5527675"/>
            <a:ext cx="6235700" cy="584200"/>
          </a:xfrm>
          <a:prstGeom prst="rect">
            <a:avLst/>
          </a:prstGeom>
          <a:noFill/>
          <a:ln w="9525">
            <a:noFill/>
            <a:miter lim="800000"/>
            <a:headEnd/>
            <a:tailEnd/>
          </a:ln>
        </p:spPr>
        <p:txBody>
          <a:bodyPr>
            <a:spAutoFit/>
          </a:bodyPr>
          <a:lstStyle/>
          <a:p>
            <a:pPr eaLnBrk="1" hangingPunct="1">
              <a:buClr>
                <a:schemeClr val="accent2"/>
              </a:buClr>
            </a:pPr>
            <a:r>
              <a:rPr lang="zh-CN" altLang="en-US"/>
              <a:t>其中</a:t>
            </a:r>
            <a:r>
              <a:rPr lang="en-US" altLang="zh-CN" i="1"/>
              <a:t>φ</a:t>
            </a:r>
            <a:r>
              <a:rPr lang="en-US" altLang="zh-CN"/>
              <a:t>(</a:t>
            </a:r>
            <a:r>
              <a:rPr lang="en-US" altLang="zh-CN" i="1"/>
              <a:t>x</a:t>
            </a:r>
            <a:r>
              <a:rPr lang="en-US" altLang="zh-CN"/>
              <a:t>,</a:t>
            </a:r>
            <a:r>
              <a:rPr lang="en-US" altLang="zh-CN" i="1"/>
              <a:t> y</a:t>
            </a:r>
            <a:r>
              <a:rPr lang="en-US" altLang="zh-CN"/>
              <a:t>,</a:t>
            </a:r>
            <a:r>
              <a:rPr lang="en-US" altLang="zh-CN" i="1"/>
              <a:t> h</a:t>
            </a:r>
            <a:r>
              <a:rPr lang="en-US" altLang="zh-CN"/>
              <a:t>)</a:t>
            </a:r>
            <a:r>
              <a:rPr lang="zh-CN" altLang="en-US"/>
              <a:t>是增量函数。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5782"/>
                                        </p:tgtEl>
                                        <p:attrNameLst>
                                          <p:attrName>style.visibility</p:attrName>
                                        </p:attrNameLst>
                                      </p:cBhvr>
                                      <p:to>
                                        <p:strVal val="visible"/>
                                      </p:to>
                                    </p:set>
                                    <p:animEffect transition="in" filter="checkerboard(across)">
                                      <p:cBhvr>
                                        <p:cTn id="7" dur="500"/>
                                        <p:tgtEl>
                                          <p:spTgt spid="7578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5783"/>
                                        </p:tgtEl>
                                        <p:attrNameLst>
                                          <p:attrName>style.visibility</p:attrName>
                                        </p:attrNameLst>
                                      </p:cBhvr>
                                      <p:to>
                                        <p:strVal val="visible"/>
                                      </p:to>
                                    </p:set>
                                    <p:animEffect transition="in" filter="box(in)">
                                      <p:cBhvr>
                                        <p:cTn id="12" dur="500"/>
                                        <p:tgtEl>
                                          <p:spTgt spid="757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9108"/>
                                        </p:tgtEl>
                                        <p:attrNameLst>
                                          <p:attrName>style.visibility</p:attrName>
                                        </p:attrNameLst>
                                      </p:cBhvr>
                                      <p:to>
                                        <p:strVal val="visible"/>
                                      </p:to>
                                    </p:set>
                                    <p:animEffect transition="in" filter="wipe(up)">
                                      <p:cBhvr>
                                        <p:cTn id="17" dur="500"/>
                                        <p:tgtEl>
                                          <p:spTgt spid="891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5784"/>
                                        </p:tgtEl>
                                        <p:attrNameLst>
                                          <p:attrName>style.visibility</p:attrName>
                                        </p:attrNameLst>
                                      </p:cBhvr>
                                      <p:to>
                                        <p:strVal val="visible"/>
                                      </p:to>
                                    </p:set>
                                    <p:animEffect transition="in" filter="wipe(left)">
                                      <p:cBhvr>
                                        <p:cTn id="22" dur="500"/>
                                        <p:tgtEl>
                                          <p:spTgt spid="75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p:bldP spid="75783" grpId="0"/>
      <p:bldP spid="7578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4"/>
          <p:cNvSpPr>
            <a:spLocks noGrp="1"/>
          </p:cNvSpPr>
          <p:nvPr>
            <p:ph type="ftr" sz="quarter" idx="11"/>
          </p:nvPr>
        </p:nvSpPr>
        <p:spPr/>
        <p:txBody>
          <a:bodyPr/>
          <a:lstStyle/>
          <a:p>
            <a:pPr>
              <a:defRPr/>
            </a:pPr>
            <a:r>
              <a:rPr lang="zh-CN" altLang="en-US"/>
              <a:t>7: </a:t>
            </a:r>
            <a:r>
              <a:rPr lang="en-US" altLang="zh-CN"/>
              <a:t>ODE</a:t>
            </a:r>
            <a:endParaRPr lang="en-US" altLang="zh-CN">
              <a:latin typeface="Times New Roman" pitchFamily="18" charset="0"/>
            </a:endParaRPr>
          </a:p>
        </p:txBody>
      </p:sp>
      <p:sp>
        <p:nvSpPr>
          <p:cNvPr id="74756" name="灯片编号占位符 5"/>
          <p:cNvSpPr>
            <a:spLocks noGrp="1"/>
          </p:cNvSpPr>
          <p:nvPr>
            <p:ph type="sldNum" sz="quarter" idx="12"/>
          </p:nvPr>
        </p:nvSpPr>
        <p:spPr>
          <a:noFill/>
        </p:spPr>
        <p:txBody>
          <a:bodyPr/>
          <a:lstStyle/>
          <a:p>
            <a:fld id="{8ED1DE76-6B21-41D6-AFD8-6AE7288A650E}" type="slidenum">
              <a:rPr lang="zh-CN" altLang="en-US" smtClean="0"/>
              <a:pPr/>
              <a:t>43</a:t>
            </a:fld>
            <a:endParaRPr lang="zh-CN" altLang="en-US"/>
          </a:p>
        </p:txBody>
      </p:sp>
      <p:sp>
        <p:nvSpPr>
          <p:cNvPr id="74757" name="Rectangle 11"/>
          <p:cNvSpPr>
            <a:spLocks noGrp="1" noChangeArrowheads="1"/>
          </p:cNvSpPr>
          <p:nvPr>
            <p:ph type="title"/>
          </p:nvPr>
        </p:nvSpPr>
        <p:spPr>
          <a:xfrm>
            <a:off x="398463" y="212725"/>
            <a:ext cx="7772400" cy="804863"/>
          </a:xfrm>
          <a:noFill/>
        </p:spPr>
        <p:txBody>
          <a:bodyPr/>
          <a:lstStyle/>
          <a:p>
            <a:pPr algn="l"/>
            <a:r>
              <a:rPr lang="en-US" altLang="zh-CN" sz="2400" u="none" dirty="0">
                <a:latin typeface="Times New Roman" pitchFamily="18" charset="0"/>
                <a:cs typeface="Times New Roman" pitchFamily="18" charset="0"/>
              </a:rPr>
              <a:t>5  </a:t>
            </a:r>
            <a:r>
              <a:rPr lang="zh-CN" altLang="en-US" sz="2400" u="none" dirty="0"/>
              <a:t>收敛性、稳定性与误差控制</a:t>
            </a:r>
            <a:endParaRPr lang="zh-CN" altLang="zh-CN" sz="2800" dirty="0"/>
          </a:p>
        </p:txBody>
      </p:sp>
      <p:sp>
        <p:nvSpPr>
          <p:cNvPr id="98320" name="Rectangle 16"/>
          <p:cNvSpPr>
            <a:spLocks noChangeArrowheads="1"/>
          </p:cNvSpPr>
          <p:nvPr/>
        </p:nvSpPr>
        <p:spPr bwMode="auto">
          <a:xfrm>
            <a:off x="503238" y="1511300"/>
            <a:ext cx="7951787" cy="4741863"/>
          </a:xfrm>
          <a:prstGeom prst="rect">
            <a:avLst/>
          </a:prstGeom>
          <a:noFill/>
          <a:ln w="9525">
            <a:noFill/>
            <a:miter lim="800000"/>
            <a:headEnd/>
            <a:tailEnd/>
          </a:ln>
        </p:spPr>
        <p:txBody>
          <a:bodyPr>
            <a:spAutoFit/>
          </a:bodyPr>
          <a:lstStyle/>
          <a:p>
            <a:pPr eaLnBrk="1" hangingPunct="1">
              <a:lnSpc>
                <a:spcPct val="120000"/>
              </a:lnSpc>
              <a:buClr>
                <a:schemeClr val="accent2"/>
              </a:buClr>
              <a:buFont typeface="ZapfDingbats" pitchFamily="82" charset="2"/>
              <a:buNone/>
            </a:pPr>
            <a:r>
              <a:rPr lang="en-US" altLang="zh-CN"/>
              <a:t>(1.17) </a:t>
            </a:r>
            <a:r>
              <a:rPr lang="zh-CN" altLang="en-US"/>
              <a:t>这样的差分公式在理论上是否合理, </a:t>
            </a:r>
            <a:r>
              <a:rPr lang="zh-CN" altLang="en-US" b="1"/>
              <a:t>一方面</a:t>
            </a:r>
            <a:r>
              <a:rPr lang="zh-CN" altLang="en-US"/>
              <a:t>要看</a:t>
            </a:r>
            <a:r>
              <a:rPr lang="zh-CN" altLang="en-US" b="1">
                <a:solidFill>
                  <a:srgbClr val="FF0000"/>
                </a:solidFill>
              </a:rPr>
              <a:t>差分方程的解 </a:t>
            </a:r>
            <a:r>
              <a:rPr lang="en-US" altLang="zh-CN" b="1" i="1">
                <a:solidFill>
                  <a:srgbClr val="FF0000"/>
                </a:solidFill>
              </a:rPr>
              <a:t>y</a:t>
            </a:r>
            <a:r>
              <a:rPr lang="en-US" altLang="zh-CN" b="1" i="1" baseline="-25000">
                <a:solidFill>
                  <a:srgbClr val="FF0000"/>
                </a:solidFill>
              </a:rPr>
              <a:t>n</a:t>
            </a:r>
            <a:r>
              <a:rPr lang="zh-CN" altLang="zh-CN" b="1">
                <a:solidFill>
                  <a:srgbClr val="FF0000"/>
                </a:solidFill>
              </a:rPr>
              <a:t>是否收敛于原方程的精确解</a:t>
            </a:r>
            <a:r>
              <a:rPr lang="en-US" altLang="zh-CN" b="1" i="1">
                <a:solidFill>
                  <a:srgbClr val="FF0000"/>
                </a:solidFill>
              </a:rPr>
              <a:t>y</a:t>
            </a:r>
            <a:r>
              <a:rPr lang="en-US" altLang="zh-CN" b="1">
                <a:solidFill>
                  <a:srgbClr val="FF0000"/>
                </a:solidFill>
              </a:rPr>
              <a:t>(</a:t>
            </a:r>
            <a:r>
              <a:rPr lang="en-US" altLang="zh-CN" b="1" i="1">
                <a:solidFill>
                  <a:srgbClr val="FF0000"/>
                </a:solidFill>
              </a:rPr>
              <a:t>x</a:t>
            </a:r>
            <a:r>
              <a:rPr lang="en-US" altLang="zh-CN" b="1" i="1" baseline="-25000">
                <a:solidFill>
                  <a:srgbClr val="FF0000"/>
                </a:solidFill>
              </a:rPr>
              <a:t>n</a:t>
            </a:r>
            <a:r>
              <a:rPr lang="en-US" altLang="zh-CN" b="1">
                <a:solidFill>
                  <a:srgbClr val="FF0000"/>
                </a:solidFill>
              </a:rPr>
              <a:t>),</a:t>
            </a:r>
            <a:r>
              <a:rPr lang="en-US" altLang="zh-CN" b="1"/>
              <a:t>  </a:t>
            </a:r>
            <a:r>
              <a:rPr lang="zh-CN" altLang="zh-CN" b="1"/>
              <a:t>另一方面</a:t>
            </a:r>
            <a:r>
              <a:rPr lang="zh-CN" altLang="zh-CN"/>
              <a:t>要讨论的问题是</a:t>
            </a:r>
            <a:r>
              <a:rPr lang="zh-CN" altLang="en-US"/>
              <a:t>: 若计算中某一步</a:t>
            </a:r>
            <a:r>
              <a:rPr lang="en-US" altLang="zh-CN" i="1"/>
              <a:t>y</a:t>
            </a:r>
            <a:r>
              <a:rPr lang="en-US" altLang="zh-CN" i="1" baseline="-25000"/>
              <a:t>n</a:t>
            </a:r>
            <a:r>
              <a:rPr lang="en-US" altLang="zh-CN" baseline="-25000"/>
              <a:t> </a:t>
            </a:r>
            <a:r>
              <a:rPr lang="zh-CN" altLang="zh-CN"/>
              <a:t>有舍入误差</a:t>
            </a:r>
            <a:r>
              <a:rPr lang="zh-CN" altLang="en-US"/>
              <a:t>, 随着计算的逐步推进, </a:t>
            </a:r>
            <a:r>
              <a:rPr lang="zh-CN" altLang="en-US" b="1">
                <a:solidFill>
                  <a:srgbClr val="FF0000"/>
                </a:solidFill>
              </a:rPr>
              <a:t>此舍入误差的传播能否得到控制的问题。</a:t>
            </a:r>
            <a:r>
              <a:rPr lang="zh-CN" altLang="en-US" b="1"/>
              <a:t> </a:t>
            </a:r>
            <a:r>
              <a:rPr lang="zh-CN" altLang="en-US"/>
              <a:t>前者是方法的</a:t>
            </a:r>
            <a:r>
              <a:rPr lang="zh-CN" altLang="en-US" b="1">
                <a:solidFill>
                  <a:schemeClr val="accent2"/>
                </a:solidFill>
              </a:rPr>
              <a:t>收敛性问题，</a:t>
            </a:r>
            <a:r>
              <a:rPr lang="zh-CN" altLang="en-US"/>
              <a:t>后者是方法的</a:t>
            </a:r>
            <a:r>
              <a:rPr lang="zh-CN" altLang="en-US" b="1">
                <a:solidFill>
                  <a:schemeClr val="accent2"/>
                </a:solidFill>
              </a:rPr>
              <a:t>数值稳定性问题</a:t>
            </a:r>
            <a:r>
              <a:rPr lang="zh-CN" altLang="en-US" b="1"/>
              <a:t>，</a:t>
            </a:r>
            <a:r>
              <a:rPr lang="zh-CN" altLang="en-US"/>
              <a:t> </a:t>
            </a:r>
            <a:r>
              <a:rPr lang="zh-CN" altLang="en-US" b="1"/>
              <a:t>一个不收敛或不稳定的数值方法是毫无实用价值的。</a:t>
            </a:r>
            <a:endParaRPr lang="zh-CN" altLang="en-US" baseline="-25000"/>
          </a:p>
        </p:txBody>
      </p:sp>
      <p:graphicFrame>
        <p:nvGraphicFramePr>
          <p:cNvPr id="89108" name="Object 20"/>
          <p:cNvGraphicFramePr>
            <a:graphicFrameLocks noChangeAspect="1"/>
          </p:cNvGraphicFramePr>
          <p:nvPr/>
        </p:nvGraphicFramePr>
        <p:xfrm>
          <a:off x="2241550" y="847725"/>
          <a:ext cx="6105525" cy="603250"/>
        </p:xfrm>
        <a:graphic>
          <a:graphicData uri="http://schemas.openxmlformats.org/presentationml/2006/ole">
            <mc:AlternateContent xmlns:mc="http://schemas.openxmlformats.org/markup-compatibility/2006">
              <mc:Choice xmlns:v="urn:schemas-microsoft-com:vml" Requires="v">
                <p:oleObj spid="_x0000_s74755" name="公式" r:id="rId3" imgW="2450880" imgH="241200" progId="Equation.3">
                  <p:embed/>
                </p:oleObj>
              </mc:Choice>
              <mc:Fallback>
                <p:oleObj name="公式" r:id="rId3" imgW="2450880" imgH="2412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1550" y="847725"/>
                        <a:ext cx="610552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20"/>
                                        </p:tgtEl>
                                        <p:attrNameLst>
                                          <p:attrName>style.visibility</p:attrName>
                                        </p:attrNameLst>
                                      </p:cBhvr>
                                      <p:to>
                                        <p:strVal val="visible"/>
                                      </p:to>
                                    </p:set>
                                    <p:animEffect transition="in" filter="blinds(horizontal)">
                                      <p:cBhvr>
                                        <p:cTn id="7" dur="500"/>
                                        <p:tgtEl>
                                          <p:spTgt spid="98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4"/>
          <p:cNvSpPr>
            <a:spLocks noGrp="1"/>
          </p:cNvSpPr>
          <p:nvPr>
            <p:ph type="ftr" sz="quarter" idx="11"/>
          </p:nvPr>
        </p:nvSpPr>
        <p:spPr/>
        <p:txBody>
          <a:bodyPr/>
          <a:lstStyle/>
          <a:p>
            <a:pPr>
              <a:defRPr/>
            </a:pPr>
            <a:r>
              <a:rPr lang="zh-CN" altLang="en-US"/>
              <a:t>7: </a:t>
            </a:r>
            <a:r>
              <a:rPr lang="en-US" altLang="zh-CN"/>
              <a:t>ODE</a:t>
            </a:r>
            <a:endParaRPr lang="en-US" altLang="zh-CN">
              <a:latin typeface="Times New Roman" pitchFamily="18" charset="0"/>
            </a:endParaRPr>
          </a:p>
        </p:txBody>
      </p:sp>
      <p:sp>
        <p:nvSpPr>
          <p:cNvPr id="75780" name="灯片编号占位符 5"/>
          <p:cNvSpPr>
            <a:spLocks noGrp="1"/>
          </p:cNvSpPr>
          <p:nvPr>
            <p:ph type="sldNum" sz="quarter" idx="12"/>
          </p:nvPr>
        </p:nvSpPr>
        <p:spPr>
          <a:noFill/>
        </p:spPr>
        <p:txBody>
          <a:bodyPr/>
          <a:lstStyle/>
          <a:p>
            <a:fld id="{B73AAD78-E60A-4F3A-A45C-9D507A0CB2EF}" type="slidenum">
              <a:rPr lang="zh-CN" altLang="en-US" smtClean="0"/>
              <a:pPr/>
              <a:t>44</a:t>
            </a:fld>
            <a:endParaRPr lang="zh-CN" altLang="en-US"/>
          </a:p>
        </p:txBody>
      </p:sp>
      <p:sp>
        <p:nvSpPr>
          <p:cNvPr id="75781" name="Rectangle 11"/>
          <p:cNvSpPr>
            <a:spLocks noGrp="1" noChangeArrowheads="1"/>
          </p:cNvSpPr>
          <p:nvPr>
            <p:ph type="title"/>
          </p:nvPr>
        </p:nvSpPr>
        <p:spPr>
          <a:xfrm>
            <a:off x="239713" y="120650"/>
            <a:ext cx="7772400" cy="1143000"/>
          </a:xfrm>
          <a:noFill/>
        </p:spPr>
        <p:txBody>
          <a:bodyPr/>
          <a:lstStyle/>
          <a:p>
            <a:pPr algn="l"/>
            <a:r>
              <a:rPr lang="en-US" altLang="zh-CN" sz="3600" b="1" u="none" dirty="0">
                <a:solidFill>
                  <a:srgbClr val="0033CC"/>
                </a:solidFill>
                <a:latin typeface="Times New Roman" pitchFamily="18" charset="0"/>
                <a:cs typeface="Times New Roman" pitchFamily="18" charset="0"/>
              </a:rPr>
              <a:t>5.1</a:t>
            </a:r>
            <a:r>
              <a:rPr lang="zh-CN" altLang="zh-CN" sz="3600" b="1" u="none" dirty="0">
                <a:solidFill>
                  <a:srgbClr val="0033CC"/>
                </a:solidFill>
                <a:latin typeface="Times New Roman" pitchFamily="18" charset="0"/>
                <a:cs typeface="Times New Roman" pitchFamily="18" charset="0"/>
              </a:rPr>
              <a:t> 收敛性</a:t>
            </a:r>
            <a:endParaRPr lang="zh-CN" altLang="zh-CN" sz="3600" b="1" u="none" dirty="0">
              <a:latin typeface="Times New Roman" pitchFamily="18" charset="0"/>
              <a:cs typeface="Times New Roman" pitchFamily="18" charset="0"/>
            </a:endParaRPr>
          </a:p>
        </p:txBody>
      </p:sp>
      <p:sp>
        <p:nvSpPr>
          <p:cNvPr id="99340" name="Rectangle 12"/>
          <p:cNvSpPr>
            <a:spLocks noChangeArrowheads="1"/>
          </p:cNvSpPr>
          <p:nvPr/>
        </p:nvSpPr>
        <p:spPr bwMode="auto">
          <a:xfrm>
            <a:off x="396875" y="1000125"/>
            <a:ext cx="8447088" cy="1938338"/>
          </a:xfrm>
          <a:prstGeom prst="rect">
            <a:avLst/>
          </a:prstGeom>
          <a:noFill/>
          <a:ln w="9525">
            <a:noFill/>
            <a:miter lim="800000"/>
            <a:headEnd/>
            <a:tailEnd/>
          </a:ln>
        </p:spPr>
        <p:txBody>
          <a:bodyPr>
            <a:spAutoFit/>
          </a:bodyPr>
          <a:lstStyle/>
          <a:p>
            <a:pPr eaLnBrk="1" hangingPunct="1">
              <a:lnSpc>
                <a:spcPct val="125000"/>
              </a:lnSpc>
            </a:pPr>
            <a:r>
              <a:rPr lang="zh-CN" altLang="zh-CN" b="1" dirty="0">
                <a:cs typeface="Times New Roman" pitchFamily="18" charset="0"/>
              </a:rPr>
              <a:t>定义 </a:t>
            </a:r>
            <a:r>
              <a:rPr lang="en-US" altLang="zh-CN" b="1" dirty="0">
                <a:cs typeface="Times New Roman" pitchFamily="18" charset="0"/>
              </a:rPr>
              <a:t>2</a:t>
            </a:r>
            <a:r>
              <a:rPr lang="zh-CN" altLang="en-US" b="1" dirty="0">
                <a:cs typeface="Times New Roman" pitchFamily="18" charset="0"/>
              </a:rPr>
              <a:t>.1</a:t>
            </a:r>
            <a:r>
              <a:rPr lang="zh-CN" altLang="en-US" dirty="0">
                <a:solidFill>
                  <a:srgbClr val="0033CC"/>
                </a:solidFill>
                <a:cs typeface="Times New Roman" pitchFamily="18" charset="0"/>
              </a:rPr>
              <a:t>  </a:t>
            </a:r>
            <a:r>
              <a:rPr lang="zh-CN" altLang="en-US" dirty="0">
                <a:cs typeface="Times New Roman" pitchFamily="18" charset="0"/>
              </a:rPr>
              <a:t>设一阶常微分方程初值问题的准确解为 </a:t>
            </a:r>
            <a:r>
              <a:rPr lang="en-US" altLang="zh-CN" i="1" dirty="0">
                <a:cs typeface="Times New Roman" pitchFamily="18" charset="0"/>
              </a:rPr>
              <a:t>y </a:t>
            </a:r>
            <a:r>
              <a:rPr lang="en-US" altLang="zh-CN" dirty="0">
                <a:cs typeface="Times New Roman" pitchFamily="18" charset="0"/>
              </a:rPr>
              <a:t>(</a:t>
            </a:r>
            <a:r>
              <a:rPr lang="en-US" altLang="zh-CN" i="1" dirty="0">
                <a:cs typeface="Times New Roman" pitchFamily="18" charset="0"/>
              </a:rPr>
              <a:t>x</a:t>
            </a:r>
            <a:r>
              <a:rPr lang="en-US" altLang="zh-CN" dirty="0">
                <a:cs typeface="Times New Roman" pitchFamily="18" charset="0"/>
              </a:rPr>
              <a:t>), </a:t>
            </a:r>
            <a:r>
              <a:rPr lang="zh-CN" altLang="zh-CN" dirty="0">
                <a:cs typeface="Times New Roman" pitchFamily="18" charset="0"/>
              </a:rPr>
              <a:t>若对于任意节点</a:t>
            </a:r>
            <a:r>
              <a:rPr lang="zh-CN" altLang="en-US" dirty="0">
                <a:cs typeface="Times New Roman" pitchFamily="18" charset="0"/>
              </a:rPr>
              <a:t> </a:t>
            </a:r>
            <a:r>
              <a:rPr lang="en-US" altLang="zh-CN" i="1" dirty="0" err="1">
                <a:cs typeface="Times New Roman" pitchFamily="18" charset="0"/>
              </a:rPr>
              <a:t>x</a:t>
            </a:r>
            <a:r>
              <a:rPr lang="en-US" altLang="zh-CN" i="1" baseline="-25000" dirty="0" err="1">
                <a:cs typeface="Times New Roman" pitchFamily="18" charset="0"/>
              </a:rPr>
              <a:t>n</a:t>
            </a:r>
            <a:r>
              <a:rPr lang="en-US" altLang="zh-CN" baseline="-25000" dirty="0">
                <a:cs typeface="Times New Roman" pitchFamily="18" charset="0"/>
              </a:rPr>
              <a:t> </a:t>
            </a:r>
            <a:r>
              <a:rPr lang="en-US" altLang="zh-CN" dirty="0">
                <a:cs typeface="Times New Roman" pitchFamily="18" charset="0"/>
              </a:rPr>
              <a:t>= </a:t>
            </a:r>
            <a:r>
              <a:rPr lang="en-US" altLang="zh-CN" i="1" dirty="0">
                <a:cs typeface="Times New Roman" pitchFamily="18" charset="0"/>
              </a:rPr>
              <a:t>x</a:t>
            </a:r>
            <a:r>
              <a:rPr lang="en-US" altLang="zh-CN" baseline="-25000" dirty="0">
                <a:cs typeface="Times New Roman" pitchFamily="18" charset="0"/>
              </a:rPr>
              <a:t>0</a:t>
            </a:r>
            <a:r>
              <a:rPr lang="en-US" altLang="zh-CN" dirty="0">
                <a:cs typeface="Times New Roman" pitchFamily="18" charset="0"/>
              </a:rPr>
              <a:t>+</a:t>
            </a:r>
            <a:r>
              <a:rPr lang="en-US" altLang="zh-CN" i="1" dirty="0">
                <a:cs typeface="Times New Roman" pitchFamily="18" charset="0"/>
              </a:rPr>
              <a:t>nh</a:t>
            </a:r>
            <a:r>
              <a:rPr lang="en-US" altLang="zh-CN" dirty="0">
                <a:cs typeface="Times New Roman" pitchFamily="18" charset="0"/>
              </a:rPr>
              <a:t>, </a:t>
            </a:r>
            <a:r>
              <a:rPr lang="en-US" altLang="zh-CN" i="1" dirty="0">
                <a:cs typeface="Times New Roman" pitchFamily="18" charset="0"/>
              </a:rPr>
              <a:t>n </a:t>
            </a:r>
            <a:r>
              <a:rPr lang="en-US" altLang="zh-CN" dirty="0">
                <a:cs typeface="Times New Roman" pitchFamily="18" charset="0"/>
              </a:rPr>
              <a:t>= 0,1,2,</a:t>
            </a:r>
          </a:p>
          <a:p>
            <a:pPr eaLnBrk="1" hangingPunct="1">
              <a:lnSpc>
                <a:spcPct val="125000"/>
              </a:lnSpc>
            </a:pPr>
            <a:r>
              <a:rPr lang="en-US" altLang="zh-CN" dirty="0">
                <a:cs typeface="Times New Roman" pitchFamily="18" charset="0"/>
              </a:rPr>
              <a:t>…, </a:t>
            </a:r>
            <a:r>
              <a:rPr lang="en-US" altLang="zh-CN" i="1" dirty="0">
                <a:cs typeface="Times New Roman" pitchFamily="18" charset="0"/>
              </a:rPr>
              <a:t>N</a:t>
            </a:r>
            <a:r>
              <a:rPr lang="en-US" altLang="zh-CN" dirty="0">
                <a:cs typeface="Times New Roman" pitchFamily="18" charset="0"/>
              </a:rPr>
              <a:t>, </a:t>
            </a:r>
            <a:r>
              <a:rPr lang="zh-CN" altLang="zh-CN" dirty="0">
                <a:cs typeface="Times New Roman" pitchFamily="18" charset="0"/>
              </a:rPr>
              <a:t>当</a:t>
            </a:r>
            <a:r>
              <a:rPr lang="zh-CN" altLang="en-US" dirty="0">
                <a:cs typeface="Times New Roman" pitchFamily="18" charset="0"/>
              </a:rPr>
              <a:t> </a:t>
            </a:r>
            <a:r>
              <a:rPr lang="en-US" altLang="zh-CN" i="1" dirty="0">
                <a:cs typeface="Times New Roman" pitchFamily="18" charset="0"/>
              </a:rPr>
              <a:t>h</a:t>
            </a:r>
            <a:r>
              <a:rPr lang="zh-CN" altLang="en-US" dirty="0">
                <a:cs typeface="Times New Roman" pitchFamily="18" charset="0"/>
              </a:rPr>
              <a:t>→0 (同时有</a:t>
            </a:r>
            <a:r>
              <a:rPr lang="en-US" altLang="en-US" i="1" dirty="0">
                <a:cs typeface="Times New Roman" pitchFamily="18" charset="0"/>
              </a:rPr>
              <a:t>N</a:t>
            </a:r>
            <a:r>
              <a:rPr lang="zh-CN" altLang="en-US" dirty="0">
                <a:cs typeface="Times New Roman" pitchFamily="18" charset="0"/>
              </a:rPr>
              <a:t>→∞) 时, 由单步法</a:t>
            </a:r>
            <a:r>
              <a:rPr lang="en-US" altLang="zh-CN" dirty="0">
                <a:cs typeface="Times New Roman" pitchFamily="18" charset="0"/>
              </a:rPr>
              <a:t>(1.17)</a:t>
            </a:r>
            <a:endParaRPr lang="zh-CN" altLang="en-US" dirty="0">
              <a:cs typeface="Times New Roman" pitchFamily="18" charset="0"/>
            </a:endParaRPr>
          </a:p>
        </p:txBody>
      </p:sp>
      <p:graphicFrame>
        <p:nvGraphicFramePr>
          <p:cNvPr id="89108" name="Object 20"/>
          <p:cNvGraphicFramePr>
            <a:graphicFrameLocks noChangeAspect="1"/>
          </p:cNvGraphicFramePr>
          <p:nvPr/>
        </p:nvGraphicFramePr>
        <p:xfrm>
          <a:off x="2241550" y="2995613"/>
          <a:ext cx="6105525" cy="603250"/>
        </p:xfrm>
        <a:graphic>
          <a:graphicData uri="http://schemas.openxmlformats.org/presentationml/2006/ole">
            <mc:AlternateContent xmlns:mc="http://schemas.openxmlformats.org/markup-compatibility/2006">
              <mc:Choice xmlns:v="urn:schemas-microsoft-com:vml" Requires="v">
                <p:oleObj spid="_x0000_s75779" name="公式" r:id="rId4" imgW="2450880" imgH="241200" progId="Equation.3">
                  <p:embed/>
                </p:oleObj>
              </mc:Choice>
              <mc:Fallback>
                <p:oleObj name="公式" r:id="rId4" imgW="2450880" imgH="241200"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1550" y="2995613"/>
                        <a:ext cx="610552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矩形 17"/>
          <p:cNvSpPr>
            <a:spLocks noChangeArrowheads="1"/>
          </p:cNvSpPr>
          <p:nvPr/>
        </p:nvSpPr>
        <p:spPr bwMode="auto">
          <a:xfrm>
            <a:off x="436563" y="3613150"/>
            <a:ext cx="8018462" cy="1938338"/>
          </a:xfrm>
          <a:prstGeom prst="rect">
            <a:avLst/>
          </a:prstGeom>
          <a:noFill/>
          <a:ln w="9525">
            <a:noFill/>
            <a:miter lim="800000"/>
            <a:headEnd/>
            <a:tailEnd/>
          </a:ln>
        </p:spPr>
        <p:txBody>
          <a:bodyPr>
            <a:spAutoFit/>
          </a:bodyPr>
          <a:lstStyle/>
          <a:p>
            <a:pPr eaLnBrk="1" hangingPunct="1">
              <a:lnSpc>
                <a:spcPct val="125000"/>
              </a:lnSpc>
            </a:pPr>
            <a:r>
              <a:rPr lang="zh-CN" altLang="en-US" dirty="0">
                <a:cs typeface="Times New Roman" pitchFamily="18" charset="0"/>
              </a:rPr>
              <a:t>求出的数值解 </a:t>
            </a:r>
            <a:r>
              <a:rPr lang="en-US" altLang="zh-CN" i="1" dirty="0" err="1">
                <a:cs typeface="Times New Roman" pitchFamily="18" charset="0"/>
              </a:rPr>
              <a:t>y</a:t>
            </a:r>
            <a:r>
              <a:rPr lang="en-US" altLang="zh-CN" i="1" baseline="-25000" dirty="0" err="1">
                <a:cs typeface="Times New Roman" pitchFamily="18" charset="0"/>
              </a:rPr>
              <a:t>n</a:t>
            </a:r>
            <a:r>
              <a:rPr lang="en-US" altLang="zh-CN" dirty="0">
                <a:cs typeface="Times New Roman" pitchFamily="18" charset="0"/>
              </a:rPr>
              <a:t> </a:t>
            </a:r>
            <a:r>
              <a:rPr lang="zh-CN" altLang="zh-CN" dirty="0">
                <a:cs typeface="Times New Roman" pitchFamily="18" charset="0"/>
              </a:rPr>
              <a:t>均有</a:t>
            </a:r>
            <a:r>
              <a:rPr lang="en-US" altLang="zh-CN" i="1" dirty="0">
                <a:cs typeface="Times New Roman" pitchFamily="18" charset="0"/>
              </a:rPr>
              <a:t>|</a:t>
            </a:r>
            <a:r>
              <a:rPr lang="en-US" altLang="zh-CN" i="1" dirty="0" err="1">
                <a:cs typeface="Times New Roman" pitchFamily="18" charset="0"/>
              </a:rPr>
              <a:t>y</a:t>
            </a:r>
            <a:r>
              <a:rPr lang="en-US" altLang="zh-CN" i="1" baseline="-25000" dirty="0" err="1">
                <a:cs typeface="Times New Roman" pitchFamily="18" charset="0"/>
              </a:rPr>
              <a:t>n</a:t>
            </a:r>
            <a:r>
              <a:rPr lang="en-US" altLang="zh-CN" baseline="-25000" dirty="0">
                <a:cs typeface="Times New Roman" pitchFamily="18" charset="0"/>
              </a:rPr>
              <a:t> </a:t>
            </a:r>
            <a:r>
              <a:rPr lang="zh-CN" altLang="en-US" dirty="0">
                <a:cs typeface="Times New Roman" pitchFamily="18" charset="0"/>
              </a:rPr>
              <a:t>－</a:t>
            </a:r>
            <a:r>
              <a:rPr lang="en-US" altLang="zh-CN" i="1" dirty="0">
                <a:cs typeface="Times New Roman" pitchFamily="18" charset="0"/>
              </a:rPr>
              <a:t>y </a:t>
            </a:r>
            <a:r>
              <a:rPr lang="en-US" altLang="zh-CN" dirty="0">
                <a:cs typeface="Times New Roman" pitchFamily="18" charset="0"/>
              </a:rPr>
              <a:t>(</a:t>
            </a:r>
            <a:r>
              <a:rPr lang="en-US" altLang="zh-CN" i="1" dirty="0" err="1">
                <a:cs typeface="Times New Roman" pitchFamily="18" charset="0"/>
              </a:rPr>
              <a:t>x</a:t>
            </a:r>
            <a:r>
              <a:rPr lang="en-US" altLang="zh-CN" i="1" baseline="-25000" dirty="0" err="1">
                <a:cs typeface="Times New Roman" pitchFamily="18" charset="0"/>
              </a:rPr>
              <a:t>n</a:t>
            </a:r>
            <a:r>
              <a:rPr lang="en-US" altLang="zh-CN" dirty="0">
                <a:cs typeface="Times New Roman" pitchFamily="18" charset="0"/>
              </a:rPr>
              <a:t>)|</a:t>
            </a:r>
            <a:r>
              <a:rPr lang="zh-CN" altLang="en-US" dirty="0">
                <a:cs typeface="Times New Roman" pitchFamily="18" charset="0"/>
              </a:rPr>
              <a:t>→0 </a:t>
            </a:r>
            <a:r>
              <a:rPr lang="en-US" altLang="zh-CN" dirty="0">
                <a:cs typeface="Times New Roman" pitchFamily="18" charset="0"/>
              </a:rPr>
              <a:t>,</a:t>
            </a:r>
            <a:r>
              <a:rPr lang="zh-CN" altLang="en-US" dirty="0">
                <a:cs typeface="Times New Roman" pitchFamily="18" charset="0"/>
              </a:rPr>
              <a:t> 则称该数值方法收敛, 或称数值解收敛于准确解. 若存在</a:t>
            </a:r>
            <a:r>
              <a:rPr lang="en-US" altLang="zh-CN" i="1" dirty="0">
                <a:cs typeface="Times New Roman" pitchFamily="18" charset="0"/>
              </a:rPr>
              <a:t>c</a:t>
            </a:r>
            <a:r>
              <a:rPr lang="en-US" altLang="zh-CN" dirty="0">
                <a:cs typeface="Times New Roman" pitchFamily="18" charset="0"/>
              </a:rPr>
              <a:t>&gt;0, </a:t>
            </a:r>
            <a:r>
              <a:rPr lang="zh-CN" altLang="en-US" dirty="0">
                <a:cs typeface="Times New Roman" pitchFamily="18" charset="0"/>
              </a:rPr>
              <a:t>使得</a:t>
            </a:r>
          </a:p>
        </p:txBody>
      </p:sp>
      <p:sp>
        <p:nvSpPr>
          <p:cNvPr id="8" name="矩形 7"/>
          <p:cNvSpPr>
            <a:spLocks noChangeArrowheads="1"/>
          </p:cNvSpPr>
          <p:nvPr/>
        </p:nvSpPr>
        <p:spPr bwMode="auto">
          <a:xfrm>
            <a:off x="3211094" y="5211694"/>
            <a:ext cx="3041650" cy="584200"/>
          </a:xfrm>
          <a:prstGeom prst="rect">
            <a:avLst/>
          </a:prstGeom>
          <a:noFill/>
          <a:ln w="9525">
            <a:noFill/>
            <a:miter lim="800000"/>
            <a:headEnd/>
            <a:tailEnd/>
          </a:ln>
        </p:spPr>
        <p:txBody>
          <a:bodyPr wrap="none">
            <a:spAutoFit/>
          </a:bodyPr>
          <a:lstStyle/>
          <a:p>
            <a:r>
              <a:rPr lang="en-US" altLang="zh-CN" i="1" dirty="0">
                <a:cs typeface="Times New Roman" pitchFamily="18" charset="0"/>
              </a:rPr>
              <a:t>|</a:t>
            </a:r>
            <a:r>
              <a:rPr lang="en-US" altLang="zh-CN" i="1" dirty="0" err="1">
                <a:cs typeface="Times New Roman" pitchFamily="18" charset="0"/>
              </a:rPr>
              <a:t>y</a:t>
            </a:r>
            <a:r>
              <a:rPr lang="en-US" altLang="zh-CN" i="1" baseline="-25000" dirty="0" err="1">
                <a:cs typeface="Times New Roman" pitchFamily="18" charset="0"/>
              </a:rPr>
              <a:t>n</a:t>
            </a:r>
            <a:r>
              <a:rPr lang="en-US" altLang="zh-CN" baseline="-25000" dirty="0">
                <a:cs typeface="Times New Roman" pitchFamily="18" charset="0"/>
              </a:rPr>
              <a:t> </a:t>
            </a:r>
            <a:r>
              <a:rPr lang="en-US" altLang="zh-CN" dirty="0">
                <a:cs typeface="Times New Roman" pitchFamily="18" charset="0"/>
              </a:rPr>
              <a:t>- </a:t>
            </a:r>
            <a:r>
              <a:rPr lang="en-US" altLang="zh-CN" i="1" dirty="0">
                <a:cs typeface="Times New Roman" pitchFamily="18" charset="0"/>
              </a:rPr>
              <a:t>y </a:t>
            </a:r>
            <a:r>
              <a:rPr lang="en-US" altLang="zh-CN" dirty="0">
                <a:cs typeface="Times New Roman" pitchFamily="18" charset="0"/>
              </a:rPr>
              <a:t>(</a:t>
            </a:r>
            <a:r>
              <a:rPr lang="en-US" altLang="zh-CN" i="1" dirty="0" err="1">
                <a:cs typeface="Times New Roman" pitchFamily="18" charset="0"/>
              </a:rPr>
              <a:t>x</a:t>
            </a:r>
            <a:r>
              <a:rPr lang="en-US" altLang="zh-CN" i="1" baseline="-25000" dirty="0" err="1">
                <a:cs typeface="Times New Roman" pitchFamily="18" charset="0"/>
              </a:rPr>
              <a:t>n</a:t>
            </a:r>
            <a:r>
              <a:rPr lang="en-US" altLang="zh-CN" dirty="0">
                <a:cs typeface="Times New Roman" pitchFamily="18" charset="0"/>
              </a:rPr>
              <a:t>)|≤ </a:t>
            </a:r>
            <a:r>
              <a:rPr lang="en-US" altLang="zh-CN" i="1" dirty="0">
                <a:cs typeface="Times New Roman" pitchFamily="18" charset="0"/>
              </a:rPr>
              <a:t>c h</a:t>
            </a:r>
            <a:r>
              <a:rPr lang="en-US" altLang="zh-CN" i="1" baseline="30000" dirty="0">
                <a:cs typeface="Times New Roman" pitchFamily="18" charset="0"/>
              </a:rPr>
              <a:t>p</a:t>
            </a:r>
            <a:r>
              <a:rPr lang="en-US" altLang="zh-CN" dirty="0">
                <a:cs typeface="Times New Roman" pitchFamily="18" charset="0"/>
              </a:rPr>
              <a:t>,</a:t>
            </a:r>
            <a:r>
              <a:rPr lang="zh-CN" altLang="en-US" dirty="0">
                <a:cs typeface="Times New Roman" pitchFamily="18" charset="0"/>
              </a:rPr>
              <a:t> </a:t>
            </a:r>
            <a:endParaRPr lang="zh-CN" altLang="en-US" dirty="0"/>
          </a:p>
        </p:txBody>
      </p:sp>
      <p:sp>
        <p:nvSpPr>
          <p:cNvPr id="9" name="矩形 8"/>
          <p:cNvSpPr>
            <a:spLocks noChangeArrowheads="1"/>
          </p:cNvSpPr>
          <p:nvPr/>
        </p:nvSpPr>
        <p:spPr bwMode="auto">
          <a:xfrm>
            <a:off x="482600" y="5851525"/>
            <a:ext cx="5418138" cy="584200"/>
          </a:xfrm>
          <a:prstGeom prst="rect">
            <a:avLst/>
          </a:prstGeom>
          <a:noFill/>
          <a:ln w="9525">
            <a:noFill/>
            <a:miter lim="800000"/>
            <a:headEnd/>
            <a:tailEnd/>
          </a:ln>
        </p:spPr>
        <p:txBody>
          <a:bodyPr wrap="none">
            <a:spAutoFit/>
          </a:bodyPr>
          <a:lstStyle/>
          <a:p>
            <a:r>
              <a:rPr lang="zh-CN" altLang="en-US">
                <a:cs typeface="Times New Roman" pitchFamily="18" charset="0"/>
              </a:rPr>
              <a:t>则称该数值方法是</a:t>
            </a:r>
            <a:r>
              <a:rPr lang="en-US" altLang="zh-CN" i="1">
                <a:cs typeface="Times New Roman" pitchFamily="18" charset="0"/>
              </a:rPr>
              <a:t>p</a:t>
            </a:r>
            <a:r>
              <a:rPr lang="zh-CN" altLang="en-US">
                <a:cs typeface="Times New Roman" pitchFamily="18" charset="0"/>
              </a:rPr>
              <a:t>阶收敛的</a:t>
            </a:r>
            <a:r>
              <a:rPr lang="en-US" altLang="zh-CN">
                <a:cs typeface="Times New Roman" pitchFamily="18" charset="0"/>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9340"/>
                                        </p:tgtEl>
                                        <p:attrNameLst>
                                          <p:attrName>style.visibility</p:attrName>
                                        </p:attrNameLst>
                                      </p:cBhvr>
                                      <p:to>
                                        <p:strVal val="visible"/>
                                      </p:to>
                                    </p:set>
                                    <p:animEffect transition="in" filter="blinds(vertical)">
                                      <p:cBhvr>
                                        <p:cTn id="7" dur="500"/>
                                        <p:tgtEl>
                                          <p:spTgt spid="993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9108"/>
                                        </p:tgtEl>
                                        <p:attrNameLst>
                                          <p:attrName>style.visibility</p:attrName>
                                        </p:attrNameLst>
                                      </p:cBhvr>
                                      <p:to>
                                        <p:strVal val="visible"/>
                                      </p:to>
                                    </p:set>
                                    <p:animEffect transition="in" filter="wipe(up)">
                                      <p:cBhvr>
                                        <p:cTn id="12" dur="500"/>
                                        <p:tgtEl>
                                          <p:spTgt spid="891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40" grpId="0" autoUpdateAnimBg="0"/>
      <p:bldP spid="18" grpId="0"/>
      <p:bldP spid="8"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4"/>
          <p:cNvSpPr>
            <a:spLocks noGrp="1"/>
          </p:cNvSpPr>
          <p:nvPr>
            <p:ph type="ftr" sz="quarter" idx="11"/>
          </p:nvPr>
        </p:nvSpPr>
        <p:spPr/>
        <p:txBody>
          <a:bodyPr/>
          <a:lstStyle/>
          <a:p>
            <a:pPr>
              <a:defRPr/>
            </a:pPr>
            <a:r>
              <a:rPr lang="zh-CN" altLang="en-US" dirty="0"/>
              <a:t>7: </a:t>
            </a:r>
            <a:r>
              <a:rPr lang="en-US" altLang="zh-CN" dirty="0"/>
              <a:t>ODE</a:t>
            </a:r>
            <a:endParaRPr lang="en-US" altLang="zh-CN" dirty="0">
              <a:latin typeface="Times New Roman" pitchFamily="18" charset="0"/>
            </a:endParaRPr>
          </a:p>
        </p:txBody>
      </p:sp>
      <p:sp>
        <p:nvSpPr>
          <p:cNvPr id="76806" name="灯片编号占位符 5"/>
          <p:cNvSpPr>
            <a:spLocks noGrp="1"/>
          </p:cNvSpPr>
          <p:nvPr>
            <p:ph type="sldNum" sz="quarter" idx="12"/>
          </p:nvPr>
        </p:nvSpPr>
        <p:spPr>
          <a:noFill/>
        </p:spPr>
        <p:txBody>
          <a:bodyPr/>
          <a:lstStyle/>
          <a:p>
            <a:fld id="{85793DFA-58F1-46C4-842A-55C167891192}" type="slidenum">
              <a:rPr lang="zh-CN" altLang="en-US" smtClean="0"/>
              <a:pPr/>
              <a:t>45</a:t>
            </a:fld>
            <a:endParaRPr lang="zh-CN" altLang="en-US"/>
          </a:p>
        </p:txBody>
      </p:sp>
      <p:sp>
        <p:nvSpPr>
          <p:cNvPr id="76807" name="Rectangle 11"/>
          <p:cNvSpPr>
            <a:spLocks noGrp="1" noChangeArrowheads="1"/>
          </p:cNvSpPr>
          <p:nvPr>
            <p:ph type="title"/>
          </p:nvPr>
        </p:nvSpPr>
        <p:spPr>
          <a:xfrm>
            <a:off x="473075" y="163513"/>
            <a:ext cx="7772400" cy="668337"/>
          </a:xfrm>
          <a:noFill/>
        </p:spPr>
        <p:txBody>
          <a:bodyPr/>
          <a:lstStyle/>
          <a:p>
            <a:pPr algn="l"/>
            <a:r>
              <a:rPr lang="en-US" altLang="zh-CN" sz="2400" u="none" dirty="0">
                <a:solidFill>
                  <a:srgbClr val="0033CC"/>
                </a:solidFill>
                <a:latin typeface="Times New Roman" pitchFamily="18" charset="0"/>
                <a:cs typeface="Times New Roman" pitchFamily="18" charset="0"/>
              </a:rPr>
              <a:t>5.1</a:t>
            </a:r>
            <a:r>
              <a:rPr lang="zh-CN" altLang="zh-CN" sz="2400" u="none" dirty="0">
                <a:solidFill>
                  <a:srgbClr val="0033CC"/>
                </a:solidFill>
                <a:latin typeface="Times New Roman" pitchFamily="18" charset="0"/>
                <a:cs typeface="Times New Roman" pitchFamily="18" charset="0"/>
              </a:rPr>
              <a:t> 收敛性</a:t>
            </a:r>
            <a:endParaRPr lang="zh-CN" altLang="zh-CN" sz="2400" u="none" dirty="0">
              <a:latin typeface="Times New Roman" pitchFamily="18" charset="0"/>
              <a:cs typeface="Times New Roman" pitchFamily="18" charset="0"/>
            </a:endParaRPr>
          </a:p>
        </p:txBody>
      </p:sp>
      <p:sp>
        <p:nvSpPr>
          <p:cNvPr id="76808" name="Rectangle 13"/>
          <p:cNvSpPr>
            <a:spLocks noChangeArrowheads="1"/>
          </p:cNvSpPr>
          <p:nvPr/>
        </p:nvSpPr>
        <p:spPr bwMode="auto">
          <a:xfrm>
            <a:off x="341313" y="800100"/>
            <a:ext cx="8475662" cy="1076325"/>
          </a:xfrm>
          <a:prstGeom prst="rect">
            <a:avLst/>
          </a:prstGeom>
          <a:noFill/>
          <a:ln w="9525">
            <a:noFill/>
            <a:miter lim="800000"/>
            <a:headEnd/>
            <a:tailEnd/>
          </a:ln>
        </p:spPr>
        <p:txBody>
          <a:bodyPr>
            <a:spAutoFit/>
          </a:bodyPr>
          <a:lstStyle/>
          <a:p>
            <a:pPr eaLnBrk="1" hangingPunct="1"/>
            <a:r>
              <a:rPr lang="zh-CN" altLang="zh-CN" b="1" dirty="0">
                <a:cs typeface="Times New Roman" pitchFamily="18" charset="0"/>
              </a:rPr>
              <a:t>定理</a:t>
            </a:r>
            <a:r>
              <a:rPr lang="en-US" altLang="zh-CN" b="1" dirty="0">
                <a:cs typeface="Times New Roman" pitchFamily="18" charset="0"/>
              </a:rPr>
              <a:t>2</a:t>
            </a:r>
            <a:r>
              <a:rPr lang="zh-CN" altLang="en-US" b="1" dirty="0">
                <a:cs typeface="Times New Roman" pitchFamily="18" charset="0"/>
              </a:rPr>
              <a:t>.1</a:t>
            </a:r>
            <a:r>
              <a:rPr lang="zh-CN" altLang="en-US" dirty="0">
                <a:solidFill>
                  <a:srgbClr val="0033CC"/>
                </a:solidFill>
                <a:latin typeface="Comic Sans MS" pitchFamily="66" charset="0"/>
              </a:rPr>
              <a:t> </a:t>
            </a:r>
            <a:r>
              <a:rPr lang="zh-CN" altLang="en-US" dirty="0">
                <a:latin typeface="Comic Sans MS" pitchFamily="66" charset="0"/>
              </a:rPr>
              <a:t>对于一个</a:t>
            </a:r>
            <a:r>
              <a:rPr lang="en-US" altLang="zh-CN" i="1" dirty="0"/>
              <a:t>P</a:t>
            </a:r>
            <a:r>
              <a:rPr lang="en-US" altLang="zh-CN" dirty="0">
                <a:cs typeface="Times New Roman" pitchFamily="18" charset="0"/>
              </a:rPr>
              <a:t> </a:t>
            </a:r>
            <a:r>
              <a:rPr lang="zh-CN" altLang="en-US" dirty="0">
                <a:cs typeface="Times New Roman" pitchFamily="18" charset="0"/>
              </a:rPr>
              <a:t>(</a:t>
            </a:r>
            <a:r>
              <a:rPr lang="en-US" altLang="zh-CN" i="1" dirty="0">
                <a:cs typeface="Times New Roman" pitchFamily="18" charset="0"/>
              </a:rPr>
              <a:t>P </a:t>
            </a:r>
            <a:r>
              <a:rPr lang="zh-CN" altLang="en-US" sz="2000" dirty="0">
                <a:cs typeface="Times New Roman" pitchFamily="18" charset="0"/>
              </a:rPr>
              <a:t>≥</a:t>
            </a:r>
            <a:r>
              <a:rPr lang="zh-CN" altLang="en-US" dirty="0">
                <a:cs typeface="Times New Roman" pitchFamily="18" charset="0"/>
              </a:rPr>
              <a:t>1)</a:t>
            </a:r>
            <a:r>
              <a:rPr lang="zh-CN" altLang="en-US" dirty="0">
                <a:latin typeface="宋体" pitchFamily="2" charset="-122"/>
              </a:rPr>
              <a:t>阶的显式单步法</a:t>
            </a:r>
            <a:r>
              <a:rPr lang="en-US" altLang="zh-CN" dirty="0">
                <a:cs typeface="Times New Roman" pitchFamily="18" charset="0"/>
              </a:rPr>
              <a:t>(1.17)</a:t>
            </a:r>
            <a:r>
              <a:rPr lang="zh-CN" altLang="en-US" dirty="0"/>
              <a:t>,  若增量函数</a:t>
            </a:r>
            <a:r>
              <a:rPr lang="en-US" altLang="zh-CN" i="1" dirty="0"/>
              <a:t>φ</a:t>
            </a:r>
            <a:r>
              <a:rPr lang="en-US" altLang="zh-CN" dirty="0"/>
              <a:t>(</a:t>
            </a:r>
            <a:r>
              <a:rPr lang="en-US" altLang="zh-CN" i="1" dirty="0"/>
              <a:t>x</a:t>
            </a:r>
            <a:r>
              <a:rPr lang="en-US" altLang="zh-CN" dirty="0"/>
              <a:t>,</a:t>
            </a:r>
            <a:r>
              <a:rPr lang="en-US" altLang="zh-CN" i="1" dirty="0"/>
              <a:t> y</a:t>
            </a:r>
            <a:r>
              <a:rPr lang="en-US" altLang="zh-CN" dirty="0"/>
              <a:t>,</a:t>
            </a:r>
            <a:r>
              <a:rPr lang="en-US" altLang="zh-CN" i="1" dirty="0"/>
              <a:t> h</a:t>
            </a:r>
            <a:r>
              <a:rPr lang="en-US" altLang="zh-CN" dirty="0"/>
              <a:t>)</a:t>
            </a:r>
            <a:r>
              <a:rPr lang="zh-CN" altLang="zh-CN" dirty="0"/>
              <a:t>在区域</a:t>
            </a:r>
            <a:endParaRPr lang="zh-CN" altLang="en-US" sz="800" dirty="0">
              <a:latin typeface="宋体" pitchFamily="2" charset="-122"/>
            </a:endParaRPr>
          </a:p>
        </p:txBody>
      </p:sp>
      <p:graphicFrame>
        <p:nvGraphicFramePr>
          <p:cNvPr id="76802" name="Object 4"/>
          <p:cNvGraphicFramePr>
            <a:graphicFrameLocks noChangeAspect="1"/>
          </p:cNvGraphicFramePr>
          <p:nvPr/>
        </p:nvGraphicFramePr>
        <p:xfrm>
          <a:off x="1244600" y="1938338"/>
          <a:ext cx="6399213" cy="566737"/>
        </p:xfrm>
        <a:graphic>
          <a:graphicData uri="http://schemas.openxmlformats.org/presentationml/2006/ole">
            <mc:AlternateContent xmlns:mc="http://schemas.openxmlformats.org/markup-compatibility/2006">
              <mc:Choice xmlns:v="urn:schemas-microsoft-com:vml" Requires="v">
                <p:oleObj spid="_x0000_s76805" name="Equation" r:id="rId3" imgW="2641320" imgH="228600" progId="">
                  <p:embed/>
                </p:oleObj>
              </mc:Choice>
              <mc:Fallback>
                <p:oleObj name="Equation" r:id="rId3" imgW="2641320" imgH="2286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938338"/>
                        <a:ext cx="6399213"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3" name="Object 6"/>
          <p:cNvGraphicFramePr>
            <a:graphicFrameLocks noChangeAspect="1"/>
          </p:cNvGraphicFramePr>
          <p:nvPr/>
        </p:nvGraphicFramePr>
        <p:xfrm>
          <a:off x="1344613" y="4167188"/>
          <a:ext cx="5192712" cy="1052512"/>
        </p:xfrm>
        <a:graphic>
          <a:graphicData uri="http://schemas.openxmlformats.org/presentationml/2006/ole">
            <mc:AlternateContent xmlns:mc="http://schemas.openxmlformats.org/markup-compatibility/2006">
              <mc:Choice xmlns:v="urn:schemas-microsoft-com:vml" Requires="v">
                <p:oleObj spid="_x0000_s76806" name="Equation" r:id="rId5" imgW="2120760" imgH="419040" progId="">
                  <p:embed/>
                </p:oleObj>
              </mc:Choice>
              <mc:Fallback>
                <p:oleObj name="Equation" r:id="rId5" imgW="2120760" imgH="41904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4613" y="4167188"/>
                        <a:ext cx="5192712" cy="1052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9" name="Rectangle 19"/>
          <p:cNvSpPr>
            <a:spLocks noChangeArrowheads="1"/>
          </p:cNvSpPr>
          <p:nvPr/>
        </p:nvSpPr>
        <p:spPr bwMode="auto">
          <a:xfrm>
            <a:off x="317500" y="5189538"/>
            <a:ext cx="8348663" cy="1077912"/>
          </a:xfrm>
          <a:prstGeom prst="rect">
            <a:avLst/>
          </a:prstGeom>
          <a:noFill/>
          <a:ln w="9525">
            <a:noFill/>
            <a:miter lim="800000"/>
            <a:headEnd/>
            <a:tailEnd/>
          </a:ln>
        </p:spPr>
        <p:txBody>
          <a:bodyPr>
            <a:spAutoFit/>
          </a:bodyPr>
          <a:lstStyle/>
          <a:p>
            <a:pPr eaLnBrk="1" hangingPunct="1"/>
            <a:r>
              <a:rPr lang="zh-CN" altLang="en-US" dirty="0">
                <a:latin typeface="宋体" pitchFamily="2" charset="-122"/>
              </a:rPr>
              <a:t>从而当微分方程的</a:t>
            </a:r>
            <a:r>
              <a:rPr lang="zh-CN" altLang="en-US" b="1" dirty="0">
                <a:latin typeface="宋体" pitchFamily="2" charset="-122"/>
              </a:rPr>
              <a:t>初值精确</a:t>
            </a:r>
            <a:r>
              <a:rPr lang="zh-CN" altLang="en-US" dirty="0">
                <a:latin typeface="宋体" pitchFamily="2" charset="-122"/>
              </a:rPr>
              <a:t>时</a:t>
            </a:r>
            <a:r>
              <a:rPr lang="zh-CN" altLang="en-US" dirty="0"/>
              <a:t>, 该方法收敛, 其整体截断误差为</a:t>
            </a:r>
            <a:r>
              <a:rPr lang="en-US" altLang="zh-CN" i="1" dirty="0"/>
              <a:t>e</a:t>
            </a:r>
            <a:r>
              <a:rPr lang="en-US" altLang="zh-CN" i="1" baseline="-25000" dirty="0"/>
              <a:t>n</a:t>
            </a:r>
            <a:r>
              <a:rPr lang="en-US" altLang="zh-CN" dirty="0"/>
              <a:t> =  </a:t>
            </a:r>
            <a:r>
              <a:rPr lang="en-US" altLang="zh-CN" i="1" dirty="0"/>
              <a:t>y</a:t>
            </a:r>
            <a:r>
              <a:rPr lang="en-US" altLang="zh-CN" dirty="0"/>
              <a:t>(</a:t>
            </a:r>
            <a:r>
              <a:rPr lang="en-US" altLang="zh-CN" i="1" dirty="0" err="1"/>
              <a:t>x</a:t>
            </a:r>
            <a:r>
              <a:rPr lang="en-US" altLang="zh-CN" i="1" baseline="-25000" dirty="0" err="1"/>
              <a:t>n</a:t>
            </a:r>
            <a:r>
              <a:rPr lang="en-US" altLang="zh-CN" dirty="0"/>
              <a:t>) - </a:t>
            </a:r>
            <a:r>
              <a:rPr lang="en-US" altLang="zh-CN" i="1" dirty="0" err="1"/>
              <a:t>y</a:t>
            </a:r>
            <a:r>
              <a:rPr lang="en-US" altLang="zh-CN" i="1" baseline="-25000" dirty="0" err="1"/>
              <a:t>n</a:t>
            </a:r>
            <a:r>
              <a:rPr lang="en-US" altLang="zh-CN" dirty="0"/>
              <a:t>= O(</a:t>
            </a:r>
            <a:r>
              <a:rPr lang="en-US" altLang="zh-CN" i="1" dirty="0"/>
              <a:t>h</a:t>
            </a:r>
            <a:r>
              <a:rPr lang="en-US" altLang="zh-CN" i="1" baseline="30000" dirty="0"/>
              <a:t>p</a:t>
            </a:r>
            <a:r>
              <a:rPr lang="en-US" altLang="zh-CN" dirty="0"/>
              <a:t>)</a:t>
            </a:r>
            <a:r>
              <a:rPr lang="zh-CN" altLang="en-US" dirty="0"/>
              <a:t>。</a:t>
            </a:r>
          </a:p>
        </p:txBody>
      </p:sp>
      <p:sp>
        <p:nvSpPr>
          <p:cNvPr id="76810" name="矩形 16"/>
          <p:cNvSpPr>
            <a:spLocks noChangeArrowheads="1"/>
          </p:cNvSpPr>
          <p:nvPr/>
        </p:nvSpPr>
        <p:spPr bwMode="auto">
          <a:xfrm>
            <a:off x="355600" y="2484438"/>
            <a:ext cx="8337550" cy="1076325"/>
          </a:xfrm>
          <a:prstGeom prst="rect">
            <a:avLst/>
          </a:prstGeom>
          <a:noFill/>
          <a:ln w="9525">
            <a:noFill/>
            <a:miter lim="800000"/>
            <a:headEnd/>
            <a:tailEnd/>
          </a:ln>
        </p:spPr>
        <p:txBody>
          <a:bodyPr>
            <a:spAutoFit/>
          </a:bodyPr>
          <a:lstStyle/>
          <a:p>
            <a:pPr eaLnBrk="1" hangingPunct="1"/>
            <a:r>
              <a:rPr lang="zh-CN" altLang="zh-CN" dirty="0"/>
              <a:t>上关于</a:t>
            </a:r>
            <a:r>
              <a:rPr lang="zh-CN" altLang="en-US" dirty="0"/>
              <a:t> </a:t>
            </a:r>
            <a:r>
              <a:rPr lang="en-US" altLang="zh-CN" i="1" dirty="0"/>
              <a:t>y </a:t>
            </a:r>
            <a:r>
              <a:rPr lang="zh-CN" altLang="zh-CN" dirty="0"/>
              <a:t>满足</a:t>
            </a:r>
            <a:r>
              <a:rPr lang="en-US" altLang="zh-CN" dirty="0" err="1"/>
              <a:t>Lipschitz</a:t>
            </a:r>
            <a:r>
              <a:rPr lang="zh-CN" altLang="en-US" dirty="0">
                <a:latin typeface="宋体" pitchFamily="2" charset="-122"/>
              </a:rPr>
              <a:t>条件,即存在常数</a:t>
            </a:r>
            <a:r>
              <a:rPr lang="zh-CN" altLang="en-US" dirty="0"/>
              <a:t> </a:t>
            </a:r>
            <a:r>
              <a:rPr lang="en-US" altLang="zh-CN" i="1" dirty="0"/>
              <a:t>L </a:t>
            </a:r>
            <a:r>
              <a:rPr lang="en-US" altLang="zh-CN" dirty="0"/>
              <a:t>&gt; 0, </a:t>
            </a:r>
            <a:r>
              <a:rPr lang="zh-CN" altLang="zh-CN" dirty="0"/>
              <a:t>使</a:t>
            </a:r>
            <a:endParaRPr lang="zh-CN" altLang="en-US" sz="1500" dirty="0">
              <a:latin typeface="宋体" pitchFamily="2" charset="-122"/>
            </a:endParaRPr>
          </a:p>
        </p:txBody>
      </p:sp>
      <p:graphicFrame>
        <p:nvGraphicFramePr>
          <p:cNvPr id="76804" name="Object 5"/>
          <p:cNvGraphicFramePr>
            <a:graphicFrameLocks noChangeAspect="1"/>
          </p:cNvGraphicFramePr>
          <p:nvPr/>
        </p:nvGraphicFramePr>
        <p:xfrm>
          <a:off x="1565275" y="3078163"/>
          <a:ext cx="5127625" cy="511175"/>
        </p:xfrm>
        <a:graphic>
          <a:graphicData uri="http://schemas.openxmlformats.org/presentationml/2006/ole">
            <mc:AlternateContent xmlns:mc="http://schemas.openxmlformats.org/markup-compatibility/2006">
              <mc:Choice xmlns:v="urn:schemas-microsoft-com:vml" Requires="v">
                <p:oleObj spid="_x0000_s76807" name="Equation" r:id="rId7" imgW="2070000" imgH="203040" progId="">
                  <p:embed/>
                </p:oleObj>
              </mc:Choice>
              <mc:Fallback>
                <p:oleObj name="Equation" r:id="rId7" imgW="2070000" imgH="203040" progId="">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5275" y="3078163"/>
                        <a:ext cx="512762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11" name="矩形 17"/>
          <p:cNvSpPr>
            <a:spLocks noChangeArrowheads="1"/>
          </p:cNvSpPr>
          <p:nvPr/>
        </p:nvSpPr>
        <p:spPr bwMode="auto">
          <a:xfrm>
            <a:off x="401638" y="3627438"/>
            <a:ext cx="4493538" cy="584775"/>
          </a:xfrm>
          <a:prstGeom prst="rect">
            <a:avLst/>
          </a:prstGeom>
          <a:noFill/>
          <a:ln w="9525">
            <a:noFill/>
            <a:miter lim="800000"/>
            <a:headEnd/>
            <a:tailEnd/>
          </a:ln>
        </p:spPr>
        <p:txBody>
          <a:bodyPr wrap="none">
            <a:spAutoFit/>
          </a:bodyPr>
          <a:lstStyle/>
          <a:p>
            <a:pPr eaLnBrk="1" hangingPunct="1"/>
            <a:r>
              <a:rPr lang="zh-CN" altLang="en-US" dirty="0">
                <a:latin typeface="宋体" pitchFamily="2" charset="-122"/>
              </a:rPr>
              <a:t>成立</a:t>
            </a:r>
            <a:r>
              <a:rPr lang="zh-CN" altLang="en-US" dirty="0"/>
              <a:t>, 则其整体截断误差</a:t>
            </a:r>
            <a:endParaRPr lang="zh-CN" altLang="en-US" sz="800"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6809"/>
                                        </p:tgtEl>
                                        <p:attrNameLst>
                                          <p:attrName>style.visibility</p:attrName>
                                        </p:attrNameLst>
                                      </p:cBhvr>
                                      <p:to>
                                        <p:strVal val="visible"/>
                                      </p:to>
                                    </p:set>
                                    <p:animEffect transition="in" filter="box(in)">
                                      <p:cBhvr>
                                        <p:cTn id="7" dur="500"/>
                                        <p:tgtEl>
                                          <p:spTgt spid="76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4"/>
          <p:cNvSpPr>
            <a:spLocks noGrp="1"/>
          </p:cNvSpPr>
          <p:nvPr>
            <p:ph type="ftr" sz="quarter" idx="11"/>
          </p:nvPr>
        </p:nvSpPr>
        <p:spPr/>
        <p:txBody>
          <a:bodyPr/>
          <a:lstStyle/>
          <a:p>
            <a:pPr>
              <a:defRPr/>
            </a:pPr>
            <a:r>
              <a:rPr lang="zh-CN" altLang="en-US" dirty="0"/>
              <a:t>7: </a:t>
            </a:r>
            <a:r>
              <a:rPr lang="en-US" altLang="zh-CN" dirty="0"/>
              <a:t>ODE</a:t>
            </a:r>
            <a:endParaRPr lang="en-US" altLang="zh-CN" dirty="0">
              <a:latin typeface="Times New Roman" pitchFamily="18" charset="0"/>
            </a:endParaRPr>
          </a:p>
        </p:txBody>
      </p:sp>
      <p:sp>
        <p:nvSpPr>
          <p:cNvPr id="76806" name="灯片编号占位符 5"/>
          <p:cNvSpPr>
            <a:spLocks noGrp="1"/>
          </p:cNvSpPr>
          <p:nvPr>
            <p:ph type="sldNum" sz="quarter" idx="12"/>
          </p:nvPr>
        </p:nvSpPr>
        <p:spPr>
          <a:noFill/>
        </p:spPr>
        <p:txBody>
          <a:bodyPr/>
          <a:lstStyle/>
          <a:p>
            <a:fld id="{85793DFA-58F1-46C4-842A-55C167891192}" type="slidenum">
              <a:rPr lang="zh-CN" altLang="en-US" smtClean="0"/>
              <a:pPr/>
              <a:t>46</a:t>
            </a:fld>
            <a:endParaRPr lang="zh-CN" altLang="en-US"/>
          </a:p>
        </p:txBody>
      </p:sp>
      <p:sp>
        <p:nvSpPr>
          <p:cNvPr id="76807" name="Rectangle 11"/>
          <p:cNvSpPr>
            <a:spLocks noGrp="1" noChangeArrowheads="1"/>
          </p:cNvSpPr>
          <p:nvPr>
            <p:ph type="title"/>
          </p:nvPr>
        </p:nvSpPr>
        <p:spPr>
          <a:xfrm>
            <a:off x="473075" y="163513"/>
            <a:ext cx="7772400" cy="668337"/>
          </a:xfrm>
          <a:noFill/>
        </p:spPr>
        <p:txBody>
          <a:bodyPr/>
          <a:lstStyle/>
          <a:p>
            <a:pPr algn="l"/>
            <a:r>
              <a:rPr lang="en-US" altLang="zh-CN" sz="2400" u="none" dirty="0">
                <a:solidFill>
                  <a:srgbClr val="0033CC"/>
                </a:solidFill>
                <a:latin typeface="Times New Roman" pitchFamily="18" charset="0"/>
                <a:cs typeface="Times New Roman" pitchFamily="18" charset="0"/>
              </a:rPr>
              <a:t>5.1</a:t>
            </a:r>
            <a:r>
              <a:rPr lang="zh-CN" altLang="zh-CN" sz="2400" u="none" dirty="0">
                <a:solidFill>
                  <a:srgbClr val="0033CC"/>
                </a:solidFill>
                <a:latin typeface="Times New Roman" pitchFamily="18" charset="0"/>
                <a:cs typeface="Times New Roman" pitchFamily="18" charset="0"/>
              </a:rPr>
              <a:t> 收敛性</a:t>
            </a:r>
            <a:endParaRPr lang="zh-CN" altLang="zh-CN" sz="2400" u="none" dirty="0">
              <a:latin typeface="Times New Roman" pitchFamily="18" charset="0"/>
              <a:cs typeface="Times New Roman" pitchFamily="18" charset="0"/>
            </a:endParaRPr>
          </a:p>
        </p:txBody>
      </p:sp>
      <p:sp>
        <p:nvSpPr>
          <p:cNvPr id="76808" name="Rectangle 13"/>
          <p:cNvSpPr>
            <a:spLocks noChangeArrowheads="1"/>
          </p:cNvSpPr>
          <p:nvPr/>
        </p:nvSpPr>
        <p:spPr bwMode="auto">
          <a:xfrm>
            <a:off x="341313" y="800100"/>
            <a:ext cx="8475662" cy="1076325"/>
          </a:xfrm>
          <a:prstGeom prst="rect">
            <a:avLst/>
          </a:prstGeom>
          <a:noFill/>
          <a:ln w="9525">
            <a:noFill/>
            <a:miter lim="800000"/>
            <a:headEnd/>
            <a:tailEnd/>
          </a:ln>
        </p:spPr>
        <p:txBody>
          <a:bodyPr>
            <a:spAutoFit/>
          </a:bodyPr>
          <a:lstStyle/>
          <a:p>
            <a:pPr eaLnBrk="1" hangingPunct="1"/>
            <a:r>
              <a:rPr lang="zh-CN" altLang="zh-CN" b="1">
                <a:cs typeface="Times New Roman" pitchFamily="18" charset="0"/>
              </a:rPr>
              <a:t>定理</a:t>
            </a:r>
            <a:r>
              <a:rPr lang="en-US" altLang="zh-CN" b="1">
                <a:cs typeface="Times New Roman" pitchFamily="18" charset="0"/>
              </a:rPr>
              <a:t>2</a:t>
            </a:r>
            <a:r>
              <a:rPr lang="zh-CN" altLang="en-US" b="1">
                <a:cs typeface="Times New Roman" pitchFamily="18" charset="0"/>
              </a:rPr>
              <a:t>.1</a:t>
            </a:r>
            <a:r>
              <a:rPr lang="zh-CN" altLang="en-US">
                <a:solidFill>
                  <a:srgbClr val="0033CC"/>
                </a:solidFill>
                <a:latin typeface="Comic Sans MS" pitchFamily="66" charset="0"/>
              </a:rPr>
              <a:t> </a:t>
            </a:r>
            <a:r>
              <a:rPr lang="zh-CN" altLang="en-US">
                <a:latin typeface="Comic Sans MS" pitchFamily="66" charset="0"/>
              </a:rPr>
              <a:t>对于一个</a:t>
            </a:r>
            <a:r>
              <a:rPr lang="en-US" altLang="zh-CN" i="1"/>
              <a:t>P</a:t>
            </a:r>
            <a:r>
              <a:rPr lang="en-US" altLang="zh-CN">
                <a:cs typeface="Times New Roman" pitchFamily="18" charset="0"/>
              </a:rPr>
              <a:t> </a:t>
            </a:r>
            <a:r>
              <a:rPr lang="zh-CN" altLang="en-US">
                <a:cs typeface="Times New Roman" pitchFamily="18" charset="0"/>
              </a:rPr>
              <a:t>(</a:t>
            </a:r>
            <a:r>
              <a:rPr lang="en-US" altLang="zh-CN" i="1">
                <a:cs typeface="Times New Roman" pitchFamily="18" charset="0"/>
              </a:rPr>
              <a:t>P </a:t>
            </a:r>
            <a:r>
              <a:rPr lang="zh-CN" altLang="en-US" sz="2000">
                <a:cs typeface="Times New Roman" pitchFamily="18" charset="0"/>
              </a:rPr>
              <a:t>≥</a:t>
            </a:r>
            <a:r>
              <a:rPr lang="zh-CN" altLang="en-US">
                <a:cs typeface="Times New Roman" pitchFamily="18" charset="0"/>
              </a:rPr>
              <a:t>1)</a:t>
            </a:r>
            <a:r>
              <a:rPr lang="zh-CN" altLang="en-US">
                <a:latin typeface="宋体" pitchFamily="2" charset="-122"/>
              </a:rPr>
              <a:t>阶的显式单步法</a:t>
            </a:r>
            <a:r>
              <a:rPr lang="en-US" altLang="zh-CN">
                <a:cs typeface="Times New Roman" pitchFamily="18" charset="0"/>
              </a:rPr>
              <a:t>(1.17)</a:t>
            </a:r>
            <a:r>
              <a:rPr lang="zh-CN" altLang="en-US"/>
              <a:t>,  若增量函数</a:t>
            </a:r>
            <a:r>
              <a:rPr lang="en-US" altLang="zh-CN" i="1"/>
              <a:t>φ</a:t>
            </a:r>
            <a:r>
              <a:rPr lang="en-US" altLang="zh-CN"/>
              <a:t>(</a:t>
            </a:r>
            <a:r>
              <a:rPr lang="en-US" altLang="zh-CN" i="1"/>
              <a:t>x</a:t>
            </a:r>
            <a:r>
              <a:rPr lang="en-US" altLang="zh-CN"/>
              <a:t>,</a:t>
            </a:r>
            <a:r>
              <a:rPr lang="en-US" altLang="zh-CN" i="1"/>
              <a:t> y</a:t>
            </a:r>
            <a:r>
              <a:rPr lang="en-US" altLang="zh-CN"/>
              <a:t>,</a:t>
            </a:r>
            <a:r>
              <a:rPr lang="en-US" altLang="zh-CN" i="1"/>
              <a:t> h</a:t>
            </a:r>
            <a:r>
              <a:rPr lang="en-US" altLang="zh-CN"/>
              <a:t>)</a:t>
            </a:r>
            <a:r>
              <a:rPr lang="zh-CN" altLang="zh-CN"/>
              <a:t>在区域</a:t>
            </a:r>
            <a:endParaRPr lang="zh-CN" altLang="en-US" sz="800">
              <a:latin typeface="宋体" pitchFamily="2" charset="-122"/>
            </a:endParaRPr>
          </a:p>
        </p:txBody>
      </p:sp>
      <p:graphicFrame>
        <p:nvGraphicFramePr>
          <p:cNvPr id="76802" name="Object 4"/>
          <p:cNvGraphicFramePr>
            <a:graphicFrameLocks noChangeAspect="1"/>
          </p:cNvGraphicFramePr>
          <p:nvPr/>
        </p:nvGraphicFramePr>
        <p:xfrm>
          <a:off x="1244600" y="1938338"/>
          <a:ext cx="6399213" cy="566737"/>
        </p:xfrm>
        <a:graphic>
          <a:graphicData uri="http://schemas.openxmlformats.org/presentationml/2006/ole">
            <mc:AlternateContent xmlns:mc="http://schemas.openxmlformats.org/markup-compatibility/2006">
              <mc:Choice xmlns:v="urn:schemas-microsoft-com:vml" Requires="v">
                <p:oleObj spid="_x0000_s214021" name="Equation" r:id="rId3" imgW="2641320" imgH="228600" progId="">
                  <p:embed/>
                </p:oleObj>
              </mc:Choice>
              <mc:Fallback>
                <p:oleObj name="Equation" r:id="rId3" imgW="2641320" imgH="2286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938338"/>
                        <a:ext cx="6399213"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3" name="Object 6"/>
          <p:cNvGraphicFramePr>
            <a:graphicFrameLocks noChangeAspect="1"/>
          </p:cNvGraphicFramePr>
          <p:nvPr/>
        </p:nvGraphicFramePr>
        <p:xfrm>
          <a:off x="1344613" y="4167188"/>
          <a:ext cx="5192712" cy="1052512"/>
        </p:xfrm>
        <a:graphic>
          <a:graphicData uri="http://schemas.openxmlformats.org/presentationml/2006/ole">
            <mc:AlternateContent xmlns:mc="http://schemas.openxmlformats.org/markup-compatibility/2006">
              <mc:Choice xmlns:v="urn:schemas-microsoft-com:vml" Requires="v">
                <p:oleObj spid="_x0000_s214022" name="Equation" r:id="rId5" imgW="2120760" imgH="419040" progId="">
                  <p:embed/>
                </p:oleObj>
              </mc:Choice>
              <mc:Fallback>
                <p:oleObj name="Equation" r:id="rId5" imgW="2120760" imgH="41904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4613" y="4167188"/>
                        <a:ext cx="5192712" cy="1052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9" name="Rectangle 19"/>
          <p:cNvSpPr>
            <a:spLocks noChangeArrowheads="1"/>
          </p:cNvSpPr>
          <p:nvPr/>
        </p:nvSpPr>
        <p:spPr bwMode="auto">
          <a:xfrm>
            <a:off x="317500" y="5189538"/>
            <a:ext cx="8348663" cy="1077912"/>
          </a:xfrm>
          <a:prstGeom prst="rect">
            <a:avLst/>
          </a:prstGeom>
          <a:noFill/>
          <a:ln w="9525">
            <a:noFill/>
            <a:miter lim="800000"/>
            <a:headEnd/>
            <a:tailEnd/>
          </a:ln>
        </p:spPr>
        <p:txBody>
          <a:bodyPr>
            <a:spAutoFit/>
          </a:bodyPr>
          <a:lstStyle/>
          <a:p>
            <a:pPr eaLnBrk="1" hangingPunct="1"/>
            <a:r>
              <a:rPr lang="zh-CN" altLang="en-US">
                <a:latin typeface="宋体" pitchFamily="2" charset="-122"/>
              </a:rPr>
              <a:t>从而当微分方程的</a:t>
            </a:r>
            <a:r>
              <a:rPr lang="zh-CN" altLang="en-US" b="1">
                <a:latin typeface="宋体" pitchFamily="2" charset="-122"/>
              </a:rPr>
              <a:t>初值精确</a:t>
            </a:r>
            <a:r>
              <a:rPr lang="zh-CN" altLang="en-US">
                <a:latin typeface="宋体" pitchFamily="2" charset="-122"/>
              </a:rPr>
              <a:t>时</a:t>
            </a:r>
            <a:r>
              <a:rPr lang="zh-CN" altLang="en-US"/>
              <a:t>, 该方法收敛, 其整体截断误差为</a:t>
            </a:r>
            <a:r>
              <a:rPr lang="en-US" altLang="zh-CN" i="1"/>
              <a:t>e</a:t>
            </a:r>
            <a:r>
              <a:rPr lang="en-US" altLang="zh-CN" i="1" baseline="-25000"/>
              <a:t>n</a:t>
            </a:r>
            <a:r>
              <a:rPr lang="en-US" altLang="zh-CN"/>
              <a:t> =  </a:t>
            </a:r>
            <a:r>
              <a:rPr lang="en-US" altLang="zh-CN" i="1"/>
              <a:t>y</a:t>
            </a:r>
            <a:r>
              <a:rPr lang="en-US" altLang="zh-CN"/>
              <a:t>(</a:t>
            </a:r>
            <a:r>
              <a:rPr lang="en-US" altLang="zh-CN" i="1"/>
              <a:t>x</a:t>
            </a:r>
            <a:r>
              <a:rPr lang="en-US" altLang="zh-CN" i="1" baseline="-25000"/>
              <a:t>n</a:t>
            </a:r>
            <a:r>
              <a:rPr lang="en-US" altLang="zh-CN"/>
              <a:t>) - </a:t>
            </a:r>
            <a:r>
              <a:rPr lang="en-US" altLang="zh-CN" i="1"/>
              <a:t>y</a:t>
            </a:r>
            <a:r>
              <a:rPr lang="en-US" altLang="zh-CN" i="1" baseline="-25000"/>
              <a:t>n</a:t>
            </a:r>
            <a:r>
              <a:rPr lang="en-US" altLang="zh-CN"/>
              <a:t>= O(</a:t>
            </a:r>
            <a:r>
              <a:rPr lang="en-US" altLang="zh-CN" i="1"/>
              <a:t>h</a:t>
            </a:r>
            <a:r>
              <a:rPr lang="en-US" altLang="zh-CN" i="1" baseline="30000"/>
              <a:t>p</a:t>
            </a:r>
            <a:r>
              <a:rPr lang="en-US" altLang="zh-CN"/>
              <a:t>)</a:t>
            </a:r>
            <a:r>
              <a:rPr lang="zh-CN" altLang="en-US"/>
              <a:t>。</a:t>
            </a:r>
          </a:p>
        </p:txBody>
      </p:sp>
      <p:sp>
        <p:nvSpPr>
          <p:cNvPr id="76810" name="矩形 16"/>
          <p:cNvSpPr>
            <a:spLocks noChangeArrowheads="1"/>
          </p:cNvSpPr>
          <p:nvPr/>
        </p:nvSpPr>
        <p:spPr bwMode="auto">
          <a:xfrm>
            <a:off x="355600" y="2484438"/>
            <a:ext cx="8337550" cy="1076325"/>
          </a:xfrm>
          <a:prstGeom prst="rect">
            <a:avLst/>
          </a:prstGeom>
          <a:noFill/>
          <a:ln w="9525">
            <a:noFill/>
            <a:miter lim="800000"/>
            <a:headEnd/>
            <a:tailEnd/>
          </a:ln>
        </p:spPr>
        <p:txBody>
          <a:bodyPr>
            <a:spAutoFit/>
          </a:bodyPr>
          <a:lstStyle/>
          <a:p>
            <a:pPr eaLnBrk="1" hangingPunct="1"/>
            <a:r>
              <a:rPr lang="zh-CN" altLang="zh-CN"/>
              <a:t>上关于</a:t>
            </a:r>
            <a:r>
              <a:rPr lang="zh-CN" altLang="en-US"/>
              <a:t> </a:t>
            </a:r>
            <a:r>
              <a:rPr lang="en-US" altLang="zh-CN" i="1"/>
              <a:t>y </a:t>
            </a:r>
            <a:r>
              <a:rPr lang="zh-CN" altLang="zh-CN"/>
              <a:t>满足</a:t>
            </a:r>
            <a:r>
              <a:rPr lang="en-US" altLang="zh-CN"/>
              <a:t>Lipschitz</a:t>
            </a:r>
            <a:r>
              <a:rPr lang="zh-CN" altLang="en-US">
                <a:latin typeface="宋体" pitchFamily="2" charset="-122"/>
              </a:rPr>
              <a:t>条件,即存在常数</a:t>
            </a:r>
            <a:r>
              <a:rPr lang="zh-CN" altLang="en-US"/>
              <a:t> </a:t>
            </a:r>
            <a:r>
              <a:rPr lang="en-US" altLang="zh-CN" i="1"/>
              <a:t>L </a:t>
            </a:r>
            <a:r>
              <a:rPr lang="en-US" altLang="zh-CN"/>
              <a:t>&gt; 0, </a:t>
            </a:r>
            <a:r>
              <a:rPr lang="zh-CN" altLang="zh-CN"/>
              <a:t>使</a:t>
            </a:r>
            <a:endParaRPr lang="zh-CN" altLang="en-US" sz="1500">
              <a:latin typeface="宋体" pitchFamily="2" charset="-122"/>
            </a:endParaRPr>
          </a:p>
        </p:txBody>
      </p:sp>
      <p:graphicFrame>
        <p:nvGraphicFramePr>
          <p:cNvPr id="76804" name="Object 5"/>
          <p:cNvGraphicFramePr>
            <a:graphicFrameLocks noChangeAspect="1"/>
          </p:cNvGraphicFramePr>
          <p:nvPr/>
        </p:nvGraphicFramePr>
        <p:xfrm>
          <a:off x="1565275" y="3078163"/>
          <a:ext cx="5127625" cy="511175"/>
        </p:xfrm>
        <a:graphic>
          <a:graphicData uri="http://schemas.openxmlformats.org/presentationml/2006/ole">
            <mc:AlternateContent xmlns:mc="http://schemas.openxmlformats.org/markup-compatibility/2006">
              <mc:Choice xmlns:v="urn:schemas-microsoft-com:vml" Requires="v">
                <p:oleObj spid="_x0000_s214023" name="Equation" r:id="rId7" imgW="2070000" imgH="203040" progId="">
                  <p:embed/>
                </p:oleObj>
              </mc:Choice>
              <mc:Fallback>
                <p:oleObj name="Equation" r:id="rId7" imgW="2070000" imgH="203040" progId="">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5275" y="3078163"/>
                        <a:ext cx="512762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11" name="矩形 17"/>
          <p:cNvSpPr>
            <a:spLocks noChangeArrowheads="1"/>
          </p:cNvSpPr>
          <p:nvPr/>
        </p:nvSpPr>
        <p:spPr bwMode="auto">
          <a:xfrm>
            <a:off x="401638" y="3627438"/>
            <a:ext cx="4492625" cy="585787"/>
          </a:xfrm>
          <a:prstGeom prst="rect">
            <a:avLst/>
          </a:prstGeom>
          <a:noFill/>
          <a:ln w="9525">
            <a:noFill/>
            <a:miter lim="800000"/>
            <a:headEnd/>
            <a:tailEnd/>
          </a:ln>
        </p:spPr>
        <p:txBody>
          <a:bodyPr wrap="none">
            <a:spAutoFit/>
          </a:bodyPr>
          <a:lstStyle/>
          <a:p>
            <a:pPr eaLnBrk="1" hangingPunct="1"/>
            <a:r>
              <a:rPr lang="zh-CN" altLang="en-US">
                <a:latin typeface="宋体" pitchFamily="2" charset="-122"/>
              </a:rPr>
              <a:t>成立</a:t>
            </a:r>
            <a:r>
              <a:rPr lang="zh-CN" altLang="en-US"/>
              <a:t>, 则其整体截断误差</a:t>
            </a:r>
            <a:endParaRPr lang="zh-CN" altLang="en-US" sz="800">
              <a:latin typeface="宋体" pitchFamily="2" charset="-122"/>
            </a:endParaRPr>
          </a:p>
        </p:txBody>
      </p:sp>
      <p:sp>
        <p:nvSpPr>
          <p:cNvPr id="78860" name="AutoShape 22"/>
          <p:cNvSpPr>
            <a:spLocks noChangeArrowheads="1"/>
          </p:cNvSpPr>
          <p:nvPr/>
        </p:nvSpPr>
        <p:spPr bwMode="auto">
          <a:xfrm>
            <a:off x="177419" y="1444488"/>
            <a:ext cx="8816454" cy="2595249"/>
          </a:xfrm>
          <a:prstGeom prst="cloudCallout">
            <a:avLst>
              <a:gd name="adj1" fmla="val -35831"/>
              <a:gd name="adj2" fmla="val -60187"/>
            </a:avLst>
          </a:prstGeom>
          <a:solidFill>
            <a:srgbClr val="FFFFFF"/>
          </a:solidFill>
          <a:ln w="15875">
            <a:solidFill>
              <a:schemeClr val="accent2"/>
            </a:solidFill>
            <a:round/>
            <a:headEnd/>
            <a:tailEnd/>
          </a:ln>
        </p:spPr>
        <p:txBody>
          <a:bodyPr wrap="none" anchor="ctr"/>
          <a:lstStyle/>
          <a:p>
            <a:pPr eaLnBrk="1" hangingPunct="1"/>
            <a:r>
              <a:rPr kumimoji="1" lang="zh-CN" altLang="en-US" sz="2800" b="1" dirty="0"/>
              <a:t>此定理表明, 只要增量函数</a:t>
            </a:r>
            <a:r>
              <a:rPr lang="en-US" altLang="zh-CN" sz="2800" b="1" i="1" dirty="0"/>
              <a:t>φ</a:t>
            </a:r>
            <a:r>
              <a:rPr kumimoji="1" lang="zh-CN" altLang="en-US" sz="2800" b="1" dirty="0"/>
              <a:t>满足</a:t>
            </a:r>
            <a:r>
              <a:rPr kumimoji="1" lang="en-US" altLang="zh-CN" sz="2800" b="1" dirty="0" err="1"/>
              <a:t>Lipschitz</a:t>
            </a:r>
            <a:r>
              <a:rPr kumimoji="1" lang="zh-CN" altLang="zh-CN" sz="2800" b="1" dirty="0"/>
              <a:t>条件</a:t>
            </a:r>
            <a:r>
              <a:rPr kumimoji="1" lang="zh-CN" altLang="en-US" sz="2800" b="1" dirty="0"/>
              <a:t>, </a:t>
            </a:r>
            <a:endParaRPr kumimoji="1" lang="en-US" altLang="zh-CN" sz="2800" b="1" dirty="0"/>
          </a:p>
          <a:p>
            <a:pPr eaLnBrk="1" hangingPunct="1"/>
            <a:r>
              <a:rPr kumimoji="1" lang="zh-CN" altLang="en-US" sz="2800" b="1" dirty="0"/>
              <a:t>且初值精确, 则当局部截断误差为 </a:t>
            </a:r>
            <a:r>
              <a:rPr kumimoji="1" lang="en-US" altLang="zh-CN" sz="2800" b="1" i="1" dirty="0"/>
              <a:t>O</a:t>
            </a:r>
            <a:r>
              <a:rPr kumimoji="1" lang="en-US" altLang="zh-CN" sz="2800" b="1" dirty="0"/>
              <a:t>( </a:t>
            </a:r>
            <a:r>
              <a:rPr kumimoji="1" lang="en-US" altLang="zh-CN" sz="2800" b="1" i="1" dirty="0"/>
              <a:t>h</a:t>
            </a:r>
            <a:r>
              <a:rPr kumimoji="1" lang="en-US" altLang="zh-CN" sz="2800" b="1" i="1" baseline="30000" dirty="0"/>
              <a:t>P</a:t>
            </a:r>
            <a:r>
              <a:rPr kumimoji="1" lang="en-US" altLang="zh-CN" sz="2800" b="1" baseline="30000" dirty="0"/>
              <a:t>+1 </a:t>
            </a:r>
            <a:r>
              <a:rPr kumimoji="1" lang="en-US" altLang="zh-CN" sz="2800" b="1" dirty="0"/>
              <a:t>)</a:t>
            </a:r>
            <a:r>
              <a:rPr kumimoji="1" lang="zh-CN" altLang="en-US" sz="2800" b="1" dirty="0"/>
              <a:t>时, </a:t>
            </a:r>
            <a:endParaRPr kumimoji="1" lang="en-US" altLang="zh-CN" sz="2800" b="1" dirty="0"/>
          </a:p>
          <a:p>
            <a:pPr eaLnBrk="1" hangingPunct="1"/>
            <a:r>
              <a:rPr kumimoji="1" lang="zh-CN" altLang="en-US" sz="2800" b="1" dirty="0"/>
              <a:t>整体截断误为</a:t>
            </a:r>
            <a:r>
              <a:rPr kumimoji="1" lang="en-US" altLang="zh-CN" sz="2800" b="1" i="1" dirty="0"/>
              <a:t>O</a:t>
            </a:r>
            <a:r>
              <a:rPr kumimoji="1" lang="en-US" altLang="zh-CN" sz="2800" b="1" dirty="0"/>
              <a:t>( </a:t>
            </a:r>
            <a:r>
              <a:rPr kumimoji="1" lang="en-US" altLang="zh-CN" sz="2800" b="1" i="1" dirty="0" err="1"/>
              <a:t>h</a:t>
            </a:r>
            <a:r>
              <a:rPr kumimoji="1" lang="en-US" altLang="zh-CN" sz="2800" b="1" i="1" baseline="30000" dirty="0" err="1"/>
              <a:t>P</a:t>
            </a:r>
            <a:r>
              <a:rPr kumimoji="1" lang="en-US" altLang="zh-CN" sz="2800" b="1" baseline="30000" dirty="0"/>
              <a:t> </a:t>
            </a:r>
            <a:r>
              <a:rPr kumimoji="1" lang="en-US" altLang="zh-CN" sz="2800" b="1" dirty="0"/>
              <a:t>), </a:t>
            </a:r>
            <a:r>
              <a:rPr kumimoji="1" lang="zh-CN" altLang="zh-CN" sz="2800" b="1" dirty="0"/>
              <a:t>从而当 </a:t>
            </a:r>
            <a:r>
              <a:rPr lang="en-US" altLang="zh-CN" sz="2800" b="1" i="1" dirty="0"/>
              <a:t>P</a:t>
            </a:r>
            <a:r>
              <a:rPr lang="zh-CN" altLang="en-US" sz="2800" b="1" dirty="0">
                <a:latin typeface="宋体" pitchFamily="2" charset="-122"/>
              </a:rPr>
              <a:t>≥1时</a:t>
            </a:r>
            <a:r>
              <a:rPr lang="zh-CN" altLang="en-US" sz="2800" b="1" dirty="0"/>
              <a:t>, </a:t>
            </a:r>
            <a:endParaRPr lang="en-US" altLang="zh-CN" sz="2800" b="1" dirty="0"/>
          </a:p>
          <a:p>
            <a:pPr eaLnBrk="1" hangingPunct="1"/>
            <a:r>
              <a:rPr lang="zh-CN" altLang="en-US" sz="2800" b="1" dirty="0"/>
              <a:t>必有</a:t>
            </a:r>
            <a:r>
              <a:rPr lang="en-US" altLang="zh-CN" sz="2800" b="1" i="1" dirty="0" err="1"/>
              <a:t>y</a:t>
            </a:r>
            <a:r>
              <a:rPr lang="en-US" altLang="zh-CN" sz="2800" b="1" i="1" baseline="-25000" dirty="0" err="1"/>
              <a:t>n</a:t>
            </a:r>
            <a:r>
              <a:rPr lang="en-US" altLang="zh-CN" sz="2800" b="1" baseline="-25000" dirty="0"/>
              <a:t> </a:t>
            </a:r>
            <a:r>
              <a:rPr lang="zh-CN" altLang="en-US" sz="2800" b="1" dirty="0">
                <a:latin typeface="宋体" pitchFamily="2" charset="-122"/>
              </a:rPr>
              <a:t>→</a:t>
            </a:r>
            <a:r>
              <a:rPr lang="en-US" altLang="zh-CN" sz="2800" b="1" i="1" dirty="0"/>
              <a:t>y </a:t>
            </a:r>
            <a:r>
              <a:rPr lang="en-US" altLang="zh-CN" sz="2800" b="1" dirty="0"/>
              <a:t>(</a:t>
            </a:r>
            <a:r>
              <a:rPr lang="en-US" altLang="zh-CN" sz="2800" b="1" i="1" dirty="0" err="1"/>
              <a:t>x</a:t>
            </a:r>
            <a:r>
              <a:rPr lang="en-US" altLang="zh-CN" sz="2800" b="1" i="1" baseline="-25000" dirty="0" err="1"/>
              <a:t>n</a:t>
            </a:r>
            <a:r>
              <a:rPr lang="en-US" altLang="zh-CN" sz="2800" b="1" dirty="0"/>
              <a:t>),</a:t>
            </a:r>
            <a:r>
              <a:rPr lang="zh-CN" altLang="en-US" sz="2800" b="1" dirty="0"/>
              <a:t>即方法</a:t>
            </a:r>
            <a:r>
              <a:rPr lang="en-US" altLang="zh-CN" sz="2800" b="1" dirty="0"/>
              <a:t>(</a:t>
            </a:r>
            <a:r>
              <a:rPr lang="en-US" altLang="zh-CN" sz="2800" b="1" i="1" dirty="0"/>
              <a:t>P</a:t>
            </a:r>
            <a:r>
              <a:rPr lang="zh-CN" altLang="en-US" sz="2800" b="1" dirty="0"/>
              <a:t>阶</a:t>
            </a:r>
            <a:r>
              <a:rPr lang="en-US" altLang="zh-CN" sz="2800" b="1" dirty="0"/>
              <a:t>)</a:t>
            </a:r>
            <a:r>
              <a:rPr lang="zh-CN" altLang="en-US" sz="2800" b="1" dirty="0"/>
              <a:t>收敛。</a:t>
            </a:r>
            <a:endParaRPr kumimoji="1" lang="zh-CN" altLang="en-US" sz="14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标题 1"/>
          <p:cNvSpPr>
            <a:spLocks noGrp="1"/>
          </p:cNvSpPr>
          <p:nvPr>
            <p:ph type="title"/>
          </p:nvPr>
        </p:nvSpPr>
        <p:spPr>
          <a:xfrm>
            <a:off x="533400" y="228600"/>
            <a:ext cx="8278813" cy="1143000"/>
          </a:xfrm>
        </p:spPr>
        <p:txBody>
          <a:bodyPr/>
          <a:lstStyle/>
          <a:p>
            <a:pPr algn="l"/>
            <a:r>
              <a:rPr lang="zh-CN" altLang="en-US" u="none" dirty="0">
                <a:solidFill>
                  <a:schemeClr val="tx1"/>
                </a:solidFill>
              </a:rPr>
              <a:t>于是可以得到下面结论</a:t>
            </a:r>
            <a:r>
              <a:rPr lang="en-US" altLang="zh-CN" u="none" dirty="0">
                <a:solidFill>
                  <a:schemeClr val="tx1"/>
                </a:solidFill>
              </a:rPr>
              <a:t>:</a:t>
            </a:r>
            <a:r>
              <a:rPr lang="zh-CN" altLang="en-US" u="none" dirty="0">
                <a:solidFill>
                  <a:schemeClr val="tx1"/>
                </a:solidFill>
              </a:rPr>
              <a:t>对于</a:t>
            </a:r>
            <a:r>
              <a:rPr lang="zh-CN" altLang="en-US" u="none" dirty="0">
                <a:solidFill>
                  <a:schemeClr val="tx1"/>
                </a:solidFill>
                <a:latin typeface="Times New Roman" pitchFamily="18" charset="0"/>
                <a:cs typeface="Times New Roman" pitchFamily="18" charset="0"/>
              </a:rPr>
              <a:t>显式单步法</a:t>
            </a:r>
            <a:r>
              <a:rPr lang="en-US" altLang="zh-CN" u="none" dirty="0">
                <a:solidFill>
                  <a:schemeClr val="tx1"/>
                </a:solidFill>
                <a:latin typeface="Times New Roman" pitchFamily="18" charset="0"/>
                <a:cs typeface="Times New Roman" pitchFamily="18" charset="0"/>
              </a:rPr>
              <a:t>(1.17)</a:t>
            </a:r>
            <a:endParaRPr lang="zh-CN" altLang="en-US" u="none" dirty="0">
              <a:solidFill>
                <a:schemeClr val="tx1"/>
              </a:solidFill>
              <a:latin typeface="Times New Roman" pitchFamily="18" charset="0"/>
              <a:cs typeface="Times New Roman" pitchFamily="18" charset="0"/>
            </a:endParaRPr>
          </a:p>
        </p:txBody>
      </p:sp>
      <p:sp>
        <p:nvSpPr>
          <p:cNvPr id="3" name="页脚占位符 2"/>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77829" name="灯片编号占位符 3"/>
          <p:cNvSpPr>
            <a:spLocks noGrp="1"/>
          </p:cNvSpPr>
          <p:nvPr>
            <p:ph type="sldNum" sz="quarter" idx="12"/>
          </p:nvPr>
        </p:nvSpPr>
        <p:spPr>
          <a:noFill/>
        </p:spPr>
        <p:txBody>
          <a:bodyPr/>
          <a:lstStyle/>
          <a:p>
            <a:fld id="{691A44CF-02C3-47C2-8DA4-2B01C7B3A48F}" type="slidenum">
              <a:rPr lang="zh-CN" altLang="en-US" smtClean="0"/>
              <a:pPr/>
              <a:t>47</a:t>
            </a:fld>
            <a:endParaRPr lang="en-US" altLang="zh-CN"/>
          </a:p>
        </p:txBody>
      </p:sp>
      <p:sp>
        <p:nvSpPr>
          <p:cNvPr id="128005" name="矩形 4"/>
          <p:cNvSpPr>
            <a:spLocks noChangeArrowheads="1"/>
          </p:cNvSpPr>
          <p:nvPr/>
        </p:nvSpPr>
        <p:spPr bwMode="auto">
          <a:xfrm>
            <a:off x="357188" y="1766134"/>
            <a:ext cx="8216900" cy="3292475"/>
          </a:xfrm>
          <a:prstGeom prst="rect">
            <a:avLst/>
          </a:prstGeom>
          <a:noFill/>
          <a:ln w="9525">
            <a:noFill/>
            <a:miter lim="800000"/>
            <a:headEnd/>
            <a:tailEnd/>
          </a:ln>
        </p:spPr>
        <p:txBody>
          <a:bodyPr>
            <a:spAutoFit/>
          </a:bodyPr>
          <a:lstStyle/>
          <a:p>
            <a:pPr>
              <a:lnSpc>
                <a:spcPct val="150000"/>
              </a:lnSpc>
            </a:pPr>
            <a:r>
              <a:rPr lang="zh-CN" altLang="en-US" b="1" dirty="0"/>
              <a:t>定理</a:t>
            </a:r>
            <a:r>
              <a:rPr lang="en-US" altLang="zh-CN" b="1" dirty="0"/>
              <a:t>2.2 </a:t>
            </a:r>
            <a:r>
              <a:rPr lang="en-US" altLang="zh-CN" dirty="0"/>
              <a:t>(</a:t>
            </a:r>
            <a:r>
              <a:rPr lang="zh-CN" altLang="en-US" dirty="0"/>
              <a:t>收敛定理</a:t>
            </a:r>
            <a:r>
              <a:rPr lang="en-US" altLang="zh-CN" dirty="0"/>
              <a:t>) </a:t>
            </a:r>
          </a:p>
          <a:p>
            <a:pPr>
              <a:lnSpc>
                <a:spcPct val="125000"/>
              </a:lnSpc>
            </a:pPr>
            <a:r>
              <a:rPr lang="zh-CN" altLang="en-US" dirty="0"/>
              <a:t>如果显式单步法 </a:t>
            </a:r>
            <a:r>
              <a:rPr lang="en-US" altLang="zh-CN" dirty="0"/>
              <a:t>(1.17) </a:t>
            </a:r>
            <a:r>
              <a:rPr lang="zh-CN" altLang="en-US" dirty="0"/>
              <a:t>的增量函数</a:t>
            </a:r>
            <a:r>
              <a:rPr lang="en-US" altLang="zh-CN" i="1" dirty="0"/>
              <a:t>φ</a:t>
            </a:r>
            <a:r>
              <a:rPr lang="zh-CN" altLang="en-US" dirty="0"/>
              <a:t>在区域</a:t>
            </a:r>
            <a:r>
              <a:rPr lang="en-US" altLang="zh-CN" dirty="0"/>
              <a:t>Ω</a:t>
            </a:r>
            <a:r>
              <a:rPr lang="zh-CN" altLang="en-US" dirty="0"/>
              <a:t>上关于</a:t>
            </a:r>
            <a:r>
              <a:rPr lang="en-US" altLang="zh-CN" i="1" dirty="0"/>
              <a:t>y</a:t>
            </a:r>
            <a:r>
              <a:rPr lang="zh-CN" altLang="en-US" dirty="0"/>
              <a:t>满足</a:t>
            </a:r>
            <a:r>
              <a:rPr lang="en-US" altLang="zh-CN" dirty="0" err="1"/>
              <a:t>Lipschitz</a:t>
            </a:r>
            <a:r>
              <a:rPr lang="zh-CN" altLang="en-US" dirty="0"/>
              <a:t>条件</a:t>
            </a:r>
            <a:r>
              <a:rPr lang="en-US" altLang="zh-CN" dirty="0"/>
              <a:t>, </a:t>
            </a:r>
            <a:r>
              <a:rPr lang="zh-CN" altLang="en-US" dirty="0"/>
              <a:t>且其局部截断误差</a:t>
            </a:r>
            <a:r>
              <a:rPr lang="pt-BR" altLang="zh-CN" i="1" dirty="0"/>
              <a:t>ε</a:t>
            </a:r>
            <a:r>
              <a:rPr lang="pt-BR" altLang="zh-CN" i="1" baseline="-25000" dirty="0"/>
              <a:t>n</a:t>
            </a:r>
            <a:r>
              <a:rPr lang="pt-BR" altLang="zh-CN" i="1" dirty="0"/>
              <a:t> = </a:t>
            </a:r>
            <a:r>
              <a:rPr lang="pt-BR" altLang="zh-CN" dirty="0"/>
              <a:t>O(</a:t>
            </a:r>
            <a:r>
              <a:rPr lang="pt-BR" altLang="zh-CN" i="1" dirty="0"/>
              <a:t>h</a:t>
            </a:r>
            <a:r>
              <a:rPr lang="pt-BR" altLang="zh-CN" i="1" baseline="30000" dirty="0"/>
              <a:t>p</a:t>
            </a:r>
            <a:r>
              <a:rPr lang="pt-BR" altLang="zh-CN" baseline="30000" dirty="0"/>
              <a:t>+1</a:t>
            </a:r>
            <a:r>
              <a:rPr lang="pt-BR" altLang="zh-CN" dirty="0"/>
              <a:t>)</a:t>
            </a:r>
            <a:r>
              <a:rPr lang="pt-BR" altLang="zh-CN" i="1" dirty="0"/>
              <a:t>, n = </a:t>
            </a:r>
            <a:r>
              <a:rPr lang="pt-BR" altLang="zh-CN" dirty="0"/>
              <a:t>1, 2, · · · , </a:t>
            </a:r>
            <a:r>
              <a:rPr lang="pt-BR" altLang="zh-CN" i="1" dirty="0"/>
              <a:t>N</a:t>
            </a:r>
            <a:r>
              <a:rPr lang="zh-CN" altLang="en-US" i="1" dirty="0"/>
              <a:t>，</a:t>
            </a:r>
            <a:r>
              <a:rPr lang="zh-CN" altLang="en-US" dirty="0"/>
              <a:t>则该数值方法是收敛的。</a:t>
            </a:r>
          </a:p>
        </p:txBody>
      </p:sp>
      <p:graphicFrame>
        <p:nvGraphicFramePr>
          <p:cNvPr id="89108" name="Object 20"/>
          <p:cNvGraphicFramePr>
            <a:graphicFrameLocks noChangeAspect="1"/>
          </p:cNvGraphicFramePr>
          <p:nvPr/>
        </p:nvGraphicFramePr>
        <p:xfrm>
          <a:off x="2379663" y="1202983"/>
          <a:ext cx="3732212" cy="603250"/>
        </p:xfrm>
        <a:graphic>
          <a:graphicData uri="http://schemas.openxmlformats.org/presentationml/2006/ole">
            <mc:AlternateContent xmlns:mc="http://schemas.openxmlformats.org/markup-compatibility/2006">
              <mc:Choice xmlns:v="urn:schemas-microsoft-com:vml" Requires="v">
                <p:oleObj spid="_x0000_s77827" name="公式" r:id="rId3" imgW="1498320" imgH="241200" progId="Equation.3">
                  <p:embed/>
                </p:oleObj>
              </mc:Choice>
              <mc:Fallback>
                <p:oleObj name="公式" r:id="rId3" imgW="1498320" imgH="2412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3" y="1202983"/>
                        <a:ext cx="3732212" cy="603250"/>
                      </a:xfrm>
                      <a:prstGeom prst="rect">
                        <a:avLst/>
                      </a:prstGeom>
                      <a:gradFill rotWithShape="1">
                        <a:gsLst>
                          <a:gs pos="0">
                            <a:srgbClr val="FFFFFF"/>
                          </a:gs>
                          <a:gs pos="50000">
                            <a:srgbClr val="00CC99"/>
                          </a:gs>
                          <a:gs pos="100000">
                            <a:srgbClr val="FFFFFF"/>
                          </a:gs>
                        </a:gsLst>
                        <a:lin ang="5400000" scaled="1"/>
                      </a:gradFill>
                    </p:spPr>
                  </p:pic>
                </p:oleObj>
              </mc:Fallback>
            </mc:AlternateContent>
          </a:graphicData>
        </a:graphic>
      </p:graphicFrame>
      <p:sp>
        <p:nvSpPr>
          <p:cNvPr id="7" name="矩形 6"/>
          <p:cNvSpPr/>
          <p:nvPr/>
        </p:nvSpPr>
        <p:spPr>
          <a:xfrm>
            <a:off x="371063" y="4940640"/>
            <a:ext cx="8282607" cy="1569660"/>
          </a:xfrm>
          <a:prstGeom prst="rect">
            <a:avLst/>
          </a:prstGeom>
        </p:spPr>
        <p:txBody>
          <a:bodyPr wrap="square">
            <a:spAutoFit/>
          </a:bodyPr>
          <a:lstStyle/>
          <a:p>
            <a:pPr eaLnBrk="1" hangingPunct="1"/>
            <a:r>
              <a:rPr lang="zh-CN" altLang="en-US" dirty="0"/>
              <a:t>据此定理，只要能验证</a:t>
            </a:r>
            <a:r>
              <a:rPr lang="zh-CN" altLang="en-US" b="1" dirty="0"/>
              <a:t>增量函数 </a:t>
            </a:r>
            <a:r>
              <a:rPr lang="en-US" altLang="zh-CN" b="1" i="1" dirty="0"/>
              <a:t>φ </a:t>
            </a:r>
            <a:r>
              <a:rPr lang="zh-CN" altLang="en-US" b="1" dirty="0"/>
              <a:t>关于 </a:t>
            </a:r>
            <a:r>
              <a:rPr lang="en-US" altLang="en-US" b="1" i="1" dirty="0"/>
              <a:t>y</a:t>
            </a:r>
            <a:r>
              <a:rPr lang="zh-CN" altLang="en-US" b="1" dirty="0"/>
              <a:t>满足</a:t>
            </a:r>
            <a:r>
              <a:rPr lang="en-US" altLang="zh-CN" b="1" dirty="0" err="1"/>
              <a:t>Lipschitz</a:t>
            </a:r>
            <a:r>
              <a:rPr lang="zh-CN" altLang="en-US" b="1" dirty="0"/>
              <a:t>条件</a:t>
            </a:r>
            <a:r>
              <a:rPr lang="zh-CN" altLang="en-US" dirty="0"/>
              <a:t>，就可判定相应的数值方法是收敛的。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9108"/>
                                        </p:tgtEl>
                                        <p:attrNameLst>
                                          <p:attrName>style.visibility</p:attrName>
                                        </p:attrNameLst>
                                      </p:cBhvr>
                                      <p:to>
                                        <p:strVal val="visible"/>
                                      </p:to>
                                    </p:set>
                                    <p:animEffect transition="in" filter="wipe(up)">
                                      <p:cBhvr>
                                        <p:cTn id="7" dur="500"/>
                                        <p:tgtEl>
                                          <p:spTgt spid="8910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8005"/>
                                        </p:tgtEl>
                                        <p:attrNameLst>
                                          <p:attrName>style.visibility</p:attrName>
                                        </p:attrNameLst>
                                      </p:cBhvr>
                                      <p:to>
                                        <p:strVal val="visible"/>
                                      </p:to>
                                    </p:set>
                                    <p:animEffect transition="in" filter="dissolve">
                                      <p:cBhvr>
                                        <p:cTn id="12" dur="500"/>
                                        <p:tgtEl>
                                          <p:spTgt spid="12800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amond(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78854" name="灯片编号占位符 3"/>
          <p:cNvSpPr>
            <a:spLocks noGrp="1"/>
          </p:cNvSpPr>
          <p:nvPr>
            <p:ph type="sldNum" sz="quarter" idx="12"/>
          </p:nvPr>
        </p:nvSpPr>
        <p:spPr>
          <a:noFill/>
        </p:spPr>
        <p:txBody>
          <a:bodyPr/>
          <a:lstStyle/>
          <a:p>
            <a:fld id="{32A54E10-AAE9-4D8B-A6FF-D47412E338C3}" type="slidenum">
              <a:rPr lang="zh-CN" altLang="en-US" smtClean="0"/>
              <a:pPr/>
              <a:t>48</a:t>
            </a:fld>
            <a:endParaRPr lang="en-US" altLang="zh-CN"/>
          </a:p>
        </p:txBody>
      </p:sp>
      <p:sp>
        <p:nvSpPr>
          <p:cNvPr id="7" name="Rectangle 12"/>
          <p:cNvSpPr>
            <a:spLocks noChangeArrowheads="1"/>
          </p:cNvSpPr>
          <p:nvPr/>
        </p:nvSpPr>
        <p:spPr bwMode="auto">
          <a:xfrm>
            <a:off x="287338" y="446088"/>
            <a:ext cx="8732837" cy="1570037"/>
          </a:xfrm>
          <a:prstGeom prst="rect">
            <a:avLst/>
          </a:prstGeom>
          <a:noFill/>
          <a:ln w="9525">
            <a:noFill/>
            <a:miter lim="800000"/>
            <a:headEnd/>
            <a:tailEnd/>
          </a:ln>
        </p:spPr>
        <p:txBody>
          <a:bodyPr wrap="none">
            <a:spAutoFit/>
          </a:bodyPr>
          <a:lstStyle/>
          <a:p>
            <a:pPr eaLnBrk="1" hangingPunct="1">
              <a:defRPr/>
            </a:pPr>
            <a:r>
              <a:rPr lang="zh-CN" altLang="en-US" b="1" dirty="0">
                <a:ea typeface="+mn-ea"/>
                <a:cs typeface="Times New Roman" pitchFamily="18" charset="0"/>
              </a:rPr>
              <a:t>例</a:t>
            </a:r>
            <a:r>
              <a:rPr lang="en-US" altLang="zh-CN" b="1" dirty="0">
                <a:ea typeface="+mn-ea"/>
                <a:cs typeface="Times New Roman" pitchFamily="18" charset="0"/>
              </a:rPr>
              <a:t>2</a:t>
            </a:r>
            <a:r>
              <a:rPr lang="zh-CN" altLang="en-US" b="1" dirty="0">
                <a:ea typeface="+mn-ea"/>
                <a:cs typeface="Times New Roman" pitchFamily="18" charset="0"/>
              </a:rPr>
              <a:t>.</a:t>
            </a:r>
            <a:r>
              <a:rPr lang="en-US" altLang="zh-CN" b="1" dirty="0">
                <a:ea typeface="+mn-ea"/>
                <a:cs typeface="Times New Roman" pitchFamily="18" charset="0"/>
              </a:rPr>
              <a:t>5</a:t>
            </a:r>
            <a:r>
              <a:rPr lang="zh-CN" altLang="en-US" b="1" dirty="0">
                <a:ea typeface="+mn-ea"/>
                <a:cs typeface="Times New Roman" pitchFamily="18" charset="0"/>
              </a:rPr>
              <a:t>  </a:t>
            </a:r>
            <a:r>
              <a:rPr lang="zh-CN" altLang="en-US" dirty="0">
                <a:ea typeface="+mn-ea"/>
                <a:cs typeface="Times New Roman" pitchFamily="18" charset="0"/>
              </a:rPr>
              <a:t>设 </a:t>
            </a:r>
            <a:r>
              <a:rPr lang="en-US" altLang="zh-CN" i="1" dirty="0"/>
              <a:t>f </a:t>
            </a:r>
            <a:r>
              <a:rPr lang="en-US" altLang="zh-CN" dirty="0"/>
              <a:t>(</a:t>
            </a:r>
            <a:r>
              <a:rPr lang="en-US" altLang="zh-CN" i="1" dirty="0"/>
              <a:t>x</a:t>
            </a:r>
            <a:r>
              <a:rPr lang="en-US" altLang="zh-CN" dirty="0"/>
              <a:t>, </a:t>
            </a:r>
            <a:r>
              <a:rPr lang="en-US" altLang="zh-CN" i="1" dirty="0"/>
              <a:t>y</a:t>
            </a:r>
            <a:r>
              <a:rPr lang="en-US" altLang="zh-CN" dirty="0"/>
              <a:t>) </a:t>
            </a:r>
            <a:r>
              <a:rPr lang="zh-CN" altLang="en-US" dirty="0"/>
              <a:t>在区域</a:t>
            </a:r>
            <a:r>
              <a:rPr kumimoji="1" lang="en-US" altLang="zh-CN" i="1" dirty="0"/>
              <a:t>D </a:t>
            </a:r>
            <a:r>
              <a:rPr kumimoji="1" lang="en-US" altLang="zh-CN" dirty="0"/>
              <a:t>={(</a:t>
            </a:r>
            <a:r>
              <a:rPr kumimoji="1" lang="en-US" altLang="zh-CN" i="1" dirty="0"/>
              <a:t>x</a:t>
            </a:r>
            <a:r>
              <a:rPr kumimoji="1" lang="en-US" altLang="zh-CN" dirty="0"/>
              <a:t>, </a:t>
            </a:r>
            <a:r>
              <a:rPr kumimoji="1" lang="en-US" altLang="zh-CN" i="1" dirty="0"/>
              <a:t>y</a:t>
            </a:r>
            <a:r>
              <a:rPr kumimoji="1" lang="en-US" altLang="zh-CN" dirty="0"/>
              <a:t>)|</a:t>
            </a:r>
            <a:r>
              <a:rPr kumimoji="1" lang="en-US" altLang="zh-CN" i="1" dirty="0"/>
              <a:t>a ≤ x ≤ b, </a:t>
            </a:r>
            <a:r>
              <a:rPr kumimoji="1" lang="en-US" altLang="zh-CN" i="1" dirty="0" err="1"/>
              <a:t>y</a:t>
            </a:r>
            <a:r>
              <a:rPr kumimoji="1" lang="en-US" altLang="zh-CN" dirty="0" err="1">
                <a:sym typeface="Symbol" pitchFamily="18" charset="2"/>
              </a:rPr>
              <a:t></a:t>
            </a:r>
            <a:r>
              <a:rPr kumimoji="1" lang="en-US" altLang="zh-CN" i="1" dirty="0" err="1">
                <a:sym typeface="Symbol" pitchFamily="18" charset="2"/>
              </a:rPr>
              <a:t>R</a:t>
            </a:r>
            <a:r>
              <a:rPr kumimoji="1" lang="en-US" altLang="zh-CN" dirty="0"/>
              <a:t>}</a:t>
            </a:r>
            <a:r>
              <a:rPr kumimoji="1" lang="en-US" altLang="zh-CN" b="1" dirty="0">
                <a:solidFill>
                  <a:srgbClr val="FF0000"/>
                </a:solidFill>
              </a:rPr>
              <a:t> </a:t>
            </a:r>
          </a:p>
          <a:p>
            <a:pPr eaLnBrk="1" hangingPunct="1">
              <a:defRPr/>
            </a:pPr>
            <a:r>
              <a:rPr lang="zh-CN" altLang="en-US" dirty="0"/>
              <a:t>上关于</a:t>
            </a:r>
            <a:r>
              <a:rPr lang="en-US" altLang="zh-CN" i="1" dirty="0"/>
              <a:t>y</a:t>
            </a:r>
            <a:r>
              <a:rPr lang="zh-CN" altLang="en-US" dirty="0"/>
              <a:t>满足</a:t>
            </a:r>
            <a:r>
              <a:rPr lang="en-US" altLang="zh-CN" dirty="0" err="1"/>
              <a:t>Lipschitz</a:t>
            </a:r>
            <a:r>
              <a:rPr lang="zh-CN" altLang="en-US" dirty="0"/>
              <a:t>条件</a:t>
            </a:r>
            <a:r>
              <a:rPr lang="en-US" altLang="zh-CN" dirty="0"/>
              <a:t>,</a:t>
            </a:r>
            <a:r>
              <a:rPr lang="zh-CN" altLang="en-US" dirty="0">
                <a:ea typeface="+mn-ea"/>
                <a:cs typeface="Times New Roman" pitchFamily="18" charset="0"/>
              </a:rPr>
              <a:t>证明改进的 </a:t>
            </a:r>
            <a:r>
              <a:rPr lang="en-US" altLang="zh-CN" dirty="0">
                <a:ea typeface="+mn-ea"/>
                <a:cs typeface="Times New Roman" pitchFamily="18" charset="0"/>
              </a:rPr>
              <a:t>Euler</a:t>
            </a:r>
            <a:r>
              <a:rPr lang="zh-CN" altLang="zh-CN" dirty="0">
                <a:ea typeface="+mn-ea"/>
                <a:cs typeface="Times New Roman" pitchFamily="18" charset="0"/>
              </a:rPr>
              <a:t>方法</a:t>
            </a:r>
            <a:endParaRPr lang="en-US" altLang="zh-CN" dirty="0">
              <a:ea typeface="+mn-ea"/>
              <a:cs typeface="Times New Roman" pitchFamily="18" charset="0"/>
            </a:endParaRPr>
          </a:p>
          <a:p>
            <a:pPr eaLnBrk="1" hangingPunct="1">
              <a:defRPr/>
            </a:pPr>
            <a:r>
              <a:rPr lang="zh-CN" altLang="en-US" dirty="0">
                <a:ea typeface="+mn-ea"/>
                <a:cs typeface="Times New Roman" pitchFamily="18" charset="0"/>
              </a:rPr>
              <a:t>是</a:t>
            </a:r>
            <a:r>
              <a:rPr lang="zh-CN" altLang="zh-CN" dirty="0">
                <a:ea typeface="+mn-ea"/>
                <a:cs typeface="Times New Roman" pitchFamily="18" charset="0"/>
              </a:rPr>
              <a:t>收敛</a:t>
            </a:r>
            <a:r>
              <a:rPr lang="zh-CN" altLang="en-US" dirty="0">
                <a:ea typeface="+mn-ea"/>
                <a:cs typeface="Times New Roman" pitchFamily="18" charset="0"/>
              </a:rPr>
              <a:t>的。</a:t>
            </a:r>
          </a:p>
        </p:txBody>
      </p:sp>
      <p:sp>
        <p:nvSpPr>
          <p:cNvPr id="77834" name="Rectangle 14"/>
          <p:cNvSpPr>
            <a:spLocks noChangeArrowheads="1"/>
          </p:cNvSpPr>
          <p:nvPr/>
        </p:nvSpPr>
        <p:spPr bwMode="auto">
          <a:xfrm>
            <a:off x="385763" y="3979863"/>
            <a:ext cx="3057525" cy="584200"/>
          </a:xfrm>
          <a:prstGeom prst="rect">
            <a:avLst/>
          </a:prstGeom>
          <a:noFill/>
          <a:ln w="9525">
            <a:noFill/>
            <a:miter lim="800000"/>
            <a:headEnd/>
            <a:tailEnd/>
          </a:ln>
        </p:spPr>
        <p:txBody>
          <a:bodyPr wrap="none">
            <a:spAutoFit/>
          </a:bodyPr>
          <a:lstStyle/>
          <a:p>
            <a:pPr eaLnBrk="1" hangingPunct="1"/>
            <a:r>
              <a:rPr lang="zh-CN" altLang="en-US"/>
              <a:t>则它</a:t>
            </a:r>
            <a:r>
              <a:rPr lang="zh-CN" altLang="zh-CN"/>
              <a:t>的增量函数</a:t>
            </a:r>
            <a:endParaRPr lang="zh-CN" altLang="en-US" sz="4400">
              <a:solidFill>
                <a:srgbClr val="FF0000"/>
              </a:solidFill>
            </a:endParaRPr>
          </a:p>
        </p:txBody>
      </p:sp>
      <p:graphicFrame>
        <p:nvGraphicFramePr>
          <p:cNvPr id="77826" name="Object 6"/>
          <p:cNvGraphicFramePr>
            <a:graphicFrameLocks noChangeAspect="1"/>
          </p:cNvGraphicFramePr>
          <p:nvPr/>
        </p:nvGraphicFramePr>
        <p:xfrm>
          <a:off x="1033463" y="4413250"/>
          <a:ext cx="7158037" cy="977900"/>
        </p:xfrm>
        <a:graphic>
          <a:graphicData uri="http://schemas.openxmlformats.org/presentationml/2006/ole">
            <mc:AlternateContent xmlns:mc="http://schemas.openxmlformats.org/markup-compatibility/2006">
              <mc:Choice xmlns:v="urn:schemas-microsoft-com:vml" Requires="v">
                <p:oleObj spid="_x0000_s78853" name="Equation" r:id="rId3" imgW="2869920" imgH="393480" progId="">
                  <p:embed/>
                </p:oleObj>
              </mc:Choice>
              <mc:Fallback>
                <p:oleObj name="Equation" r:id="rId3" imgW="2869920" imgH="39348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463" y="4413250"/>
                        <a:ext cx="7158037"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11"/>
          <p:cNvGrpSpPr>
            <a:grpSpLocks/>
          </p:cNvGrpSpPr>
          <p:nvPr/>
        </p:nvGrpSpPr>
        <p:grpSpPr bwMode="auto">
          <a:xfrm>
            <a:off x="419100" y="5381625"/>
            <a:ext cx="8228013" cy="584200"/>
            <a:chOff x="446088" y="5302802"/>
            <a:chExt cx="8228012" cy="584200"/>
          </a:xfrm>
        </p:grpSpPr>
        <p:sp>
          <p:nvSpPr>
            <p:cNvPr id="78859" name="Rectangle 16"/>
            <p:cNvSpPr>
              <a:spLocks noChangeArrowheads="1"/>
            </p:cNvSpPr>
            <p:nvPr/>
          </p:nvSpPr>
          <p:spPr bwMode="auto">
            <a:xfrm>
              <a:off x="446088" y="5302802"/>
              <a:ext cx="8228012" cy="584200"/>
            </a:xfrm>
            <a:prstGeom prst="rect">
              <a:avLst/>
            </a:prstGeom>
            <a:noFill/>
            <a:ln w="9525">
              <a:noFill/>
              <a:miter lim="800000"/>
              <a:headEnd/>
              <a:tailEnd/>
            </a:ln>
          </p:spPr>
          <p:txBody>
            <a:bodyPr wrap="none">
              <a:spAutoFit/>
            </a:bodyPr>
            <a:lstStyle/>
            <a:p>
              <a:pPr eaLnBrk="1" hangingPunct="1"/>
              <a:r>
                <a:rPr lang="zh-CN" altLang="en-US"/>
                <a:t>因为                                                  常数 </a:t>
              </a:r>
              <a:r>
                <a:rPr lang="en-US" altLang="zh-CN" i="1"/>
                <a:t>L </a:t>
              </a:r>
              <a:r>
                <a:rPr lang="en-US" altLang="zh-CN"/>
                <a:t>&gt; 0,</a:t>
              </a:r>
              <a:endParaRPr lang="en-US" altLang="zh-CN">
                <a:solidFill>
                  <a:srgbClr val="FF0000"/>
                </a:solidFill>
              </a:endParaRPr>
            </a:p>
          </p:txBody>
        </p:sp>
        <p:graphicFrame>
          <p:nvGraphicFramePr>
            <p:cNvPr id="78852" name="Object 7"/>
            <p:cNvGraphicFramePr>
              <a:graphicFrameLocks noChangeAspect="1"/>
            </p:cNvGraphicFramePr>
            <p:nvPr/>
          </p:nvGraphicFramePr>
          <p:xfrm>
            <a:off x="1441450" y="5345113"/>
            <a:ext cx="4818062" cy="512762"/>
          </p:xfrm>
          <a:graphic>
            <a:graphicData uri="http://schemas.openxmlformats.org/presentationml/2006/ole">
              <mc:AlternateContent xmlns:mc="http://schemas.openxmlformats.org/markup-compatibility/2006">
                <mc:Choice xmlns:v="urn:schemas-microsoft-com:vml" Requires="v">
                  <p:oleObj spid="_x0000_s78854" name="Equation" r:id="rId5" imgW="1892160" imgH="203040" progId="">
                    <p:embed/>
                  </p:oleObj>
                </mc:Choice>
                <mc:Fallback>
                  <p:oleObj name="Equation" r:id="rId5" imgW="1892160" imgH="20304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1450" y="5345113"/>
                          <a:ext cx="4818062"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40301" name="Object 13"/>
          <p:cNvGraphicFramePr>
            <a:graphicFrameLocks noChangeAspect="1"/>
          </p:cNvGraphicFramePr>
          <p:nvPr/>
        </p:nvGraphicFramePr>
        <p:xfrm>
          <a:off x="1158875" y="2362200"/>
          <a:ext cx="6164263" cy="1649413"/>
        </p:xfrm>
        <a:graphic>
          <a:graphicData uri="http://schemas.openxmlformats.org/presentationml/2006/ole">
            <mc:AlternateContent xmlns:mc="http://schemas.openxmlformats.org/markup-compatibility/2006">
              <mc:Choice xmlns:v="urn:schemas-microsoft-com:vml" Requires="v">
                <p:oleObj spid="_x0000_s78855" name="公式" r:id="rId7" imgW="2476440" imgH="660240" progId="Equation.3">
                  <p:embed/>
                </p:oleObj>
              </mc:Choice>
              <mc:Fallback>
                <p:oleObj name="公式" r:id="rId7" imgW="2476440" imgH="66024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8875" y="2362200"/>
                        <a:ext cx="6164263" cy="164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矩形 14"/>
          <p:cNvSpPr>
            <a:spLocks noChangeArrowheads="1"/>
          </p:cNvSpPr>
          <p:nvPr/>
        </p:nvSpPr>
        <p:spPr bwMode="auto">
          <a:xfrm>
            <a:off x="238125" y="1957388"/>
            <a:ext cx="4700588" cy="584200"/>
          </a:xfrm>
          <a:prstGeom prst="rect">
            <a:avLst/>
          </a:prstGeom>
          <a:noFill/>
          <a:ln w="9525">
            <a:noFill/>
            <a:miter lim="800000"/>
            <a:headEnd/>
            <a:tailEnd/>
          </a:ln>
        </p:spPr>
        <p:txBody>
          <a:bodyPr wrap="none">
            <a:spAutoFit/>
          </a:bodyPr>
          <a:lstStyle/>
          <a:p>
            <a:r>
              <a:rPr lang="zh-CN" altLang="en-US" b="1"/>
              <a:t>证明:</a:t>
            </a:r>
            <a:r>
              <a:rPr lang="zh-CN" altLang="en-US"/>
              <a:t>改进的 </a:t>
            </a:r>
            <a:r>
              <a:rPr lang="en-US" altLang="zh-CN"/>
              <a:t>Euler </a:t>
            </a:r>
            <a:r>
              <a:rPr lang="zh-CN" altLang="zh-CN"/>
              <a:t>方法</a:t>
            </a:r>
            <a:r>
              <a:rPr lang="zh-CN" altLang="en-US"/>
              <a:t>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0301"/>
                                        </p:tgtEl>
                                        <p:attrNameLst>
                                          <p:attrName>style.visibility</p:attrName>
                                        </p:attrNameLst>
                                      </p:cBhvr>
                                      <p:to>
                                        <p:strVal val="visible"/>
                                      </p:to>
                                    </p:set>
                                    <p:animEffect transition="in" filter="wipe(up)">
                                      <p:cBhvr>
                                        <p:cTn id="12" dur="500"/>
                                        <p:tgtEl>
                                          <p:spTgt spid="1403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34"/>
                                        </p:tgtEl>
                                        <p:attrNameLst>
                                          <p:attrName>style.visibility</p:attrName>
                                        </p:attrNameLst>
                                      </p:cBhvr>
                                      <p:to>
                                        <p:strVal val="visible"/>
                                      </p:to>
                                    </p:set>
                                    <p:animEffect transition="in" filter="wipe(left)">
                                      <p:cBhvr>
                                        <p:cTn id="17" dur="500"/>
                                        <p:tgtEl>
                                          <p:spTgt spid="7783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7826"/>
                                        </p:tgtEl>
                                        <p:attrNameLst>
                                          <p:attrName>style.visibility</p:attrName>
                                        </p:attrNameLst>
                                      </p:cBhvr>
                                      <p:to>
                                        <p:strVal val="visible"/>
                                      </p:to>
                                    </p:set>
                                    <p:animEffect transition="in" filter="dissolve">
                                      <p:cBhvr>
                                        <p:cTn id="22" dur="500"/>
                                        <p:tgtEl>
                                          <p:spTgt spid="778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4" grpId="0"/>
      <p:bldP spid="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页脚占位符 4"/>
          <p:cNvSpPr>
            <a:spLocks noGrp="1"/>
          </p:cNvSpPr>
          <p:nvPr>
            <p:ph type="ftr" sz="quarter" idx="11"/>
          </p:nvPr>
        </p:nvSpPr>
        <p:spPr/>
        <p:txBody>
          <a:bodyPr/>
          <a:lstStyle/>
          <a:p>
            <a:pPr>
              <a:defRPr/>
            </a:pPr>
            <a:r>
              <a:rPr lang="zh-CN" altLang="en-US"/>
              <a:t>7: </a:t>
            </a:r>
            <a:r>
              <a:rPr lang="en-US" altLang="zh-CN"/>
              <a:t>ODE</a:t>
            </a:r>
            <a:endParaRPr lang="en-US" altLang="zh-CN">
              <a:latin typeface="Times New Roman" pitchFamily="18" charset="0"/>
            </a:endParaRPr>
          </a:p>
        </p:txBody>
      </p:sp>
      <p:sp>
        <p:nvSpPr>
          <p:cNvPr id="79880" name="灯片编号占位符 5"/>
          <p:cNvSpPr>
            <a:spLocks noGrp="1"/>
          </p:cNvSpPr>
          <p:nvPr>
            <p:ph type="sldNum" sz="quarter" idx="12"/>
          </p:nvPr>
        </p:nvSpPr>
        <p:spPr>
          <a:noFill/>
        </p:spPr>
        <p:txBody>
          <a:bodyPr/>
          <a:lstStyle/>
          <a:p>
            <a:fld id="{A86EA9D1-A54A-4E07-AC1C-BA2C1B032DAE}" type="slidenum">
              <a:rPr lang="zh-CN" altLang="en-US" smtClean="0"/>
              <a:pPr/>
              <a:t>49</a:t>
            </a:fld>
            <a:endParaRPr lang="zh-CN" altLang="en-US"/>
          </a:p>
        </p:txBody>
      </p:sp>
      <p:sp>
        <p:nvSpPr>
          <p:cNvPr id="79881" name="Rectangle 18"/>
          <p:cNvSpPr>
            <a:spLocks noChangeArrowheads="1"/>
          </p:cNvSpPr>
          <p:nvPr/>
        </p:nvSpPr>
        <p:spPr bwMode="auto">
          <a:xfrm>
            <a:off x="588963" y="514350"/>
            <a:ext cx="1006475" cy="584200"/>
          </a:xfrm>
          <a:prstGeom prst="rect">
            <a:avLst/>
          </a:prstGeom>
          <a:noFill/>
          <a:ln w="9525">
            <a:noFill/>
            <a:miter lim="800000"/>
            <a:headEnd/>
            <a:tailEnd/>
          </a:ln>
        </p:spPr>
        <p:txBody>
          <a:bodyPr wrap="none">
            <a:spAutoFit/>
          </a:bodyPr>
          <a:lstStyle/>
          <a:p>
            <a:pPr eaLnBrk="1" hangingPunct="1"/>
            <a:r>
              <a:rPr lang="zh-CN" altLang="en-US"/>
              <a:t>则由</a:t>
            </a:r>
            <a:endParaRPr lang="zh-CN" altLang="en-US" sz="4400">
              <a:solidFill>
                <a:srgbClr val="FF0000"/>
              </a:solidFill>
            </a:endParaRPr>
          </a:p>
        </p:txBody>
      </p:sp>
      <p:graphicFrame>
        <p:nvGraphicFramePr>
          <p:cNvPr id="79874" name="Object 6"/>
          <p:cNvGraphicFramePr>
            <a:graphicFrameLocks noChangeAspect="1"/>
          </p:cNvGraphicFramePr>
          <p:nvPr/>
        </p:nvGraphicFramePr>
        <p:xfrm>
          <a:off x="1603375" y="323850"/>
          <a:ext cx="7158038" cy="977900"/>
        </p:xfrm>
        <a:graphic>
          <a:graphicData uri="http://schemas.openxmlformats.org/presentationml/2006/ole">
            <mc:AlternateContent xmlns:mc="http://schemas.openxmlformats.org/markup-compatibility/2006">
              <mc:Choice xmlns:v="urn:schemas-microsoft-com:vml" Requires="v">
                <p:oleObj spid="_x0000_s79879" name="Equation" r:id="rId3" imgW="2869920" imgH="393480" progId="">
                  <p:embed/>
                </p:oleObj>
              </mc:Choice>
              <mc:Fallback>
                <p:oleObj name="Equation" r:id="rId3" imgW="2869920" imgH="39348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3375" y="323850"/>
                        <a:ext cx="7158038"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
          <p:cNvGraphicFramePr>
            <a:graphicFrameLocks noChangeAspect="1"/>
          </p:cNvGraphicFramePr>
          <p:nvPr/>
        </p:nvGraphicFramePr>
        <p:xfrm>
          <a:off x="820738" y="1617663"/>
          <a:ext cx="7191375" cy="1585912"/>
        </p:xfrm>
        <a:graphic>
          <a:graphicData uri="http://schemas.openxmlformats.org/presentationml/2006/ole">
            <mc:AlternateContent xmlns:mc="http://schemas.openxmlformats.org/markup-compatibility/2006">
              <mc:Choice xmlns:v="urn:schemas-microsoft-com:vml" Requires="v">
                <p:oleObj spid="_x0000_s79880" name="公式" r:id="rId5" imgW="2997000" imgH="660240" progId="Equation.3">
                  <p:embed/>
                </p:oleObj>
              </mc:Choice>
              <mc:Fallback>
                <p:oleObj name="公式" r:id="rId5" imgW="2997000" imgH="6602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738" y="1617663"/>
                        <a:ext cx="7191375" cy="158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a:spLocks noChangeArrowheads="1"/>
          </p:cNvSpPr>
          <p:nvPr/>
        </p:nvSpPr>
        <p:spPr bwMode="auto">
          <a:xfrm>
            <a:off x="617538" y="1268413"/>
            <a:ext cx="593725" cy="584200"/>
          </a:xfrm>
          <a:prstGeom prst="rect">
            <a:avLst/>
          </a:prstGeom>
          <a:noFill/>
          <a:ln w="9525">
            <a:noFill/>
            <a:miter lim="800000"/>
            <a:headEnd/>
            <a:tailEnd/>
          </a:ln>
        </p:spPr>
        <p:txBody>
          <a:bodyPr wrap="none">
            <a:spAutoFit/>
          </a:bodyPr>
          <a:lstStyle/>
          <a:p>
            <a:r>
              <a:rPr lang="zh-CN" altLang="en-US"/>
              <a:t>有</a:t>
            </a:r>
          </a:p>
        </p:txBody>
      </p:sp>
      <p:graphicFrame>
        <p:nvGraphicFramePr>
          <p:cNvPr id="4" name="Object 4"/>
          <p:cNvGraphicFramePr>
            <a:graphicFrameLocks noChangeAspect="1"/>
          </p:cNvGraphicFramePr>
          <p:nvPr/>
        </p:nvGraphicFramePr>
        <p:xfrm>
          <a:off x="698500" y="3238500"/>
          <a:ext cx="6489700" cy="946150"/>
        </p:xfrm>
        <a:graphic>
          <a:graphicData uri="http://schemas.openxmlformats.org/presentationml/2006/ole">
            <mc:AlternateContent xmlns:mc="http://schemas.openxmlformats.org/markup-compatibility/2006">
              <mc:Choice xmlns:v="urn:schemas-microsoft-com:vml" Requires="v">
                <p:oleObj spid="_x0000_s79881" name="公式" r:id="rId7" imgW="2705040" imgH="393480" progId="Equation.3">
                  <p:embed/>
                </p:oleObj>
              </mc:Choice>
              <mc:Fallback>
                <p:oleObj name="公式" r:id="rId7" imgW="270504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500" y="3238500"/>
                        <a:ext cx="6489700"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7"/>
          <p:cNvGraphicFramePr>
            <a:graphicFrameLocks noChangeAspect="1"/>
          </p:cNvGraphicFramePr>
          <p:nvPr/>
        </p:nvGraphicFramePr>
        <p:xfrm>
          <a:off x="741363" y="5130800"/>
          <a:ext cx="2803525" cy="1036638"/>
        </p:xfrm>
        <a:graphic>
          <a:graphicData uri="http://schemas.openxmlformats.org/presentationml/2006/ole">
            <mc:AlternateContent xmlns:mc="http://schemas.openxmlformats.org/markup-compatibility/2006">
              <mc:Choice xmlns:v="urn:schemas-microsoft-com:vml" Requires="v">
                <p:oleObj spid="_x0000_s79882" name="公式" r:id="rId9" imgW="1168200" imgH="431640" progId="Equation.3">
                  <p:embed/>
                </p:oleObj>
              </mc:Choice>
              <mc:Fallback>
                <p:oleObj name="公式" r:id="rId9" imgW="1168200" imgH="4316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1363" y="5130800"/>
                        <a:ext cx="2803525"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8"/>
          <p:cNvGraphicFramePr>
            <a:graphicFrameLocks noChangeAspect="1"/>
          </p:cNvGraphicFramePr>
          <p:nvPr/>
        </p:nvGraphicFramePr>
        <p:xfrm>
          <a:off x="730250" y="4114800"/>
          <a:ext cx="5151438" cy="946150"/>
        </p:xfrm>
        <a:graphic>
          <a:graphicData uri="http://schemas.openxmlformats.org/presentationml/2006/ole">
            <mc:AlternateContent xmlns:mc="http://schemas.openxmlformats.org/markup-compatibility/2006">
              <mc:Choice xmlns:v="urn:schemas-microsoft-com:vml" Requires="v">
                <p:oleObj spid="_x0000_s79883" name="公式" r:id="rId11" imgW="2145960" imgH="393480" progId="Equation.3">
                  <p:embed/>
                </p:oleObj>
              </mc:Choice>
              <mc:Fallback>
                <p:oleObj name="公式" r:id="rId11" imgW="2145960" imgH="3934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0250" y="4114800"/>
                        <a:ext cx="5151438"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0-#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0-#ppt_w/2"/>
                                          </p:val>
                                        </p:tav>
                                        <p:tav tm="100000">
                                          <p:val>
                                            <p:strVal val="#ppt_x"/>
                                          </p:val>
                                        </p:tav>
                                      </p:tavLst>
                                    </p:anim>
                                    <p:anim calcmode="lin" valueType="num">
                                      <p:cBhvr additive="base">
                                        <p:cTn id="31"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37895" name="灯片编号占位符 4"/>
          <p:cNvSpPr>
            <a:spLocks noGrp="1"/>
          </p:cNvSpPr>
          <p:nvPr>
            <p:ph type="sldNum" sz="quarter" idx="12"/>
          </p:nvPr>
        </p:nvSpPr>
        <p:spPr>
          <a:noFill/>
        </p:spPr>
        <p:txBody>
          <a:bodyPr/>
          <a:lstStyle/>
          <a:p>
            <a:fld id="{C83760D0-41CF-40BC-90DA-51193818B8D7}" type="slidenum">
              <a:rPr lang="zh-CN" altLang="en-US" smtClean="0"/>
              <a:pPr/>
              <a:t>5</a:t>
            </a:fld>
            <a:endParaRPr lang="en-US" altLang="zh-CN"/>
          </a:p>
        </p:txBody>
      </p:sp>
      <p:sp>
        <p:nvSpPr>
          <p:cNvPr id="37896" name="Rectangle 1026"/>
          <p:cNvSpPr>
            <a:spLocks noGrp="1" noChangeArrowheads="1"/>
          </p:cNvSpPr>
          <p:nvPr>
            <p:ph type="title"/>
          </p:nvPr>
        </p:nvSpPr>
        <p:spPr>
          <a:xfrm>
            <a:off x="533400" y="228600"/>
            <a:ext cx="7772400" cy="622300"/>
          </a:xfrm>
        </p:spPr>
        <p:txBody>
          <a:bodyPr/>
          <a:lstStyle/>
          <a:p>
            <a:pPr algn="l"/>
            <a:r>
              <a:rPr lang="en-US" altLang="zh-CN" sz="2400" u="none" dirty="0">
                <a:solidFill>
                  <a:srgbClr val="0033CC"/>
                </a:solidFill>
                <a:latin typeface="Times New Roman" pitchFamily="18" charset="0"/>
              </a:rPr>
              <a:t>4</a:t>
            </a:r>
            <a:r>
              <a:rPr lang="zh-CN" altLang="zh-CN" sz="2400" u="none" dirty="0">
                <a:solidFill>
                  <a:srgbClr val="0033CC"/>
                </a:solidFill>
                <a:latin typeface="Times New Roman" pitchFamily="18" charset="0"/>
              </a:rPr>
              <a:t>.2 Runge-Kutta</a:t>
            </a:r>
            <a:r>
              <a:rPr lang="zh-CN" altLang="zh-CN" sz="2400" u="none" dirty="0">
                <a:solidFill>
                  <a:srgbClr val="0033CC"/>
                </a:solidFill>
              </a:rPr>
              <a:t> 方法</a:t>
            </a:r>
            <a:endParaRPr lang="zh-CN" altLang="en-US" sz="1800" u="none" dirty="0"/>
          </a:p>
        </p:txBody>
      </p:sp>
      <p:graphicFrame>
        <p:nvGraphicFramePr>
          <p:cNvPr id="149518" name="Object 1038"/>
          <p:cNvGraphicFramePr>
            <a:graphicFrameLocks noChangeAspect="1"/>
          </p:cNvGraphicFramePr>
          <p:nvPr/>
        </p:nvGraphicFramePr>
        <p:xfrm>
          <a:off x="403089" y="577227"/>
          <a:ext cx="7904163" cy="2127250"/>
        </p:xfrm>
        <a:graphic>
          <a:graphicData uri="http://schemas.openxmlformats.org/presentationml/2006/ole">
            <mc:AlternateContent xmlns:mc="http://schemas.openxmlformats.org/markup-compatibility/2006">
              <mc:Choice xmlns:v="urn:schemas-microsoft-com:vml" Requires="v">
                <p:oleObj spid="_x0000_s212998" name="公式" r:id="rId3" imgW="3288960" imgH="888840" progId="Equation.3">
                  <p:embed/>
                </p:oleObj>
              </mc:Choice>
              <mc:Fallback>
                <p:oleObj name="公式" r:id="rId3" imgW="3288960" imgH="888840" progId="Equation.3">
                  <p:embed/>
                  <p:pic>
                    <p:nvPicPr>
                      <p:cNvPr id="0" name="Object 10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089" y="577227"/>
                        <a:ext cx="7904163" cy="212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47"/>
          <p:cNvGrpSpPr>
            <a:grpSpLocks/>
          </p:cNvGrpSpPr>
          <p:nvPr/>
        </p:nvGrpSpPr>
        <p:grpSpPr bwMode="auto">
          <a:xfrm>
            <a:off x="405089" y="2744263"/>
            <a:ext cx="8180387" cy="1692275"/>
            <a:chOff x="155" y="1737"/>
            <a:chExt cx="5153" cy="1066"/>
          </a:xfrm>
        </p:grpSpPr>
        <p:graphicFrame>
          <p:nvGraphicFramePr>
            <p:cNvPr id="37893" name="Object 1040"/>
            <p:cNvGraphicFramePr>
              <a:graphicFrameLocks noChangeAspect="1"/>
            </p:cNvGraphicFramePr>
            <p:nvPr/>
          </p:nvGraphicFramePr>
          <p:xfrm>
            <a:off x="286" y="2129"/>
            <a:ext cx="5022" cy="674"/>
          </p:xfrm>
          <a:graphic>
            <a:graphicData uri="http://schemas.openxmlformats.org/presentationml/2006/ole">
              <mc:AlternateContent xmlns:mc="http://schemas.openxmlformats.org/markup-compatibility/2006">
                <mc:Choice xmlns:v="urn:schemas-microsoft-com:vml" Requires="v">
                  <p:oleObj spid="_x0000_s212999" name="Equation" r:id="rId5" imgW="3288960" imgH="444240" progId="Equation.3">
                    <p:embed/>
                  </p:oleObj>
                </mc:Choice>
                <mc:Fallback>
                  <p:oleObj name="Equation" r:id="rId5" imgW="3288960" imgH="444240" progId="Equation.3">
                    <p:embed/>
                    <p:pic>
                      <p:nvPicPr>
                        <p:cNvPr id="0" name="Object 10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 y="2129"/>
                          <a:ext cx="5022" cy="6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1" name="Text Box 1042"/>
            <p:cNvSpPr txBox="1">
              <a:spLocks noChangeArrowheads="1"/>
            </p:cNvSpPr>
            <p:nvPr/>
          </p:nvSpPr>
          <p:spPr bwMode="auto">
            <a:xfrm>
              <a:off x="155" y="1737"/>
              <a:ext cx="1912" cy="365"/>
            </a:xfrm>
            <a:prstGeom prst="rect">
              <a:avLst/>
            </a:prstGeom>
            <a:noFill/>
            <a:ln w="9525">
              <a:noFill/>
              <a:miter lim="800000"/>
              <a:headEnd/>
              <a:tailEnd/>
            </a:ln>
          </p:spPr>
          <p:txBody>
            <a:bodyPr wrap="none">
              <a:spAutoFit/>
            </a:bodyPr>
            <a:lstStyle/>
            <a:p>
              <a:pPr algn="ctr"/>
              <a:r>
                <a:rPr lang="zh-CN" altLang="en-US" b="1" dirty="0"/>
                <a:t>其中余项可写成</a:t>
              </a:r>
              <a:endParaRPr lang="en-US" altLang="zh-CN" b="1" dirty="0"/>
            </a:p>
          </p:txBody>
        </p:sp>
      </p:grpSp>
      <p:grpSp>
        <p:nvGrpSpPr>
          <p:cNvPr id="3" name="Group 1046"/>
          <p:cNvGrpSpPr>
            <a:grpSpLocks/>
          </p:cNvGrpSpPr>
          <p:nvPr/>
        </p:nvGrpSpPr>
        <p:grpSpPr bwMode="auto">
          <a:xfrm>
            <a:off x="436702" y="4548616"/>
            <a:ext cx="8097842" cy="1003300"/>
            <a:chOff x="216" y="2357"/>
            <a:chExt cx="5101" cy="632"/>
          </a:xfrm>
        </p:grpSpPr>
        <p:sp>
          <p:nvSpPr>
            <p:cNvPr id="149525" name="Text Box 1045"/>
            <p:cNvSpPr txBox="1">
              <a:spLocks noChangeArrowheads="1"/>
            </p:cNvSpPr>
            <p:nvPr/>
          </p:nvSpPr>
          <p:spPr bwMode="auto">
            <a:xfrm>
              <a:off x="216" y="2483"/>
              <a:ext cx="5101" cy="368"/>
            </a:xfrm>
            <a:prstGeom prst="rect">
              <a:avLst/>
            </a:prstGeom>
            <a:gradFill rotWithShape="0">
              <a:gsLst>
                <a:gs pos="0">
                  <a:srgbClr val="FFFFFF"/>
                </a:gs>
                <a:gs pos="50000">
                  <a:schemeClr val="accent1"/>
                </a:gs>
                <a:gs pos="100000">
                  <a:srgbClr val="FFFFFF"/>
                </a:gs>
              </a:gsLst>
              <a:lin ang="5400000" scaled="1"/>
            </a:gradFill>
            <a:ln w="9525">
              <a:noFill/>
              <a:miter lim="800000"/>
              <a:headEnd/>
              <a:tailEnd/>
            </a:ln>
            <a:effectLst/>
          </p:spPr>
          <p:txBody>
            <a:bodyPr wrap="none">
              <a:spAutoFit/>
            </a:bodyPr>
            <a:lstStyle/>
            <a:p>
              <a:pPr>
                <a:defRPr/>
              </a:pPr>
              <a:r>
                <a:rPr lang="zh-CN" altLang="en-US" b="1" dirty="0"/>
                <a:t>注：这里                                          是全导数</a:t>
              </a:r>
              <a:r>
                <a:rPr lang="en-US" altLang="zh-CN" b="1" dirty="0"/>
                <a:t>.</a:t>
              </a:r>
              <a:endParaRPr lang="zh-CN" altLang="en-US" b="1" dirty="0"/>
            </a:p>
          </p:txBody>
        </p:sp>
        <p:graphicFrame>
          <p:nvGraphicFramePr>
            <p:cNvPr id="37892" name="Object 1044"/>
            <p:cNvGraphicFramePr>
              <a:graphicFrameLocks noChangeAspect="1"/>
            </p:cNvGraphicFramePr>
            <p:nvPr/>
          </p:nvGraphicFramePr>
          <p:xfrm>
            <a:off x="1389" y="2357"/>
            <a:ext cx="2595" cy="632"/>
          </p:xfrm>
          <a:graphic>
            <a:graphicData uri="http://schemas.openxmlformats.org/presentationml/2006/ole">
              <mc:AlternateContent xmlns:mc="http://schemas.openxmlformats.org/markup-compatibility/2006">
                <mc:Choice xmlns:v="urn:schemas-microsoft-com:vml" Requires="v">
                  <p:oleObj spid="_x0000_s213000" name="Equation" r:id="rId7" imgW="1714320" imgH="419040" progId="Equation.3">
                    <p:embed/>
                  </p:oleObj>
                </mc:Choice>
                <mc:Fallback>
                  <p:oleObj name="Equation" r:id="rId7" imgW="1714320" imgH="419040" progId="Equation.3">
                    <p:embed/>
                    <p:pic>
                      <p:nvPicPr>
                        <p:cNvPr id="0" name="Object 10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9" y="2357"/>
                          <a:ext cx="2595" cy="632"/>
                        </a:xfrm>
                        <a:prstGeom prst="rect">
                          <a:avLst/>
                        </a:prstGeom>
                        <a:gradFill rotWithShape="0">
                          <a:gsLst>
                            <a:gs pos="0">
                              <a:srgbClr val="FFFFFF"/>
                            </a:gs>
                            <a:gs pos="50000">
                              <a:schemeClr val="accent1"/>
                            </a:gs>
                            <a:gs pos="100000">
                              <a:srgbClr val="FFFFFF"/>
                            </a:gs>
                          </a:gsLst>
                          <a:lin ang="5400000" scaled="1"/>
                        </a:gradFill>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页脚占位符 4"/>
          <p:cNvSpPr>
            <a:spLocks noGrp="1"/>
          </p:cNvSpPr>
          <p:nvPr>
            <p:ph type="ftr" sz="quarter" idx="11"/>
          </p:nvPr>
        </p:nvSpPr>
        <p:spPr/>
        <p:txBody>
          <a:bodyPr/>
          <a:lstStyle/>
          <a:p>
            <a:pPr>
              <a:defRPr/>
            </a:pPr>
            <a:r>
              <a:rPr lang="zh-CN" altLang="en-US"/>
              <a:t>7: </a:t>
            </a:r>
            <a:r>
              <a:rPr lang="en-US" altLang="zh-CN"/>
              <a:t>ODE</a:t>
            </a:r>
            <a:endParaRPr lang="en-US" altLang="zh-CN">
              <a:latin typeface="Times New Roman" pitchFamily="18" charset="0"/>
            </a:endParaRPr>
          </a:p>
        </p:txBody>
      </p:sp>
      <p:sp>
        <p:nvSpPr>
          <p:cNvPr id="80901" name="灯片编号占位符 5"/>
          <p:cNvSpPr>
            <a:spLocks noGrp="1"/>
          </p:cNvSpPr>
          <p:nvPr>
            <p:ph type="sldNum" sz="quarter" idx="12"/>
          </p:nvPr>
        </p:nvSpPr>
        <p:spPr>
          <a:noFill/>
        </p:spPr>
        <p:txBody>
          <a:bodyPr/>
          <a:lstStyle/>
          <a:p>
            <a:fld id="{346B6BA8-17E3-4473-A65B-8112375110F8}" type="slidenum">
              <a:rPr lang="zh-CN" altLang="en-US" smtClean="0"/>
              <a:pPr/>
              <a:t>50</a:t>
            </a:fld>
            <a:endParaRPr lang="zh-CN" altLang="en-US"/>
          </a:p>
        </p:txBody>
      </p:sp>
      <p:sp>
        <p:nvSpPr>
          <p:cNvPr id="80902" name="Rectangle 20"/>
          <p:cNvSpPr>
            <a:spLocks noChangeArrowheads="1"/>
          </p:cNvSpPr>
          <p:nvPr/>
        </p:nvSpPr>
        <p:spPr bwMode="auto">
          <a:xfrm>
            <a:off x="615950" y="481013"/>
            <a:ext cx="5016500" cy="584200"/>
          </a:xfrm>
          <a:prstGeom prst="rect">
            <a:avLst/>
          </a:prstGeom>
          <a:noFill/>
          <a:ln w="9525">
            <a:noFill/>
            <a:miter lim="800000"/>
            <a:headEnd/>
            <a:tailEnd/>
          </a:ln>
        </p:spPr>
        <p:txBody>
          <a:bodyPr>
            <a:spAutoFit/>
          </a:bodyPr>
          <a:lstStyle/>
          <a:p>
            <a:pPr eaLnBrk="1" hangingPunct="1"/>
            <a:r>
              <a:rPr lang="zh-CN" altLang="en-US"/>
              <a:t>设 0 &lt; </a:t>
            </a:r>
            <a:r>
              <a:rPr lang="en-US" altLang="zh-CN" i="1"/>
              <a:t>h</a:t>
            </a:r>
            <a:r>
              <a:rPr lang="zh-CN" altLang="en-US"/>
              <a:t>≤</a:t>
            </a:r>
            <a:r>
              <a:rPr lang="en-US" altLang="zh-CN"/>
              <a:t> </a:t>
            </a:r>
            <a:r>
              <a:rPr lang="en-US" altLang="zh-CN" i="1"/>
              <a:t>h</a:t>
            </a:r>
            <a:r>
              <a:rPr lang="en-US" altLang="zh-CN" baseline="-25000"/>
              <a:t>0</a:t>
            </a:r>
            <a:r>
              <a:rPr lang="en-US" altLang="zh-CN"/>
              <a:t> (</a:t>
            </a:r>
            <a:r>
              <a:rPr lang="en-US" altLang="zh-CN" i="1"/>
              <a:t>h</a:t>
            </a:r>
            <a:r>
              <a:rPr lang="zh-CN" altLang="en-US" baseline="-25000"/>
              <a:t>0</a:t>
            </a:r>
            <a:r>
              <a:rPr lang="zh-CN" altLang="zh-CN"/>
              <a:t>为定数)</a:t>
            </a:r>
            <a:r>
              <a:rPr lang="zh-CN" altLang="en-US"/>
              <a:t>, 故</a:t>
            </a:r>
          </a:p>
        </p:txBody>
      </p:sp>
      <p:grpSp>
        <p:nvGrpSpPr>
          <p:cNvPr id="2" name="Group 29"/>
          <p:cNvGrpSpPr>
            <a:grpSpLocks/>
          </p:cNvGrpSpPr>
          <p:nvPr/>
        </p:nvGrpSpPr>
        <p:grpSpPr bwMode="auto">
          <a:xfrm>
            <a:off x="331788" y="2074863"/>
            <a:ext cx="8242300" cy="2009775"/>
            <a:chOff x="106" y="3343"/>
            <a:chExt cx="5192" cy="1266"/>
          </a:xfrm>
        </p:grpSpPr>
        <p:sp>
          <p:nvSpPr>
            <p:cNvPr id="80905" name="Rectangle 22"/>
            <p:cNvSpPr>
              <a:spLocks noChangeArrowheads="1"/>
            </p:cNvSpPr>
            <p:nvPr/>
          </p:nvSpPr>
          <p:spPr bwMode="auto">
            <a:xfrm>
              <a:off x="106" y="3465"/>
              <a:ext cx="5192" cy="1144"/>
            </a:xfrm>
            <a:prstGeom prst="rect">
              <a:avLst/>
            </a:prstGeom>
            <a:noFill/>
            <a:ln w="9525">
              <a:noFill/>
              <a:miter lim="800000"/>
              <a:headEnd/>
              <a:tailEnd/>
            </a:ln>
          </p:spPr>
          <p:txBody>
            <a:bodyPr wrap="none">
              <a:spAutoFit/>
            </a:bodyPr>
            <a:lstStyle/>
            <a:p>
              <a:pPr eaLnBrk="1" hangingPunct="1"/>
              <a:r>
                <a:rPr lang="zh-CN" altLang="en-US" dirty="0"/>
                <a:t>其中                          为增量函数 </a:t>
              </a:r>
              <a:r>
                <a:rPr lang="en-US" altLang="zh-CN" i="1" dirty="0"/>
                <a:t>φ </a:t>
              </a:r>
              <a:r>
                <a:rPr lang="zh-CN" altLang="en-US" dirty="0"/>
                <a:t>关于 </a:t>
              </a:r>
              <a:r>
                <a:rPr lang="en-US" altLang="en-US" i="1" dirty="0"/>
                <a:t>y </a:t>
              </a:r>
              <a:r>
                <a:rPr lang="zh-CN" altLang="en-US" dirty="0"/>
                <a:t>的</a:t>
              </a:r>
              <a:endParaRPr lang="en-US" altLang="zh-CN" dirty="0"/>
            </a:p>
            <a:p>
              <a:pPr eaLnBrk="1" hangingPunct="1">
                <a:lnSpc>
                  <a:spcPct val="150000"/>
                </a:lnSpc>
              </a:pPr>
              <a:r>
                <a:rPr lang="en-US" altLang="en-US" dirty="0" err="1"/>
                <a:t>Lipschitz</a:t>
              </a:r>
              <a:r>
                <a:rPr lang="en-US" altLang="en-US" dirty="0"/>
                <a:t> </a:t>
              </a:r>
              <a:r>
                <a:rPr lang="zh-CN" altLang="en-US" dirty="0"/>
                <a:t>常数, 按定理</a:t>
              </a:r>
              <a:r>
                <a:rPr lang="en-US" altLang="zh-CN" dirty="0"/>
                <a:t>2.2 </a:t>
              </a:r>
              <a:r>
                <a:rPr lang="zh-CN" altLang="en-US" dirty="0"/>
                <a:t>可知改进的 </a:t>
              </a:r>
              <a:r>
                <a:rPr lang="en-US" altLang="zh-CN" dirty="0"/>
                <a:t>Euler </a:t>
              </a:r>
              <a:r>
                <a:rPr lang="zh-CN" altLang="zh-CN" dirty="0"/>
                <a:t>方</a:t>
              </a:r>
              <a:endParaRPr lang="en-US" altLang="zh-CN" dirty="0"/>
            </a:p>
            <a:p>
              <a:pPr eaLnBrk="1" hangingPunct="1"/>
              <a:r>
                <a:rPr lang="zh-CN" altLang="zh-CN" dirty="0"/>
                <a:t>法是收敛的</a:t>
              </a:r>
              <a:r>
                <a:rPr lang="zh-CN" altLang="en-US" dirty="0"/>
                <a:t>.</a:t>
              </a:r>
            </a:p>
          </p:txBody>
        </p:sp>
        <p:graphicFrame>
          <p:nvGraphicFramePr>
            <p:cNvPr id="80899" name="Object 2"/>
            <p:cNvGraphicFramePr>
              <a:graphicFrameLocks noChangeAspect="1"/>
            </p:cNvGraphicFramePr>
            <p:nvPr/>
          </p:nvGraphicFramePr>
          <p:xfrm>
            <a:off x="691" y="3343"/>
            <a:ext cx="1532" cy="622"/>
          </p:xfrm>
          <a:graphic>
            <a:graphicData uri="http://schemas.openxmlformats.org/presentationml/2006/ole">
              <mc:AlternateContent xmlns:mc="http://schemas.openxmlformats.org/markup-compatibility/2006">
                <mc:Choice xmlns:v="urn:schemas-microsoft-com:vml" Requires="v">
                  <p:oleObj spid="_x0000_s80900" name="Equation" r:id="rId3" imgW="965160" imgH="393480" progId="">
                    <p:embed/>
                  </p:oleObj>
                </mc:Choice>
                <mc:Fallback>
                  <p:oleObj name="Equation" r:id="rId3" imgW="965160" imgH="39348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 y="3343"/>
                          <a:ext cx="1532"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0377" name="AutoShape 25"/>
          <p:cNvSpPr>
            <a:spLocks noChangeArrowheads="1"/>
          </p:cNvSpPr>
          <p:nvPr/>
        </p:nvSpPr>
        <p:spPr bwMode="auto">
          <a:xfrm>
            <a:off x="1177925" y="4087813"/>
            <a:ext cx="6350000" cy="2395537"/>
          </a:xfrm>
          <a:prstGeom prst="cloudCallout">
            <a:avLst>
              <a:gd name="adj1" fmla="val -21972"/>
              <a:gd name="adj2" fmla="val -82991"/>
            </a:avLst>
          </a:prstGeom>
          <a:solidFill>
            <a:srgbClr val="FFFFFF"/>
          </a:solidFill>
          <a:ln w="9525">
            <a:solidFill>
              <a:schemeClr val="tx1"/>
            </a:solidFill>
            <a:round/>
            <a:headEnd/>
            <a:tailEnd/>
          </a:ln>
        </p:spPr>
        <p:txBody>
          <a:bodyPr wrap="none" anchor="ctr"/>
          <a:lstStyle/>
          <a:p>
            <a:pPr eaLnBrk="1" hangingPunct="1"/>
            <a:r>
              <a:rPr kumimoji="1" lang="zh-CN" altLang="en-US">
                <a:solidFill>
                  <a:schemeClr val="accent2"/>
                </a:solidFill>
              </a:rPr>
              <a:t>类似地, 可以验证其他 </a:t>
            </a:r>
            <a:endParaRPr kumimoji="1" lang="en-US" altLang="zh-CN">
              <a:solidFill>
                <a:schemeClr val="accent2"/>
              </a:solidFill>
            </a:endParaRPr>
          </a:p>
          <a:p>
            <a:pPr eaLnBrk="1" hangingPunct="1"/>
            <a:r>
              <a:rPr kumimoji="1" lang="en-US" altLang="zh-CN">
                <a:solidFill>
                  <a:schemeClr val="accent2"/>
                </a:solidFill>
              </a:rPr>
              <a:t>Runge-Kutta</a:t>
            </a:r>
            <a:r>
              <a:rPr kumimoji="1" lang="zh-CN" altLang="en-US">
                <a:solidFill>
                  <a:schemeClr val="accent2"/>
                </a:solidFill>
              </a:rPr>
              <a:t>方法的收敛性</a:t>
            </a:r>
            <a:r>
              <a:rPr kumimoji="1" lang="zh-CN" altLang="en-US"/>
              <a:t>.                </a:t>
            </a:r>
            <a:endParaRPr kumimoji="1" lang="zh-CN" altLang="en-US" sz="3600"/>
          </a:p>
        </p:txBody>
      </p:sp>
      <p:graphicFrame>
        <p:nvGraphicFramePr>
          <p:cNvPr id="4" name="Object 4"/>
          <p:cNvGraphicFramePr>
            <a:graphicFrameLocks noChangeAspect="1"/>
          </p:cNvGraphicFramePr>
          <p:nvPr/>
        </p:nvGraphicFramePr>
        <p:xfrm>
          <a:off x="503238" y="1068388"/>
          <a:ext cx="7616825" cy="1038225"/>
        </p:xfrm>
        <a:graphic>
          <a:graphicData uri="http://schemas.openxmlformats.org/presentationml/2006/ole">
            <mc:AlternateContent xmlns:mc="http://schemas.openxmlformats.org/markup-compatibility/2006">
              <mc:Choice xmlns:v="urn:schemas-microsoft-com:vml" Requires="v">
                <p:oleObj spid="_x0000_s80901" name="公式" r:id="rId5" imgW="3174840" imgH="431640" progId="Equation.3">
                  <p:embed/>
                </p:oleObj>
              </mc:Choice>
              <mc:Fallback>
                <p:oleObj name="公式" r:id="rId5" imgW="317484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238" y="1068388"/>
                        <a:ext cx="7616825"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0377"/>
                                        </p:tgtEl>
                                        <p:attrNameLst>
                                          <p:attrName>style.visibility</p:attrName>
                                        </p:attrNameLst>
                                      </p:cBhvr>
                                      <p:to>
                                        <p:strVal val="visible"/>
                                      </p:to>
                                    </p:set>
                                    <p:animEffect transition="in" filter="blinds(horizontal)">
                                      <p:cBhvr>
                                        <p:cTn id="18" dur="500"/>
                                        <p:tgtEl>
                                          <p:spTgt spid="100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77"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标题 1"/>
          <p:cNvSpPr>
            <a:spLocks noGrp="1"/>
          </p:cNvSpPr>
          <p:nvPr>
            <p:ph type="title"/>
          </p:nvPr>
        </p:nvSpPr>
        <p:spPr/>
        <p:txBody>
          <a:bodyPr/>
          <a:lstStyle/>
          <a:p>
            <a:pPr algn="l"/>
            <a:endParaRPr lang="zh-CN" altLang="en-US" u="none" dirty="0">
              <a:solidFill>
                <a:schemeClr val="tx1"/>
              </a:solidFill>
            </a:endParaRPr>
          </a:p>
        </p:txBody>
      </p:sp>
      <p:sp>
        <p:nvSpPr>
          <p:cNvPr id="3" name="页脚占位符 2"/>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81925" name="灯片编号占位符 3"/>
          <p:cNvSpPr>
            <a:spLocks noGrp="1"/>
          </p:cNvSpPr>
          <p:nvPr>
            <p:ph type="sldNum" sz="quarter" idx="12"/>
          </p:nvPr>
        </p:nvSpPr>
        <p:spPr>
          <a:noFill/>
        </p:spPr>
        <p:txBody>
          <a:bodyPr/>
          <a:lstStyle/>
          <a:p>
            <a:fld id="{68CEED69-D331-47AD-8A46-B41388C7F631}" type="slidenum">
              <a:rPr lang="zh-CN" altLang="en-US" smtClean="0"/>
              <a:pPr/>
              <a:t>51</a:t>
            </a:fld>
            <a:endParaRPr lang="en-US" altLang="zh-CN"/>
          </a:p>
        </p:txBody>
      </p:sp>
      <p:sp>
        <p:nvSpPr>
          <p:cNvPr id="103430" name="矩形 5"/>
          <p:cNvSpPr>
            <a:spLocks noChangeArrowheads="1"/>
          </p:cNvSpPr>
          <p:nvPr/>
        </p:nvSpPr>
        <p:spPr bwMode="auto">
          <a:xfrm>
            <a:off x="515938" y="261938"/>
            <a:ext cx="7978775" cy="2062162"/>
          </a:xfrm>
          <a:prstGeom prst="rect">
            <a:avLst/>
          </a:prstGeom>
          <a:noFill/>
          <a:ln w="9525">
            <a:noFill/>
            <a:miter lim="800000"/>
            <a:headEnd/>
            <a:tailEnd/>
          </a:ln>
        </p:spPr>
        <p:txBody>
          <a:bodyPr>
            <a:spAutoFit/>
          </a:bodyPr>
          <a:lstStyle/>
          <a:p>
            <a:r>
              <a:rPr lang="zh-CN" altLang="en-US" b="1"/>
              <a:t>推论</a:t>
            </a:r>
            <a:r>
              <a:rPr lang="en-US" altLang="zh-CN" b="1"/>
              <a:t>2.1</a:t>
            </a:r>
            <a:r>
              <a:rPr lang="en-US" altLang="zh-CN"/>
              <a:t> </a:t>
            </a:r>
            <a:r>
              <a:rPr lang="zh-CN" altLang="en-US"/>
              <a:t>若初值问题中的函数</a:t>
            </a:r>
            <a:r>
              <a:rPr lang="en-US" altLang="zh-CN" i="1"/>
              <a:t>F</a:t>
            </a:r>
            <a:r>
              <a:rPr lang="en-US" altLang="zh-CN"/>
              <a:t>(</a:t>
            </a:r>
            <a:r>
              <a:rPr lang="en-US" altLang="zh-CN" i="1"/>
              <a:t>x</a:t>
            </a:r>
            <a:r>
              <a:rPr lang="en-US" altLang="zh-CN"/>
              <a:t>, </a:t>
            </a:r>
            <a:r>
              <a:rPr lang="en-US" altLang="zh-CN" i="1"/>
              <a:t>Y</a:t>
            </a:r>
            <a:r>
              <a:rPr lang="en-US" altLang="zh-CN"/>
              <a:t>) </a:t>
            </a:r>
            <a:r>
              <a:rPr lang="zh-CN" altLang="en-US"/>
              <a:t>在区域</a:t>
            </a:r>
            <a:endParaRPr lang="en-US" altLang="zh-CN"/>
          </a:p>
          <a:p>
            <a:pPr algn="ctr"/>
            <a:r>
              <a:rPr kumimoji="1" lang="en-US" altLang="zh-CN" i="1">
                <a:cs typeface="Times New Roman" pitchFamily="18" charset="0"/>
              </a:rPr>
              <a:t>D </a:t>
            </a:r>
            <a:r>
              <a:rPr kumimoji="1" lang="en-US" altLang="zh-CN">
                <a:cs typeface="Times New Roman" pitchFamily="18" charset="0"/>
              </a:rPr>
              <a:t>={(</a:t>
            </a:r>
            <a:r>
              <a:rPr kumimoji="1" lang="en-US" altLang="zh-CN" i="1">
                <a:cs typeface="Times New Roman" pitchFamily="18" charset="0"/>
              </a:rPr>
              <a:t>x</a:t>
            </a:r>
            <a:r>
              <a:rPr kumimoji="1" lang="en-US" altLang="zh-CN">
                <a:cs typeface="Times New Roman" pitchFamily="18" charset="0"/>
              </a:rPr>
              <a:t>, </a:t>
            </a:r>
            <a:r>
              <a:rPr kumimoji="1" lang="en-US" altLang="zh-CN" i="1">
                <a:cs typeface="Times New Roman" pitchFamily="18" charset="0"/>
              </a:rPr>
              <a:t>Y</a:t>
            </a:r>
            <a:r>
              <a:rPr kumimoji="1" lang="en-US" altLang="zh-CN">
                <a:cs typeface="Times New Roman" pitchFamily="18" charset="0"/>
              </a:rPr>
              <a:t>)|</a:t>
            </a:r>
            <a:r>
              <a:rPr kumimoji="1" lang="en-US" altLang="zh-CN" i="1">
                <a:cs typeface="Times New Roman" pitchFamily="18" charset="0"/>
              </a:rPr>
              <a:t>a ≤ x ≤ b, Y</a:t>
            </a:r>
            <a:r>
              <a:rPr kumimoji="1" lang="en-US" altLang="zh-CN">
                <a:cs typeface="Times New Roman" pitchFamily="18" charset="0"/>
                <a:sym typeface="Symbol" pitchFamily="18" charset="2"/>
              </a:rPr>
              <a:t></a:t>
            </a:r>
            <a:r>
              <a:rPr kumimoji="1" lang="en-US" altLang="zh-CN" i="1">
                <a:cs typeface="Times New Roman" pitchFamily="18" charset="0"/>
                <a:sym typeface="Symbol" pitchFamily="18" charset="2"/>
              </a:rPr>
              <a:t>R</a:t>
            </a:r>
            <a:r>
              <a:rPr kumimoji="1" lang="en-US" altLang="zh-CN" i="1" baseline="30000">
                <a:cs typeface="Times New Roman" pitchFamily="18" charset="0"/>
                <a:sym typeface="Symbol" pitchFamily="18" charset="2"/>
              </a:rPr>
              <a:t>m</a:t>
            </a:r>
            <a:r>
              <a:rPr kumimoji="1" lang="en-US" altLang="zh-CN">
                <a:cs typeface="Times New Roman" pitchFamily="18" charset="0"/>
              </a:rPr>
              <a:t>}</a:t>
            </a:r>
          </a:p>
          <a:p>
            <a:r>
              <a:rPr lang="zh-CN" altLang="en-US"/>
              <a:t>上关于</a:t>
            </a:r>
            <a:r>
              <a:rPr lang="en-US" altLang="zh-CN" i="1"/>
              <a:t>Y</a:t>
            </a:r>
            <a:r>
              <a:rPr lang="zh-CN" altLang="en-US"/>
              <a:t>满足</a:t>
            </a:r>
            <a:r>
              <a:rPr lang="en-US" altLang="zh-CN"/>
              <a:t>Lipschitz</a:t>
            </a:r>
            <a:r>
              <a:rPr lang="zh-CN" altLang="en-US"/>
              <a:t>条件</a:t>
            </a:r>
            <a:r>
              <a:rPr lang="en-US" altLang="zh-CN"/>
              <a:t>, </a:t>
            </a:r>
            <a:r>
              <a:rPr lang="zh-CN" altLang="en-US"/>
              <a:t>则标准四阶 </a:t>
            </a:r>
            <a:r>
              <a:rPr lang="en-US" altLang="zh-CN"/>
              <a:t>Runge-Kutta</a:t>
            </a:r>
            <a:r>
              <a:rPr lang="zh-CN" altLang="en-US"/>
              <a:t>方法是收敛的</a:t>
            </a:r>
            <a:r>
              <a:rPr lang="en-US" altLang="zh-CN"/>
              <a:t>.</a:t>
            </a:r>
            <a:endParaRPr lang="zh-CN" altLang="en-US"/>
          </a:p>
        </p:txBody>
      </p:sp>
      <p:sp>
        <p:nvSpPr>
          <p:cNvPr id="7" name="矩形 4"/>
          <p:cNvSpPr>
            <a:spLocks noChangeArrowheads="1"/>
          </p:cNvSpPr>
          <p:nvPr/>
        </p:nvSpPr>
        <p:spPr bwMode="auto">
          <a:xfrm>
            <a:off x="444500" y="2225675"/>
            <a:ext cx="8223250" cy="1077913"/>
          </a:xfrm>
          <a:prstGeom prst="rect">
            <a:avLst/>
          </a:prstGeom>
          <a:noFill/>
          <a:ln w="9525">
            <a:noFill/>
            <a:miter lim="800000"/>
            <a:headEnd/>
            <a:tailEnd/>
          </a:ln>
        </p:spPr>
        <p:txBody>
          <a:bodyPr>
            <a:spAutoFit/>
          </a:bodyPr>
          <a:lstStyle/>
          <a:p>
            <a:r>
              <a:rPr lang="zh-CN" altLang="en-US" b="1"/>
              <a:t>证明：</a:t>
            </a:r>
            <a:r>
              <a:rPr lang="zh-CN" altLang="en-US"/>
              <a:t>依定理</a:t>
            </a:r>
            <a:r>
              <a:rPr lang="en-US" altLang="zh-CN"/>
              <a:t>2.2, </a:t>
            </a:r>
            <a:r>
              <a:rPr lang="zh-CN" altLang="en-US"/>
              <a:t>只需证明标准</a:t>
            </a:r>
            <a:r>
              <a:rPr lang="en-US" altLang="zh-CN"/>
              <a:t>Runge-Kutta</a:t>
            </a:r>
            <a:r>
              <a:rPr lang="zh-CN" altLang="en-US"/>
              <a:t>方法的增量函数</a:t>
            </a:r>
            <a:r>
              <a:rPr lang="en-US" altLang="zh-CN" i="1"/>
              <a:t>φ</a:t>
            </a:r>
            <a:r>
              <a:rPr lang="zh-CN" altLang="en-US"/>
              <a:t>满足</a:t>
            </a:r>
            <a:r>
              <a:rPr lang="en-US" altLang="zh-CN"/>
              <a:t>Lipschitz</a:t>
            </a:r>
            <a:r>
              <a:rPr lang="zh-CN" altLang="en-US"/>
              <a:t>条件。由</a:t>
            </a:r>
            <a:endParaRPr lang="en-US" altLang="zh-CN"/>
          </a:p>
        </p:txBody>
      </p:sp>
      <p:graphicFrame>
        <p:nvGraphicFramePr>
          <p:cNvPr id="158727" name="Object 7"/>
          <p:cNvGraphicFramePr>
            <a:graphicFrameLocks noChangeAspect="1"/>
          </p:cNvGraphicFramePr>
          <p:nvPr/>
        </p:nvGraphicFramePr>
        <p:xfrm>
          <a:off x="631825" y="3325813"/>
          <a:ext cx="7524750" cy="2925762"/>
        </p:xfrm>
        <a:graphic>
          <a:graphicData uri="http://schemas.openxmlformats.org/presentationml/2006/ole">
            <mc:AlternateContent xmlns:mc="http://schemas.openxmlformats.org/markup-compatibility/2006">
              <mc:Choice xmlns:v="urn:schemas-microsoft-com:vml" Requires="v">
                <p:oleObj spid="_x0000_s81923" name="公式" r:id="rId3" imgW="3136680" imgH="1218960" progId="Equation.3">
                  <p:embed/>
                </p:oleObj>
              </mc:Choice>
              <mc:Fallback>
                <p:oleObj name="公式" r:id="rId3" imgW="3136680" imgH="121896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825" y="3325813"/>
                        <a:ext cx="7524750" cy="292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30"/>
                                        </p:tgtEl>
                                        <p:attrNameLst>
                                          <p:attrName>style.visibility</p:attrName>
                                        </p:attrNameLst>
                                      </p:cBhvr>
                                      <p:to>
                                        <p:strVal val="visible"/>
                                      </p:to>
                                    </p:set>
                                    <p:animEffect transition="in" filter="blinds(horizontal)">
                                      <p:cBhvr>
                                        <p:cTn id="7" dur="500"/>
                                        <p:tgtEl>
                                          <p:spTgt spid="1034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58727"/>
                                        </p:tgtEl>
                                        <p:attrNameLst>
                                          <p:attrName>style.visibility</p:attrName>
                                        </p:attrNameLst>
                                      </p:cBhvr>
                                      <p:to>
                                        <p:strVal val="visible"/>
                                      </p:to>
                                    </p:set>
                                    <p:anim calcmode="lin" valueType="num">
                                      <p:cBhvr additive="base">
                                        <p:cTn id="17" dur="500" fill="hold"/>
                                        <p:tgtEl>
                                          <p:spTgt spid="158727"/>
                                        </p:tgtEl>
                                        <p:attrNameLst>
                                          <p:attrName>ppt_x</p:attrName>
                                        </p:attrNameLst>
                                      </p:cBhvr>
                                      <p:tavLst>
                                        <p:tav tm="0">
                                          <p:val>
                                            <p:strVal val="0-#ppt_w/2"/>
                                          </p:val>
                                        </p:tav>
                                        <p:tav tm="100000">
                                          <p:val>
                                            <p:strVal val="#ppt_x"/>
                                          </p:val>
                                        </p:tav>
                                      </p:tavLst>
                                    </p:anim>
                                    <p:anim calcmode="lin" valueType="num">
                                      <p:cBhvr additive="base">
                                        <p:cTn id="18" dur="500" fill="hold"/>
                                        <p:tgtEl>
                                          <p:spTgt spid="1587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0"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标题 1"/>
          <p:cNvSpPr>
            <a:spLocks noGrp="1"/>
          </p:cNvSpPr>
          <p:nvPr>
            <p:ph type="title"/>
          </p:nvPr>
        </p:nvSpPr>
        <p:spPr>
          <a:xfrm>
            <a:off x="533400" y="158750"/>
            <a:ext cx="7772400" cy="715963"/>
          </a:xfrm>
        </p:spPr>
        <p:txBody>
          <a:bodyPr/>
          <a:lstStyle/>
          <a:p>
            <a:pPr algn="l"/>
            <a:r>
              <a:rPr lang="zh-CN" altLang="en-US" dirty="0">
                <a:latin typeface="Times New Roman" pitchFamily="18" charset="0"/>
                <a:cs typeface="Times New Roman" pitchFamily="18" charset="0"/>
              </a:rPr>
              <a:t>推论</a:t>
            </a:r>
            <a:r>
              <a:rPr lang="en-US" altLang="zh-CN" dirty="0">
                <a:latin typeface="Times New Roman" pitchFamily="18" charset="0"/>
                <a:cs typeface="Times New Roman" pitchFamily="18" charset="0"/>
              </a:rPr>
              <a:t>2.1 </a:t>
            </a:r>
            <a:r>
              <a:rPr lang="zh-CN" altLang="en-US" dirty="0">
                <a:latin typeface="Times New Roman" pitchFamily="18" charset="0"/>
                <a:cs typeface="Times New Roman" pitchFamily="18" charset="0"/>
              </a:rPr>
              <a:t>的证明</a:t>
            </a:r>
          </a:p>
        </p:txBody>
      </p:sp>
      <p:sp>
        <p:nvSpPr>
          <p:cNvPr id="3" name="页脚占位符 2"/>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82950" name="灯片编号占位符 3"/>
          <p:cNvSpPr>
            <a:spLocks noGrp="1"/>
          </p:cNvSpPr>
          <p:nvPr>
            <p:ph type="sldNum" sz="quarter" idx="12"/>
          </p:nvPr>
        </p:nvSpPr>
        <p:spPr>
          <a:noFill/>
        </p:spPr>
        <p:txBody>
          <a:bodyPr/>
          <a:lstStyle/>
          <a:p>
            <a:fld id="{C8A76C22-4AC6-4B40-B7F3-620E836B7129}" type="slidenum">
              <a:rPr lang="zh-CN" altLang="en-US" smtClean="0"/>
              <a:pPr/>
              <a:t>52</a:t>
            </a:fld>
            <a:endParaRPr lang="en-US" altLang="zh-CN"/>
          </a:p>
        </p:txBody>
      </p:sp>
      <p:graphicFrame>
        <p:nvGraphicFramePr>
          <p:cNvPr id="158727" name="Object 7"/>
          <p:cNvGraphicFramePr>
            <a:graphicFrameLocks noChangeAspect="1"/>
          </p:cNvGraphicFramePr>
          <p:nvPr/>
        </p:nvGraphicFramePr>
        <p:xfrm>
          <a:off x="684213" y="873125"/>
          <a:ext cx="7524750" cy="2925763"/>
        </p:xfrm>
        <a:graphic>
          <a:graphicData uri="http://schemas.openxmlformats.org/presentationml/2006/ole">
            <mc:AlternateContent xmlns:mc="http://schemas.openxmlformats.org/markup-compatibility/2006">
              <mc:Choice xmlns:v="urn:schemas-microsoft-com:vml" Requires="v">
                <p:oleObj spid="_x0000_s82948" name="公式" r:id="rId3" imgW="3136680" imgH="1218960" progId="Equation.3">
                  <p:embed/>
                </p:oleObj>
              </mc:Choice>
              <mc:Fallback>
                <p:oleObj name="公式" r:id="rId3" imgW="3136680" imgH="121896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873125"/>
                        <a:ext cx="7524750" cy="292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0" name="矩形 6"/>
          <p:cNvSpPr>
            <a:spLocks noChangeArrowheads="1"/>
          </p:cNvSpPr>
          <p:nvPr/>
        </p:nvSpPr>
        <p:spPr bwMode="auto">
          <a:xfrm>
            <a:off x="630238" y="3697288"/>
            <a:ext cx="6472237" cy="585787"/>
          </a:xfrm>
          <a:prstGeom prst="rect">
            <a:avLst/>
          </a:prstGeom>
          <a:noFill/>
          <a:ln w="9525">
            <a:noFill/>
            <a:miter lim="800000"/>
            <a:headEnd/>
            <a:tailEnd/>
          </a:ln>
        </p:spPr>
        <p:txBody>
          <a:bodyPr>
            <a:spAutoFit/>
          </a:bodyPr>
          <a:lstStyle/>
          <a:p>
            <a:r>
              <a:rPr lang="zh-CN" altLang="en-US"/>
              <a:t>标准</a:t>
            </a:r>
            <a:r>
              <a:rPr lang="en-US" altLang="zh-CN"/>
              <a:t>Runge-Kutta</a:t>
            </a:r>
            <a:r>
              <a:rPr lang="zh-CN" altLang="en-US"/>
              <a:t>方法的增量函数</a:t>
            </a:r>
          </a:p>
        </p:txBody>
      </p:sp>
      <p:graphicFrame>
        <p:nvGraphicFramePr>
          <p:cNvPr id="89108" name="Object 20"/>
          <p:cNvGraphicFramePr>
            <a:graphicFrameLocks noChangeAspect="1"/>
          </p:cNvGraphicFramePr>
          <p:nvPr/>
        </p:nvGraphicFramePr>
        <p:xfrm>
          <a:off x="563563" y="4387850"/>
          <a:ext cx="8226425" cy="1524000"/>
        </p:xfrm>
        <a:graphic>
          <a:graphicData uri="http://schemas.openxmlformats.org/presentationml/2006/ole">
            <mc:AlternateContent xmlns:mc="http://schemas.openxmlformats.org/markup-compatibility/2006">
              <mc:Choice xmlns:v="urn:schemas-microsoft-com:vml" Requires="v">
                <p:oleObj spid="_x0000_s82949" name="公式" r:id="rId5" imgW="3301920" imgH="609480" progId="Equation.3">
                  <p:embed/>
                </p:oleObj>
              </mc:Choice>
              <mc:Fallback>
                <p:oleObj name="公式" r:id="rId5" imgW="3301920" imgH="60948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563" y="4387850"/>
                        <a:ext cx="8226425"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8727"/>
                                        </p:tgtEl>
                                        <p:attrNameLst>
                                          <p:attrName>style.visibility</p:attrName>
                                        </p:attrNameLst>
                                      </p:cBhvr>
                                      <p:to>
                                        <p:strVal val="visible"/>
                                      </p:to>
                                    </p:set>
                                    <p:anim calcmode="lin" valueType="num">
                                      <p:cBhvr additive="base">
                                        <p:cTn id="7" dur="500" fill="hold"/>
                                        <p:tgtEl>
                                          <p:spTgt spid="158727"/>
                                        </p:tgtEl>
                                        <p:attrNameLst>
                                          <p:attrName>ppt_x</p:attrName>
                                        </p:attrNameLst>
                                      </p:cBhvr>
                                      <p:tavLst>
                                        <p:tav tm="0">
                                          <p:val>
                                            <p:strVal val="0-#ppt_w/2"/>
                                          </p:val>
                                        </p:tav>
                                        <p:tav tm="100000">
                                          <p:val>
                                            <p:strVal val="#ppt_x"/>
                                          </p:val>
                                        </p:tav>
                                      </p:tavLst>
                                    </p:anim>
                                    <p:anim calcmode="lin" valueType="num">
                                      <p:cBhvr additive="base">
                                        <p:cTn id="8" dur="500" fill="hold"/>
                                        <p:tgtEl>
                                          <p:spTgt spid="1587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9880"/>
                                        </p:tgtEl>
                                        <p:attrNameLst>
                                          <p:attrName>style.visibility</p:attrName>
                                        </p:attrNameLst>
                                      </p:cBhvr>
                                      <p:to>
                                        <p:strVal val="visible"/>
                                      </p:to>
                                    </p:set>
                                    <p:animEffect transition="in" filter="wipe(left)">
                                      <p:cBhvr>
                                        <p:cTn id="13" dur="500"/>
                                        <p:tgtEl>
                                          <p:spTgt spid="7988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89108"/>
                                        </p:tgtEl>
                                        <p:attrNameLst>
                                          <p:attrName>style.visibility</p:attrName>
                                        </p:attrNameLst>
                                      </p:cBhvr>
                                      <p:to>
                                        <p:strVal val="visible"/>
                                      </p:to>
                                    </p:set>
                                    <p:animEffect transition="in" filter="wipe(up)">
                                      <p:cBhvr>
                                        <p:cTn id="18" dur="500"/>
                                        <p:tgtEl>
                                          <p:spTgt spid="89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标题 1"/>
          <p:cNvSpPr>
            <a:spLocks noGrp="1"/>
          </p:cNvSpPr>
          <p:nvPr>
            <p:ph type="title"/>
          </p:nvPr>
        </p:nvSpPr>
        <p:spPr>
          <a:xfrm>
            <a:off x="533400" y="158750"/>
            <a:ext cx="7772400" cy="715963"/>
          </a:xfrm>
        </p:spPr>
        <p:txBody>
          <a:bodyPr/>
          <a:lstStyle/>
          <a:p>
            <a:pPr algn="l"/>
            <a:r>
              <a:rPr lang="zh-CN" altLang="en-US" sz="2400" dirty="0">
                <a:latin typeface="Times New Roman" pitchFamily="18" charset="0"/>
                <a:cs typeface="Times New Roman" pitchFamily="18" charset="0"/>
              </a:rPr>
              <a:t>推论</a:t>
            </a:r>
            <a:r>
              <a:rPr lang="en-US" altLang="zh-CN" sz="2400" dirty="0">
                <a:latin typeface="Times New Roman" pitchFamily="18" charset="0"/>
                <a:cs typeface="Times New Roman" pitchFamily="18" charset="0"/>
              </a:rPr>
              <a:t>2.1 </a:t>
            </a:r>
            <a:r>
              <a:rPr lang="zh-CN" altLang="en-US" sz="2400" dirty="0">
                <a:latin typeface="Times New Roman" pitchFamily="18" charset="0"/>
                <a:cs typeface="Times New Roman" pitchFamily="18" charset="0"/>
              </a:rPr>
              <a:t>的证明</a:t>
            </a:r>
          </a:p>
        </p:txBody>
      </p:sp>
      <p:sp>
        <p:nvSpPr>
          <p:cNvPr id="3" name="页脚占位符 2"/>
          <p:cNvSpPr>
            <a:spLocks noGrp="1"/>
          </p:cNvSpPr>
          <p:nvPr>
            <p:ph type="ftr" sz="quarter" idx="11"/>
          </p:nvPr>
        </p:nvSpPr>
        <p:spPr/>
        <p:txBody>
          <a:bodyPr/>
          <a:lstStyle/>
          <a:p>
            <a:pPr>
              <a:defRPr/>
            </a:pPr>
            <a:r>
              <a:rPr lang="en-US" altLang="zh-CN" dirty="0"/>
              <a:t>4: ODE</a:t>
            </a:r>
            <a:endParaRPr lang="en-US" altLang="zh-CN" dirty="0">
              <a:latin typeface="Times New Roman" pitchFamily="18" charset="0"/>
            </a:endParaRPr>
          </a:p>
        </p:txBody>
      </p:sp>
      <p:sp>
        <p:nvSpPr>
          <p:cNvPr id="83975" name="灯片编号占位符 3"/>
          <p:cNvSpPr>
            <a:spLocks noGrp="1"/>
          </p:cNvSpPr>
          <p:nvPr>
            <p:ph type="sldNum" sz="quarter" idx="12"/>
          </p:nvPr>
        </p:nvSpPr>
        <p:spPr>
          <a:noFill/>
        </p:spPr>
        <p:txBody>
          <a:bodyPr/>
          <a:lstStyle/>
          <a:p>
            <a:fld id="{18AD94A6-DAE7-4E46-BEFF-FB6B4017B6D2}" type="slidenum">
              <a:rPr lang="zh-CN" altLang="en-US" smtClean="0"/>
              <a:pPr/>
              <a:t>53</a:t>
            </a:fld>
            <a:endParaRPr lang="en-US" altLang="zh-CN"/>
          </a:p>
        </p:txBody>
      </p:sp>
      <p:graphicFrame>
        <p:nvGraphicFramePr>
          <p:cNvPr id="158727" name="Object 7"/>
          <p:cNvGraphicFramePr>
            <a:graphicFrameLocks noChangeAspect="1"/>
          </p:cNvGraphicFramePr>
          <p:nvPr/>
        </p:nvGraphicFramePr>
        <p:xfrm>
          <a:off x="946150" y="2489200"/>
          <a:ext cx="7159625" cy="1951038"/>
        </p:xfrm>
        <a:graphic>
          <a:graphicData uri="http://schemas.openxmlformats.org/presentationml/2006/ole">
            <mc:AlternateContent xmlns:mc="http://schemas.openxmlformats.org/markup-compatibility/2006">
              <mc:Choice xmlns:v="urn:schemas-microsoft-com:vml" Requires="v">
                <p:oleObj spid="_x0000_s83973" name="公式" r:id="rId3" imgW="2984400" imgH="812520" progId="Equation.3">
                  <p:embed/>
                </p:oleObj>
              </mc:Choice>
              <mc:Fallback>
                <p:oleObj name="公式" r:id="rId3" imgW="2984400" imgH="81252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150" y="2489200"/>
                        <a:ext cx="7159625" cy="1951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a:spLocks noChangeArrowheads="1"/>
          </p:cNvSpPr>
          <p:nvPr/>
        </p:nvSpPr>
        <p:spPr bwMode="auto">
          <a:xfrm>
            <a:off x="384175" y="4533900"/>
            <a:ext cx="8323263" cy="1076325"/>
          </a:xfrm>
          <a:prstGeom prst="rect">
            <a:avLst/>
          </a:prstGeom>
          <a:noFill/>
          <a:ln w="9525">
            <a:noFill/>
            <a:miter lim="800000"/>
            <a:headEnd/>
            <a:tailEnd/>
          </a:ln>
        </p:spPr>
        <p:txBody>
          <a:bodyPr>
            <a:spAutoFit/>
          </a:bodyPr>
          <a:lstStyle/>
          <a:p>
            <a:r>
              <a:rPr lang="zh-CN" altLang="en-US"/>
              <a:t>由于</a:t>
            </a:r>
            <a:r>
              <a:rPr lang="en-US" altLang="zh-CN" i="1"/>
              <a:t>F</a:t>
            </a:r>
            <a:r>
              <a:rPr lang="en-US" altLang="zh-CN"/>
              <a:t>(</a:t>
            </a:r>
            <a:r>
              <a:rPr lang="en-US" altLang="zh-CN" i="1"/>
              <a:t>x</a:t>
            </a:r>
            <a:r>
              <a:rPr lang="en-US" altLang="zh-CN"/>
              <a:t>, </a:t>
            </a:r>
            <a:r>
              <a:rPr lang="en-US" altLang="zh-CN" i="1"/>
              <a:t>Y</a:t>
            </a:r>
            <a:r>
              <a:rPr lang="en-US" altLang="zh-CN"/>
              <a:t>) </a:t>
            </a:r>
            <a:r>
              <a:rPr lang="zh-CN" altLang="en-US"/>
              <a:t>在区域</a:t>
            </a:r>
            <a:r>
              <a:rPr lang="en-US" altLang="zh-CN" i="1"/>
              <a:t>D</a:t>
            </a:r>
            <a:r>
              <a:rPr lang="zh-CN" altLang="en-US"/>
              <a:t>上关于</a:t>
            </a:r>
            <a:r>
              <a:rPr lang="en-US" altLang="zh-CN" i="1"/>
              <a:t>Y</a:t>
            </a:r>
            <a:r>
              <a:rPr lang="zh-CN" altLang="en-US"/>
              <a:t>满足</a:t>
            </a:r>
            <a:r>
              <a:rPr lang="en-US" altLang="zh-CN"/>
              <a:t>Lipschitz</a:t>
            </a:r>
            <a:r>
              <a:rPr lang="zh-CN" altLang="en-US"/>
              <a:t>条件，则</a:t>
            </a:r>
          </a:p>
        </p:txBody>
      </p:sp>
      <p:graphicFrame>
        <p:nvGraphicFramePr>
          <p:cNvPr id="89108" name="Object 20"/>
          <p:cNvGraphicFramePr>
            <a:graphicFrameLocks noChangeAspect="1"/>
          </p:cNvGraphicFramePr>
          <p:nvPr/>
        </p:nvGraphicFramePr>
        <p:xfrm>
          <a:off x="341313" y="703263"/>
          <a:ext cx="8226425" cy="1524000"/>
        </p:xfrm>
        <a:graphic>
          <a:graphicData uri="http://schemas.openxmlformats.org/presentationml/2006/ole">
            <mc:AlternateContent xmlns:mc="http://schemas.openxmlformats.org/markup-compatibility/2006">
              <mc:Choice xmlns:v="urn:schemas-microsoft-com:vml" Requires="v">
                <p:oleObj spid="_x0000_s83974" name="公式" r:id="rId5" imgW="3301920" imgH="609480" progId="Equation.3">
                  <p:embed/>
                </p:oleObj>
              </mc:Choice>
              <mc:Fallback>
                <p:oleObj name="公式" r:id="rId5" imgW="3301920" imgH="60948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313" y="703263"/>
                        <a:ext cx="8226425"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7" name="矩形 8"/>
          <p:cNvSpPr>
            <a:spLocks noChangeArrowheads="1"/>
          </p:cNvSpPr>
          <p:nvPr/>
        </p:nvSpPr>
        <p:spPr bwMode="auto">
          <a:xfrm>
            <a:off x="385763" y="2143125"/>
            <a:ext cx="1004887" cy="584200"/>
          </a:xfrm>
          <a:prstGeom prst="rect">
            <a:avLst/>
          </a:prstGeom>
          <a:noFill/>
          <a:ln w="9525">
            <a:noFill/>
            <a:miter lim="800000"/>
            <a:headEnd/>
            <a:tailEnd/>
          </a:ln>
        </p:spPr>
        <p:txBody>
          <a:bodyPr wrap="none">
            <a:spAutoFit/>
          </a:bodyPr>
          <a:lstStyle/>
          <a:p>
            <a:r>
              <a:rPr lang="zh-CN" altLang="en-US"/>
              <a:t>其中</a:t>
            </a:r>
          </a:p>
        </p:txBody>
      </p:sp>
      <p:graphicFrame>
        <p:nvGraphicFramePr>
          <p:cNvPr id="2" name="Object 4"/>
          <p:cNvGraphicFramePr>
            <a:graphicFrameLocks noChangeAspect="1"/>
          </p:cNvGraphicFramePr>
          <p:nvPr/>
        </p:nvGraphicFramePr>
        <p:xfrm>
          <a:off x="350838" y="5627688"/>
          <a:ext cx="8410575" cy="609600"/>
        </p:xfrm>
        <a:graphic>
          <a:graphicData uri="http://schemas.openxmlformats.org/presentationml/2006/ole">
            <mc:AlternateContent xmlns:mc="http://schemas.openxmlformats.org/markup-compatibility/2006">
              <mc:Choice xmlns:v="urn:schemas-microsoft-com:vml" Requires="v">
                <p:oleObj spid="_x0000_s83975" name="公式" r:id="rId7" imgW="3504960" imgH="253800" progId="Equation.3">
                  <p:embed/>
                </p:oleObj>
              </mc:Choice>
              <mc:Fallback>
                <p:oleObj name="公式" r:id="rId7" imgW="3504960" imgH="253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838" y="5627688"/>
                        <a:ext cx="84105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8727"/>
                                        </p:tgtEl>
                                        <p:attrNameLst>
                                          <p:attrName>style.visibility</p:attrName>
                                        </p:attrNameLst>
                                      </p:cBhvr>
                                      <p:to>
                                        <p:strVal val="visible"/>
                                      </p:to>
                                    </p:set>
                                    <p:anim calcmode="lin" valueType="num">
                                      <p:cBhvr additive="base">
                                        <p:cTn id="7" dur="500" fill="hold"/>
                                        <p:tgtEl>
                                          <p:spTgt spid="158727"/>
                                        </p:tgtEl>
                                        <p:attrNameLst>
                                          <p:attrName>ppt_x</p:attrName>
                                        </p:attrNameLst>
                                      </p:cBhvr>
                                      <p:tavLst>
                                        <p:tav tm="0">
                                          <p:val>
                                            <p:strVal val="0-#ppt_w/2"/>
                                          </p:val>
                                        </p:tav>
                                        <p:tav tm="100000">
                                          <p:val>
                                            <p:strVal val="#ppt_x"/>
                                          </p:val>
                                        </p:tav>
                                      </p:tavLst>
                                    </p:anim>
                                    <p:anim calcmode="lin" valueType="num">
                                      <p:cBhvr additive="base">
                                        <p:cTn id="8" dur="500" fill="hold"/>
                                        <p:tgtEl>
                                          <p:spTgt spid="1587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标题 1"/>
          <p:cNvSpPr>
            <a:spLocks noGrp="1"/>
          </p:cNvSpPr>
          <p:nvPr>
            <p:ph type="title"/>
          </p:nvPr>
        </p:nvSpPr>
        <p:spPr>
          <a:xfrm>
            <a:off x="533400" y="158750"/>
            <a:ext cx="7772400" cy="715963"/>
          </a:xfrm>
        </p:spPr>
        <p:txBody>
          <a:bodyPr/>
          <a:lstStyle/>
          <a:p>
            <a:pPr algn="l"/>
            <a:r>
              <a:rPr lang="zh-CN" altLang="en-US" sz="2400" dirty="0">
                <a:latin typeface="Times New Roman" pitchFamily="18" charset="0"/>
                <a:cs typeface="Times New Roman" pitchFamily="18" charset="0"/>
              </a:rPr>
              <a:t>推论</a:t>
            </a:r>
            <a:r>
              <a:rPr lang="en-US" altLang="zh-CN" sz="2400" dirty="0">
                <a:latin typeface="Times New Roman" pitchFamily="18" charset="0"/>
                <a:cs typeface="Times New Roman" pitchFamily="18" charset="0"/>
              </a:rPr>
              <a:t>2.1 </a:t>
            </a:r>
            <a:r>
              <a:rPr lang="zh-CN" altLang="en-US" sz="2400" dirty="0">
                <a:latin typeface="Times New Roman" pitchFamily="18" charset="0"/>
                <a:cs typeface="Times New Roman" pitchFamily="18" charset="0"/>
              </a:rPr>
              <a:t>的证明</a:t>
            </a:r>
          </a:p>
        </p:txBody>
      </p:sp>
      <p:sp>
        <p:nvSpPr>
          <p:cNvPr id="3" name="页脚占位符 2"/>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84998" name="灯片编号占位符 3"/>
          <p:cNvSpPr>
            <a:spLocks noGrp="1"/>
          </p:cNvSpPr>
          <p:nvPr>
            <p:ph type="sldNum" sz="quarter" idx="12"/>
          </p:nvPr>
        </p:nvSpPr>
        <p:spPr>
          <a:noFill/>
        </p:spPr>
        <p:txBody>
          <a:bodyPr/>
          <a:lstStyle/>
          <a:p>
            <a:fld id="{FAACB1E4-F615-47B6-BE83-B3A8A64BA71F}" type="slidenum">
              <a:rPr lang="zh-CN" altLang="en-US" smtClean="0"/>
              <a:pPr/>
              <a:t>54</a:t>
            </a:fld>
            <a:endParaRPr lang="en-US" altLang="zh-CN"/>
          </a:p>
        </p:txBody>
      </p:sp>
      <p:graphicFrame>
        <p:nvGraphicFramePr>
          <p:cNvPr id="2" name="Object 4"/>
          <p:cNvGraphicFramePr>
            <a:graphicFrameLocks noChangeAspect="1"/>
          </p:cNvGraphicFramePr>
          <p:nvPr/>
        </p:nvGraphicFramePr>
        <p:xfrm>
          <a:off x="363538" y="830263"/>
          <a:ext cx="8408987" cy="609600"/>
        </p:xfrm>
        <a:graphic>
          <a:graphicData uri="http://schemas.openxmlformats.org/presentationml/2006/ole">
            <mc:AlternateContent xmlns:mc="http://schemas.openxmlformats.org/markup-compatibility/2006">
              <mc:Choice xmlns:v="urn:schemas-microsoft-com:vml" Requires="v">
                <p:oleObj spid="_x0000_s84996" name="公式" r:id="rId3" imgW="3504960" imgH="253800" progId="Equation.3">
                  <p:embed/>
                </p:oleObj>
              </mc:Choice>
              <mc:Fallback>
                <p:oleObj name="公式" r:id="rId3" imgW="3504960" imgH="253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8" y="830263"/>
                        <a:ext cx="840898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5"/>
          <p:cNvGraphicFramePr>
            <a:graphicFrameLocks noChangeAspect="1"/>
          </p:cNvGraphicFramePr>
          <p:nvPr/>
        </p:nvGraphicFramePr>
        <p:xfrm>
          <a:off x="406400" y="1657350"/>
          <a:ext cx="8197850" cy="4360863"/>
        </p:xfrm>
        <a:graphic>
          <a:graphicData uri="http://schemas.openxmlformats.org/presentationml/2006/ole">
            <mc:AlternateContent xmlns:mc="http://schemas.openxmlformats.org/markup-compatibility/2006">
              <mc:Choice xmlns:v="urn:schemas-microsoft-com:vml" Requires="v">
                <p:oleObj spid="_x0000_s84997" name="公式" r:id="rId5" imgW="3416040" imgH="1815840" progId="Equation.3">
                  <p:embed/>
                </p:oleObj>
              </mc:Choice>
              <mc:Fallback>
                <p:oleObj name="公式" r:id="rId5" imgW="3416040" imgH="18158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400" y="1657350"/>
                        <a:ext cx="8197850" cy="436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标题 1"/>
          <p:cNvSpPr>
            <a:spLocks noGrp="1"/>
          </p:cNvSpPr>
          <p:nvPr>
            <p:ph type="title"/>
          </p:nvPr>
        </p:nvSpPr>
        <p:spPr>
          <a:xfrm>
            <a:off x="533400" y="158750"/>
            <a:ext cx="7772400" cy="715963"/>
          </a:xfrm>
        </p:spPr>
        <p:txBody>
          <a:bodyPr/>
          <a:lstStyle/>
          <a:p>
            <a:pPr algn="l"/>
            <a:r>
              <a:rPr lang="zh-CN" altLang="en-US" sz="2400" dirty="0">
                <a:latin typeface="Times New Roman" pitchFamily="18" charset="0"/>
                <a:cs typeface="Times New Roman" pitchFamily="18" charset="0"/>
              </a:rPr>
              <a:t>推论</a:t>
            </a:r>
            <a:r>
              <a:rPr lang="en-US" altLang="zh-CN" sz="2400" dirty="0">
                <a:latin typeface="Times New Roman" pitchFamily="18" charset="0"/>
                <a:cs typeface="Times New Roman" pitchFamily="18" charset="0"/>
              </a:rPr>
              <a:t>2.1 </a:t>
            </a:r>
            <a:r>
              <a:rPr lang="zh-CN" altLang="en-US" sz="2400" dirty="0">
                <a:latin typeface="Times New Roman" pitchFamily="18" charset="0"/>
                <a:cs typeface="Times New Roman" pitchFamily="18" charset="0"/>
              </a:rPr>
              <a:t>的证明</a:t>
            </a:r>
          </a:p>
        </p:txBody>
      </p:sp>
      <p:sp>
        <p:nvSpPr>
          <p:cNvPr id="3" name="页脚占位符 2"/>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86024" name="灯片编号占位符 3"/>
          <p:cNvSpPr>
            <a:spLocks noGrp="1"/>
          </p:cNvSpPr>
          <p:nvPr>
            <p:ph type="sldNum" sz="quarter" idx="12"/>
          </p:nvPr>
        </p:nvSpPr>
        <p:spPr>
          <a:noFill/>
        </p:spPr>
        <p:txBody>
          <a:bodyPr/>
          <a:lstStyle/>
          <a:p>
            <a:fld id="{2875B6A6-2A97-42F8-B44A-7E25886BB00A}" type="slidenum">
              <a:rPr lang="zh-CN" altLang="en-US" smtClean="0"/>
              <a:pPr/>
              <a:t>55</a:t>
            </a:fld>
            <a:endParaRPr lang="en-US" altLang="zh-CN"/>
          </a:p>
        </p:txBody>
      </p:sp>
      <p:grpSp>
        <p:nvGrpSpPr>
          <p:cNvPr id="11" name="组合 10"/>
          <p:cNvGrpSpPr/>
          <p:nvPr/>
        </p:nvGrpSpPr>
        <p:grpSpPr>
          <a:xfrm>
            <a:off x="227013" y="2513013"/>
            <a:ext cx="8169275" cy="2686050"/>
            <a:chOff x="227013" y="2513013"/>
            <a:chExt cx="8122735" cy="2686050"/>
          </a:xfrm>
        </p:grpSpPr>
        <p:graphicFrame>
          <p:nvGraphicFramePr>
            <p:cNvPr id="158727" name="Object 7"/>
            <p:cNvGraphicFramePr>
              <a:graphicFrameLocks noChangeAspect="1"/>
            </p:cNvGraphicFramePr>
            <p:nvPr/>
          </p:nvGraphicFramePr>
          <p:xfrm>
            <a:off x="227013" y="3076575"/>
            <a:ext cx="8122735" cy="2122488"/>
          </p:xfrm>
          <a:graphic>
            <a:graphicData uri="http://schemas.openxmlformats.org/presentationml/2006/ole">
              <mc:AlternateContent xmlns:mc="http://schemas.openxmlformats.org/markup-compatibility/2006">
                <mc:Choice xmlns:v="urn:schemas-microsoft-com:vml" Requires="v">
                  <p:oleObj spid="_x0000_s86021" name="公式" r:id="rId3" imgW="3695400" imgH="965160" progId="Equation.3">
                    <p:embed/>
                  </p:oleObj>
                </mc:Choice>
                <mc:Fallback>
                  <p:oleObj name="公式" r:id="rId3" imgW="3695400" imgH="96516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013" y="3076575"/>
                          <a:ext cx="8122735" cy="2122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6" name="矩形 8"/>
            <p:cNvSpPr>
              <a:spLocks noChangeArrowheads="1"/>
            </p:cNvSpPr>
            <p:nvPr/>
          </p:nvSpPr>
          <p:spPr bwMode="auto">
            <a:xfrm>
              <a:off x="318262" y="2513013"/>
              <a:ext cx="2647950" cy="585787"/>
            </a:xfrm>
            <a:prstGeom prst="rect">
              <a:avLst/>
            </a:prstGeom>
            <a:noFill/>
            <a:ln w="9525">
              <a:noFill/>
              <a:miter lim="800000"/>
              <a:headEnd/>
              <a:tailEnd/>
            </a:ln>
          </p:spPr>
          <p:txBody>
            <a:bodyPr wrap="none">
              <a:spAutoFit/>
            </a:bodyPr>
            <a:lstStyle/>
            <a:p>
              <a:r>
                <a:rPr lang="zh-CN" altLang="en-US" dirty="0"/>
                <a:t>类似地，可得</a:t>
              </a:r>
            </a:p>
          </p:txBody>
        </p:sp>
      </p:grpSp>
      <p:graphicFrame>
        <p:nvGraphicFramePr>
          <p:cNvPr id="2" name="Object 4"/>
          <p:cNvGraphicFramePr>
            <a:graphicFrameLocks noChangeAspect="1"/>
          </p:cNvGraphicFramePr>
          <p:nvPr/>
        </p:nvGraphicFramePr>
        <p:xfrm>
          <a:off x="363538" y="817011"/>
          <a:ext cx="8408987" cy="609600"/>
        </p:xfrm>
        <a:graphic>
          <a:graphicData uri="http://schemas.openxmlformats.org/presentationml/2006/ole">
            <mc:AlternateContent xmlns:mc="http://schemas.openxmlformats.org/markup-compatibility/2006">
              <mc:Choice xmlns:v="urn:schemas-microsoft-com:vml" Requires="v">
                <p:oleObj spid="_x0000_s86022" name="公式" r:id="rId5" imgW="3504960" imgH="253800" progId="Equation.3">
                  <p:embed/>
                </p:oleObj>
              </mc:Choice>
              <mc:Fallback>
                <p:oleObj name="公式" r:id="rId5" imgW="3504960" imgH="253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8" y="817011"/>
                        <a:ext cx="840898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5"/>
          <p:cNvGraphicFramePr>
            <a:graphicFrameLocks noChangeAspect="1"/>
          </p:cNvGraphicFramePr>
          <p:nvPr/>
        </p:nvGraphicFramePr>
        <p:xfrm>
          <a:off x="1069975" y="1435100"/>
          <a:ext cx="6735763" cy="1038225"/>
        </p:xfrm>
        <a:graphic>
          <a:graphicData uri="http://schemas.openxmlformats.org/presentationml/2006/ole">
            <mc:AlternateContent xmlns:mc="http://schemas.openxmlformats.org/markup-compatibility/2006">
              <mc:Choice xmlns:v="urn:schemas-microsoft-com:vml" Requires="v">
                <p:oleObj spid="_x0000_s86023" name="公式" r:id="rId7" imgW="2806560" imgH="431640" progId="Equation.3">
                  <p:embed/>
                </p:oleObj>
              </mc:Choice>
              <mc:Fallback>
                <p:oleObj name="公式" r:id="rId7" imgW="2806560" imgH="4316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9975" y="1435100"/>
                        <a:ext cx="6735763"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标题 1"/>
          <p:cNvSpPr>
            <a:spLocks noGrp="1"/>
          </p:cNvSpPr>
          <p:nvPr>
            <p:ph type="title"/>
          </p:nvPr>
        </p:nvSpPr>
        <p:spPr>
          <a:xfrm>
            <a:off x="533400" y="158750"/>
            <a:ext cx="7772400" cy="715963"/>
          </a:xfrm>
        </p:spPr>
        <p:txBody>
          <a:bodyPr/>
          <a:lstStyle/>
          <a:p>
            <a:pPr algn="l"/>
            <a:r>
              <a:rPr lang="zh-CN" altLang="en-US" sz="2400" dirty="0">
                <a:latin typeface="Times New Roman" pitchFamily="18" charset="0"/>
                <a:cs typeface="Times New Roman" pitchFamily="18" charset="0"/>
              </a:rPr>
              <a:t>推论</a:t>
            </a:r>
            <a:r>
              <a:rPr lang="en-US" altLang="zh-CN" sz="2400" dirty="0">
                <a:latin typeface="Times New Roman" pitchFamily="18" charset="0"/>
                <a:cs typeface="Times New Roman" pitchFamily="18" charset="0"/>
              </a:rPr>
              <a:t>2.1 </a:t>
            </a:r>
            <a:r>
              <a:rPr lang="zh-CN" altLang="en-US" sz="2400" dirty="0">
                <a:latin typeface="Times New Roman" pitchFamily="18" charset="0"/>
                <a:cs typeface="Times New Roman" pitchFamily="18" charset="0"/>
              </a:rPr>
              <a:t>的证明</a:t>
            </a:r>
          </a:p>
        </p:txBody>
      </p:sp>
      <p:sp>
        <p:nvSpPr>
          <p:cNvPr id="3" name="页脚占位符 2"/>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86024" name="灯片编号占位符 3"/>
          <p:cNvSpPr>
            <a:spLocks noGrp="1"/>
          </p:cNvSpPr>
          <p:nvPr>
            <p:ph type="sldNum" sz="quarter" idx="12"/>
          </p:nvPr>
        </p:nvSpPr>
        <p:spPr>
          <a:noFill/>
        </p:spPr>
        <p:txBody>
          <a:bodyPr/>
          <a:lstStyle/>
          <a:p>
            <a:fld id="{2875B6A6-2A97-42F8-B44A-7E25886BB00A}" type="slidenum">
              <a:rPr lang="zh-CN" altLang="en-US" smtClean="0"/>
              <a:pPr/>
              <a:t>56</a:t>
            </a:fld>
            <a:endParaRPr lang="en-US" altLang="zh-CN"/>
          </a:p>
        </p:txBody>
      </p:sp>
      <p:graphicFrame>
        <p:nvGraphicFramePr>
          <p:cNvPr id="158727" name="Object 7"/>
          <p:cNvGraphicFramePr>
            <a:graphicFrameLocks noChangeAspect="1"/>
          </p:cNvGraphicFramePr>
          <p:nvPr/>
        </p:nvGraphicFramePr>
        <p:xfrm>
          <a:off x="225425" y="2241550"/>
          <a:ext cx="8493125" cy="2219325"/>
        </p:xfrm>
        <a:graphic>
          <a:graphicData uri="http://schemas.openxmlformats.org/presentationml/2006/ole">
            <mc:AlternateContent xmlns:mc="http://schemas.openxmlformats.org/markup-compatibility/2006">
              <mc:Choice xmlns:v="urn:schemas-microsoft-com:vml" Requires="v">
                <p:oleObj spid="_x0000_s215046" name="公式" r:id="rId3" imgW="3695400" imgH="965160" progId="Equation.3">
                  <p:embed/>
                </p:oleObj>
              </mc:Choice>
              <mc:Fallback>
                <p:oleObj name="公式" r:id="rId3" imgW="3695400" imgH="96516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425" y="2241550"/>
                        <a:ext cx="8493125" cy="221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a:spLocks noChangeArrowheads="1"/>
          </p:cNvSpPr>
          <p:nvPr/>
        </p:nvSpPr>
        <p:spPr bwMode="auto">
          <a:xfrm>
            <a:off x="251792" y="5661589"/>
            <a:ext cx="8321675" cy="584775"/>
          </a:xfrm>
          <a:prstGeom prst="rect">
            <a:avLst/>
          </a:prstGeom>
          <a:noFill/>
          <a:ln w="9525">
            <a:noFill/>
            <a:miter lim="800000"/>
            <a:headEnd/>
            <a:tailEnd/>
          </a:ln>
        </p:spPr>
        <p:txBody>
          <a:bodyPr>
            <a:spAutoFit/>
          </a:bodyPr>
          <a:lstStyle/>
          <a:p>
            <a:r>
              <a:rPr lang="en-US" altLang="zh-CN" i="1" dirty="0"/>
              <a:t>φ</a:t>
            </a:r>
            <a:r>
              <a:rPr lang="en-US" altLang="zh-CN" dirty="0"/>
              <a:t>(</a:t>
            </a:r>
            <a:r>
              <a:rPr lang="en-US" altLang="zh-CN" i="1" dirty="0"/>
              <a:t>x</a:t>
            </a:r>
            <a:r>
              <a:rPr lang="en-US" altLang="zh-CN" dirty="0"/>
              <a:t>, </a:t>
            </a:r>
            <a:r>
              <a:rPr lang="en-US" altLang="zh-CN" i="1" dirty="0"/>
              <a:t>Y</a:t>
            </a:r>
            <a:r>
              <a:rPr lang="en-US" altLang="zh-CN" dirty="0"/>
              <a:t>, </a:t>
            </a:r>
            <a:r>
              <a:rPr lang="en-US" altLang="zh-CN" i="1" dirty="0"/>
              <a:t>h</a:t>
            </a:r>
            <a:r>
              <a:rPr lang="en-US" altLang="zh-CN" dirty="0"/>
              <a:t>)</a:t>
            </a:r>
            <a:r>
              <a:rPr lang="zh-CN" altLang="en-US" dirty="0"/>
              <a:t>在区域</a:t>
            </a:r>
            <a:r>
              <a:rPr lang="en-US" altLang="zh-CN" i="1" dirty="0"/>
              <a:t>D</a:t>
            </a:r>
            <a:r>
              <a:rPr lang="zh-CN" altLang="en-US" dirty="0"/>
              <a:t>上关于</a:t>
            </a:r>
            <a:r>
              <a:rPr lang="en-US" altLang="zh-CN" i="1" dirty="0"/>
              <a:t>y</a:t>
            </a:r>
            <a:r>
              <a:rPr lang="zh-CN" altLang="en-US" dirty="0"/>
              <a:t>满足</a:t>
            </a:r>
            <a:r>
              <a:rPr lang="en-US" altLang="zh-CN" dirty="0" err="1"/>
              <a:t>Lipschitz</a:t>
            </a:r>
            <a:r>
              <a:rPr lang="zh-CN" altLang="en-US" dirty="0"/>
              <a:t>条件。</a:t>
            </a:r>
          </a:p>
        </p:txBody>
      </p:sp>
      <p:sp>
        <p:nvSpPr>
          <p:cNvPr id="86026" name="矩形 8"/>
          <p:cNvSpPr>
            <a:spLocks noChangeArrowheads="1"/>
          </p:cNvSpPr>
          <p:nvPr/>
        </p:nvSpPr>
        <p:spPr bwMode="auto">
          <a:xfrm>
            <a:off x="344552" y="776978"/>
            <a:ext cx="1415772" cy="584775"/>
          </a:xfrm>
          <a:prstGeom prst="rect">
            <a:avLst/>
          </a:prstGeom>
          <a:noFill/>
          <a:ln w="9525">
            <a:noFill/>
            <a:miter lim="800000"/>
            <a:headEnd/>
            <a:tailEnd/>
          </a:ln>
        </p:spPr>
        <p:txBody>
          <a:bodyPr wrap="none">
            <a:spAutoFit/>
          </a:bodyPr>
          <a:lstStyle/>
          <a:p>
            <a:r>
              <a:rPr lang="zh-CN" altLang="en-US" dirty="0"/>
              <a:t>综上有</a:t>
            </a:r>
          </a:p>
        </p:txBody>
      </p:sp>
      <p:graphicFrame>
        <p:nvGraphicFramePr>
          <p:cNvPr id="2" name="Object 4"/>
          <p:cNvGraphicFramePr>
            <a:graphicFrameLocks noChangeAspect="1"/>
          </p:cNvGraphicFramePr>
          <p:nvPr/>
        </p:nvGraphicFramePr>
        <p:xfrm>
          <a:off x="1888572" y="817011"/>
          <a:ext cx="5332413" cy="609600"/>
        </p:xfrm>
        <a:graphic>
          <a:graphicData uri="http://schemas.openxmlformats.org/presentationml/2006/ole">
            <mc:AlternateContent xmlns:mc="http://schemas.openxmlformats.org/markup-compatibility/2006">
              <mc:Choice xmlns:v="urn:schemas-microsoft-com:vml" Requires="v">
                <p:oleObj spid="_x0000_s215047" name="公式" r:id="rId5" imgW="2222280" imgH="253800" progId="Equation.3">
                  <p:embed/>
                </p:oleObj>
              </mc:Choice>
              <mc:Fallback>
                <p:oleObj name="公式" r:id="rId5" imgW="2222280" imgH="253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8572" y="817011"/>
                        <a:ext cx="533241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5"/>
          <p:cNvGraphicFramePr>
            <a:graphicFrameLocks noChangeAspect="1"/>
          </p:cNvGraphicFramePr>
          <p:nvPr/>
        </p:nvGraphicFramePr>
        <p:xfrm>
          <a:off x="1043471" y="1355587"/>
          <a:ext cx="6735763" cy="1038225"/>
        </p:xfrm>
        <a:graphic>
          <a:graphicData uri="http://schemas.openxmlformats.org/presentationml/2006/ole">
            <mc:AlternateContent xmlns:mc="http://schemas.openxmlformats.org/markup-compatibility/2006">
              <mc:Choice xmlns:v="urn:schemas-microsoft-com:vml" Requires="v">
                <p:oleObj spid="_x0000_s215048" name="公式" r:id="rId7" imgW="2806560" imgH="431640" progId="Equation.3">
                  <p:embed/>
                </p:oleObj>
              </mc:Choice>
              <mc:Fallback>
                <p:oleObj name="公式" r:id="rId7" imgW="2806560" imgH="4316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471" y="1355587"/>
                        <a:ext cx="6735763"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 name="组合 11"/>
          <p:cNvGrpSpPr/>
          <p:nvPr/>
        </p:nvGrpSpPr>
        <p:grpSpPr>
          <a:xfrm>
            <a:off x="258412" y="4539009"/>
            <a:ext cx="7776488" cy="993775"/>
            <a:chOff x="364428" y="4645025"/>
            <a:chExt cx="7776488" cy="993775"/>
          </a:xfrm>
        </p:grpSpPr>
        <p:graphicFrame>
          <p:nvGraphicFramePr>
            <p:cNvPr id="89108" name="Object 20"/>
            <p:cNvGraphicFramePr>
              <a:graphicFrameLocks noChangeAspect="1"/>
            </p:cNvGraphicFramePr>
            <p:nvPr/>
          </p:nvGraphicFramePr>
          <p:xfrm>
            <a:off x="1800079" y="4645025"/>
            <a:ext cx="5094288" cy="993775"/>
          </p:xfrm>
          <a:graphic>
            <a:graphicData uri="http://schemas.openxmlformats.org/presentationml/2006/ole">
              <mc:AlternateContent xmlns:mc="http://schemas.openxmlformats.org/markup-compatibility/2006">
                <mc:Choice xmlns:v="urn:schemas-microsoft-com:vml" Requires="v">
                  <p:oleObj spid="_x0000_s215049" name="公式" r:id="rId9" imgW="2044440" imgH="393480" progId="Equation.3">
                    <p:embed/>
                  </p:oleObj>
                </mc:Choice>
                <mc:Fallback>
                  <p:oleObj name="公式" r:id="rId9" imgW="2044440" imgH="39348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00079" y="4645025"/>
                          <a:ext cx="5094288" cy="993775"/>
                        </a:xfrm>
                        <a:prstGeom prst="rect">
                          <a:avLst/>
                        </a:prstGeom>
                        <a:gradFill rotWithShape="1">
                          <a:gsLst>
                            <a:gs pos="0">
                              <a:srgbClr val="FFFFFF"/>
                            </a:gs>
                            <a:gs pos="50000">
                              <a:srgbClr val="00CC99"/>
                            </a:gs>
                            <a:gs pos="100000">
                              <a:srgbClr val="FFFFFF"/>
                            </a:gs>
                          </a:gsLst>
                          <a:lin ang="5400000" scaled="1"/>
                        </a:gradFill>
                      </p:spPr>
                    </p:pic>
                  </p:oleObj>
                </mc:Fallback>
              </mc:AlternateContent>
            </a:graphicData>
          </a:graphic>
        </p:graphicFrame>
        <p:sp>
          <p:nvSpPr>
            <p:cNvPr id="11" name="矩形 8"/>
            <p:cNvSpPr>
              <a:spLocks noChangeArrowheads="1"/>
            </p:cNvSpPr>
            <p:nvPr/>
          </p:nvSpPr>
          <p:spPr bwMode="auto">
            <a:xfrm>
              <a:off x="364428" y="4825509"/>
              <a:ext cx="7776488" cy="584775"/>
            </a:xfrm>
            <a:prstGeom prst="rect">
              <a:avLst/>
            </a:prstGeom>
            <a:noFill/>
            <a:ln w="9525">
              <a:noFill/>
              <a:miter lim="800000"/>
              <a:headEnd/>
              <a:tailEnd/>
            </a:ln>
          </p:spPr>
          <p:txBody>
            <a:bodyPr wrap="none">
              <a:spAutoFit/>
            </a:bodyPr>
            <a:lstStyle/>
            <a:p>
              <a:r>
                <a:rPr lang="zh-CN" altLang="en-US" dirty="0"/>
                <a:t>再利用                                                    </a:t>
              </a:r>
              <a:r>
                <a:rPr lang="en-US" altLang="zh-CN" dirty="0"/>
                <a:t>, </a:t>
              </a:r>
              <a:r>
                <a:rPr lang="zh-CN" altLang="en-US" dirty="0"/>
                <a:t>所以</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zh-CN" altLang="en-US"/>
              <a:t>7: </a:t>
            </a:r>
            <a:r>
              <a:rPr lang="en-US" altLang="zh-CN"/>
              <a:t>ODE</a:t>
            </a:r>
            <a:endParaRPr lang="en-US" altLang="zh-CN">
              <a:latin typeface="Times New Roman" pitchFamily="18" charset="0"/>
            </a:endParaRPr>
          </a:p>
        </p:txBody>
      </p:sp>
      <p:sp>
        <p:nvSpPr>
          <p:cNvPr id="131075" name="灯片编号占位符 5"/>
          <p:cNvSpPr>
            <a:spLocks noGrp="1"/>
          </p:cNvSpPr>
          <p:nvPr>
            <p:ph type="sldNum" sz="quarter" idx="12"/>
          </p:nvPr>
        </p:nvSpPr>
        <p:spPr>
          <a:noFill/>
        </p:spPr>
        <p:txBody>
          <a:bodyPr/>
          <a:lstStyle/>
          <a:p>
            <a:fld id="{A959CCF7-AA76-45E5-9966-407E5689AF3A}" type="slidenum">
              <a:rPr lang="zh-CN" altLang="en-US" smtClean="0"/>
              <a:pPr/>
              <a:t>57</a:t>
            </a:fld>
            <a:endParaRPr lang="zh-CN" altLang="en-US"/>
          </a:p>
        </p:txBody>
      </p:sp>
      <p:sp>
        <p:nvSpPr>
          <p:cNvPr id="131076" name="Rectangle 1036"/>
          <p:cNvSpPr>
            <a:spLocks noChangeArrowheads="1"/>
          </p:cNvSpPr>
          <p:nvPr/>
        </p:nvSpPr>
        <p:spPr bwMode="auto">
          <a:xfrm>
            <a:off x="320675" y="666750"/>
            <a:ext cx="8535988" cy="4430713"/>
          </a:xfrm>
          <a:prstGeom prst="rect">
            <a:avLst/>
          </a:prstGeom>
          <a:noFill/>
          <a:ln w="9525">
            <a:noFill/>
            <a:miter lim="800000"/>
            <a:headEnd/>
            <a:tailEnd/>
          </a:ln>
        </p:spPr>
        <p:txBody>
          <a:bodyPr>
            <a:spAutoFit/>
          </a:bodyPr>
          <a:lstStyle/>
          <a:p>
            <a:pPr eaLnBrk="1" hangingPunct="1">
              <a:lnSpc>
                <a:spcPct val="150000"/>
              </a:lnSpc>
              <a:buClr>
                <a:schemeClr val="accent2"/>
              </a:buClr>
            </a:pPr>
            <a:r>
              <a:rPr lang="en-US" altLang="zh-CN"/>
              <a:t>	</a:t>
            </a:r>
            <a:r>
              <a:rPr lang="zh-CN" altLang="zh-CN"/>
              <a:t>前面介绍的单步法均满足</a:t>
            </a:r>
            <a:r>
              <a:rPr lang="zh-CN" altLang="zh-CN" i="1"/>
              <a:t> </a:t>
            </a:r>
            <a:r>
              <a:rPr lang="en-US" altLang="zh-CN" i="1"/>
              <a:t>P</a:t>
            </a:r>
            <a:r>
              <a:rPr lang="zh-CN" altLang="en-US" sz="2000">
                <a:latin typeface="宋体" pitchFamily="2" charset="-122"/>
              </a:rPr>
              <a:t>≥</a:t>
            </a:r>
            <a:r>
              <a:rPr lang="zh-CN" altLang="en-US"/>
              <a:t>1 ( </a:t>
            </a:r>
            <a:r>
              <a:rPr lang="zh-CN" altLang="en-US">
                <a:latin typeface="宋体" pitchFamily="2" charset="-122"/>
              </a:rPr>
              <a:t>即至少是一阶方法</a:t>
            </a:r>
            <a:r>
              <a:rPr lang="zh-CN" altLang="en-US"/>
              <a:t> ) 且均有</a:t>
            </a:r>
            <a:r>
              <a:rPr lang="en-US" altLang="zh-CN" i="1"/>
              <a:t>e</a:t>
            </a:r>
            <a:r>
              <a:rPr lang="en-US" altLang="zh-CN" baseline="-25000"/>
              <a:t>0 </a:t>
            </a:r>
            <a:r>
              <a:rPr lang="en-US" altLang="zh-CN"/>
              <a:t>= 0, </a:t>
            </a:r>
            <a:r>
              <a:rPr lang="zh-CN" altLang="zh-CN"/>
              <a:t>又因为初值问题有唯一解的前提条件是右端函数</a:t>
            </a:r>
            <a:r>
              <a:rPr lang="zh-CN" altLang="en-US"/>
              <a:t> </a:t>
            </a:r>
            <a:r>
              <a:rPr lang="en-US" altLang="zh-CN" i="1"/>
              <a:t>f</a:t>
            </a:r>
            <a:r>
              <a:rPr lang="en-US" altLang="zh-CN"/>
              <a:t> </a:t>
            </a:r>
            <a:r>
              <a:rPr lang="zh-CN" altLang="zh-CN"/>
              <a:t>关于</a:t>
            </a:r>
            <a:r>
              <a:rPr lang="zh-CN" altLang="en-US"/>
              <a:t> </a:t>
            </a:r>
            <a:r>
              <a:rPr lang="en-US" altLang="zh-CN" i="1"/>
              <a:t>y</a:t>
            </a:r>
            <a:r>
              <a:rPr lang="en-US" altLang="zh-CN"/>
              <a:t> </a:t>
            </a:r>
            <a:r>
              <a:rPr lang="zh-CN" altLang="zh-CN"/>
              <a:t>满足</a:t>
            </a:r>
            <a:r>
              <a:rPr lang="zh-CN" altLang="en-US"/>
              <a:t> </a:t>
            </a:r>
            <a:r>
              <a:rPr lang="en-US" altLang="zh-CN"/>
              <a:t>Lipschitz </a:t>
            </a:r>
            <a:r>
              <a:rPr lang="zh-CN" altLang="zh-CN"/>
              <a:t>条件</a:t>
            </a:r>
            <a:r>
              <a:rPr lang="zh-CN" altLang="en-US"/>
              <a:t>, </a:t>
            </a:r>
            <a:r>
              <a:rPr lang="zh-CN" altLang="en-US" b="1">
                <a:solidFill>
                  <a:srgbClr val="FF0000"/>
                </a:solidFill>
              </a:rPr>
              <a:t>因此验证方法的收敛性时, 只要在上述前提下, 验证增量函数</a:t>
            </a:r>
            <a:r>
              <a:rPr lang="en-US" altLang="zh-CN" b="1" i="1">
                <a:solidFill>
                  <a:srgbClr val="FF0000"/>
                </a:solidFill>
              </a:rPr>
              <a:t>φ</a:t>
            </a:r>
            <a:r>
              <a:rPr lang="en-US" altLang="zh-CN" b="1">
                <a:solidFill>
                  <a:srgbClr val="FF0000"/>
                </a:solidFill>
              </a:rPr>
              <a:t>(</a:t>
            </a:r>
            <a:r>
              <a:rPr lang="en-US" altLang="zh-CN" b="1" i="1">
                <a:solidFill>
                  <a:srgbClr val="FF0000"/>
                </a:solidFill>
              </a:rPr>
              <a:t>x</a:t>
            </a:r>
            <a:r>
              <a:rPr lang="en-US" altLang="zh-CN" b="1">
                <a:solidFill>
                  <a:srgbClr val="FF0000"/>
                </a:solidFill>
              </a:rPr>
              <a:t>,</a:t>
            </a:r>
            <a:r>
              <a:rPr lang="en-US" altLang="zh-CN" b="1" i="1">
                <a:solidFill>
                  <a:srgbClr val="FF0000"/>
                </a:solidFill>
              </a:rPr>
              <a:t>y</a:t>
            </a:r>
            <a:r>
              <a:rPr lang="en-US" altLang="zh-CN" b="1">
                <a:solidFill>
                  <a:srgbClr val="FF0000"/>
                </a:solidFill>
              </a:rPr>
              <a:t>,</a:t>
            </a:r>
            <a:r>
              <a:rPr lang="en-US" altLang="zh-CN" b="1" i="1">
                <a:solidFill>
                  <a:srgbClr val="FF0000"/>
                </a:solidFill>
              </a:rPr>
              <a:t>h</a:t>
            </a:r>
            <a:r>
              <a:rPr lang="en-US" altLang="zh-CN" b="1">
                <a:solidFill>
                  <a:srgbClr val="FF0000"/>
                </a:solidFill>
              </a:rPr>
              <a:t>)</a:t>
            </a:r>
            <a:r>
              <a:rPr lang="zh-CN" altLang="en-US" b="1">
                <a:solidFill>
                  <a:srgbClr val="FF0000"/>
                </a:solidFill>
              </a:rPr>
              <a:t>关于 </a:t>
            </a:r>
            <a:r>
              <a:rPr lang="en-US" altLang="zh-CN" b="1" i="1">
                <a:solidFill>
                  <a:srgbClr val="FF0000"/>
                </a:solidFill>
              </a:rPr>
              <a:t>y</a:t>
            </a:r>
            <a:r>
              <a:rPr lang="en-US" altLang="zh-CN" b="1">
                <a:solidFill>
                  <a:srgbClr val="FF0000"/>
                </a:solidFill>
              </a:rPr>
              <a:t> </a:t>
            </a:r>
            <a:r>
              <a:rPr lang="zh-CN" altLang="zh-CN" b="1">
                <a:solidFill>
                  <a:srgbClr val="FF0000"/>
                </a:solidFill>
              </a:rPr>
              <a:t>满足</a:t>
            </a:r>
            <a:r>
              <a:rPr lang="zh-CN" altLang="en-US" b="1">
                <a:solidFill>
                  <a:srgbClr val="FF0000"/>
                </a:solidFill>
              </a:rPr>
              <a:t> </a:t>
            </a:r>
            <a:r>
              <a:rPr lang="en-US" altLang="zh-CN" b="1">
                <a:solidFill>
                  <a:srgbClr val="FF0000"/>
                </a:solidFill>
              </a:rPr>
              <a:t>Lipschitz </a:t>
            </a:r>
            <a:r>
              <a:rPr lang="zh-CN" altLang="zh-CN" b="1">
                <a:solidFill>
                  <a:srgbClr val="FF0000"/>
                </a:solidFill>
              </a:rPr>
              <a:t>条件即可</a:t>
            </a:r>
            <a:r>
              <a:rPr lang="zh-CN" altLang="en-US" b="1">
                <a:solidFill>
                  <a:srgbClr val="FF0000"/>
                </a:solidFill>
              </a:rPr>
              <a:t>。</a:t>
            </a:r>
            <a:endParaRPr lang="zh-CN" altLang="en-US">
              <a:solidFill>
                <a:srgbClr val="FF0000"/>
              </a:solidFill>
              <a:latin typeface="宋体"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标题 1"/>
          <p:cNvSpPr>
            <a:spLocks noGrp="1"/>
          </p:cNvSpPr>
          <p:nvPr>
            <p:ph type="title"/>
          </p:nvPr>
        </p:nvSpPr>
        <p:spPr/>
        <p:txBody>
          <a:bodyPr/>
          <a:lstStyle/>
          <a:p>
            <a:pPr algn="l"/>
            <a:r>
              <a:rPr lang="en-US" altLang="zh-CN" sz="3600" b="1" u="none" dirty="0">
                <a:latin typeface="Times New Roman" pitchFamily="18" charset="0"/>
                <a:cs typeface="Times New Roman" pitchFamily="18" charset="0"/>
              </a:rPr>
              <a:t>5.2 </a:t>
            </a:r>
            <a:r>
              <a:rPr lang="zh-CN" altLang="en-US" sz="3600" b="1" u="none" dirty="0">
                <a:latin typeface="Times New Roman" pitchFamily="18" charset="0"/>
                <a:cs typeface="Times New Roman" pitchFamily="18" charset="0"/>
              </a:rPr>
              <a:t>数值方法的稳定性</a:t>
            </a:r>
          </a:p>
        </p:txBody>
      </p:sp>
      <p:sp>
        <p:nvSpPr>
          <p:cNvPr id="3" name="页脚占位符 2"/>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87046" name="灯片编号占位符 3"/>
          <p:cNvSpPr>
            <a:spLocks noGrp="1"/>
          </p:cNvSpPr>
          <p:nvPr>
            <p:ph type="sldNum" sz="quarter" idx="12"/>
          </p:nvPr>
        </p:nvSpPr>
        <p:spPr>
          <a:noFill/>
        </p:spPr>
        <p:txBody>
          <a:bodyPr/>
          <a:lstStyle/>
          <a:p>
            <a:fld id="{441FE910-097C-483F-AAA2-202CE0D048C6}" type="slidenum">
              <a:rPr lang="zh-CN" altLang="en-US" smtClean="0"/>
              <a:pPr/>
              <a:t>58</a:t>
            </a:fld>
            <a:endParaRPr lang="en-US" altLang="zh-CN"/>
          </a:p>
        </p:txBody>
      </p:sp>
      <p:sp>
        <p:nvSpPr>
          <p:cNvPr id="87047" name="矩形 4"/>
          <p:cNvSpPr>
            <a:spLocks noChangeArrowheads="1"/>
          </p:cNvSpPr>
          <p:nvPr/>
        </p:nvSpPr>
        <p:spPr bwMode="auto">
          <a:xfrm>
            <a:off x="582613" y="1109663"/>
            <a:ext cx="7713662" cy="3046412"/>
          </a:xfrm>
          <a:prstGeom prst="rect">
            <a:avLst/>
          </a:prstGeom>
          <a:noFill/>
          <a:ln w="9525">
            <a:noFill/>
            <a:miter lim="800000"/>
            <a:headEnd/>
            <a:tailEnd/>
          </a:ln>
        </p:spPr>
        <p:txBody>
          <a:bodyPr>
            <a:spAutoFit/>
          </a:bodyPr>
          <a:lstStyle/>
          <a:p>
            <a:r>
              <a:rPr lang="en-US" altLang="zh-CN"/>
              <a:t>	</a:t>
            </a:r>
            <a:r>
              <a:rPr lang="zh-CN" altLang="en-US"/>
              <a:t>在求数值解的过程中</a:t>
            </a:r>
            <a:r>
              <a:rPr lang="en-US" altLang="zh-CN"/>
              <a:t>,</a:t>
            </a:r>
            <a:r>
              <a:rPr lang="zh-CN" altLang="en-US"/>
              <a:t>每一步的计算都可能有舍入误差（包括初值）</a:t>
            </a:r>
            <a:r>
              <a:rPr lang="en-US" altLang="zh-CN"/>
              <a:t>, </a:t>
            </a:r>
            <a:r>
              <a:rPr lang="zh-CN" altLang="en-US"/>
              <a:t>这些误差都将影响到下一步的计算结果</a:t>
            </a:r>
            <a:r>
              <a:rPr lang="en-US" altLang="zh-CN"/>
              <a:t>.  </a:t>
            </a:r>
            <a:r>
              <a:rPr lang="zh-CN" altLang="en-US"/>
              <a:t>因此</a:t>
            </a:r>
            <a:r>
              <a:rPr lang="en-US" altLang="zh-CN"/>
              <a:t>,</a:t>
            </a:r>
            <a:r>
              <a:rPr lang="zh-CN" altLang="en-US"/>
              <a:t>有效地控制误差的传播</a:t>
            </a:r>
            <a:r>
              <a:rPr lang="en-US" altLang="zh-CN"/>
              <a:t>,  </a:t>
            </a:r>
            <a:r>
              <a:rPr lang="zh-CN" altLang="en-US"/>
              <a:t>保证数值解的有效性成为数值解中的重要问题。稳定性问题就是研究这种误差传播能否得到控制。</a:t>
            </a:r>
            <a:r>
              <a:rPr lang="en-US" altLang="zh-CN" i="1"/>
              <a:t> </a:t>
            </a:r>
            <a:endParaRPr lang="zh-CN" altLang="en-US"/>
          </a:p>
        </p:txBody>
      </p:sp>
      <p:grpSp>
        <p:nvGrpSpPr>
          <p:cNvPr id="2" name="组合 8"/>
          <p:cNvGrpSpPr>
            <a:grpSpLocks/>
          </p:cNvGrpSpPr>
          <p:nvPr/>
        </p:nvGrpSpPr>
        <p:grpSpPr bwMode="auto">
          <a:xfrm>
            <a:off x="622300" y="4035425"/>
            <a:ext cx="7448550" cy="1260475"/>
            <a:chOff x="622854" y="4459718"/>
            <a:chExt cx="7447722" cy="1260730"/>
          </a:xfrm>
        </p:grpSpPr>
        <p:sp>
          <p:nvSpPr>
            <p:cNvPr id="87050" name="矩形 5"/>
            <p:cNvSpPr>
              <a:spLocks noChangeArrowheads="1"/>
            </p:cNvSpPr>
            <p:nvPr/>
          </p:nvSpPr>
          <p:spPr bwMode="auto">
            <a:xfrm>
              <a:off x="622854" y="4459718"/>
              <a:ext cx="7447722" cy="1260730"/>
            </a:xfrm>
            <a:prstGeom prst="rect">
              <a:avLst/>
            </a:prstGeom>
            <a:noFill/>
            <a:ln w="9525">
              <a:noFill/>
              <a:miter lim="800000"/>
              <a:headEnd/>
              <a:tailEnd/>
            </a:ln>
          </p:spPr>
          <p:txBody>
            <a:bodyPr>
              <a:spAutoFit/>
            </a:bodyPr>
            <a:lstStyle/>
            <a:p>
              <a:pPr>
                <a:lnSpc>
                  <a:spcPct val="125000"/>
                </a:lnSpc>
              </a:pPr>
              <a:r>
                <a:rPr lang="en-US" altLang="zh-CN"/>
                <a:t>	</a:t>
              </a:r>
              <a:r>
                <a:rPr lang="zh-CN" altLang="en-US"/>
                <a:t>用    和</a:t>
              </a:r>
              <a:r>
                <a:rPr lang="en-US" altLang="zh-CN" i="1"/>
                <a:t>y</a:t>
              </a:r>
              <a:r>
                <a:rPr lang="en-US" altLang="zh-CN" i="1" baseline="-25000"/>
                <a:t>n</a:t>
              </a:r>
              <a:r>
                <a:rPr lang="zh-CN" altLang="en-US"/>
                <a:t>分别表示真解 </a:t>
              </a:r>
              <a:r>
                <a:rPr lang="en-US" altLang="zh-CN" i="1"/>
                <a:t>y</a:t>
              </a:r>
              <a:r>
                <a:rPr lang="en-US" altLang="zh-CN"/>
                <a:t>(</a:t>
              </a:r>
              <a:r>
                <a:rPr lang="en-US" altLang="zh-CN" i="1"/>
                <a:t>x</a:t>
              </a:r>
              <a:r>
                <a:rPr lang="en-US" altLang="zh-CN"/>
                <a:t>) </a:t>
              </a:r>
              <a:r>
                <a:rPr lang="zh-CN" altLang="en-US"/>
                <a:t>在节点</a:t>
              </a:r>
              <a:r>
                <a:rPr lang="en-US" altLang="zh-CN" i="1"/>
                <a:t>x</a:t>
              </a:r>
              <a:r>
                <a:rPr lang="en-US" altLang="zh-CN" i="1" baseline="-25000"/>
                <a:t>n</a:t>
              </a:r>
              <a:r>
                <a:rPr lang="zh-CN" altLang="en-US"/>
                <a:t>处的实际计算值和理论数值解</a:t>
              </a:r>
              <a:r>
                <a:rPr lang="en-US" altLang="zh-CN"/>
                <a:t>,  </a:t>
              </a:r>
              <a:r>
                <a:rPr lang="zh-CN" altLang="en-US"/>
                <a:t>称</a:t>
              </a:r>
            </a:p>
          </p:txBody>
        </p:sp>
        <p:graphicFrame>
          <p:nvGraphicFramePr>
            <p:cNvPr id="89108" name="Object 20"/>
            <p:cNvGraphicFramePr>
              <a:graphicFrameLocks noChangeAspect="1"/>
            </p:cNvGraphicFramePr>
            <p:nvPr/>
          </p:nvGraphicFramePr>
          <p:xfrm>
            <a:off x="1950818" y="4494420"/>
            <a:ext cx="444500" cy="577850"/>
          </p:xfrm>
          <a:graphic>
            <a:graphicData uri="http://schemas.openxmlformats.org/presentationml/2006/ole">
              <mc:AlternateContent xmlns:mc="http://schemas.openxmlformats.org/markup-compatibility/2006">
                <mc:Choice xmlns:v="urn:schemas-microsoft-com:vml" Requires="v">
                  <p:oleObj spid="_x0000_s87044" name="公式" r:id="rId3" imgW="177480" imgH="228600" progId="Equation.3">
                    <p:embed/>
                  </p:oleObj>
                </mc:Choice>
                <mc:Fallback>
                  <p:oleObj name="公式" r:id="rId3" imgW="177480" imgH="2286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0818" y="4494420"/>
                          <a:ext cx="444500" cy="577850"/>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grpSp>
      <p:graphicFrame>
        <p:nvGraphicFramePr>
          <p:cNvPr id="7" name="Object 3"/>
          <p:cNvGraphicFramePr>
            <a:graphicFrameLocks noChangeAspect="1"/>
          </p:cNvGraphicFramePr>
          <p:nvPr/>
        </p:nvGraphicFramePr>
        <p:xfrm>
          <a:off x="3384550" y="5226050"/>
          <a:ext cx="1905000" cy="577850"/>
        </p:xfrm>
        <a:graphic>
          <a:graphicData uri="http://schemas.openxmlformats.org/presentationml/2006/ole">
            <mc:AlternateContent xmlns:mc="http://schemas.openxmlformats.org/markup-compatibility/2006">
              <mc:Choice xmlns:v="urn:schemas-microsoft-com:vml" Requires="v">
                <p:oleObj spid="_x0000_s87045" name="公式" r:id="rId5" imgW="761760" imgH="228600" progId="Equation.3">
                  <p:embed/>
                </p:oleObj>
              </mc:Choice>
              <mc:Fallback>
                <p:oleObj name="公式" r:id="rId5" imgW="76176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4550" y="5226050"/>
                        <a:ext cx="1905000" cy="577850"/>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87049" name="矩形 9"/>
          <p:cNvSpPr>
            <a:spLocks noChangeArrowheads="1"/>
          </p:cNvSpPr>
          <p:nvPr/>
        </p:nvSpPr>
        <p:spPr bwMode="auto">
          <a:xfrm>
            <a:off x="596900" y="5834063"/>
            <a:ext cx="7724775" cy="584200"/>
          </a:xfrm>
          <a:prstGeom prst="rect">
            <a:avLst/>
          </a:prstGeom>
          <a:noFill/>
          <a:ln w="9525">
            <a:noFill/>
            <a:miter lim="800000"/>
            <a:headEnd/>
            <a:tailEnd/>
          </a:ln>
        </p:spPr>
        <p:txBody>
          <a:bodyPr>
            <a:spAutoFit/>
          </a:bodyPr>
          <a:lstStyle/>
          <a:p>
            <a:r>
              <a:rPr lang="zh-CN" altLang="en-US"/>
              <a:t>为节点</a:t>
            </a:r>
            <a:r>
              <a:rPr lang="en-US" altLang="zh-CN" i="1"/>
              <a:t>x</a:t>
            </a:r>
            <a:r>
              <a:rPr lang="en-US" altLang="zh-CN" i="1" baseline="-25000"/>
              <a:t>n</a:t>
            </a:r>
            <a:r>
              <a:rPr lang="zh-CN" altLang="en-US"/>
              <a:t>处的数值解的扰动。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7047"/>
                                        </p:tgtEl>
                                        <p:attrNameLst>
                                          <p:attrName>style.visibility</p:attrName>
                                        </p:attrNameLst>
                                      </p:cBhvr>
                                      <p:to>
                                        <p:strVal val="visible"/>
                                      </p:to>
                                    </p:set>
                                    <p:animEffect transition="in" filter="wipe(up)">
                                      <p:cBhvr>
                                        <p:cTn id="7" dur="500"/>
                                        <p:tgtEl>
                                          <p:spTgt spid="8704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7049"/>
                                        </p:tgtEl>
                                        <p:attrNameLst>
                                          <p:attrName>style.visibility</p:attrName>
                                        </p:attrNameLst>
                                      </p:cBhvr>
                                      <p:to>
                                        <p:strVal val="visible"/>
                                      </p:to>
                                    </p:set>
                                    <p:animEffect transition="in" filter="wipe(left)">
                                      <p:cBhvr>
                                        <p:cTn id="22" dur="500"/>
                                        <p:tgtEl>
                                          <p:spTgt spid="87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p:bldP spid="8704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标题 1"/>
          <p:cNvSpPr>
            <a:spLocks noGrp="1"/>
          </p:cNvSpPr>
          <p:nvPr>
            <p:ph type="title"/>
          </p:nvPr>
        </p:nvSpPr>
        <p:spPr/>
        <p:txBody>
          <a:bodyPr/>
          <a:lstStyle/>
          <a:p>
            <a:pPr algn="l"/>
            <a:r>
              <a:rPr lang="en-US" altLang="zh-CN" sz="2400" dirty="0">
                <a:latin typeface="Times New Roman" pitchFamily="18" charset="0"/>
                <a:cs typeface="Times New Roman" pitchFamily="18" charset="0"/>
              </a:rPr>
              <a:t>5.2 </a:t>
            </a:r>
            <a:r>
              <a:rPr lang="zh-CN" altLang="en-US" sz="2400" dirty="0">
                <a:latin typeface="Times New Roman" pitchFamily="18" charset="0"/>
                <a:cs typeface="Times New Roman" pitchFamily="18" charset="0"/>
              </a:rPr>
              <a:t>数值方法的稳定性</a:t>
            </a:r>
          </a:p>
        </p:txBody>
      </p:sp>
      <p:sp>
        <p:nvSpPr>
          <p:cNvPr id="3" name="页脚占位符 2"/>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88070" name="灯片编号占位符 3"/>
          <p:cNvSpPr>
            <a:spLocks noGrp="1"/>
          </p:cNvSpPr>
          <p:nvPr>
            <p:ph type="sldNum" sz="quarter" idx="12"/>
          </p:nvPr>
        </p:nvSpPr>
        <p:spPr>
          <a:noFill/>
        </p:spPr>
        <p:txBody>
          <a:bodyPr/>
          <a:lstStyle/>
          <a:p>
            <a:fld id="{485C1458-D978-4EFF-9072-4C24A34411BF}" type="slidenum">
              <a:rPr lang="zh-CN" altLang="en-US" smtClean="0"/>
              <a:pPr/>
              <a:t>59</a:t>
            </a:fld>
            <a:endParaRPr lang="en-US" altLang="zh-CN"/>
          </a:p>
        </p:txBody>
      </p:sp>
      <p:grpSp>
        <p:nvGrpSpPr>
          <p:cNvPr id="88071" name="组合 11"/>
          <p:cNvGrpSpPr>
            <a:grpSpLocks/>
          </p:cNvGrpSpPr>
          <p:nvPr/>
        </p:nvGrpSpPr>
        <p:grpSpPr bwMode="auto">
          <a:xfrm>
            <a:off x="596900" y="930275"/>
            <a:ext cx="7724775" cy="1570038"/>
            <a:chOff x="596348" y="1208754"/>
            <a:chExt cx="7726017" cy="1569660"/>
          </a:xfrm>
        </p:grpSpPr>
        <p:sp>
          <p:nvSpPr>
            <p:cNvPr id="88074" name="矩形 9"/>
            <p:cNvSpPr>
              <a:spLocks noChangeArrowheads="1"/>
            </p:cNvSpPr>
            <p:nvPr/>
          </p:nvSpPr>
          <p:spPr bwMode="auto">
            <a:xfrm>
              <a:off x="596348" y="1208754"/>
              <a:ext cx="7726017" cy="1569660"/>
            </a:xfrm>
            <a:prstGeom prst="rect">
              <a:avLst/>
            </a:prstGeom>
            <a:noFill/>
            <a:ln w="9525">
              <a:noFill/>
              <a:miter lim="800000"/>
              <a:headEnd/>
              <a:tailEnd/>
            </a:ln>
          </p:spPr>
          <p:txBody>
            <a:bodyPr>
              <a:spAutoFit/>
            </a:bodyPr>
            <a:lstStyle/>
            <a:p>
              <a:r>
                <a:rPr lang="en-US" altLang="zh-CN"/>
                <a:t>	</a:t>
              </a:r>
              <a:r>
                <a:rPr lang="zh-CN" altLang="en-US"/>
                <a:t>如果在某节点</a:t>
              </a:r>
              <a:r>
                <a:rPr lang="en-US" altLang="zh-CN" i="1"/>
                <a:t>x</a:t>
              </a:r>
              <a:r>
                <a:rPr lang="en-US" altLang="zh-CN" i="1" baseline="-25000"/>
                <a:t>n</a:t>
              </a:r>
              <a:r>
                <a:rPr lang="zh-CN" altLang="en-US"/>
                <a:t>处           </a:t>
              </a:r>
              <a:r>
                <a:rPr lang="en-US" altLang="zh-CN"/>
                <a:t>,  </a:t>
              </a:r>
              <a:r>
                <a:rPr lang="zh-CN" altLang="en-US"/>
                <a:t>即使以后每步计算都是精确的</a:t>
              </a:r>
              <a:r>
                <a:rPr lang="en-US" altLang="zh-CN"/>
                <a:t>,</a:t>
              </a:r>
              <a:r>
                <a:rPr lang="zh-CN" altLang="en-US"/>
                <a:t>但由</a:t>
              </a:r>
              <a:r>
                <a:rPr lang="en-US" altLang="zh-CN" i="1"/>
                <a:t>δ</a:t>
              </a:r>
              <a:r>
                <a:rPr lang="en-US" altLang="zh-CN" i="1" baseline="-25000"/>
                <a:t>n</a:t>
              </a:r>
              <a:r>
                <a:rPr lang="zh-CN" altLang="en-US"/>
                <a:t>引起的以后各节点处的数值解也产生变化。</a:t>
              </a:r>
            </a:p>
          </p:txBody>
        </p:sp>
        <p:graphicFrame>
          <p:nvGraphicFramePr>
            <p:cNvPr id="89108" name="Object 3"/>
            <p:cNvGraphicFramePr>
              <a:graphicFrameLocks noChangeAspect="1"/>
            </p:cNvGraphicFramePr>
            <p:nvPr/>
          </p:nvGraphicFramePr>
          <p:xfrm>
            <a:off x="4768681" y="1303088"/>
            <a:ext cx="1047750" cy="577850"/>
          </p:xfrm>
          <a:graphic>
            <a:graphicData uri="http://schemas.openxmlformats.org/presentationml/2006/ole">
              <mc:AlternateContent xmlns:mc="http://schemas.openxmlformats.org/markup-compatibility/2006">
                <mc:Choice xmlns:v="urn:schemas-microsoft-com:vml" Requires="v">
                  <p:oleObj spid="_x0000_s88068" name="公式" r:id="rId3" imgW="419040" imgH="228600" progId="Equation.3">
                    <p:embed/>
                  </p:oleObj>
                </mc:Choice>
                <mc:Fallback>
                  <p:oleObj name="公式" r:id="rId3" imgW="41904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681" y="1303088"/>
                          <a:ext cx="1047750" cy="577850"/>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grpSp>
      <p:sp>
        <p:nvSpPr>
          <p:cNvPr id="88073" name="矩形 12"/>
          <p:cNvSpPr>
            <a:spLocks noChangeArrowheads="1"/>
          </p:cNvSpPr>
          <p:nvPr/>
        </p:nvSpPr>
        <p:spPr bwMode="auto">
          <a:xfrm>
            <a:off x="503238" y="2444750"/>
            <a:ext cx="8004175" cy="584200"/>
          </a:xfrm>
          <a:prstGeom prst="rect">
            <a:avLst/>
          </a:prstGeom>
          <a:noFill/>
          <a:ln w="9525">
            <a:noFill/>
            <a:miter lim="800000"/>
            <a:headEnd/>
            <a:tailEnd/>
          </a:ln>
        </p:spPr>
        <p:txBody>
          <a:bodyPr>
            <a:spAutoFit/>
          </a:bodyPr>
          <a:lstStyle/>
          <a:p>
            <a:r>
              <a:rPr lang="zh-CN" altLang="en-US" b="1"/>
              <a:t>定义</a:t>
            </a:r>
            <a:r>
              <a:rPr lang="en-US" altLang="zh-CN" b="1"/>
              <a:t>2.2 </a:t>
            </a:r>
            <a:r>
              <a:rPr lang="zh-CN" altLang="en-US"/>
              <a:t>按某种数值方法求初值问题</a:t>
            </a:r>
            <a:r>
              <a:rPr lang="en-US" altLang="zh-CN"/>
              <a:t>(1.12 )</a:t>
            </a:r>
            <a:endParaRPr lang="zh-CN" altLang="en-US"/>
          </a:p>
        </p:txBody>
      </p:sp>
      <p:graphicFrame>
        <p:nvGraphicFramePr>
          <p:cNvPr id="214016" name="Object 1024"/>
          <p:cNvGraphicFramePr>
            <a:graphicFrameLocks noChangeAspect="1"/>
          </p:cNvGraphicFramePr>
          <p:nvPr/>
        </p:nvGraphicFramePr>
        <p:xfrm>
          <a:off x="2235200" y="3003550"/>
          <a:ext cx="3949700" cy="1133475"/>
        </p:xfrm>
        <a:graphic>
          <a:graphicData uri="http://schemas.openxmlformats.org/presentationml/2006/ole">
            <mc:AlternateContent xmlns:mc="http://schemas.openxmlformats.org/markup-compatibility/2006">
              <mc:Choice xmlns:v="urn:schemas-microsoft-com:vml" Requires="v">
                <p:oleObj spid="_x0000_s88069" name="Equation" r:id="rId5" imgW="1676160" imgH="482400" progId="">
                  <p:embed/>
                </p:oleObj>
              </mc:Choice>
              <mc:Fallback>
                <p:oleObj name="Equation" r:id="rId5" imgW="1676160" imgH="482400" progId="">
                  <p:embed/>
                  <p:pic>
                    <p:nvPicPr>
                      <p:cNvPr id="0" name="Object 10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5200" y="3003550"/>
                        <a:ext cx="3949700" cy="1133475"/>
                      </a:xfrm>
                      <a:prstGeom prst="rect">
                        <a:avLst/>
                      </a:prstGeom>
                      <a:gradFill rotWithShape="0">
                        <a:gsLst>
                          <a:gs pos="0">
                            <a:srgbClr val="FFFFFF"/>
                          </a:gs>
                          <a:gs pos="50000">
                            <a:schemeClr val="accent1"/>
                          </a:gs>
                          <a:gs pos="100000">
                            <a:srgbClr val="FFFFFF"/>
                          </a:gs>
                        </a:gsLst>
                        <a:lin ang="5400000" scaled="1"/>
                      </a:gradFill>
                    </p:spPr>
                  </p:pic>
                </p:oleObj>
              </mc:Fallback>
            </mc:AlternateContent>
          </a:graphicData>
        </a:graphic>
      </p:graphicFrame>
      <p:sp>
        <p:nvSpPr>
          <p:cNvPr id="12" name="矩形 11"/>
          <p:cNvSpPr>
            <a:spLocks noChangeArrowheads="1"/>
          </p:cNvSpPr>
          <p:nvPr/>
        </p:nvSpPr>
        <p:spPr bwMode="auto">
          <a:xfrm>
            <a:off x="490538" y="4156075"/>
            <a:ext cx="7964487" cy="2062163"/>
          </a:xfrm>
          <a:prstGeom prst="rect">
            <a:avLst/>
          </a:prstGeom>
          <a:noFill/>
          <a:ln w="9525">
            <a:noFill/>
            <a:miter lim="800000"/>
            <a:headEnd/>
            <a:tailEnd/>
          </a:ln>
        </p:spPr>
        <p:txBody>
          <a:bodyPr>
            <a:spAutoFit/>
          </a:bodyPr>
          <a:lstStyle/>
          <a:p>
            <a:r>
              <a:rPr lang="zh-CN" altLang="en-US"/>
              <a:t>的数值解时</a:t>
            </a:r>
            <a:r>
              <a:rPr lang="en-US" altLang="zh-CN"/>
              <a:t>,  </a:t>
            </a:r>
            <a:r>
              <a:rPr lang="zh-CN" altLang="en-US"/>
              <a:t>如果由任一节点</a:t>
            </a:r>
            <a:r>
              <a:rPr lang="en-US" altLang="zh-CN" i="1"/>
              <a:t>x</a:t>
            </a:r>
            <a:r>
              <a:rPr lang="en-US" altLang="zh-CN" i="1" baseline="-25000"/>
              <a:t>n</a:t>
            </a:r>
            <a:r>
              <a:rPr lang="zh-CN" altLang="en-US"/>
              <a:t>处数值扰动</a:t>
            </a:r>
            <a:r>
              <a:rPr lang="en-US" altLang="zh-CN" i="1"/>
              <a:t>δ</a:t>
            </a:r>
            <a:r>
              <a:rPr lang="en-US" altLang="zh-CN" i="1" baseline="-25000"/>
              <a:t>n</a:t>
            </a:r>
            <a:r>
              <a:rPr lang="zh-CN" altLang="en-US"/>
              <a:t>引起下一个节点</a:t>
            </a:r>
            <a:r>
              <a:rPr lang="en-US" altLang="zh-CN" i="1"/>
              <a:t>x</a:t>
            </a:r>
            <a:r>
              <a:rPr lang="en-US" altLang="zh-CN" i="1" baseline="-25000"/>
              <a:t>n</a:t>
            </a:r>
            <a:r>
              <a:rPr lang="en-US" altLang="zh-CN" baseline="-25000"/>
              <a:t>+1</a:t>
            </a:r>
            <a:r>
              <a:rPr lang="zh-CN" altLang="en-US"/>
              <a:t>处数值解的扰动</a:t>
            </a:r>
            <a:r>
              <a:rPr lang="en-US" altLang="zh-CN" i="1"/>
              <a:t>δ</a:t>
            </a:r>
            <a:r>
              <a:rPr lang="en-US" altLang="zh-CN" i="1" baseline="-25000"/>
              <a:t>n</a:t>
            </a:r>
            <a:r>
              <a:rPr lang="en-US" altLang="zh-CN" baseline="-25000"/>
              <a:t>+1</a:t>
            </a:r>
            <a:r>
              <a:rPr lang="zh-CN" altLang="en-US"/>
              <a:t>都满足 </a:t>
            </a:r>
            <a:r>
              <a:rPr lang="el-GR" altLang="zh-CN" b="1">
                <a:solidFill>
                  <a:srgbClr val="FF0000"/>
                </a:solidFill>
              </a:rPr>
              <a:t>|</a:t>
            </a:r>
            <a:r>
              <a:rPr lang="el-GR" altLang="zh-CN" b="1" i="1">
                <a:solidFill>
                  <a:srgbClr val="FF0000"/>
                </a:solidFill>
              </a:rPr>
              <a:t>δ</a:t>
            </a:r>
            <a:r>
              <a:rPr lang="en-US" altLang="zh-CN" b="1" i="1" baseline="-25000">
                <a:solidFill>
                  <a:srgbClr val="FF0000"/>
                </a:solidFill>
              </a:rPr>
              <a:t>n</a:t>
            </a:r>
            <a:r>
              <a:rPr lang="en-US" altLang="zh-CN" b="1" baseline="-25000">
                <a:solidFill>
                  <a:srgbClr val="FF0000"/>
                </a:solidFill>
              </a:rPr>
              <a:t>+1</a:t>
            </a:r>
            <a:r>
              <a:rPr lang="en-US" altLang="zh-CN" b="1" i="1">
                <a:solidFill>
                  <a:srgbClr val="FF0000"/>
                </a:solidFill>
              </a:rPr>
              <a:t>| ≤ |</a:t>
            </a:r>
            <a:r>
              <a:rPr lang="el-GR" altLang="zh-CN" b="1" i="1">
                <a:solidFill>
                  <a:srgbClr val="FF0000"/>
                </a:solidFill>
              </a:rPr>
              <a:t>δ</a:t>
            </a:r>
            <a:r>
              <a:rPr lang="en-US" altLang="zh-CN" b="1" i="1" baseline="-25000">
                <a:solidFill>
                  <a:srgbClr val="FF0000"/>
                </a:solidFill>
              </a:rPr>
              <a:t>n</a:t>
            </a:r>
            <a:r>
              <a:rPr lang="en-US" altLang="zh-CN" b="1" i="1">
                <a:solidFill>
                  <a:srgbClr val="FF0000"/>
                </a:solidFill>
              </a:rPr>
              <a:t>|</a:t>
            </a:r>
            <a:r>
              <a:rPr lang="zh-CN" altLang="en-US"/>
              <a:t>，则称该数值方法是</a:t>
            </a:r>
            <a:r>
              <a:rPr lang="zh-CN" altLang="en-US" b="1"/>
              <a:t>绝对稳定</a:t>
            </a:r>
            <a:r>
              <a:rPr lang="zh-CN" altLang="en-US"/>
              <a:t>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8073"/>
                                        </p:tgtEl>
                                        <p:attrNameLst>
                                          <p:attrName>style.visibility</p:attrName>
                                        </p:attrNameLst>
                                      </p:cBhvr>
                                      <p:to>
                                        <p:strVal val="visible"/>
                                      </p:to>
                                    </p:set>
                                    <p:animEffect transition="in" filter="checkerboard(across)">
                                      <p:cBhvr>
                                        <p:cTn id="7" dur="500"/>
                                        <p:tgtEl>
                                          <p:spTgt spid="8807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4016"/>
                                        </p:tgtEl>
                                        <p:attrNameLst>
                                          <p:attrName>style.visibility</p:attrName>
                                        </p:attrNameLst>
                                      </p:cBhvr>
                                      <p:to>
                                        <p:strVal val="visible"/>
                                      </p:to>
                                    </p:set>
                                    <p:animEffect transition="in" filter="box(in)">
                                      <p:cBhvr>
                                        <p:cTn id="12" dur="500"/>
                                        <p:tgtEl>
                                          <p:spTgt spid="21401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3"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37895" name="灯片编号占位符 4"/>
          <p:cNvSpPr>
            <a:spLocks noGrp="1"/>
          </p:cNvSpPr>
          <p:nvPr>
            <p:ph type="sldNum" sz="quarter" idx="12"/>
          </p:nvPr>
        </p:nvSpPr>
        <p:spPr>
          <a:noFill/>
        </p:spPr>
        <p:txBody>
          <a:bodyPr/>
          <a:lstStyle/>
          <a:p>
            <a:fld id="{C83760D0-41CF-40BC-90DA-51193818B8D7}" type="slidenum">
              <a:rPr lang="zh-CN" altLang="en-US" smtClean="0"/>
              <a:pPr/>
              <a:t>6</a:t>
            </a:fld>
            <a:endParaRPr lang="en-US" altLang="zh-CN"/>
          </a:p>
        </p:txBody>
      </p:sp>
      <p:sp>
        <p:nvSpPr>
          <p:cNvPr id="37896" name="Rectangle 1026"/>
          <p:cNvSpPr>
            <a:spLocks noGrp="1" noChangeArrowheads="1"/>
          </p:cNvSpPr>
          <p:nvPr>
            <p:ph type="title"/>
          </p:nvPr>
        </p:nvSpPr>
        <p:spPr>
          <a:xfrm>
            <a:off x="533400" y="228600"/>
            <a:ext cx="7772400" cy="622300"/>
          </a:xfrm>
        </p:spPr>
        <p:txBody>
          <a:bodyPr/>
          <a:lstStyle/>
          <a:p>
            <a:pPr algn="l"/>
            <a:r>
              <a:rPr lang="en-US" altLang="zh-CN" sz="2400" u="none" dirty="0">
                <a:solidFill>
                  <a:srgbClr val="0033CC"/>
                </a:solidFill>
                <a:latin typeface="Times New Roman" pitchFamily="18" charset="0"/>
              </a:rPr>
              <a:t>4</a:t>
            </a:r>
            <a:r>
              <a:rPr lang="zh-CN" altLang="zh-CN" sz="2400" u="none" dirty="0">
                <a:solidFill>
                  <a:srgbClr val="0033CC"/>
                </a:solidFill>
                <a:latin typeface="Times New Roman" pitchFamily="18" charset="0"/>
              </a:rPr>
              <a:t>.2 Runge-Kutta</a:t>
            </a:r>
            <a:r>
              <a:rPr lang="zh-CN" altLang="zh-CN" sz="2400" u="none" dirty="0">
                <a:solidFill>
                  <a:srgbClr val="0033CC"/>
                </a:solidFill>
              </a:rPr>
              <a:t> 方法</a:t>
            </a:r>
            <a:endParaRPr lang="zh-CN" altLang="en-US" sz="1800" u="none" dirty="0"/>
          </a:p>
        </p:txBody>
      </p:sp>
      <p:sp>
        <p:nvSpPr>
          <p:cNvPr id="149512" name="Rectangle 1032"/>
          <p:cNvSpPr>
            <a:spLocks noChangeArrowheads="1"/>
          </p:cNvSpPr>
          <p:nvPr/>
        </p:nvSpPr>
        <p:spPr bwMode="auto">
          <a:xfrm>
            <a:off x="284300" y="2882140"/>
            <a:ext cx="8504237" cy="1274195"/>
          </a:xfrm>
          <a:prstGeom prst="rect">
            <a:avLst/>
          </a:prstGeom>
          <a:noFill/>
          <a:ln w="9525">
            <a:noFill/>
            <a:miter lim="800000"/>
            <a:headEnd/>
            <a:tailEnd/>
          </a:ln>
        </p:spPr>
        <p:txBody>
          <a:bodyPr>
            <a:spAutoFit/>
          </a:bodyPr>
          <a:lstStyle/>
          <a:p>
            <a:pPr eaLnBrk="1" hangingPunct="1">
              <a:lnSpc>
                <a:spcPct val="120000"/>
              </a:lnSpc>
            </a:pPr>
            <a:r>
              <a:rPr lang="zh-CN" altLang="en-US" b="1" dirty="0"/>
              <a:t>略去余项</a:t>
            </a:r>
            <a:r>
              <a:rPr lang="zh-CN" altLang="en-US" dirty="0"/>
              <a:t>, </a:t>
            </a:r>
            <a:r>
              <a:rPr lang="zh-CN" altLang="en-US" b="1" dirty="0"/>
              <a:t>并以数值解 </a:t>
            </a:r>
            <a:r>
              <a:rPr kumimoji="1" lang="en-US" altLang="en-US" b="1" i="1" dirty="0" err="1"/>
              <a:t>y</a:t>
            </a:r>
            <a:r>
              <a:rPr kumimoji="1" lang="en-US" altLang="en-US" b="1" i="1" baseline="-25000" dirty="0" err="1"/>
              <a:t>n</a:t>
            </a:r>
            <a:r>
              <a:rPr kumimoji="1" lang="en-US" altLang="en-US" b="1" baseline="-25000" dirty="0"/>
              <a:t> </a:t>
            </a:r>
            <a:r>
              <a:rPr kumimoji="1" lang="en-US" altLang="en-US" b="1" dirty="0"/>
              <a:t>,</a:t>
            </a:r>
            <a:r>
              <a:rPr kumimoji="1" lang="zh-CN" altLang="en-US" b="1" dirty="0"/>
              <a:t> </a:t>
            </a:r>
            <a:r>
              <a:rPr kumimoji="1" lang="en-US" altLang="en-US" b="1" i="1" dirty="0"/>
              <a:t>y</a:t>
            </a:r>
            <a:r>
              <a:rPr kumimoji="1" lang="en-US" altLang="en-US" b="1" i="1" baseline="-25000" dirty="0"/>
              <a:t>n</a:t>
            </a:r>
            <a:r>
              <a:rPr kumimoji="1" lang="en-US" altLang="en-US" b="1" baseline="-25000" dirty="0"/>
              <a:t>+1 </a:t>
            </a:r>
            <a:r>
              <a:rPr kumimoji="1" lang="zh-CN" altLang="en-US" b="1" dirty="0"/>
              <a:t>代替 (2.3) 中的 解析解</a:t>
            </a:r>
            <a:r>
              <a:rPr kumimoji="1" lang="en-US" altLang="zh-CN" b="1" i="1" dirty="0"/>
              <a:t>y </a:t>
            </a:r>
            <a:r>
              <a:rPr kumimoji="1" lang="en-US" altLang="zh-CN" b="1" dirty="0"/>
              <a:t>(</a:t>
            </a:r>
            <a:r>
              <a:rPr kumimoji="1" lang="en-US" altLang="zh-CN" b="1" i="1" dirty="0" err="1"/>
              <a:t>x</a:t>
            </a:r>
            <a:r>
              <a:rPr kumimoji="1" lang="en-US" altLang="zh-CN" b="1" i="1" baseline="-25000" dirty="0" err="1"/>
              <a:t>n</a:t>
            </a:r>
            <a:r>
              <a:rPr kumimoji="1" lang="en-US" altLang="zh-CN" b="1" dirty="0"/>
              <a:t>) </a:t>
            </a:r>
            <a:r>
              <a:rPr kumimoji="1" lang="zh-CN" altLang="en-US" b="1" dirty="0"/>
              <a:t>及 </a:t>
            </a:r>
            <a:r>
              <a:rPr kumimoji="1" lang="en-US" altLang="zh-CN" b="1" i="1" dirty="0"/>
              <a:t>y </a:t>
            </a:r>
            <a:r>
              <a:rPr kumimoji="1" lang="en-US" altLang="zh-CN" b="1" dirty="0"/>
              <a:t>(</a:t>
            </a:r>
            <a:r>
              <a:rPr kumimoji="1" lang="en-US" altLang="zh-CN" b="1" i="1" dirty="0"/>
              <a:t>x</a:t>
            </a:r>
            <a:r>
              <a:rPr kumimoji="1" lang="en-US" altLang="zh-CN" b="1" i="1" baseline="-25000" dirty="0"/>
              <a:t>n</a:t>
            </a:r>
            <a:r>
              <a:rPr kumimoji="1" lang="en-US" altLang="zh-CN" b="1" baseline="-25000" dirty="0"/>
              <a:t>+1</a:t>
            </a:r>
            <a:r>
              <a:rPr kumimoji="1" lang="en-US" altLang="zh-CN" b="1" dirty="0"/>
              <a:t>),</a:t>
            </a:r>
            <a:r>
              <a:rPr lang="zh-CN" altLang="en-US" b="1" dirty="0"/>
              <a:t> 可得到一个差分方程</a:t>
            </a:r>
          </a:p>
        </p:txBody>
      </p:sp>
      <p:graphicFrame>
        <p:nvGraphicFramePr>
          <p:cNvPr id="149518" name="Object 1038"/>
          <p:cNvGraphicFramePr>
            <a:graphicFrameLocks noChangeAspect="1"/>
          </p:cNvGraphicFramePr>
          <p:nvPr/>
        </p:nvGraphicFramePr>
        <p:xfrm>
          <a:off x="469348" y="537481"/>
          <a:ext cx="7904163" cy="2127250"/>
        </p:xfrm>
        <a:graphic>
          <a:graphicData uri="http://schemas.openxmlformats.org/presentationml/2006/ole">
            <mc:AlternateContent xmlns:mc="http://schemas.openxmlformats.org/markup-compatibility/2006">
              <mc:Choice xmlns:v="urn:schemas-microsoft-com:vml" Requires="v">
                <p:oleObj spid="_x0000_s211975" name="公式" r:id="rId3" imgW="3288960" imgH="888840" progId="Equation.3">
                  <p:embed/>
                </p:oleObj>
              </mc:Choice>
              <mc:Fallback>
                <p:oleObj name="公式" r:id="rId3" imgW="3288960" imgH="888840" progId="Equation.3">
                  <p:embed/>
                  <p:pic>
                    <p:nvPicPr>
                      <p:cNvPr id="0" name="Object 10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348" y="537481"/>
                        <a:ext cx="7904163" cy="212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6" name="Object 12"/>
          <p:cNvGraphicFramePr>
            <a:graphicFrameLocks noChangeAspect="1"/>
          </p:cNvGraphicFramePr>
          <p:nvPr/>
        </p:nvGraphicFramePr>
        <p:xfrm>
          <a:off x="765175" y="4062413"/>
          <a:ext cx="7777163" cy="2249487"/>
        </p:xfrm>
        <a:graphic>
          <a:graphicData uri="http://schemas.openxmlformats.org/presentationml/2006/ole">
            <mc:AlternateContent xmlns:mc="http://schemas.openxmlformats.org/markup-compatibility/2006">
              <mc:Choice xmlns:v="urn:schemas-microsoft-com:vml" Requires="v">
                <p:oleObj spid="_x0000_s211976" name="公式" r:id="rId5" imgW="3238200" imgH="939600" progId="Equation.3">
                  <p:embed/>
                </p:oleObj>
              </mc:Choice>
              <mc:Fallback>
                <p:oleObj name="公式" r:id="rId5" imgW="3238200" imgH="9396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175" y="4062413"/>
                        <a:ext cx="7777163" cy="2249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9512"/>
                                        </p:tgtEl>
                                        <p:attrNameLst>
                                          <p:attrName>style.visibility</p:attrName>
                                        </p:attrNameLst>
                                      </p:cBhvr>
                                      <p:to>
                                        <p:strVal val="visible"/>
                                      </p:to>
                                    </p:set>
                                    <p:animEffect transition="in" filter="checkerboard(across)">
                                      <p:cBhvr>
                                        <p:cTn id="7" dur="500"/>
                                        <p:tgtEl>
                                          <p:spTgt spid="1495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996"/>
                                        </p:tgtEl>
                                        <p:attrNameLst>
                                          <p:attrName>style.visibility</p:attrName>
                                        </p:attrNameLst>
                                      </p:cBhvr>
                                      <p:to>
                                        <p:strVal val="visible"/>
                                      </p:to>
                                    </p:set>
                                    <p:animEffect transition="in" filter="wipe(left)">
                                      <p:cBhvr>
                                        <p:cTn id="12" dur="500"/>
                                        <p:tgtEl>
                                          <p:spTgt spid="41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2"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标题 1"/>
          <p:cNvSpPr>
            <a:spLocks noGrp="1"/>
          </p:cNvSpPr>
          <p:nvPr>
            <p:ph type="title"/>
          </p:nvPr>
        </p:nvSpPr>
        <p:spPr/>
        <p:txBody>
          <a:bodyPr/>
          <a:lstStyle/>
          <a:p>
            <a:pPr algn="l"/>
            <a:r>
              <a:rPr lang="en-US" altLang="zh-CN" sz="2400" dirty="0">
                <a:latin typeface="Times New Roman" pitchFamily="18" charset="0"/>
                <a:cs typeface="Times New Roman" pitchFamily="18" charset="0"/>
              </a:rPr>
              <a:t>5.2 </a:t>
            </a:r>
            <a:r>
              <a:rPr lang="zh-CN" altLang="en-US" sz="2400" dirty="0">
                <a:latin typeface="Times New Roman" pitchFamily="18" charset="0"/>
                <a:cs typeface="Times New Roman" pitchFamily="18" charset="0"/>
              </a:rPr>
              <a:t>数值方法的稳定性</a:t>
            </a:r>
          </a:p>
        </p:txBody>
      </p:sp>
      <p:sp>
        <p:nvSpPr>
          <p:cNvPr id="3" name="页脚占位符 2"/>
          <p:cNvSpPr>
            <a:spLocks noGrp="1"/>
          </p:cNvSpPr>
          <p:nvPr>
            <p:ph type="ftr" sz="quarter" idx="11"/>
          </p:nvPr>
        </p:nvSpPr>
        <p:spPr/>
        <p:txBody>
          <a:bodyPr/>
          <a:lstStyle/>
          <a:p>
            <a:pPr>
              <a:defRPr/>
            </a:pPr>
            <a:r>
              <a:rPr lang="en-US" altLang="zh-CN" dirty="0"/>
              <a:t>4: ODE</a:t>
            </a:r>
            <a:endParaRPr lang="en-US" altLang="zh-CN" dirty="0">
              <a:latin typeface="Times New Roman" pitchFamily="18" charset="0"/>
            </a:endParaRPr>
          </a:p>
        </p:txBody>
      </p:sp>
      <p:sp>
        <p:nvSpPr>
          <p:cNvPr id="89094" name="灯片编号占位符 3"/>
          <p:cNvSpPr>
            <a:spLocks noGrp="1"/>
          </p:cNvSpPr>
          <p:nvPr>
            <p:ph type="sldNum" sz="quarter" idx="12"/>
          </p:nvPr>
        </p:nvSpPr>
        <p:spPr>
          <a:noFill/>
        </p:spPr>
        <p:txBody>
          <a:bodyPr/>
          <a:lstStyle/>
          <a:p>
            <a:fld id="{0F26D0DB-908C-46C6-9A70-745337BFBCC0}" type="slidenum">
              <a:rPr lang="zh-CN" altLang="en-US" smtClean="0"/>
              <a:pPr/>
              <a:t>60</a:t>
            </a:fld>
            <a:endParaRPr lang="en-US" altLang="zh-CN"/>
          </a:p>
        </p:txBody>
      </p:sp>
      <p:grpSp>
        <p:nvGrpSpPr>
          <p:cNvPr id="4" name="组合 11"/>
          <p:cNvGrpSpPr>
            <a:grpSpLocks/>
          </p:cNvGrpSpPr>
          <p:nvPr/>
        </p:nvGrpSpPr>
        <p:grpSpPr bwMode="auto">
          <a:xfrm>
            <a:off x="423863" y="1009650"/>
            <a:ext cx="7724775" cy="2122488"/>
            <a:chOff x="596348" y="1208754"/>
            <a:chExt cx="7726017" cy="2122036"/>
          </a:xfrm>
        </p:grpSpPr>
        <p:sp>
          <p:nvSpPr>
            <p:cNvPr id="89099" name="矩形 9"/>
            <p:cNvSpPr>
              <a:spLocks noChangeArrowheads="1"/>
            </p:cNvSpPr>
            <p:nvPr/>
          </p:nvSpPr>
          <p:spPr bwMode="auto">
            <a:xfrm>
              <a:off x="596348" y="1208754"/>
              <a:ext cx="7726017" cy="2061608"/>
            </a:xfrm>
            <a:prstGeom prst="rect">
              <a:avLst/>
            </a:prstGeom>
            <a:noFill/>
            <a:ln w="9525">
              <a:noFill/>
              <a:miter lim="800000"/>
              <a:headEnd/>
              <a:tailEnd/>
            </a:ln>
          </p:spPr>
          <p:txBody>
            <a:bodyPr>
              <a:spAutoFit/>
            </a:bodyPr>
            <a:lstStyle/>
            <a:p>
              <a:r>
                <a:rPr lang="en-US" altLang="zh-CN"/>
                <a:t>	</a:t>
              </a:r>
              <a:r>
                <a:rPr lang="zh-CN" altLang="en-US"/>
                <a:t>对初值问题</a:t>
              </a:r>
              <a:r>
                <a:rPr lang="en-US" altLang="zh-CN"/>
                <a:t>(1.12 )</a:t>
              </a:r>
              <a:r>
                <a:rPr lang="zh-CN" altLang="en-US"/>
                <a:t>，由于数值稳定性问题比较复杂，通常仅就如下检验方程（也称模型或试验方程）进行讨论</a:t>
              </a:r>
              <a:r>
                <a:rPr lang="en-US" altLang="zh-CN"/>
                <a:t>:</a:t>
              </a:r>
            </a:p>
            <a:p>
              <a:endParaRPr lang="en-US" altLang="zh-CN"/>
            </a:p>
          </p:txBody>
        </p:sp>
        <p:graphicFrame>
          <p:nvGraphicFramePr>
            <p:cNvPr id="89108" name="Object 3"/>
            <p:cNvGraphicFramePr>
              <a:graphicFrameLocks noChangeAspect="1"/>
            </p:cNvGraphicFramePr>
            <p:nvPr/>
          </p:nvGraphicFramePr>
          <p:xfrm>
            <a:off x="3918129" y="2818136"/>
            <a:ext cx="3969388" cy="512654"/>
          </p:xfrm>
          <a:graphic>
            <a:graphicData uri="http://schemas.openxmlformats.org/presentationml/2006/ole">
              <mc:AlternateContent xmlns:mc="http://schemas.openxmlformats.org/markup-compatibility/2006">
                <mc:Choice xmlns:v="urn:schemas-microsoft-com:vml" Requires="v">
                  <p:oleObj spid="_x0000_s89092" name="公式" r:id="rId3" imgW="1587240" imgH="203040" progId="Equation.3">
                    <p:embed/>
                  </p:oleObj>
                </mc:Choice>
                <mc:Fallback>
                  <p:oleObj name="公式" r:id="rId3" imgW="1587240" imgH="203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8129" y="2818136"/>
                          <a:ext cx="3969388" cy="512654"/>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grpSp>
      <p:sp>
        <p:nvSpPr>
          <p:cNvPr id="12" name="矩形 11"/>
          <p:cNvSpPr>
            <a:spLocks noChangeArrowheads="1"/>
          </p:cNvSpPr>
          <p:nvPr/>
        </p:nvSpPr>
        <p:spPr bwMode="auto">
          <a:xfrm>
            <a:off x="490538" y="3082925"/>
            <a:ext cx="7964487" cy="1077913"/>
          </a:xfrm>
          <a:prstGeom prst="rect">
            <a:avLst/>
          </a:prstGeom>
          <a:noFill/>
          <a:ln w="9525">
            <a:noFill/>
            <a:miter lim="800000"/>
            <a:headEnd/>
            <a:tailEnd/>
          </a:ln>
        </p:spPr>
        <p:txBody>
          <a:bodyPr>
            <a:spAutoFit/>
          </a:bodyPr>
          <a:lstStyle/>
          <a:p>
            <a:r>
              <a:rPr lang="zh-CN" altLang="en-US"/>
              <a:t>其中</a:t>
            </a:r>
            <a:r>
              <a:rPr lang="zh-CN" altLang="en-US" i="1">
                <a:sym typeface="Symbol" pitchFamily="18" charset="2"/>
              </a:rPr>
              <a:t> </a:t>
            </a:r>
            <a:r>
              <a:rPr lang="en-US" altLang="zh-CN">
                <a:sym typeface="Symbol" pitchFamily="18" charset="2"/>
              </a:rPr>
              <a:t>&lt; 0 (</a:t>
            </a:r>
            <a:r>
              <a:rPr lang="zh-CN" altLang="en-US">
                <a:sym typeface="Symbol" pitchFamily="18" charset="2"/>
              </a:rPr>
              <a:t>或 </a:t>
            </a:r>
            <a:r>
              <a:rPr lang="zh-CN" altLang="en-US" i="1">
                <a:sym typeface="Symbol" pitchFamily="18" charset="2"/>
              </a:rPr>
              <a:t></a:t>
            </a:r>
            <a:r>
              <a:rPr lang="zh-CN" altLang="en-US">
                <a:sym typeface="Symbol" pitchFamily="18" charset="2"/>
              </a:rPr>
              <a:t>的实部小于</a:t>
            </a:r>
            <a:r>
              <a:rPr lang="en-US" altLang="zh-CN">
                <a:sym typeface="Symbol" pitchFamily="18" charset="2"/>
              </a:rPr>
              <a:t>0)</a:t>
            </a:r>
            <a:r>
              <a:rPr lang="zh-CN" altLang="en-US">
                <a:sym typeface="Symbol" pitchFamily="18" charset="2"/>
              </a:rPr>
              <a:t>。</a:t>
            </a:r>
            <a:r>
              <a:rPr lang="en-US" altLang="zh-CN"/>
              <a:t> </a:t>
            </a:r>
          </a:p>
          <a:p>
            <a:r>
              <a:rPr lang="zh-CN" altLang="en-US" i="1">
                <a:sym typeface="Symbol" pitchFamily="18" charset="2"/>
              </a:rPr>
              <a:t> </a:t>
            </a:r>
            <a:r>
              <a:rPr lang="en-US" altLang="zh-CN">
                <a:sym typeface="Symbol" pitchFamily="18" charset="2"/>
              </a:rPr>
              <a:t>&lt; 0</a:t>
            </a:r>
            <a:r>
              <a:rPr lang="zh-CN" altLang="en-US"/>
              <a:t>这是初值问题本身稳定性的要求。</a:t>
            </a:r>
            <a:endParaRPr lang="en-US" altLang="zh-CN"/>
          </a:p>
        </p:txBody>
      </p:sp>
      <p:sp>
        <p:nvSpPr>
          <p:cNvPr id="9" name="矩形 8"/>
          <p:cNvSpPr>
            <a:spLocks noChangeArrowheads="1"/>
          </p:cNvSpPr>
          <p:nvPr/>
        </p:nvSpPr>
        <p:spPr bwMode="auto">
          <a:xfrm>
            <a:off x="463550" y="4130675"/>
            <a:ext cx="7699375" cy="585788"/>
          </a:xfrm>
          <a:prstGeom prst="rect">
            <a:avLst/>
          </a:prstGeom>
          <a:noFill/>
          <a:ln w="9525">
            <a:noFill/>
            <a:miter lim="800000"/>
            <a:headEnd/>
            <a:tailEnd/>
          </a:ln>
        </p:spPr>
        <p:txBody>
          <a:bodyPr>
            <a:spAutoFit/>
          </a:bodyPr>
          <a:lstStyle/>
          <a:p>
            <a:r>
              <a:rPr lang="en-US" altLang="zh-CN"/>
              <a:t>	</a:t>
            </a:r>
            <a:r>
              <a:rPr lang="zh-CN" altLang="en-US"/>
              <a:t>下面研究用显式单步法 </a:t>
            </a:r>
            <a:r>
              <a:rPr lang="en-US" altLang="zh-CN"/>
              <a:t>(1.17)</a:t>
            </a:r>
          </a:p>
        </p:txBody>
      </p:sp>
      <p:graphicFrame>
        <p:nvGraphicFramePr>
          <p:cNvPr id="2" name="Object 20"/>
          <p:cNvGraphicFramePr>
            <a:graphicFrameLocks noChangeAspect="1"/>
          </p:cNvGraphicFramePr>
          <p:nvPr/>
        </p:nvGraphicFramePr>
        <p:xfrm>
          <a:off x="1763713" y="4754563"/>
          <a:ext cx="6105525" cy="603250"/>
        </p:xfrm>
        <a:graphic>
          <a:graphicData uri="http://schemas.openxmlformats.org/presentationml/2006/ole">
            <mc:AlternateContent xmlns:mc="http://schemas.openxmlformats.org/markup-compatibility/2006">
              <mc:Choice xmlns:v="urn:schemas-microsoft-com:vml" Requires="v">
                <p:oleObj spid="_x0000_s89093" name="公式" r:id="rId5" imgW="2450880" imgH="241200" progId="Equation.3">
                  <p:embed/>
                </p:oleObj>
              </mc:Choice>
              <mc:Fallback>
                <p:oleObj name="公式" r:id="rId5" imgW="2450880" imgH="24120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4754563"/>
                        <a:ext cx="610552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a:spLocks noChangeArrowheads="1"/>
          </p:cNvSpPr>
          <p:nvPr/>
        </p:nvSpPr>
        <p:spPr bwMode="auto">
          <a:xfrm>
            <a:off x="463550" y="5367338"/>
            <a:ext cx="7845425" cy="585787"/>
          </a:xfrm>
          <a:prstGeom prst="rect">
            <a:avLst/>
          </a:prstGeom>
          <a:noFill/>
          <a:ln w="9525">
            <a:noFill/>
            <a:miter lim="800000"/>
            <a:headEnd/>
            <a:tailEnd/>
          </a:ln>
        </p:spPr>
        <p:txBody>
          <a:bodyPr>
            <a:spAutoFit/>
          </a:bodyPr>
          <a:lstStyle/>
          <a:p>
            <a:r>
              <a:rPr lang="zh-CN" altLang="en-US"/>
              <a:t>求解</a:t>
            </a:r>
            <a:r>
              <a:rPr lang="en-US" altLang="zh-CN"/>
              <a:t>(1.18)</a:t>
            </a:r>
            <a:r>
              <a:rPr lang="zh-CN" altLang="en-US"/>
              <a:t>数值解的绝对稳定性。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checkerboard(across)">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checkerboard(across)">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trips(downRigh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9" grpId="0"/>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9" name="标题 1"/>
          <p:cNvSpPr>
            <a:spLocks noGrp="1"/>
          </p:cNvSpPr>
          <p:nvPr>
            <p:ph type="title"/>
          </p:nvPr>
        </p:nvSpPr>
        <p:spPr>
          <a:xfrm>
            <a:off x="533400" y="331788"/>
            <a:ext cx="7772400" cy="927100"/>
          </a:xfrm>
        </p:spPr>
        <p:txBody>
          <a:bodyPr/>
          <a:lstStyle/>
          <a:p>
            <a:pPr algn="l"/>
            <a:r>
              <a:rPr lang="zh-CN" altLang="en-US" b="1" u="none" dirty="0">
                <a:solidFill>
                  <a:schemeClr val="tx1"/>
                </a:solidFill>
              </a:rPr>
              <a:t>单步法数值绝对稳定性分析的一般步骤</a:t>
            </a:r>
            <a:endParaRPr lang="zh-CN" altLang="en-US" b="1" dirty="0">
              <a:solidFill>
                <a:schemeClr val="tx1"/>
              </a:solidFill>
            </a:endParaRPr>
          </a:p>
        </p:txBody>
      </p:sp>
      <p:sp>
        <p:nvSpPr>
          <p:cNvPr id="4"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90121" name="灯片编号占位符 4"/>
          <p:cNvSpPr>
            <a:spLocks noGrp="1"/>
          </p:cNvSpPr>
          <p:nvPr>
            <p:ph type="sldNum" sz="quarter" idx="12"/>
          </p:nvPr>
        </p:nvSpPr>
        <p:spPr>
          <a:noFill/>
        </p:spPr>
        <p:txBody>
          <a:bodyPr/>
          <a:lstStyle/>
          <a:p>
            <a:fld id="{0B1A86C6-2D18-4F5E-B509-0B75EB09C03C}" type="slidenum">
              <a:rPr lang="zh-CN" altLang="en-US" smtClean="0"/>
              <a:pPr/>
              <a:t>61</a:t>
            </a:fld>
            <a:endParaRPr lang="en-US" altLang="zh-CN"/>
          </a:p>
        </p:txBody>
      </p:sp>
      <p:sp>
        <p:nvSpPr>
          <p:cNvPr id="90122" name="矩形 5"/>
          <p:cNvSpPr>
            <a:spLocks noChangeArrowheads="1"/>
          </p:cNvSpPr>
          <p:nvPr/>
        </p:nvSpPr>
        <p:spPr bwMode="auto">
          <a:xfrm>
            <a:off x="496888" y="3503613"/>
            <a:ext cx="8143875" cy="1077912"/>
          </a:xfrm>
          <a:prstGeom prst="rect">
            <a:avLst/>
          </a:prstGeom>
          <a:noFill/>
          <a:ln w="9525">
            <a:noFill/>
            <a:miter lim="800000"/>
            <a:headEnd/>
            <a:tailEnd/>
          </a:ln>
        </p:spPr>
        <p:txBody>
          <a:bodyPr>
            <a:spAutoFit/>
          </a:bodyPr>
          <a:lstStyle/>
          <a:p>
            <a:r>
              <a:rPr lang="en-US" altLang="zh-CN" i="1"/>
              <a:t>s</a:t>
            </a:r>
            <a:r>
              <a:rPr lang="en-US" altLang="zh-CN"/>
              <a:t>(</a:t>
            </a:r>
            <a:r>
              <a:rPr lang="en-US" altLang="zh-CN" i="1"/>
              <a:t>u</a:t>
            </a:r>
            <a:r>
              <a:rPr lang="en-US" altLang="zh-CN"/>
              <a:t>)</a:t>
            </a:r>
            <a:r>
              <a:rPr lang="zh-CN" altLang="en-US"/>
              <a:t>是</a:t>
            </a:r>
            <a:r>
              <a:rPr lang="en-US" altLang="zh-CN" i="1"/>
              <a:t>u</a:t>
            </a:r>
            <a:r>
              <a:rPr lang="zh-CN" altLang="en-US"/>
              <a:t>的函数。由于在节点</a:t>
            </a:r>
            <a:r>
              <a:rPr lang="en-US" altLang="zh-CN" i="1"/>
              <a:t>x</a:t>
            </a:r>
            <a:r>
              <a:rPr lang="en-US" altLang="zh-CN" i="1" baseline="-25000"/>
              <a:t>n</a:t>
            </a:r>
            <a:r>
              <a:rPr lang="zh-CN" altLang="en-US"/>
              <a:t>处数值解</a:t>
            </a:r>
            <a:r>
              <a:rPr lang="en-US" altLang="zh-CN" i="1"/>
              <a:t>y</a:t>
            </a:r>
            <a:r>
              <a:rPr lang="en-US" altLang="zh-CN" i="1" baseline="-25000"/>
              <a:t>n</a:t>
            </a:r>
            <a:r>
              <a:rPr lang="zh-CN" altLang="en-US"/>
              <a:t>有扰动，则实际计算的解为</a:t>
            </a:r>
          </a:p>
        </p:txBody>
      </p:sp>
      <p:graphicFrame>
        <p:nvGraphicFramePr>
          <p:cNvPr id="89108" name="Object 20"/>
          <p:cNvGraphicFramePr>
            <a:graphicFrameLocks noChangeAspect="1"/>
          </p:cNvGraphicFramePr>
          <p:nvPr/>
        </p:nvGraphicFramePr>
        <p:xfrm>
          <a:off x="1631950" y="1614488"/>
          <a:ext cx="6105525" cy="603250"/>
        </p:xfrm>
        <a:graphic>
          <a:graphicData uri="http://schemas.openxmlformats.org/presentationml/2006/ole">
            <mc:AlternateContent xmlns:mc="http://schemas.openxmlformats.org/markup-compatibility/2006">
              <mc:Choice xmlns:v="urn:schemas-microsoft-com:vml" Requires="v">
                <p:oleObj spid="_x0000_s90119" name="公式" r:id="rId4" imgW="2450880" imgH="241200" progId="Equation.3">
                  <p:embed/>
                </p:oleObj>
              </mc:Choice>
              <mc:Fallback>
                <p:oleObj name="公式" r:id="rId4" imgW="2450880" imgH="241200"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1950" y="1614488"/>
                        <a:ext cx="610552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a:spLocks noChangeArrowheads="1"/>
          </p:cNvSpPr>
          <p:nvPr/>
        </p:nvSpPr>
        <p:spPr bwMode="auto">
          <a:xfrm>
            <a:off x="569913" y="1109663"/>
            <a:ext cx="7699375" cy="584200"/>
          </a:xfrm>
          <a:prstGeom prst="rect">
            <a:avLst/>
          </a:prstGeom>
          <a:noFill/>
          <a:ln w="9525">
            <a:noFill/>
            <a:miter lim="800000"/>
            <a:headEnd/>
            <a:tailEnd/>
          </a:ln>
        </p:spPr>
        <p:txBody>
          <a:bodyPr>
            <a:spAutoFit/>
          </a:bodyPr>
          <a:lstStyle/>
          <a:p>
            <a:r>
              <a:rPr lang="en-US" altLang="zh-CN"/>
              <a:t>	</a:t>
            </a:r>
            <a:r>
              <a:rPr lang="zh-CN" altLang="en-US"/>
              <a:t>用显式单步法 </a:t>
            </a:r>
            <a:r>
              <a:rPr lang="en-US" altLang="zh-CN"/>
              <a:t>(1.17)</a:t>
            </a:r>
          </a:p>
        </p:txBody>
      </p:sp>
      <p:sp>
        <p:nvSpPr>
          <p:cNvPr id="9" name="矩形 8"/>
          <p:cNvSpPr>
            <a:spLocks noChangeArrowheads="1"/>
          </p:cNvSpPr>
          <p:nvPr/>
        </p:nvSpPr>
        <p:spPr bwMode="auto">
          <a:xfrm>
            <a:off x="463550" y="2187575"/>
            <a:ext cx="7845425" cy="584200"/>
          </a:xfrm>
          <a:prstGeom prst="rect">
            <a:avLst/>
          </a:prstGeom>
          <a:noFill/>
          <a:ln w="9525">
            <a:noFill/>
            <a:miter lim="800000"/>
            <a:headEnd/>
            <a:tailEnd/>
          </a:ln>
        </p:spPr>
        <p:txBody>
          <a:bodyPr>
            <a:spAutoFit/>
          </a:bodyPr>
          <a:lstStyle/>
          <a:p>
            <a:r>
              <a:rPr lang="zh-CN" altLang="en-US"/>
              <a:t>求解</a:t>
            </a:r>
            <a:r>
              <a:rPr lang="en-US" altLang="zh-CN"/>
              <a:t>(1.18)</a:t>
            </a:r>
            <a:r>
              <a:rPr lang="zh-CN" altLang="en-US"/>
              <a:t>，即</a:t>
            </a:r>
          </a:p>
        </p:txBody>
      </p:sp>
      <p:graphicFrame>
        <p:nvGraphicFramePr>
          <p:cNvPr id="10" name="Object 3"/>
          <p:cNvGraphicFramePr>
            <a:graphicFrameLocks noChangeAspect="1"/>
          </p:cNvGraphicFramePr>
          <p:nvPr/>
        </p:nvGraphicFramePr>
        <p:xfrm>
          <a:off x="3348038" y="2235200"/>
          <a:ext cx="2667000" cy="512763"/>
        </p:xfrm>
        <a:graphic>
          <a:graphicData uri="http://schemas.openxmlformats.org/presentationml/2006/ole">
            <mc:AlternateContent xmlns:mc="http://schemas.openxmlformats.org/markup-compatibility/2006">
              <mc:Choice xmlns:v="urn:schemas-microsoft-com:vml" Requires="v">
                <p:oleObj spid="_x0000_s90120" name="公式" r:id="rId6" imgW="1066680" imgH="203040" progId="Equation.3">
                  <p:embed/>
                </p:oleObj>
              </mc:Choice>
              <mc:Fallback>
                <p:oleObj name="公式" r:id="rId6" imgW="1066680" imgH="20304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038" y="2235200"/>
                        <a:ext cx="2667000" cy="512763"/>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90125" name="矩形 10"/>
          <p:cNvSpPr>
            <a:spLocks noChangeArrowheads="1"/>
          </p:cNvSpPr>
          <p:nvPr/>
        </p:nvSpPr>
        <p:spPr bwMode="auto">
          <a:xfrm>
            <a:off x="473075" y="2859088"/>
            <a:ext cx="3878263" cy="584200"/>
          </a:xfrm>
          <a:prstGeom prst="rect">
            <a:avLst/>
          </a:prstGeom>
          <a:noFill/>
          <a:ln w="9525">
            <a:noFill/>
            <a:miter lim="800000"/>
            <a:headEnd/>
            <a:tailEnd/>
          </a:ln>
        </p:spPr>
        <p:txBody>
          <a:bodyPr wrap="none">
            <a:spAutoFit/>
          </a:bodyPr>
          <a:lstStyle/>
          <a:p>
            <a:r>
              <a:rPr lang="zh-CN" altLang="en-US"/>
              <a:t>可得到如下计算格式</a:t>
            </a:r>
          </a:p>
        </p:txBody>
      </p:sp>
      <p:graphicFrame>
        <p:nvGraphicFramePr>
          <p:cNvPr id="2" name="Object 8"/>
          <p:cNvGraphicFramePr>
            <a:graphicFrameLocks noChangeAspect="1"/>
          </p:cNvGraphicFramePr>
          <p:nvPr/>
        </p:nvGraphicFramePr>
        <p:xfrm>
          <a:off x="4460875" y="2879725"/>
          <a:ext cx="4083050" cy="571500"/>
        </p:xfrm>
        <a:graphic>
          <a:graphicData uri="http://schemas.openxmlformats.org/presentationml/2006/ole">
            <mc:AlternateContent xmlns:mc="http://schemas.openxmlformats.org/markup-compatibility/2006">
              <mc:Choice xmlns:v="urn:schemas-microsoft-com:vml" Requires="v">
                <p:oleObj spid="_x0000_s90121" name="公式" r:id="rId8" imgW="1638000" imgH="228600" progId="Equation.3">
                  <p:embed/>
                </p:oleObj>
              </mc:Choice>
              <mc:Fallback>
                <p:oleObj name="公式" r:id="rId8" imgW="1638000" imgH="2286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0875" y="2879725"/>
                        <a:ext cx="40830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26" name="矩形 12"/>
          <p:cNvSpPr>
            <a:spLocks noChangeArrowheads="1"/>
          </p:cNvSpPr>
          <p:nvPr/>
        </p:nvSpPr>
        <p:spPr bwMode="auto">
          <a:xfrm>
            <a:off x="530225" y="5411788"/>
            <a:ext cx="7991475" cy="1077912"/>
          </a:xfrm>
          <a:prstGeom prst="rect">
            <a:avLst/>
          </a:prstGeom>
          <a:noFill/>
          <a:ln w="9525">
            <a:noFill/>
            <a:miter lim="800000"/>
            <a:headEnd/>
            <a:tailEnd/>
          </a:ln>
        </p:spPr>
        <p:txBody>
          <a:bodyPr>
            <a:spAutoFit/>
          </a:bodyPr>
          <a:lstStyle/>
          <a:p>
            <a:r>
              <a:rPr lang="zh-CN" altLang="en-US"/>
              <a:t>所以，当</a:t>
            </a:r>
            <a:r>
              <a:rPr lang="el-GR" altLang="zh-CN" b="1"/>
              <a:t>|</a:t>
            </a:r>
            <a:r>
              <a:rPr lang="en-US" altLang="zh-CN" b="1" i="1"/>
              <a:t>s</a:t>
            </a:r>
            <a:r>
              <a:rPr lang="en-US" altLang="zh-CN" b="1"/>
              <a:t>(</a:t>
            </a:r>
            <a:r>
              <a:rPr lang="en-US" altLang="zh-CN" b="1" i="1"/>
              <a:t>u</a:t>
            </a:r>
            <a:r>
              <a:rPr lang="en-US" altLang="zh-CN" b="1"/>
              <a:t>)</a:t>
            </a:r>
            <a:r>
              <a:rPr lang="en-US" altLang="zh-CN" b="1" i="1"/>
              <a:t>|&lt;</a:t>
            </a:r>
            <a:r>
              <a:rPr lang="en-US" altLang="zh-CN" b="1"/>
              <a:t>1</a:t>
            </a:r>
            <a:r>
              <a:rPr lang="en-US" altLang="zh-CN" b="1" i="1">
                <a:solidFill>
                  <a:srgbClr val="FF0000"/>
                </a:solidFill>
              </a:rPr>
              <a:t> </a:t>
            </a:r>
            <a:r>
              <a:rPr lang="zh-CN" altLang="en-US"/>
              <a:t>时，扰动满足 </a:t>
            </a:r>
            <a:r>
              <a:rPr lang="el-GR" altLang="zh-CN" b="1">
                <a:solidFill>
                  <a:srgbClr val="FF0000"/>
                </a:solidFill>
              </a:rPr>
              <a:t>|</a:t>
            </a:r>
            <a:r>
              <a:rPr lang="el-GR" altLang="zh-CN" b="1" i="1">
                <a:solidFill>
                  <a:srgbClr val="FF0000"/>
                </a:solidFill>
              </a:rPr>
              <a:t>δ</a:t>
            </a:r>
            <a:r>
              <a:rPr lang="en-US" altLang="zh-CN" b="1" i="1" baseline="-25000">
                <a:solidFill>
                  <a:srgbClr val="FF0000"/>
                </a:solidFill>
              </a:rPr>
              <a:t>n</a:t>
            </a:r>
            <a:r>
              <a:rPr lang="en-US" altLang="zh-CN" b="1" baseline="-25000">
                <a:solidFill>
                  <a:srgbClr val="FF0000"/>
                </a:solidFill>
              </a:rPr>
              <a:t>+1</a:t>
            </a:r>
            <a:r>
              <a:rPr lang="en-US" altLang="zh-CN" b="1" i="1">
                <a:solidFill>
                  <a:srgbClr val="FF0000"/>
                </a:solidFill>
              </a:rPr>
              <a:t>| ≤ |</a:t>
            </a:r>
            <a:r>
              <a:rPr lang="el-GR" altLang="zh-CN" b="1" i="1">
                <a:solidFill>
                  <a:srgbClr val="FF0000"/>
                </a:solidFill>
              </a:rPr>
              <a:t>δ</a:t>
            </a:r>
            <a:r>
              <a:rPr lang="en-US" altLang="zh-CN" b="1" i="1" baseline="-25000">
                <a:solidFill>
                  <a:srgbClr val="FF0000"/>
                </a:solidFill>
              </a:rPr>
              <a:t>n</a:t>
            </a:r>
            <a:r>
              <a:rPr lang="en-US" altLang="zh-CN" b="1" i="1">
                <a:solidFill>
                  <a:srgbClr val="FF0000"/>
                </a:solidFill>
              </a:rPr>
              <a:t>|</a:t>
            </a:r>
            <a:r>
              <a:rPr lang="zh-CN" altLang="en-US"/>
              <a:t>，则该数值方法是绝对稳定性。</a:t>
            </a:r>
          </a:p>
        </p:txBody>
      </p:sp>
      <p:graphicFrame>
        <p:nvGraphicFramePr>
          <p:cNvPr id="3" name="Object 9"/>
          <p:cNvGraphicFramePr>
            <a:graphicFrameLocks noChangeAspect="1"/>
          </p:cNvGraphicFramePr>
          <p:nvPr/>
        </p:nvGraphicFramePr>
        <p:xfrm>
          <a:off x="5111750" y="4010025"/>
          <a:ext cx="2182813" cy="571500"/>
        </p:xfrm>
        <a:graphic>
          <a:graphicData uri="http://schemas.openxmlformats.org/presentationml/2006/ole">
            <mc:AlternateContent xmlns:mc="http://schemas.openxmlformats.org/markup-compatibility/2006">
              <mc:Choice xmlns:v="urn:schemas-microsoft-com:vml" Requires="v">
                <p:oleObj spid="_x0000_s90122" name="公式" r:id="rId10" imgW="876240" imgH="228600" progId="Equation.3">
                  <p:embed/>
                </p:oleObj>
              </mc:Choice>
              <mc:Fallback>
                <p:oleObj name="公式" r:id="rId10" imgW="876240" imgH="2286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11750" y="4010025"/>
                        <a:ext cx="218281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0"/>
          <p:cNvGraphicFramePr>
            <a:graphicFrameLocks noChangeAspect="1"/>
          </p:cNvGraphicFramePr>
          <p:nvPr/>
        </p:nvGraphicFramePr>
        <p:xfrm>
          <a:off x="4076700" y="4725988"/>
          <a:ext cx="2151063" cy="571500"/>
        </p:xfrm>
        <a:graphic>
          <a:graphicData uri="http://schemas.openxmlformats.org/presentationml/2006/ole">
            <mc:AlternateContent xmlns:mc="http://schemas.openxmlformats.org/markup-compatibility/2006">
              <mc:Choice xmlns:v="urn:schemas-microsoft-com:vml" Requires="v">
                <p:oleObj spid="_x0000_s90123" name="公式" r:id="rId12" imgW="863280" imgH="228600" progId="Equation.3">
                  <p:embed/>
                </p:oleObj>
              </mc:Choice>
              <mc:Fallback>
                <p:oleObj name="公式" r:id="rId12" imgW="863280" imgH="22860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6700" y="4725988"/>
                        <a:ext cx="215106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27" name="矩形 15"/>
          <p:cNvSpPr>
            <a:spLocks noChangeArrowheads="1"/>
          </p:cNvSpPr>
          <p:nvPr/>
        </p:nvSpPr>
        <p:spPr bwMode="auto">
          <a:xfrm>
            <a:off x="479425" y="4725988"/>
            <a:ext cx="3467100" cy="584200"/>
          </a:xfrm>
          <a:prstGeom prst="rect">
            <a:avLst/>
          </a:prstGeom>
          <a:noFill/>
          <a:ln w="9525">
            <a:noFill/>
            <a:miter lim="800000"/>
            <a:headEnd/>
            <a:tailEnd/>
          </a:ln>
        </p:spPr>
        <p:txBody>
          <a:bodyPr wrap="none">
            <a:spAutoFit/>
          </a:bodyPr>
          <a:lstStyle/>
          <a:p>
            <a:r>
              <a:rPr lang="zh-CN" altLang="en-US"/>
              <a:t>得到误差传播方程</a:t>
            </a:r>
          </a:p>
        </p:txBody>
      </p:sp>
      <p:sp>
        <p:nvSpPr>
          <p:cNvPr id="16" name="矩形 15"/>
          <p:cNvSpPr>
            <a:spLocks noChangeArrowheads="1"/>
          </p:cNvSpPr>
          <p:nvPr/>
        </p:nvSpPr>
        <p:spPr bwMode="auto">
          <a:xfrm>
            <a:off x="6865938" y="4011613"/>
            <a:ext cx="1416050" cy="584200"/>
          </a:xfrm>
          <a:prstGeom prst="rect">
            <a:avLst/>
          </a:prstGeom>
          <a:noFill/>
          <a:ln w="9525">
            <a:noFill/>
            <a:miter lim="800000"/>
            <a:headEnd/>
            <a:tailEnd/>
          </a:ln>
        </p:spPr>
        <p:txBody>
          <a:bodyPr wrap="none">
            <a:spAutoFit/>
          </a:bodyPr>
          <a:lstStyle/>
          <a:p>
            <a:r>
              <a:rPr lang="zh-CN" altLang="en-US"/>
              <a:t>    于是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9108"/>
                                        </p:tgtEl>
                                        <p:attrNameLst>
                                          <p:attrName>style.visibility</p:attrName>
                                        </p:attrNameLst>
                                      </p:cBhvr>
                                      <p:to>
                                        <p:strVal val="visible"/>
                                      </p:to>
                                    </p:set>
                                    <p:animEffect transition="in" filter="wipe(up)">
                                      <p:cBhvr>
                                        <p:cTn id="12" dur="500"/>
                                        <p:tgtEl>
                                          <p:spTgt spid="8910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0125"/>
                                        </p:tgtEl>
                                        <p:attrNameLst>
                                          <p:attrName>style.visibility</p:attrName>
                                        </p:attrNameLst>
                                      </p:cBhvr>
                                      <p:to>
                                        <p:strVal val="visible"/>
                                      </p:to>
                                    </p:set>
                                    <p:animEffect transition="in" filter="wipe(left)">
                                      <p:cBhvr>
                                        <p:cTn id="27" dur="1000"/>
                                        <p:tgtEl>
                                          <p:spTgt spid="901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0122"/>
                                        </p:tgtEl>
                                        <p:attrNameLst>
                                          <p:attrName>style.visibility</p:attrName>
                                        </p:attrNameLst>
                                      </p:cBhvr>
                                      <p:to>
                                        <p:strVal val="visible"/>
                                      </p:to>
                                    </p:set>
                                    <p:animEffect transition="in" filter="wipe(left)">
                                      <p:cBhvr>
                                        <p:cTn id="37" dur="500"/>
                                        <p:tgtEl>
                                          <p:spTgt spid="901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checkerboard(across)">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90127"/>
                                        </p:tgtEl>
                                        <p:attrNameLst>
                                          <p:attrName>style.visibility</p:attrName>
                                        </p:attrNameLst>
                                      </p:cBhvr>
                                      <p:to>
                                        <p:strVal val="visible"/>
                                      </p:to>
                                    </p:set>
                                    <p:animEffect transition="in" filter="box(in)">
                                      <p:cBhvr>
                                        <p:cTn id="52" dur="500"/>
                                        <p:tgtEl>
                                          <p:spTgt spid="9012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up)">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iterate type="wd">
                                    <p:tmAbs val="300"/>
                                  </p:iterate>
                                  <p:childTnLst>
                                    <p:set>
                                      <p:cBhvr>
                                        <p:cTn id="61" dur="1" fill="hold">
                                          <p:stCondLst>
                                            <p:cond delay="0"/>
                                          </p:stCondLst>
                                        </p:cTn>
                                        <p:tgtEl>
                                          <p:spTgt spid="90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2" grpId="0"/>
      <p:bldP spid="8" grpId="0"/>
      <p:bldP spid="9" grpId="0"/>
      <p:bldP spid="90125" grpId="0"/>
      <p:bldP spid="90126" grpId="0"/>
      <p:bldP spid="90127" grpId="0"/>
      <p:bldP spid="1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标题 1"/>
          <p:cNvSpPr>
            <a:spLocks noGrp="1"/>
          </p:cNvSpPr>
          <p:nvPr>
            <p:ph type="title"/>
          </p:nvPr>
        </p:nvSpPr>
        <p:spPr/>
        <p:txBody>
          <a:bodyPr/>
          <a:lstStyle/>
          <a:p>
            <a:pPr algn="l"/>
            <a:r>
              <a:rPr lang="zh-CN" altLang="en-US" u="none" dirty="0">
                <a:solidFill>
                  <a:schemeClr val="tx1"/>
                </a:solidFill>
                <a:latin typeface="Times New Roman" pitchFamily="18" charset="0"/>
                <a:cs typeface="Times New Roman" pitchFamily="18" charset="0"/>
              </a:rPr>
              <a:t>例</a:t>
            </a:r>
            <a:r>
              <a:rPr lang="en-US" altLang="zh-CN" u="none" dirty="0">
                <a:solidFill>
                  <a:schemeClr val="tx1"/>
                </a:solidFill>
                <a:latin typeface="Times New Roman" pitchFamily="18" charset="0"/>
                <a:cs typeface="Times New Roman" pitchFamily="18" charset="0"/>
              </a:rPr>
              <a:t>2.6 </a:t>
            </a:r>
            <a:r>
              <a:rPr lang="zh-CN" altLang="en-US" u="none" dirty="0">
                <a:solidFill>
                  <a:schemeClr val="tx1"/>
                </a:solidFill>
                <a:latin typeface="Times New Roman" pitchFamily="18" charset="0"/>
                <a:cs typeface="Times New Roman" pitchFamily="18" charset="0"/>
              </a:rPr>
              <a:t>讨论改进的</a:t>
            </a:r>
            <a:r>
              <a:rPr lang="en-US" altLang="zh-CN" u="none" dirty="0">
                <a:solidFill>
                  <a:schemeClr val="tx1"/>
                </a:solidFill>
                <a:latin typeface="Times New Roman" pitchFamily="18" charset="0"/>
                <a:cs typeface="Times New Roman" pitchFamily="18" charset="0"/>
              </a:rPr>
              <a:t>Euler</a:t>
            </a:r>
            <a:r>
              <a:rPr lang="zh-CN" altLang="en-US" u="none" dirty="0">
                <a:solidFill>
                  <a:schemeClr val="tx1"/>
                </a:solidFill>
                <a:latin typeface="Times New Roman" pitchFamily="18" charset="0"/>
                <a:cs typeface="Times New Roman" pitchFamily="18" charset="0"/>
              </a:rPr>
              <a:t>格式的绝对稳定性</a:t>
            </a:r>
            <a:r>
              <a:rPr lang="en-US" altLang="zh-CN" u="none" dirty="0">
                <a:solidFill>
                  <a:schemeClr val="tx1"/>
                </a:solidFill>
                <a:latin typeface="Times New Roman" pitchFamily="18" charset="0"/>
                <a:cs typeface="Times New Roman" pitchFamily="18" charset="0"/>
              </a:rPr>
              <a:t>.</a:t>
            </a:r>
            <a:endParaRPr lang="zh-CN" altLang="en-US" u="none" dirty="0">
              <a:solidFill>
                <a:schemeClr val="tx1"/>
              </a:solidFill>
              <a:latin typeface="Times New Roman" pitchFamily="18" charset="0"/>
              <a:cs typeface="Times New Roman" pitchFamily="18" charset="0"/>
            </a:endParaRPr>
          </a:p>
        </p:txBody>
      </p:sp>
      <p:sp>
        <p:nvSpPr>
          <p:cNvPr id="3" name="页脚占位符 2"/>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91144" name="灯片编号占位符 3"/>
          <p:cNvSpPr>
            <a:spLocks noGrp="1"/>
          </p:cNvSpPr>
          <p:nvPr>
            <p:ph type="sldNum" sz="quarter" idx="12"/>
          </p:nvPr>
        </p:nvSpPr>
        <p:spPr>
          <a:noFill/>
        </p:spPr>
        <p:txBody>
          <a:bodyPr/>
          <a:lstStyle/>
          <a:p>
            <a:fld id="{1F98F4C1-CE14-43CB-BCB8-FB453885EC7F}" type="slidenum">
              <a:rPr lang="zh-CN" altLang="en-US" smtClean="0"/>
              <a:pPr/>
              <a:t>62</a:t>
            </a:fld>
            <a:endParaRPr lang="en-US" altLang="zh-CN"/>
          </a:p>
        </p:txBody>
      </p:sp>
      <p:sp>
        <p:nvSpPr>
          <p:cNvPr id="5" name="矩形 4"/>
          <p:cNvSpPr>
            <a:spLocks noChangeArrowheads="1"/>
          </p:cNvSpPr>
          <p:nvPr/>
        </p:nvSpPr>
        <p:spPr bwMode="auto">
          <a:xfrm>
            <a:off x="523875" y="1247775"/>
            <a:ext cx="7904163" cy="584200"/>
          </a:xfrm>
          <a:prstGeom prst="rect">
            <a:avLst/>
          </a:prstGeom>
          <a:noFill/>
          <a:ln w="9525">
            <a:noFill/>
            <a:miter lim="800000"/>
            <a:headEnd/>
            <a:tailEnd/>
          </a:ln>
        </p:spPr>
        <p:txBody>
          <a:bodyPr>
            <a:spAutoFit/>
          </a:bodyPr>
          <a:lstStyle/>
          <a:p>
            <a:r>
              <a:rPr lang="zh-CN" altLang="en-US" b="1"/>
              <a:t>解：</a:t>
            </a:r>
            <a:r>
              <a:rPr lang="zh-CN" altLang="en-US"/>
              <a:t>计算检验方程</a:t>
            </a:r>
            <a:r>
              <a:rPr lang="en-US" altLang="zh-CN" i="1"/>
              <a:t>y′ </a:t>
            </a:r>
            <a:r>
              <a:rPr lang="en-US" altLang="zh-CN"/>
              <a:t>= λ</a:t>
            </a:r>
            <a:r>
              <a:rPr lang="en-US" altLang="zh-CN" i="1"/>
              <a:t>y</a:t>
            </a:r>
            <a:r>
              <a:rPr lang="zh-CN" altLang="en-US"/>
              <a:t>的改进</a:t>
            </a:r>
            <a:r>
              <a:rPr lang="en-US" altLang="zh-CN"/>
              <a:t>Euler</a:t>
            </a:r>
            <a:r>
              <a:rPr lang="zh-CN" altLang="en-US"/>
              <a:t>格式为</a:t>
            </a:r>
          </a:p>
        </p:txBody>
      </p:sp>
      <p:graphicFrame>
        <p:nvGraphicFramePr>
          <p:cNvPr id="140301" name="Object 13"/>
          <p:cNvGraphicFramePr>
            <a:graphicFrameLocks noChangeAspect="1"/>
          </p:cNvGraphicFramePr>
          <p:nvPr/>
        </p:nvGraphicFramePr>
        <p:xfrm>
          <a:off x="1331913" y="1681163"/>
          <a:ext cx="3287712" cy="1585912"/>
        </p:xfrm>
        <a:graphic>
          <a:graphicData uri="http://schemas.openxmlformats.org/presentationml/2006/ole">
            <mc:AlternateContent xmlns:mc="http://schemas.openxmlformats.org/markup-compatibility/2006">
              <mc:Choice xmlns:v="urn:schemas-microsoft-com:vml" Requires="v">
                <p:oleObj spid="_x0000_s91142" name="公式" r:id="rId3" imgW="1320480" imgH="634680" progId="Equation.3">
                  <p:embed/>
                </p:oleObj>
              </mc:Choice>
              <mc:Fallback>
                <p:oleObj name="公式" r:id="rId3" imgW="1320480" imgH="63468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681163"/>
                        <a:ext cx="3287712" cy="158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nvGraphicFramePr>
        <p:xfrm>
          <a:off x="1311275" y="3267075"/>
          <a:ext cx="5689600" cy="1206500"/>
        </p:xfrm>
        <a:graphic>
          <a:graphicData uri="http://schemas.openxmlformats.org/presentationml/2006/ole">
            <mc:AlternateContent xmlns:mc="http://schemas.openxmlformats.org/markup-compatibility/2006">
              <mc:Choice xmlns:v="urn:schemas-microsoft-com:vml" Requires="v">
                <p:oleObj spid="_x0000_s91143" name="公式" r:id="rId5" imgW="2286000" imgH="482400" progId="Equation.3">
                  <p:embed/>
                </p:oleObj>
              </mc:Choice>
              <mc:Fallback>
                <p:oleObj name="公式" r:id="rId5" imgW="2286000" imgH="482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1275" y="3267075"/>
                        <a:ext cx="5689600" cy="120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组合 10"/>
          <p:cNvGrpSpPr>
            <a:grpSpLocks/>
          </p:cNvGrpSpPr>
          <p:nvPr/>
        </p:nvGrpSpPr>
        <p:grpSpPr bwMode="auto">
          <a:xfrm>
            <a:off x="465138" y="4387850"/>
            <a:ext cx="6018212" cy="984250"/>
            <a:chOff x="464724" y="4573382"/>
            <a:chExt cx="6018621" cy="984250"/>
          </a:xfrm>
        </p:grpSpPr>
        <p:graphicFrame>
          <p:nvGraphicFramePr>
            <p:cNvPr id="2" name="Object 4"/>
            <p:cNvGraphicFramePr>
              <a:graphicFrameLocks noChangeAspect="1"/>
            </p:cNvGraphicFramePr>
            <p:nvPr/>
          </p:nvGraphicFramePr>
          <p:xfrm>
            <a:off x="1804665" y="4573382"/>
            <a:ext cx="4678680" cy="984250"/>
          </p:xfrm>
          <a:graphic>
            <a:graphicData uri="http://schemas.openxmlformats.org/presentationml/2006/ole">
              <mc:AlternateContent xmlns:mc="http://schemas.openxmlformats.org/markup-compatibility/2006">
                <mc:Choice xmlns:v="urn:schemas-microsoft-com:vml" Requires="v">
                  <p:oleObj spid="_x0000_s91144" name="公式" r:id="rId7" imgW="1879560" imgH="393480" progId="Equation.3">
                    <p:embed/>
                  </p:oleObj>
                </mc:Choice>
                <mc:Fallback>
                  <p:oleObj name="公式" r:id="rId7" imgW="1879560" imgH="39348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4665" y="4573382"/>
                          <a:ext cx="467868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9" name="矩形 8"/>
            <p:cNvSpPr>
              <a:spLocks noChangeArrowheads="1"/>
            </p:cNvSpPr>
            <p:nvPr/>
          </p:nvSpPr>
          <p:spPr bwMode="auto">
            <a:xfrm>
              <a:off x="464724" y="4766628"/>
              <a:ext cx="1005403" cy="584775"/>
            </a:xfrm>
            <a:prstGeom prst="rect">
              <a:avLst/>
            </a:prstGeom>
            <a:noFill/>
            <a:ln w="9525">
              <a:noFill/>
              <a:miter lim="800000"/>
              <a:headEnd/>
              <a:tailEnd/>
            </a:ln>
          </p:spPr>
          <p:txBody>
            <a:bodyPr wrap="none">
              <a:spAutoFit/>
            </a:bodyPr>
            <a:lstStyle/>
            <a:p>
              <a:r>
                <a:rPr lang="zh-CN" altLang="en-US"/>
                <a:t>所以</a:t>
              </a:r>
            </a:p>
          </p:txBody>
        </p:sp>
      </p:grpSp>
      <p:grpSp>
        <p:nvGrpSpPr>
          <p:cNvPr id="8" name="组合 12"/>
          <p:cNvGrpSpPr>
            <a:grpSpLocks/>
          </p:cNvGrpSpPr>
          <p:nvPr/>
        </p:nvGrpSpPr>
        <p:grpSpPr bwMode="auto">
          <a:xfrm>
            <a:off x="444500" y="5278438"/>
            <a:ext cx="7515225" cy="1077912"/>
            <a:chOff x="444847" y="5278373"/>
            <a:chExt cx="7514941" cy="1077913"/>
          </a:xfrm>
        </p:grpSpPr>
        <p:graphicFrame>
          <p:nvGraphicFramePr>
            <p:cNvPr id="4" name="Object 5"/>
            <p:cNvGraphicFramePr>
              <a:graphicFrameLocks noChangeAspect="1"/>
            </p:cNvGraphicFramePr>
            <p:nvPr/>
          </p:nvGraphicFramePr>
          <p:xfrm>
            <a:off x="1449697" y="5278373"/>
            <a:ext cx="6510091" cy="1077913"/>
          </p:xfrm>
          <a:graphic>
            <a:graphicData uri="http://schemas.openxmlformats.org/presentationml/2006/ole">
              <mc:AlternateContent xmlns:mc="http://schemas.openxmlformats.org/markup-compatibility/2006">
                <mc:Choice xmlns:v="urn:schemas-microsoft-com:vml" Requires="v">
                  <p:oleObj spid="_x0000_s91145" name="公式" r:id="rId9" imgW="2616120" imgH="431640" progId="Equation.3">
                    <p:embed/>
                  </p:oleObj>
                </mc:Choice>
                <mc:Fallback>
                  <p:oleObj name="公式" r:id="rId9" imgW="2616120" imgH="43164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9697" y="5278373"/>
                          <a:ext cx="6510091" cy="1077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8" name="矩形 11"/>
            <p:cNvSpPr>
              <a:spLocks noChangeArrowheads="1"/>
            </p:cNvSpPr>
            <p:nvPr/>
          </p:nvSpPr>
          <p:spPr bwMode="auto">
            <a:xfrm>
              <a:off x="444847" y="5528630"/>
              <a:ext cx="595035" cy="584775"/>
            </a:xfrm>
            <a:prstGeom prst="rect">
              <a:avLst/>
            </a:prstGeom>
            <a:noFill/>
            <a:ln w="9525">
              <a:noFill/>
              <a:miter lim="800000"/>
              <a:headEnd/>
              <a:tailEnd/>
            </a:ln>
          </p:spPr>
          <p:txBody>
            <a:bodyPr wrap="none">
              <a:spAutoFit/>
            </a:bodyPr>
            <a:lstStyle/>
            <a:p>
              <a:r>
                <a:rPr lang="zh-CN" altLang="en-US"/>
                <a:t>得</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0301"/>
                                        </p:tgtEl>
                                        <p:attrNameLst>
                                          <p:attrName>style.visibility</p:attrName>
                                        </p:attrNameLst>
                                      </p:cBhvr>
                                      <p:to>
                                        <p:strVal val="visible"/>
                                      </p:to>
                                    </p:set>
                                    <p:animEffect transition="in" filter="wipe(up)">
                                      <p:cBhvr>
                                        <p:cTn id="12" dur="500"/>
                                        <p:tgtEl>
                                          <p:spTgt spid="1403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heckerboard(across)">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8" name="标题 1"/>
          <p:cNvSpPr>
            <a:spLocks noGrp="1"/>
          </p:cNvSpPr>
          <p:nvPr>
            <p:ph type="title"/>
          </p:nvPr>
        </p:nvSpPr>
        <p:spPr/>
        <p:txBody>
          <a:bodyPr/>
          <a:lstStyle/>
          <a:p>
            <a:pPr algn="l"/>
            <a:r>
              <a:rPr lang="zh-CN" altLang="en-US" u="none" dirty="0">
                <a:solidFill>
                  <a:schemeClr val="tx1"/>
                </a:solidFill>
              </a:rPr>
              <a:t>于是，计算格式为</a:t>
            </a:r>
          </a:p>
        </p:txBody>
      </p:sp>
      <p:sp>
        <p:nvSpPr>
          <p:cNvPr id="3" name="页脚占位符 2"/>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92170" name="灯片编号占位符 3"/>
          <p:cNvSpPr>
            <a:spLocks noGrp="1"/>
          </p:cNvSpPr>
          <p:nvPr>
            <p:ph type="sldNum" sz="quarter" idx="12"/>
          </p:nvPr>
        </p:nvSpPr>
        <p:spPr>
          <a:noFill/>
        </p:spPr>
        <p:txBody>
          <a:bodyPr/>
          <a:lstStyle/>
          <a:p>
            <a:fld id="{1B1431B0-D472-4CDF-ACA8-F7A88D2F4D9E}" type="slidenum">
              <a:rPr lang="zh-CN" altLang="en-US" smtClean="0"/>
              <a:pPr/>
              <a:t>63</a:t>
            </a:fld>
            <a:endParaRPr lang="en-US" altLang="zh-CN"/>
          </a:p>
        </p:txBody>
      </p:sp>
      <p:graphicFrame>
        <p:nvGraphicFramePr>
          <p:cNvPr id="6" name="Object 13"/>
          <p:cNvGraphicFramePr>
            <a:graphicFrameLocks noChangeAspect="1"/>
          </p:cNvGraphicFramePr>
          <p:nvPr/>
        </p:nvGraphicFramePr>
        <p:xfrm>
          <a:off x="1068388" y="1028700"/>
          <a:ext cx="7270750" cy="1077913"/>
        </p:xfrm>
        <a:graphic>
          <a:graphicData uri="http://schemas.openxmlformats.org/presentationml/2006/ole">
            <mc:AlternateContent xmlns:mc="http://schemas.openxmlformats.org/markup-compatibility/2006">
              <mc:Choice xmlns:v="urn:schemas-microsoft-com:vml" Requires="v">
                <p:oleObj spid="_x0000_s92168" name="公式" r:id="rId3" imgW="2920680" imgH="431640" progId="Equation.3">
                  <p:embed/>
                </p:oleObj>
              </mc:Choice>
              <mc:Fallback>
                <p:oleObj name="公式" r:id="rId3" imgW="2920680" imgH="43164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388" y="1028700"/>
                        <a:ext cx="7270750" cy="1077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组合 17"/>
          <p:cNvGrpSpPr>
            <a:grpSpLocks/>
          </p:cNvGrpSpPr>
          <p:nvPr/>
        </p:nvGrpSpPr>
        <p:grpSpPr bwMode="auto">
          <a:xfrm>
            <a:off x="611188" y="1952625"/>
            <a:ext cx="6072187" cy="982663"/>
            <a:chOff x="544240" y="2124075"/>
            <a:chExt cx="6074646" cy="982663"/>
          </a:xfrm>
        </p:grpSpPr>
        <p:sp>
          <p:nvSpPr>
            <p:cNvPr id="92178" name="矩形 7"/>
            <p:cNvSpPr>
              <a:spLocks noChangeArrowheads="1"/>
            </p:cNvSpPr>
            <p:nvPr/>
          </p:nvSpPr>
          <p:spPr bwMode="auto">
            <a:xfrm>
              <a:off x="544240" y="2301797"/>
              <a:ext cx="595035" cy="584775"/>
            </a:xfrm>
            <a:prstGeom prst="rect">
              <a:avLst/>
            </a:prstGeom>
            <a:noFill/>
            <a:ln w="9525">
              <a:noFill/>
              <a:miter lim="800000"/>
              <a:headEnd/>
              <a:tailEnd/>
            </a:ln>
          </p:spPr>
          <p:txBody>
            <a:bodyPr wrap="none">
              <a:spAutoFit/>
            </a:bodyPr>
            <a:lstStyle/>
            <a:p>
              <a:r>
                <a:rPr lang="zh-CN" altLang="en-US"/>
                <a:t>则</a:t>
              </a:r>
            </a:p>
          </p:txBody>
        </p:sp>
        <p:graphicFrame>
          <p:nvGraphicFramePr>
            <p:cNvPr id="140301" name="Object 3"/>
            <p:cNvGraphicFramePr>
              <a:graphicFrameLocks noChangeAspect="1"/>
            </p:cNvGraphicFramePr>
            <p:nvPr/>
          </p:nvGraphicFramePr>
          <p:xfrm>
            <a:off x="1182983" y="2124075"/>
            <a:ext cx="5435903" cy="982663"/>
          </p:xfrm>
          <a:graphic>
            <a:graphicData uri="http://schemas.openxmlformats.org/presentationml/2006/ole">
              <mc:AlternateContent xmlns:mc="http://schemas.openxmlformats.org/markup-compatibility/2006">
                <mc:Choice xmlns:v="urn:schemas-microsoft-com:vml" Requires="v">
                  <p:oleObj spid="_x0000_s92169" name="公式" r:id="rId5" imgW="2184120" imgH="393480" progId="Equation.3">
                    <p:embed/>
                  </p:oleObj>
                </mc:Choice>
                <mc:Fallback>
                  <p:oleObj name="公式" r:id="rId5" imgW="2184120" imgH="3934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2983" y="2124075"/>
                          <a:ext cx="5435903" cy="98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 name="矩形 9"/>
          <p:cNvSpPr>
            <a:spLocks noChangeArrowheads="1"/>
          </p:cNvSpPr>
          <p:nvPr/>
        </p:nvSpPr>
        <p:spPr bwMode="auto">
          <a:xfrm>
            <a:off x="563563" y="2813050"/>
            <a:ext cx="7758112" cy="1077913"/>
          </a:xfrm>
          <a:prstGeom prst="rect">
            <a:avLst/>
          </a:prstGeom>
          <a:noFill/>
          <a:ln w="9525">
            <a:noFill/>
            <a:miter lim="800000"/>
            <a:headEnd/>
            <a:tailEnd/>
          </a:ln>
        </p:spPr>
        <p:txBody>
          <a:bodyPr>
            <a:spAutoFit/>
          </a:bodyPr>
          <a:lstStyle/>
          <a:p>
            <a:r>
              <a:rPr lang="zh-CN" altLang="en-US"/>
              <a:t>设在</a:t>
            </a:r>
            <a:r>
              <a:rPr lang="en-US" altLang="zh-CN" i="1"/>
              <a:t>x</a:t>
            </a:r>
            <a:r>
              <a:rPr lang="en-US" altLang="zh-CN" i="1" baseline="-25000"/>
              <a:t>n</a:t>
            </a:r>
            <a:r>
              <a:rPr lang="zh-CN" altLang="en-US"/>
              <a:t>处数值解</a:t>
            </a:r>
            <a:r>
              <a:rPr lang="en-US" altLang="zh-CN" i="1"/>
              <a:t>y</a:t>
            </a:r>
            <a:r>
              <a:rPr lang="en-US" altLang="zh-CN" i="1" baseline="-25000"/>
              <a:t>n</a:t>
            </a:r>
            <a:r>
              <a:rPr lang="zh-CN" altLang="en-US"/>
              <a:t>有扰动</a:t>
            </a:r>
            <a:r>
              <a:rPr lang="el-GR" altLang="zh-CN" b="1" i="1">
                <a:solidFill>
                  <a:srgbClr val="FF0000"/>
                </a:solidFill>
              </a:rPr>
              <a:t>δ</a:t>
            </a:r>
            <a:r>
              <a:rPr lang="en-US" altLang="zh-CN" b="1" i="1" baseline="-25000">
                <a:solidFill>
                  <a:srgbClr val="FF0000"/>
                </a:solidFill>
              </a:rPr>
              <a:t>n </a:t>
            </a:r>
            <a:r>
              <a:rPr lang="zh-CN" altLang="en-US"/>
              <a:t>，则实际计算的解为</a:t>
            </a:r>
          </a:p>
        </p:txBody>
      </p:sp>
      <p:graphicFrame>
        <p:nvGraphicFramePr>
          <p:cNvPr id="9" name="Object 9"/>
          <p:cNvGraphicFramePr>
            <a:graphicFrameLocks noChangeAspect="1"/>
          </p:cNvGraphicFramePr>
          <p:nvPr/>
        </p:nvGraphicFramePr>
        <p:xfrm>
          <a:off x="1628775" y="3289300"/>
          <a:ext cx="2025650" cy="571500"/>
        </p:xfrm>
        <a:graphic>
          <a:graphicData uri="http://schemas.openxmlformats.org/presentationml/2006/ole">
            <mc:AlternateContent xmlns:mc="http://schemas.openxmlformats.org/markup-compatibility/2006">
              <mc:Choice xmlns:v="urn:schemas-microsoft-com:vml" Requires="v">
                <p:oleObj spid="_x0000_s92170" name="公式" r:id="rId7" imgW="812520" imgH="228600" progId="Equation.3">
                  <p:embed/>
                </p:oleObj>
              </mc:Choice>
              <mc:Fallback>
                <p:oleObj name="公式" r:id="rId7" imgW="81252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8775" y="3289300"/>
                        <a:ext cx="20256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组合 18"/>
          <p:cNvGrpSpPr>
            <a:grpSpLocks/>
          </p:cNvGrpSpPr>
          <p:nvPr/>
        </p:nvGrpSpPr>
        <p:grpSpPr bwMode="auto">
          <a:xfrm>
            <a:off x="488950" y="4470400"/>
            <a:ext cx="6721475" cy="1079500"/>
            <a:chOff x="603872" y="4142545"/>
            <a:chExt cx="6721616" cy="1079500"/>
          </a:xfrm>
        </p:grpSpPr>
        <p:sp>
          <p:nvSpPr>
            <p:cNvPr id="92177" name="矩形 6"/>
            <p:cNvSpPr>
              <a:spLocks noChangeArrowheads="1"/>
            </p:cNvSpPr>
            <p:nvPr/>
          </p:nvSpPr>
          <p:spPr bwMode="auto">
            <a:xfrm>
              <a:off x="603872" y="4362481"/>
              <a:ext cx="1005423" cy="584775"/>
            </a:xfrm>
            <a:prstGeom prst="rect">
              <a:avLst/>
            </a:prstGeom>
            <a:noFill/>
            <a:ln w="9525">
              <a:noFill/>
              <a:miter lim="800000"/>
              <a:headEnd/>
              <a:tailEnd/>
            </a:ln>
          </p:spPr>
          <p:txBody>
            <a:bodyPr wrap="none">
              <a:spAutoFit/>
            </a:bodyPr>
            <a:lstStyle/>
            <a:p>
              <a:r>
                <a:rPr lang="zh-CN" altLang="en-US"/>
                <a:t>于是</a:t>
              </a:r>
            </a:p>
          </p:txBody>
        </p:sp>
        <p:graphicFrame>
          <p:nvGraphicFramePr>
            <p:cNvPr id="2" name="Object 5"/>
            <p:cNvGraphicFramePr>
              <a:graphicFrameLocks noChangeAspect="1"/>
            </p:cNvGraphicFramePr>
            <p:nvPr/>
          </p:nvGraphicFramePr>
          <p:xfrm>
            <a:off x="1821634" y="4142545"/>
            <a:ext cx="5503854" cy="1079500"/>
          </p:xfrm>
          <a:graphic>
            <a:graphicData uri="http://schemas.openxmlformats.org/presentationml/2006/ole">
              <mc:AlternateContent xmlns:mc="http://schemas.openxmlformats.org/markup-compatibility/2006">
                <mc:Choice xmlns:v="urn:schemas-microsoft-com:vml" Requires="v">
                  <p:oleObj spid="_x0000_s92171" name="公式" r:id="rId9" imgW="2209680" imgH="431640" progId="Equation.3">
                    <p:embed/>
                  </p:oleObj>
                </mc:Choice>
                <mc:Fallback>
                  <p:oleObj name="公式" r:id="rId9" imgW="2209680" imgH="43164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1634" y="4142545"/>
                          <a:ext cx="5503854"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 name="矩形 13"/>
          <p:cNvSpPr>
            <a:spLocks noChangeArrowheads="1"/>
          </p:cNvSpPr>
          <p:nvPr/>
        </p:nvSpPr>
        <p:spPr bwMode="auto">
          <a:xfrm>
            <a:off x="3703638" y="3276600"/>
            <a:ext cx="4840287" cy="584200"/>
          </a:xfrm>
          <a:prstGeom prst="rect">
            <a:avLst/>
          </a:prstGeom>
          <a:noFill/>
          <a:ln w="9525">
            <a:noFill/>
            <a:miter lim="800000"/>
            <a:headEnd/>
            <a:tailEnd/>
          </a:ln>
        </p:spPr>
        <p:txBody>
          <a:bodyPr>
            <a:spAutoFit/>
          </a:bodyPr>
          <a:lstStyle/>
          <a:p>
            <a:r>
              <a:rPr lang="zh-CN" altLang="en-US"/>
              <a:t>由此引起</a:t>
            </a:r>
            <a:r>
              <a:rPr lang="en-US" altLang="zh-CN" i="1"/>
              <a:t>y</a:t>
            </a:r>
            <a:r>
              <a:rPr lang="en-US" altLang="zh-CN" i="1" baseline="-25000"/>
              <a:t>n</a:t>
            </a:r>
            <a:r>
              <a:rPr lang="en-US" altLang="zh-CN" baseline="-25000"/>
              <a:t>+1</a:t>
            </a:r>
            <a:r>
              <a:rPr lang="zh-CN" altLang="en-US"/>
              <a:t>的扰动</a:t>
            </a:r>
            <a:r>
              <a:rPr lang="en-US" altLang="zh-CN" i="1"/>
              <a:t>δ</a:t>
            </a:r>
            <a:r>
              <a:rPr lang="en-US" altLang="zh-CN" i="1" baseline="-25000"/>
              <a:t>n</a:t>
            </a:r>
            <a:r>
              <a:rPr lang="en-US" altLang="zh-CN" baseline="-25000"/>
              <a:t>+1 </a:t>
            </a:r>
            <a:r>
              <a:rPr lang="zh-CN" altLang="en-US"/>
              <a:t>，</a:t>
            </a:r>
          </a:p>
        </p:txBody>
      </p:sp>
      <p:graphicFrame>
        <p:nvGraphicFramePr>
          <p:cNvPr id="13" name="Object 6"/>
          <p:cNvGraphicFramePr>
            <a:graphicFrameLocks noChangeAspect="1"/>
          </p:cNvGraphicFramePr>
          <p:nvPr/>
        </p:nvGraphicFramePr>
        <p:xfrm>
          <a:off x="5784850" y="3973513"/>
          <a:ext cx="2659063" cy="571500"/>
        </p:xfrm>
        <a:graphic>
          <a:graphicData uri="http://schemas.openxmlformats.org/presentationml/2006/ole">
            <mc:AlternateContent xmlns:mc="http://schemas.openxmlformats.org/markup-compatibility/2006">
              <mc:Choice xmlns:v="urn:schemas-microsoft-com:vml" Requires="v">
                <p:oleObj spid="_x0000_s92172" name="公式" r:id="rId11" imgW="1066680" imgH="228600" progId="Equation.3">
                  <p:embed/>
                </p:oleObj>
              </mc:Choice>
              <mc:Fallback>
                <p:oleObj name="公式" r:id="rId11" imgW="1066680" imgH="2286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84850" y="3973513"/>
                        <a:ext cx="265906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矩形 15"/>
          <p:cNvSpPr>
            <a:spLocks noChangeArrowheads="1"/>
          </p:cNvSpPr>
          <p:nvPr/>
        </p:nvSpPr>
        <p:spPr bwMode="auto">
          <a:xfrm>
            <a:off x="503238" y="5599113"/>
            <a:ext cx="3197225" cy="584200"/>
          </a:xfrm>
          <a:prstGeom prst="rect">
            <a:avLst/>
          </a:prstGeom>
          <a:noFill/>
          <a:ln w="9525">
            <a:noFill/>
            <a:miter lim="800000"/>
            <a:headEnd/>
            <a:tailEnd/>
          </a:ln>
        </p:spPr>
        <p:txBody>
          <a:bodyPr>
            <a:spAutoFit/>
          </a:bodyPr>
          <a:lstStyle/>
          <a:p>
            <a:r>
              <a:rPr lang="zh-CN" altLang="en-US"/>
              <a:t>则误差传播方程</a:t>
            </a:r>
          </a:p>
        </p:txBody>
      </p:sp>
      <p:graphicFrame>
        <p:nvGraphicFramePr>
          <p:cNvPr id="15" name="Object 10"/>
          <p:cNvGraphicFramePr>
            <a:graphicFrameLocks noChangeAspect="1"/>
          </p:cNvGraphicFramePr>
          <p:nvPr/>
        </p:nvGraphicFramePr>
        <p:xfrm>
          <a:off x="3424238" y="5375275"/>
          <a:ext cx="5440362" cy="1079500"/>
        </p:xfrm>
        <a:graphic>
          <a:graphicData uri="http://schemas.openxmlformats.org/presentationml/2006/ole">
            <mc:AlternateContent xmlns:mc="http://schemas.openxmlformats.org/markup-compatibility/2006">
              <mc:Choice xmlns:v="urn:schemas-microsoft-com:vml" Requires="v">
                <p:oleObj spid="_x0000_s92173" name="公式" r:id="rId13" imgW="2184120" imgH="431640" progId="Equation.3">
                  <p:embed/>
                </p:oleObj>
              </mc:Choice>
              <mc:Fallback>
                <p:oleObj name="公式" r:id="rId13" imgW="2184120" imgH="43164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24238" y="5375275"/>
                        <a:ext cx="5440362"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矩形 17"/>
          <p:cNvSpPr>
            <a:spLocks noChangeArrowheads="1"/>
          </p:cNvSpPr>
          <p:nvPr/>
        </p:nvSpPr>
        <p:spPr bwMode="auto">
          <a:xfrm>
            <a:off x="554038" y="3965575"/>
            <a:ext cx="5338762" cy="584200"/>
          </a:xfrm>
          <a:prstGeom prst="rect">
            <a:avLst/>
          </a:prstGeom>
          <a:noFill/>
          <a:ln w="9525">
            <a:noFill/>
            <a:miter lim="800000"/>
            <a:headEnd/>
            <a:tailEnd/>
          </a:ln>
        </p:spPr>
        <p:txBody>
          <a:bodyPr wrap="none">
            <a:spAutoFit/>
          </a:bodyPr>
          <a:lstStyle/>
          <a:p>
            <a:r>
              <a:rPr lang="zh-CN" altLang="en-US"/>
              <a:t>则在</a:t>
            </a:r>
            <a:r>
              <a:rPr lang="en-US" altLang="zh-CN" i="1"/>
              <a:t>x</a:t>
            </a:r>
            <a:r>
              <a:rPr lang="en-US" altLang="zh-CN" i="1" baseline="-25000"/>
              <a:t>n+</a:t>
            </a:r>
            <a:r>
              <a:rPr lang="en-US" altLang="zh-CN" baseline="-25000"/>
              <a:t>1</a:t>
            </a:r>
            <a:r>
              <a:rPr lang="zh-CN" altLang="en-US"/>
              <a:t>处实际计算的解变为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wd">
                                    <p:tmAbs val="500"/>
                                  </p:iterate>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up)">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6" grpId="0"/>
      <p:bldP spid="1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0" name="标题 1"/>
          <p:cNvSpPr>
            <a:spLocks noGrp="1"/>
          </p:cNvSpPr>
          <p:nvPr>
            <p:ph type="title"/>
          </p:nvPr>
        </p:nvSpPr>
        <p:spPr/>
        <p:txBody>
          <a:bodyPr/>
          <a:lstStyle/>
          <a:p>
            <a:pPr algn="l"/>
            <a:r>
              <a:rPr lang="zh-CN" altLang="en-US" u="none" dirty="0">
                <a:solidFill>
                  <a:schemeClr val="tx1"/>
                </a:solidFill>
              </a:rPr>
              <a:t>所以，当</a:t>
            </a:r>
          </a:p>
        </p:txBody>
      </p:sp>
      <p:sp>
        <p:nvSpPr>
          <p:cNvPr id="3" name="页脚占位符 2"/>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93192" name="灯片编号占位符 3"/>
          <p:cNvSpPr>
            <a:spLocks noGrp="1"/>
          </p:cNvSpPr>
          <p:nvPr>
            <p:ph type="sldNum" sz="quarter" idx="12"/>
          </p:nvPr>
        </p:nvSpPr>
        <p:spPr>
          <a:noFill/>
        </p:spPr>
        <p:txBody>
          <a:bodyPr/>
          <a:lstStyle/>
          <a:p>
            <a:fld id="{44906198-1F06-47F3-B286-62EE54A31A58}" type="slidenum">
              <a:rPr lang="zh-CN" altLang="en-US" smtClean="0"/>
              <a:pPr/>
              <a:t>64</a:t>
            </a:fld>
            <a:endParaRPr lang="en-US" altLang="zh-CN"/>
          </a:p>
        </p:txBody>
      </p:sp>
      <p:graphicFrame>
        <p:nvGraphicFramePr>
          <p:cNvPr id="140301" name="Object 3"/>
          <p:cNvGraphicFramePr>
            <a:graphicFrameLocks noChangeAspect="1"/>
          </p:cNvGraphicFramePr>
          <p:nvPr/>
        </p:nvGraphicFramePr>
        <p:xfrm>
          <a:off x="2401888" y="573088"/>
          <a:ext cx="1485900" cy="506412"/>
        </p:xfrm>
        <a:graphic>
          <a:graphicData uri="http://schemas.openxmlformats.org/presentationml/2006/ole">
            <mc:AlternateContent xmlns:mc="http://schemas.openxmlformats.org/markup-compatibility/2006">
              <mc:Choice xmlns:v="urn:schemas-microsoft-com:vml" Requires="v">
                <p:oleObj spid="_x0000_s93190" name="公式" r:id="rId3" imgW="596880" imgH="203040" progId="Equation.3">
                  <p:embed/>
                </p:oleObj>
              </mc:Choice>
              <mc:Fallback>
                <p:oleObj name="公式" r:id="rId3" imgW="596880" imgH="203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1888" y="573088"/>
                        <a:ext cx="1485900"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a:spLocks noChangeArrowheads="1"/>
          </p:cNvSpPr>
          <p:nvPr/>
        </p:nvSpPr>
        <p:spPr bwMode="auto">
          <a:xfrm>
            <a:off x="536575" y="2693988"/>
            <a:ext cx="7043738" cy="584200"/>
          </a:xfrm>
          <a:prstGeom prst="rect">
            <a:avLst/>
          </a:prstGeom>
          <a:noFill/>
          <a:ln w="9525">
            <a:noFill/>
            <a:miter lim="800000"/>
            <a:headEnd/>
            <a:tailEnd/>
          </a:ln>
        </p:spPr>
        <p:txBody>
          <a:bodyPr>
            <a:spAutoFit/>
          </a:bodyPr>
          <a:lstStyle/>
          <a:p>
            <a:r>
              <a:rPr lang="zh-CN" altLang="en-US"/>
              <a:t>改进的</a:t>
            </a:r>
            <a:r>
              <a:rPr lang="en-US" altLang="zh-CN"/>
              <a:t>Euler</a:t>
            </a:r>
            <a:r>
              <a:rPr lang="zh-CN" altLang="en-US"/>
              <a:t>格式是绝对稳定的。</a:t>
            </a:r>
          </a:p>
        </p:txBody>
      </p:sp>
      <p:grpSp>
        <p:nvGrpSpPr>
          <p:cNvPr id="5" name="组合 18"/>
          <p:cNvGrpSpPr>
            <a:grpSpLocks/>
          </p:cNvGrpSpPr>
          <p:nvPr/>
        </p:nvGrpSpPr>
        <p:grpSpPr bwMode="auto">
          <a:xfrm>
            <a:off x="563563" y="1828800"/>
            <a:ext cx="8116887" cy="984250"/>
            <a:chOff x="563217" y="1974507"/>
            <a:chExt cx="8116957" cy="984250"/>
          </a:xfrm>
        </p:grpSpPr>
        <p:sp>
          <p:nvSpPr>
            <p:cNvPr id="93199" name="矩形 9"/>
            <p:cNvSpPr>
              <a:spLocks noChangeArrowheads="1"/>
            </p:cNvSpPr>
            <p:nvPr/>
          </p:nvSpPr>
          <p:spPr bwMode="auto">
            <a:xfrm>
              <a:off x="563217" y="2148280"/>
              <a:ext cx="8116957" cy="584775"/>
            </a:xfrm>
            <a:prstGeom prst="rect">
              <a:avLst/>
            </a:prstGeom>
            <a:noFill/>
            <a:ln w="9525">
              <a:noFill/>
              <a:miter lim="800000"/>
              <a:headEnd/>
              <a:tailEnd/>
            </a:ln>
          </p:spPr>
          <p:txBody>
            <a:bodyPr>
              <a:spAutoFit/>
            </a:bodyPr>
            <a:lstStyle/>
            <a:p>
              <a:r>
                <a:rPr lang="zh-CN" altLang="en-US"/>
                <a:t>由此解得，当步长</a:t>
              </a:r>
              <a:r>
                <a:rPr lang="en-US" altLang="zh-CN" i="1"/>
                <a:t>h</a:t>
              </a:r>
              <a:r>
                <a:rPr lang="zh-CN" altLang="en-US"/>
                <a:t>满足                     时，</a:t>
              </a:r>
              <a:endParaRPr lang="zh-CN" altLang="en-US" i="1"/>
            </a:p>
          </p:txBody>
        </p:sp>
        <p:graphicFrame>
          <p:nvGraphicFramePr>
            <p:cNvPr id="2" name="Object 9"/>
            <p:cNvGraphicFramePr>
              <a:graphicFrameLocks noChangeAspect="1"/>
            </p:cNvGraphicFramePr>
            <p:nvPr/>
          </p:nvGraphicFramePr>
          <p:xfrm>
            <a:off x="5140018" y="1974507"/>
            <a:ext cx="1805004" cy="984250"/>
          </p:xfrm>
          <a:graphic>
            <a:graphicData uri="http://schemas.openxmlformats.org/presentationml/2006/ole">
              <mc:AlternateContent xmlns:mc="http://schemas.openxmlformats.org/markup-compatibility/2006">
                <mc:Choice xmlns:v="urn:schemas-microsoft-com:vml" Requires="v">
                  <p:oleObj spid="_x0000_s93191" name="公式" r:id="rId5" imgW="723600" imgH="393480" progId="Equation.3">
                    <p:embed/>
                  </p:oleObj>
                </mc:Choice>
                <mc:Fallback>
                  <p:oleObj name="公式" r:id="rId5" imgW="723600" imgH="3934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0018" y="1974507"/>
                          <a:ext cx="1805004"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组合 17"/>
          <p:cNvGrpSpPr>
            <a:grpSpLocks/>
          </p:cNvGrpSpPr>
          <p:nvPr/>
        </p:nvGrpSpPr>
        <p:grpSpPr bwMode="auto">
          <a:xfrm>
            <a:off x="557213" y="989013"/>
            <a:ext cx="8045450" cy="982662"/>
            <a:chOff x="597249" y="1094549"/>
            <a:chExt cx="8045792" cy="982663"/>
          </a:xfrm>
        </p:grpSpPr>
        <p:sp>
          <p:nvSpPr>
            <p:cNvPr id="93198" name="矩形 7"/>
            <p:cNvSpPr>
              <a:spLocks noChangeArrowheads="1"/>
            </p:cNvSpPr>
            <p:nvPr/>
          </p:nvSpPr>
          <p:spPr bwMode="auto">
            <a:xfrm>
              <a:off x="597249" y="1281380"/>
              <a:ext cx="8045792" cy="584775"/>
            </a:xfrm>
            <a:prstGeom prst="rect">
              <a:avLst/>
            </a:prstGeom>
            <a:noFill/>
            <a:ln w="9525">
              <a:noFill/>
              <a:miter lim="800000"/>
              <a:headEnd/>
              <a:tailEnd/>
            </a:ln>
          </p:spPr>
          <p:txBody>
            <a:bodyPr wrap="none">
              <a:spAutoFit/>
            </a:bodyPr>
            <a:lstStyle/>
            <a:p>
              <a:r>
                <a:rPr lang="zh-CN" altLang="en-US"/>
                <a:t>即                                       时，有</a:t>
              </a:r>
              <a:r>
                <a:rPr lang="el-GR" altLang="zh-CN" b="1">
                  <a:solidFill>
                    <a:srgbClr val="FF0000"/>
                  </a:solidFill>
                </a:rPr>
                <a:t>|</a:t>
              </a:r>
              <a:r>
                <a:rPr lang="el-GR" altLang="zh-CN" b="1" i="1">
                  <a:solidFill>
                    <a:srgbClr val="FF0000"/>
                  </a:solidFill>
                </a:rPr>
                <a:t>δ</a:t>
              </a:r>
              <a:r>
                <a:rPr lang="en-US" altLang="zh-CN" b="1" i="1" baseline="-25000">
                  <a:solidFill>
                    <a:srgbClr val="FF0000"/>
                  </a:solidFill>
                </a:rPr>
                <a:t>n</a:t>
              </a:r>
              <a:r>
                <a:rPr lang="en-US" altLang="zh-CN" b="1" baseline="-25000">
                  <a:solidFill>
                    <a:srgbClr val="FF0000"/>
                  </a:solidFill>
                </a:rPr>
                <a:t>+1</a:t>
              </a:r>
              <a:r>
                <a:rPr lang="en-US" altLang="zh-CN" b="1" i="1">
                  <a:solidFill>
                    <a:srgbClr val="FF0000"/>
                  </a:solidFill>
                </a:rPr>
                <a:t>| ≤ |</a:t>
              </a:r>
              <a:r>
                <a:rPr lang="el-GR" altLang="zh-CN" b="1" i="1">
                  <a:solidFill>
                    <a:srgbClr val="FF0000"/>
                  </a:solidFill>
                </a:rPr>
                <a:t>δ</a:t>
              </a:r>
              <a:r>
                <a:rPr lang="en-US" altLang="zh-CN" b="1" i="1" baseline="-25000">
                  <a:solidFill>
                    <a:srgbClr val="FF0000"/>
                  </a:solidFill>
                </a:rPr>
                <a:t>n</a:t>
              </a:r>
              <a:r>
                <a:rPr lang="en-US" altLang="zh-CN" b="1" i="1">
                  <a:solidFill>
                    <a:srgbClr val="FF0000"/>
                  </a:solidFill>
                </a:rPr>
                <a:t>|</a:t>
              </a:r>
              <a:r>
                <a:rPr lang="zh-CN" altLang="en-US"/>
                <a:t>。</a:t>
              </a:r>
            </a:p>
          </p:txBody>
        </p:sp>
        <p:graphicFrame>
          <p:nvGraphicFramePr>
            <p:cNvPr id="4" name="Object 8"/>
            <p:cNvGraphicFramePr>
              <a:graphicFrameLocks noChangeAspect="1"/>
            </p:cNvGraphicFramePr>
            <p:nvPr/>
          </p:nvGraphicFramePr>
          <p:xfrm>
            <a:off x="1295267" y="1094549"/>
            <a:ext cx="3573463" cy="982663"/>
          </p:xfrm>
          <a:graphic>
            <a:graphicData uri="http://schemas.openxmlformats.org/presentationml/2006/ole">
              <mc:AlternateContent xmlns:mc="http://schemas.openxmlformats.org/markup-compatibility/2006">
                <mc:Choice xmlns:v="urn:schemas-microsoft-com:vml" Requires="v">
                  <p:oleObj spid="_x0000_s93192" name="公式" r:id="rId7" imgW="1434960" imgH="393480" progId="Equation.3">
                    <p:embed/>
                  </p:oleObj>
                </mc:Choice>
                <mc:Fallback>
                  <p:oleObj name="公式" r:id="rId7" imgW="1434960" imgH="3934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267" y="1094549"/>
                          <a:ext cx="3573463" cy="98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组合 14"/>
          <p:cNvGrpSpPr>
            <a:grpSpLocks/>
          </p:cNvGrpSpPr>
          <p:nvPr/>
        </p:nvGrpSpPr>
        <p:grpSpPr bwMode="auto">
          <a:xfrm>
            <a:off x="304800" y="3275013"/>
            <a:ext cx="8626475" cy="3046412"/>
            <a:chOff x="304800" y="3274710"/>
            <a:chExt cx="8627165" cy="3046988"/>
          </a:xfrm>
        </p:grpSpPr>
        <p:sp>
          <p:nvSpPr>
            <p:cNvPr id="93197" name="矩形 12"/>
            <p:cNvSpPr>
              <a:spLocks noChangeArrowheads="1"/>
            </p:cNvSpPr>
            <p:nvPr/>
          </p:nvSpPr>
          <p:spPr bwMode="auto">
            <a:xfrm>
              <a:off x="304800" y="3274710"/>
              <a:ext cx="8627165" cy="3046988"/>
            </a:xfrm>
            <a:prstGeom prst="rect">
              <a:avLst/>
            </a:prstGeom>
            <a:noFill/>
            <a:ln w="9525">
              <a:noFill/>
              <a:miter lim="800000"/>
              <a:headEnd/>
              <a:tailEnd/>
            </a:ln>
          </p:spPr>
          <p:txBody>
            <a:bodyPr>
              <a:spAutoFit/>
            </a:bodyPr>
            <a:lstStyle/>
            <a:p>
              <a:pPr>
                <a:lnSpc>
                  <a:spcPct val="150000"/>
                </a:lnSpc>
              </a:pPr>
              <a:r>
                <a:rPr lang="zh-CN" altLang="en-US" b="1" dirty="0">
                  <a:solidFill>
                    <a:schemeClr val="accent2"/>
                  </a:solidFill>
                </a:rPr>
                <a:t>上面单步法的数值绝对稳定性分析，当 </a:t>
              </a:r>
              <a:r>
                <a:rPr lang="en-US" altLang="zh-CN" b="1" i="1" dirty="0">
                  <a:solidFill>
                    <a:schemeClr val="accent2"/>
                  </a:solidFill>
                </a:rPr>
                <a:t>f</a:t>
              </a:r>
              <a:r>
                <a:rPr lang="en-US" altLang="zh-CN" b="1" dirty="0">
                  <a:solidFill>
                    <a:schemeClr val="accent2"/>
                  </a:solidFill>
                </a:rPr>
                <a:t>(</a:t>
              </a:r>
              <a:r>
                <a:rPr lang="en-US" altLang="zh-CN" b="1" i="1" dirty="0" err="1">
                  <a:solidFill>
                    <a:schemeClr val="accent2"/>
                  </a:solidFill>
                </a:rPr>
                <a:t>x</a:t>
              </a:r>
              <a:r>
                <a:rPr lang="en-US" altLang="zh-CN" b="1" dirty="0" err="1">
                  <a:solidFill>
                    <a:schemeClr val="accent2"/>
                  </a:solidFill>
                </a:rPr>
                <a:t>,</a:t>
              </a:r>
              <a:r>
                <a:rPr lang="en-US" altLang="zh-CN" b="1" i="1" dirty="0" err="1">
                  <a:solidFill>
                    <a:schemeClr val="accent2"/>
                  </a:solidFill>
                </a:rPr>
                <a:t>y</a:t>
              </a:r>
              <a:r>
                <a:rPr lang="en-US" altLang="zh-CN" b="1" dirty="0">
                  <a:solidFill>
                    <a:schemeClr val="accent2"/>
                  </a:solidFill>
                </a:rPr>
                <a:t>) </a:t>
              </a:r>
              <a:r>
                <a:rPr lang="zh-CN" altLang="en-US" b="1" dirty="0">
                  <a:solidFill>
                    <a:schemeClr val="accent2"/>
                  </a:solidFill>
                </a:rPr>
                <a:t>关于第二变元是线性的情况下，一般是对的，</a:t>
              </a:r>
              <a:r>
                <a:rPr lang="en-US" altLang="zh-CN" b="1" dirty="0">
                  <a:solidFill>
                    <a:schemeClr val="accent2"/>
                  </a:solidFill>
                </a:rPr>
                <a:t> </a:t>
              </a:r>
              <a:r>
                <a:rPr lang="zh-CN" altLang="en-US" b="1" dirty="0">
                  <a:solidFill>
                    <a:schemeClr val="accent2"/>
                  </a:solidFill>
                </a:rPr>
                <a:t>此时                     。否则只是一种近似分析，其实一般情况下，稳定性分析是相当复杂的。</a:t>
              </a:r>
              <a:endParaRPr lang="zh-CN" altLang="en-US" dirty="0">
                <a:solidFill>
                  <a:schemeClr val="accent2"/>
                </a:solidFill>
              </a:endParaRPr>
            </a:p>
          </p:txBody>
        </p:sp>
        <p:graphicFrame>
          <p:nvGraphicFramePr>
            <p:cNvPr id="10" name="Object 13"/>
            <p:cNvGraphicFramePr>
              <a:graphicFrameLocks noChangeAspect="1"/>
            </p:cNvGraphicFramePr>
            <p:nvPr/>
          </p:nvGraphicFramePr>
          <p:xfrm>
            <a:off x="885700" y="4746078"/>
            <a:ext cx="2000250" cy="1057275"/>
          </p:xfrm>
          <a:graphic>
            <a:graphicData uri="http://schemas.openxmlformats.org/presentationml/2006/ole">
              <mc:AlternateContent xmlns:mc="http://schemas.openxmlformats.org/markup-compatibility/2006">
                <mc:Choice xmlns:v="urn:schemas-microsoft-com:vml" Requires="v">
                  <p:oleObj spid="_x0000_s93193" name="公式" r:id="rId9" imgW="799920" imgH="419040" progId="Equation.3">
                    <p:embed/>
                  </p:oleObj>
                </mc:Choice>
                <mc:Fallback>
                  <p:oleObj name="公式" r:id="rId9" imgW="799920" imgH="41904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5700" y="4746078"/>
                          <a:ext cx="2000250" cy="1057275"/>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wd">
                                    <p:tmAbs val="200"/>
                                  </p:iterate>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38919" name="灯片编号占位符 4"/>
          <p:cNvSpPr>
            <a:spLocks noGrp="1"/>
          </p:cNvSpPr>
          <p:nvPr>
            <p:ph type="sldNum" sz="quarter" idx="12"/>
          </p:nvPr>
        </p:nvSpPr>
        <p:spPr>
          <a:noFill/>
        </p:spPr>
        <p:txBody>
          <a:bodyPr/>
          <a:lstStyle/>
          <a:p>
            <a:fld id="{E463DD56-8AA9-40BA-A98B-4D68274F889A}" type="slidenum">
              <a:rPr lang="zh-CN" altLang="en-US" smtClean="0"/>
              <a:pPr/>
              <a:t>7</a:t>
            </a:fld>
            <a:endParaRPr lang="en-US" altLang="zh-CN"/>
          </a:p>
        </p:txBody>
      </p:sp>
      <p:sp>
        <p:nvSpPr>
          <p:cNvPr id="38920" name="Rectangle 2"/>
          <p:cNvSpPr>
            <a:spLocks noGrp="1" noChangeArrowheads="1"/>
          </p:cNvSpPr>
          <p:nvPr>
            <p:ph type="title"/>
          </p:nvPr>
        </p:nvSpPr>
        <p:spPr>
          <a:xfrm>
            <a:off x="376238" y="228600"/>
            <a:ext cx="8553450" cy="1143000"/>
          </a:xfrm>
          <a:noFill/>
        </p:spPr>
        <p:txBody>
          <a:bodyPr/>
          <a:lstStyle/>
          <a:p>
            <a:pPr algn="l"/>
            <a:endParaRPr kumimoji="1" lang="zh-CN" altLang="en-US" b="1" u="none" dirty="0">
              <a:latin typeface="Times New Roman" pitchFamily="18" charset="0"/>
            </a:endParaRPr>
          </a:p>
        </p:txBody>
      </p:sp>
      <p:grpSp>
        <p:nvGrpSpPr>
          <p:cNvPr id="2" name="Group 14"/>
          <p:cNvGrpSpPr>
            <a:grpSpLocks/>
          </p:cNvGrpSpPr>
          <p:nvPr/>
        </p:nvGrpSpPr>
        <p:grpSpPr bwMode="auto">
          <a:xfrm>
            <a:off x="249238" y="3314700"/>
            <a:ext cx="8242300" cy="639763"/>
            <a:chOff x="247" y="2088"/>
            <a:chExt cx="5192" cy="403"/>
          </a:xfrm>
        </p:grpSpPr>
        <p:graphicFrame>
          <p:nvGraphicFramePr>
            <p:cNvPr id="38916" name="Object 5"/>
            <p:cNvGraphicFramePr>
              <a:graphicFrameLocks noChangeAspect="1"/>
            </p:cNvGraphicFramePr>
            <p:nvPr/>
          </p:nvGraphicFramePr>
          <p:xfrm>
            <a:off x="803" y="2146"/>
            <a:ext cx="1420" cy="345"/>
          </p:xfrm>
          <a:graphic>
            <a:graphicData uri="http://schemas.openxmlformats.org/presentationml/2006/ole">
              <mc:AlternateContent xmlns:mc="http://schemas.openxmlformats.org/markup-compatibility/2006">
                <mc:Choice xmlns:v="urn:schemas-microsoft-com:vml" Requires="v">
                  <p:oleObj spid="_x0000_s38919" name="公式" r:id="rId3" imgW="939600" imgH="228600" progId="Equation.3">
                    <p:embed/>
                  </p:oleObj>
                </mc:Choice>
                <mc:Fallback>
                  <p:oleObj name="公式" r:id="rId3" imgW="9396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 y="2146"/>
                          <a:ext cx="1420"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7" name="Object 7"/>
            <p:cNvGraphicFramePr>
              <a:graphicFrameLocks noChangeAspect="1"/>
            </p:cNvGraphicFramePr>
            <p:nvPr/>
          </p:nvGraphicFramePr>
          <p:xfrm>
            <a:off x="2157" y="2110"/>
            <a:ext cx="3282" cy="365"/>
          </p:xfrm>
          <a:graphic>
            <a:graphicData uri="http://schemas.openxmlformats.org/presentationml/2006/ole">
              <mc:AlternateContent xmlns:mc="http://schemas.openxmlformats.org/markup-compatibility/2006">
                <mc:Choice xmlns:v="urn:schemas-microsoft-com:vml" Requires="v">
                  <p:oleObj spid="_x0000_s38920" name="公式" r:id="rId5" imgW="2171520" imgH="241200" progId="Equation.3">
                    <p:embed/>
                  </p:oleObj>
                </mc:Choice>
                <mc:Fallback>
                  <p:oleObj name="公式" r:id="rId5" imgW="2171520" imgH="241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7" y="2110"/>
                          <a:ext cx="3282" cy="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3" name="Text Box 9"/>
            <p:cNvSpPr txBox="1">
              <a:spLocks noChangeArrowheads="1"/>
            </p:cNvSpPr>
            <p:nvPr/>
          </p:nvSpPr>
          <p:spPr bwMode="auto">
            <a:xfrm>
              <a:off x="247" y="2088"/>
              <a:ext cx="630" cy="365"/>
            </a:xfrm>
            <a:prstGeom prst="rect">
              <a:avLst/>
            </a:prstGeom>
            <a:noFill/>
            <a:ln w="9525">
              <a:noFill/>
              <a:miter lim="800000"/>
              <a:headEnd/>
              <a:tailEnd/>
            </a:ln>
          </p:spPr>
          <p:txBody>
            <a:bodyPr wrap="none">
              <a:spAutoFit/>
            </a:bodyPr>
            <a:lstStyle/>
            <a:p>
              <a:r>
                <a:rPr lang="zh-CN" altLang="en-US" b="1"/>
                <a:t>其中</a:t>
              </a:r>
            </a:p>
          </p:txBody>
        </p:sp>
      </p:grpSp>
      <p:sp>
        <p:nvSpPr>
          <p:cNvPr id="150539" name="Text Box 11"/>
          <p:cNvSpPr txBox="1">
            <a:spLocks noChangeArrowheads="1"/>
          </p:cNvSpPr>
          <p:nvPr/>
        </p:nvSpPr>
        <p:spPr bwMode="auto">
          <a:xfrm>
            <a:off x="282575" y="4202113"/>
            <a:ext cx="8507413" cy="1066800"/>
          </a:xfrm>
          <a:prstGeom prst="rect">
            <a:avLst/>
          </a:prstGeom>
          <a:noFill/>
          <a:ln w="9525">
            <a:noFill/>
            <a:miter lim="800000"/>
            <a:headEnd/>
            <a:tailEnd/>
          </a:ln>
        </p:spPr>
        <p:txBody>
          <a:bodyPr>
            <a:spAutoFit/>
          </a:bodyPr>
          <a:lstStyle/>
          <a:p>
            <a:r>
              <a:rPr lang="zh-CN" altLang="en-US" b="1"/>
              <a:t>称 (2.4) 式为求解常微分方程初值问题数值解</a:t>
            </a:r>
            <a:r>
              <a:rPr lang="en-US" altLang="zh-CN" b="1">
                <a:solidFill>
                  <a:srgbClr val="FF0000"/>
                </a:solidFill>
              </a:rPr>
              <a:t>Taylor</a:t>
            </a:r>
            <a:r>
              <a:rPr lang="zh-CN" altLang="en-US" b="1"/>
              <a:t>的格式 .</a:t>
            </a:r>
          </a:p>
        </p:txBody>
      </p:sp>
      <p:graphicFrame>
        <p:nvGraphicFramePr>
          <p:cNvPr id="3" name="Object 12"/>
          <p:cNvGraphicFramePr>
            <a:graphicFrameLocks noChangeAspect="1"/>
          </p:cNvGraphicFramePr>
          <p:nvPr/>
        </p:nvGraphicFramePr>
        <p:xfrm>
          <a:off x="474663" y="682625"/>
          <a:ext cx="7775575" cy="2249488"/>
        </p:xfrm>
        <a:graphic>
          <a:graphicData uri="http://schemas.openxmlformats.org/presentationml/2006/ole">
            <mc:AlternateContent xmlns:mc="http://schemas.openxmlformats.org/markup-compatibility/2006">
              <mc:Choice xmlns:v="urn:schemas-microsoft-com:vml" Requires="v">
                <p:oleObj spid="_x0000_s38921" name="公式" r:id="rId7" imgW="3238200" imgH="939600" progId="Equation.3">
                  <p:embed/>
                </p:oleObj>
              </mc:Choice>
              <mc:Fallback>
                <p:oleObj name="公式" r:id="rId7" imgW="3238200" imgH="9396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663" y="682625"/>
                        <a:ext cx="7775575" cy="224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0539"/>
                                        </p:tgtEl>
                                        <p:attrNameLst>
                                          <p:attrName>style.visibility</p:attrName>
                                        </p:attrNameLst>
                                      </p:cBhvr>
                                      <p:to>
                                        <p:strVal val="visible"/>
                                      </p:to>
                                    </p:set>
                                    <p:animEffect transition="in" filter="checkerboard(across)">
                                      <p:cBhvr>
                                        <p:cTn id="12" dur="500"/>
                                        <p:tgtEl>
                                          <p:spTgt spid="150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39940" name="灯片编号占位符 4"/>
          <p:cNvSpPr>
            <a:spLocks noGrp="1"/>
          </p:cNvSpPr>
          <p:nvPr>
            <p:ph type="sldNum" sz="quarter" idx="12"/>
          </p:nvPr>
        </p:nvSpPr>
        <p:spPr>
          <a:noFill/>
        </p:spPr>
        <p:txBody>
          <a:bodyPr/>
          <a:lstStyle/>
          <a:p>
            <a:fld id="{953E36FC-F9B7-4D3B-BC98-A357DA12EBDC}" type="slidenum">
              <a:rPr lang="zh-CN" altLang="en-US" smtClean="0"/>
              <a:pPr/>
              <a:t>8</a:t>
            </a:fld>
            <a:endParaRPr lang="en-US" altLang="zh-CN"/>
          </a:p>
        </p:txBody>
      </p:sp>
      <p:sp>
        <p:nvSpPr>
          <p:cNvPr id="39941" name="Rectangle 1026"/>
          <p:cNvSpPr>
            <a:spLocks noGrp="1" noChangeArrowheads="1"/>
          </p:cNvSpPr>
          <p:nvPr>
            <p:ph type="title"/>
          </p:nvPr>
        </p:nvSpPr>
        <p:spPr>
          <a:xfrm>
            <a:off x="288925" y="260350"/>
            <a:ext cx="3592513" cy="1143000"/>
          </a:xfrm>
        </p:spPr>
        <p:txBody>
          <a:bodyPr/>
          <a:lstStyle/>
          <a:p>
            <a:pPr algn="l"/>
            <a:r>
              <a:rPr lang="zh-CN" altLang="en-US" b="1" u="none" dirty="0">
                <a:solidFill>
                  <a:schemeClr val="tx1"/>
                </a:solidFill>
                <a:latin typeface="Times New Roman" pitchFamily="18" charset="0"/>
              </a:rPr>
              <a:t>由于局部截断误差</a:t>
            </a:r>
            <a:r>
              <a:rPr lang="zh-CN" altLang="en-US" dirty="0"/>
              <a:t> </a:t>
            </a:r>
          </a:p>
        </p:txBody>
      </p:sp>
      <p:graphicFrame>
        <p:nvGraphicFramePr>
          <p:cNvPr id="151555" name="Object 1027"/>
          <p:cNvGraphicFramePr>
            <a:graphicFrameLocks noChangeAspect="1"/>
          </p:cNvGraphicFramePr>
          <p:nvPr/>
        </p:nvGraphicFramePr>
        <p:xfrm>
          <a:off x="3748088" y="498475"/>
          <a:ext cx="4735512" cy="600075"/>
        </p:xfrm>
        <a:graphic>
          <a:graphicData uri="http://schemas.openxmlformats.org/presentationml/2006/ole">
            <mc:AlternateContent xmlns:mc="http://schemas.openxmlformats.org/markup-compatibility/2006">
              <mc:Choice xmlns:v="urn:schemas-microsoft-com:vml" Requires="v">
                <p:oleObj spid="_x0000_s39939" name="Equation" r:id="rId3" imgW="1930320" imgH="241200" progId="Equation.3">
                  <p:embed/>
                </p:oleObj>
              </mc:Choice>
              <mc:Fallback>
                <p:oleObj name="Equation" r:id="rId3" imgW="1930320" imgH="241200" progId="Equation.3">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8088" y="498475"/>
                        <a:ext cx="4735512"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1557" name="Text Box 1029"/>
          <p:cNvSpPr txBox="1">
            <a:spLocks noChangeArrowheads="1"/>
          </p:cNvSpPr>
          <p:nvPr/>
        </p:nvSpPr>
        <p:spPr bwMode="auto">
          <a:xfrm>
            <a:off x="260766" y="1243013"/>
            <a:ext cx="8684452" cy="2800767"/>
          </a:xfrm>
          <a:prstGeom prst="rect">
            <a:avLst/>
          </a:prstGeom>
          <a:noFill/>
          <a:ln w="9525">
            <a:noFill/>
            <a:miter lim="800000"/>
            <a:headEnd/>
            <a:tailEnd/>
          </a:ln>
        </p:spPr>
        <p:txBody>
          <a:bodyPr wrap="square">
            <a:spAutoFit/>
          </a:bodyPr>
          <a:lstStyle/>
          <a:p>
            <a:pPr>
              <a:lnSpc>
                <a:spcPct val="110000"/>
              </a:lnSpc>
            </a:pPr>
            <a:r>
              <a:rPr lang="zh-CN" altLang="en-US" b="1" dirty="0"/>
              <a:t>可知它是一个 </a:t>
            </a:r>
            <a:r>
              <a:rPr lang="en-US" altLang="zh-CN" b="1" i="1" dirty="0"/>
              <a:t>p</a:t>
            </a:r>
            <a:r>
              <a:rPr lang="en-US" altLang="zh-CN" b="1" dirty="0"/>
              <a:t> </a:t>
            </a:r>
            <a:r>
              <a:rPr lang="zh-CN" altLang="en-US" b="1" dirty="0"/>
              <a:t>阶方法。当</a:t>
            </a:r>
            <a:r>
              <a:rPr lang="en-US" altLang="zh-CN" b="1" i="1" dirty="0"/>
              <a:t>p</a:t>
            </a:r>
            <a:r>
              <a:rPr lang="en-US" altLang="zh-CN" b="1" dirty="0"/>
              <a:t>=1</a:t>
            </a:r>
            <a:r>
              <a:rPr lang="zh-CN" altLang="en-US" b="1" dirty="0"/>
              <a:t>时，上式正是</a:t>
            </a:r>
            <a:r>
              <a:rPr lang="en-US" altLang="zh-CN" b="1" dirty="0"/>
              <a:t>Euler</a:t>
            </a:r>
            <a:r>
              <a:rPr lang="zh-CN" altLang="en-US" b="1" dirty="0"/>
              <a:t>公式。但当 </a:t>
            </a:r>
            <a:r>
              <a:rPr lang="en-US" altLang="zh-CN" b="1" i="1" dirty="0"/>
              <a:t>p</a:t>
            </a:r>
            <a:r>
              <a:rPr lang="en-US" altLang="zh-CN" b="1" dirty="0"/>
              <a:t> &gt;2</a:t>
            </a:r>
            <a:r>
              <a:rPr lang="zh-CN" altLang="en-US" b="1" dirty="0"/>
              <a:t>时，需要计算</a:t>
            </a:r>
            <a:r>
              <a:rPr lang="en-US" altLang="zh-CN" b="1" i="1" dirty="0"/>
              <a:t>f</a:t>
            </a:r>
            <a:r>
              <a:rPr lang="en-US" altLang="zh-CN" b="1" dirty="0"/>
              <a:t> (</a:t>
            </a:r>
            <a:r>
              <a:rPr lang="en-US" altLang="zh-CN" b="1" i="1" dirty="0"/>
              <a:t>x</a:t>
            </a:r>
            <a:r>
              <a:rPr lang="en-US" altLang="zh-CN" b="1" dirty="0"/>
              <a:t>, </a:t>
            </a:r>
            <a:r>
              <a:rPr lang="en-US" altLang="zh-CN" b="1" i="1" dirty="0"/>
              <a:t>y</a:t>
            </a:r>
            <a:r>
              <a:rPr lang="en-US" altLang="zh-CN" b="1" dirty="0"/>
              <a:t>(</a:t>
            </a:r>
            <a:r>
              <a:rPr lang="en-US" altLang="zh-CN" b="1" i="1" dirty="0"/>
              <a:t>x</a:t>
            </a:r>
            <a:r>
              <a:rPr lang="en-US" altLang="zh-CN" b="1" dirty="0"/>
              <a:t>))</a:t>
            </a:r>
            <a:r>
              <a:rPr lang="zh-CN" altLang="en-US" b="1" dirty="0"/>
              <a:t>的高阶全导数，特别是对于复杂函数 </a:t>
            </a:r>
            <a:r>
              <a:rPr lang="en-US" altLang="zh-CN" b="1" i="1" dirty="0"/>
              <a:t>f</a:t>
            </a:r>
            <a:r>
              <a:rPr lang="en-US" altLang="zh-CN" b="1" dirty="0"/>
              <a:t> (</a:t>
            </a:r>
            <a:r>
              <a:rPr lang="en-US" altLang="zh-CN" b="1" i="1" dirty="0"/>
              <a:t>x</a:t>
            </a:r>
            <a:r>
              <a:rPr lang="en-US" altLang="zh-CN" b="1" dirty="0"/>
              <a:t>, </a:t>
            </a:r>
            <a:r>
              <a:rPr lang="en-US" altLang="zh-CN" b="1" i="1" dirty="0"/>
              <a:t>y</a:t>
            </a:r>
            <a:r>
              <a:rPr lang="en-US" altLang="zh-CN" b="1" dirty="0"/>
              <a:t>(</a:t>
            </a:r>
            <a:r>
              <a:rPr lang="en-US" altLang="zh-CN" b="1" i="1" dirty="0"/>
              <a:t>x</a:t>
            </a:r>
            <a:r>
              <a:rPr lang="en-US" altLang="zh-CN" b="1" dirty="0"/>
              <a:t>))</a:t>
            </a:r>
            <a:r>
              <a:rPr lang="zh-CN" altLang="en-US" b="1" dirty="0"/>
              <a:t>的求导，这无疑是大大增加计算量，这是它最大的缺点。因此高阶的</a:t>
            </a:r>
            <a:r>
              <a:rPr lang="en-US" altLang="zh-CN" b="1" dirty="0"/>
              <a:t>Taylor</a:t>
            </a:r>
            <a:r>
              <a:rPr lang="zh-CN" altLang="en-US" b="1" dirty="0"/>
              <a:t>方法是不实用的。</a:t>
            </a:r>
          </a:p>
        </p:txBody>
      </p:sp>
      <p:sp>
        <p:nvSpPr>
          <p:cNvPr id="151559" name="Text Box 1031"/>
          <p:cNvSpPr txBox="1">
            <a:spLocks noChangeArrowheads="1"/>
          </p:cNvSpPr>
          <p:nvPr/>
        </p:nvSpPr>
        <p:spPr bwMode="auto">
          <a:xfrm>
            <a:off x="285750" y="4088433"/>
            <a:ext cx="8666163" cy="2399503"/>
          </a:xfrm>
          <a:prstGeom prst="rect">
            <a:avLst/>
          </a:prstGeom>
          <a:noFill/>
          <a:ln w="9525">
            <a:noFill/>
            <a:miter lim="800000"/>
            <a:headEnd/>
            <a:tailEnd/>
          </a:ln>
        </p:spPr>
        <p:txBody>
          <a:bodyPr>
            <a:spAutoFit/>
          </a:bodyPr>
          <a:lstStyle/>
          <a:p>
            <a:pPr>
              <a:lnSpc>
                <a:spcPct val="120000"/>
              </a:lnSpc>
            </a:pPr>
            <a:r>
              <a:rPr lang="zh-CN" altLang="en-US" b="1" dirty="0"/>
              <a:t>        </a:t>
            </a:r>
            <a:r>
              <a:rPr lang="zh-CN" altLang="en-US" dirty="0"/>
              <a:t>德国数学家 </a:t>
            </a:r>
            <a:r>
              <a:rPr lang="en-US" altLang="zh-CN" dirty="0" err="1"/>
              <a:t>C.Runge</a:t>
            </a:r>
            <a:r>
              <a:rPr lang="en-US" altLang="zh-CN" dirty="0"/>
              <a:t> </a:t>
            </a:r>
            <a:r>
              <a:rPr lang="zh-CN" altLang="en-US" dirty="0"/>
              <a:t>及 </a:t>
            </a:r>
            <a:r>
              <a:rPr lang="en-US" altLang="zh-CN" dirty="0" err="1"/>
              <a:t>M.W.Kutta</a:t>
            </a:r>
            <a:r>
              <a:rPr lang="en-US" altLang="zh-CN" dirty="0"/>
              <a:t> </a:t>
            </a:r>
            <a:r>
              <a:rPr lang="zh-CN" altLang="en-US" dirty="0"/>
              <a:t>提出了一种改进策略，得到了至今还作为高精度单步法被广泛使用龙格-库塔法(</a:t>
            </a:r>
            <a:r>
              <a:rPr lang="en-US" altLang="zh-CN" dirty="0" err="1">
                <a:solidFill>
                  <a:srgbClr val="FF0000"/>
                </a:solidFill>
              </a:rPr>
              <a:t>Runge-Kutta</a:t>
            </a:r>
            <a:r>
              <a:rPr lang="en-US" altLang="zh-CN" dirty="0">
                <a:solidFill>
                  <a:srgbClr val="FF0000"/>
                </a:solidFill>
              </a:rPr>
              <a:t> method</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1555"/>
                                        </p:tgtEl>
                                        <p:attrNameLst>
                                          <p:attrName>style.visibility</p:attrName>
                                        </p:attrNameLst>
                                      </p:cBhvr>
                                      <p:to>
                                        <p:strVal val="visible"/>
                                      </p:to>
                                    </p:set>
                                    <p:animEffect transition="in" filter="checkerboard(across)">
                                      <p:cBhvr>
                                        <p:cTn id="7" dur="500"/>
                                        <p:tgtEl>
                                          <p:spTgt spid="15155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1557"/>
                                        </p:tgtEl>
                                        <p:attrNameLst>
                                          <p:attrName>style.visibility</p:attrName>
                                        </p:attrNameLst>
                                      </p:cBhvr>
                                      <p:to>
                                        <p:strVal val="visible"/>
                                      </p:to>
                                    </p:set>
                                    <p:animEffect transition="in" filter="box(in)">
                                      <p:cBhvr>
                                        <p:cTn id="12" dur="500"/>
                                        <p:tgtEl>
                                          <p:spTgt spid="15155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1559"/>
                                        </p:tgtEl>
                                        <p:attrNameLst>
                                          <p:attrName>style.visibility</p:attrName>
                                        </p:attrNameLst>
                                      </p:cBhvr>
                                      <p:to>
                                        <p:strVal val="visible"/>
                                      </p:to>
                                    </p:set>
                                    <p:animEffect transition="in" filter="dissolve">
                                      <p:cBhvr>
                                        <p:cTn id="17" dur="500"/>
                                        <p:tgtEl>
                                          <p:spTgt spid="151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utoUpdateAnimBg="0"/>
      <p:bldP spid="15155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pPr>
              <a:defRPr/>
            </a:pPr>
            <a:r>
              <a:rPr lang="en-US" altLang="zh-CN"/>
              <a:t>4: ODE</a:t>
            </a:r>
            <a:endParaRPr lang="en-US" altLang="zh-CN">
              <a:latin typeface="Times New Roman" pitchFamily="18" charset="0"/>
            </a:endParaRPr>
          </a:p>
        </p:txBody>
      </p:sp>
      <p:sp>
        <p:nvSpPr>
          <p:cNvPr id="40965" name="灯片编号占位符 5"/>
          <p:cNvSpPr>
            <a:spLocks noGrp="1"/>
          </p:cNvSpPr>
          <p:nvPr>
            <p:ph type="sldNum" sz="quarter" idx="12"/>
          </p:nvPr>
        </p:nvSpPr>
        <p:spPr>
          <a:noFill/>
        </p:spPr>
        <p:txBody>
          <a:bodyPr/>
          <a:lstStyle/>
          <a:p>
            <a:fld id="{9C397B55-840D-4065-A8BE-20C1D57D4866}" type="slidenum">
              <a:rPr lang="zh-CN" altLang="en-US" smtClean="0"/>
              <a:pPr/>
              <a:t>9</a:t>
            </a:fld>
            <a:endParaRPr lang="en-US" altLang="zh-CN"/>
          </a:p>
        </p:txBody>
      </p:sp>
      <p:sp>
        <p:nvSpPr>
          <p:cNvPr id="40966" name="Rectangle 7"/>
          <p:cNvSpPr>
            <a:spLocks noGrp="1" noChangeArrowheads="1"/>
          </p:cNvSpPr>
          <p:nvPr>
            <p:ph type="title"/>
          </p:nvPr>
        </p:nvSpPr>
        <p:spPr>
          <a:xfrm>
            <a:off x="293688" y="298450"/>
            <a:ext cx="7772400" cy="977900"/>
          </a:xfrm>
          <a:noFill/>
        </p:spPr>
        <p:txBody>
          <a:bodyPr/>
          <a:lstStyle/>
          <a:p>
            <a:pPr algn="l"/>
            <a:r>
              <a:rPr lang="en-US" altLang="en-US" sz="3600" b="1" u="none" dirty="0">
                <a:latin typeface="Times New Roman" pitchFamily="18" charset="0"/>
              </a:rPr>
              <a:t>1</a:t>
            </a:r>
            <a:r>
              <a:rPr lang="en-US" altLang="zh-CN" sz="3600" b="1" u="none" dirty="0">
                <a:latin typeface="Times New Roman" pitchFamily="18" charset="0"/>
              </a:rPr>
              <a:t>.</a:t>
            </a:r>
            <a:r>
              <a:rPr lang="en-US" altLang="en-US" sz="3600" b="1" u="none" dirty="0">
                <a:latin typeface="Times New Roman" pitchFamily="18" charset="0"/>
              </a:rPr>
              <a:t> </a:t>
            </a:r>
            <a:r>
              <a:rPr lang="en-US" altLang="en-US" sz="3600" b="1" u="none" dirty="0" err="1">
                <a:latin typeface="Times New Roman" pitchFamily="18" charset="0"/>
              </a:rPr>
              <a:t>Runge-Kutta</a:t>
            </a:r>
            <a:r>
              <a:rPr lang="zh-CN" altLang="en-US" sz="3600" b="1" u="none" dirty="0">
                <a:latin typeface="Times New Roman" pitchFamily="18" charset="0"/>
              </a:rPr>
              <a:t>方法</a:t>
            </a:r>
            <a:endParaRPr lang="zh-CN" altLang="zh-CN" sz="4400" b="1" dirty="0"/>
          </a:p>
        </p:txBody>
      </p:sp>
      <p:graphicFrame>
        <p:nvGraphicFramePr>
          <p:cNvPr id="209922" name="Object 2"/>
          <p:cNvGraphicFramePr>
            <a:graphicFrameLocks noChangeAspect="1"/>
          </p:cNvGraphicFramePr>
          <p:nvPr/>
        </p:nvGraphicFramePr>
        <p:xfrm>
          <a:off x="766763" y="3471863"/>
          <a:ext cx="7235825" cy="1201737"/>
        </p:xfrm>
        <a:graphic>
          <a:graphicData uri="http://schemas.openxmlformats.org/presentationml/2006/ole">
            <mc:AlternateContent xmlns:mc="http://schemas.openxmlformats.org/markup-compatibility/2006">
              <mc:Choice xmlns:v="urn:schemas-microsoft-com:vml" Requires="v">
                <p:oleObj spid="_x0000_s40964" name="Equation" r:id="rId3" imgW="2895480" imgH="482400" progId="Equation.3">
                  <p:embed/>
                </p:oleObj>
              </mc:Choice>
              <mc:Fallback>
                <p:oleObj name="Equation" r:id="rId3" imgW="2895480" imgH="482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63" y="3471863"/>
                        <a:ext cx="7235825" cy="1201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51" name="Text Box 15"/>
          <p:cNvSpPr txBox="1">
            <a:spLocks noChangeArrowheads="1"/>
          </p:cNvSpPr>
          <p:nvPr/>
        </p:nvSpPr>
        <p:spPr bwMode="auto">
          <a:xfrm>
            <a:off x="258763" y="1117600"/>
            <a:ext cx="8580437" cy="2428875"/>
          </a:xfrm>
          <a:prstGeom prst="rect">
            <a:avLst/>
          </a:prstGeom>
          <a:noFill/>
          <a:ln w="9525">
            <a:noFill/>
            <a:miter lim="800000"/>
            <a:headEnd/>
            <a:tailEnd/>
          </a:ln>
        </p:spPr>
        <p:txBody>
          <a:bodyPr>
            <a:spAutoFit/>
          </a:bodyPr>
          <a:lstStyle/>
          <a:p>
            <a:pPr eaLnBrk="1" hangingPunct="1">
              <a:lnSpc>
                <a:spcPct val="120000"/>
              </a:lnSpc>
              <a:buClr>
                <a:schemeClr val="accent2"/>
              </a:buClr>
              <a:buFont typeface="ZapfDingbats" pitchFamily="82" charset="2"/>
              <a:buNone/>
            </a:pPr>
            <a:r>
              <a:rPr lang="en-US" altLang="en-US" dirty="0"/>
              <a:t>	</a:t>
            </a:r>
            <a:r>
              <a:rPr lang="en-US" altLang="en-US" b="1" dirty="0" err="1"/>
              <a:t>Runge-Kutta</a:t>
            </a:r>
            <a:r>
              <a:rPr lang="zh-CN" altLang="en-US" b="1" dirty="0"/>
              <a:t>方法是</a:t>
            </a:r>
            <a:r>
              <a:rPr lang="zh-CN" altLang="en-US" b="1" dirty="0">
                <a:solidFill>
                  <a:srgbClr val="FF0000"/>
                </a:solidFill>
              </a:rPr>
              <a:t>利用 </a:t>
            </a:r>
            <a:r>
              <a:rPr lang="en-US" altLang="zh-CN" b="1" i="1" dirty="0">
                <a:solidFill>
                  <a:srgbClr val="FF0000"/>
                </a:solidFill>
              </a:rPr>
              <a:t>f</a:t>
            </a:r>
            <a:r>
              <a:rPr lang="en-US" altLang="zh-CN" b="1" dirty="0">
                <a:solidFill>
                  <a:srgbClr val="FF0000"/>
                </a:solidFill>
              </a:rPr>
              <a:t> </a:t>
            </a:r>
            <a:r>
              <a:rPr lang="zh-CN" altLang="zh-CN" b="1" dirty="0">
                <a:solidFill>
                  <a:srgbClr val="FF0000"/>
                </a:solidFill>
              </a:rPr>
              <a:t>在</a:t>
            </a:r>
            <a:r>
              <a:rPr lang="zh-CN" altLang="en-US" b="1" dirty="0">
                <a:solidFill>
                  <a:srgbClr val="FF0000"/>
                </a:solidFill>
              </a:rPr>
              <a:t>某些点处函数值的线性组合替代 </a:t>
            </a:r>
            <a:r>
              <a:rPr lang="en-US" altLang="zh-CN" b="1" dirty="0">
                <a:solidFill>
                  <a:srgbClr val="FF0000"/>
                </a:solidFill>
              </a:rPr>
              <a:t>(</a:t>
            </a:r>
            <a:r>
              <a:rPr lang="zh-CN" altLang="en-US" b="1" dirty="0">
                <a:solidFill>
                  <a:srgbClr val="FF0000"/>
                </a:solidFill>
              </a:rPr>
              <a:t>2.4</a:t>
            </a:r>
            <a:r>
              <a:rPr lang="en-US" altLang="zh-CN" b="1" dirty="0">
                <a:solidFill>
                  <a:srgbClr val="FF0000"/>
                </a:solidFill>
              </a:rPr>
              <a:t>) </a:t>
            </a:r>
            <a:r>
              <a:rPr lang="zh-CN" altLang="en-US" b="1" dirty="0">
                <a:solidFill>
                  <a:srgbClr val="FF0000"/>
                </a:solidFill>
              </a:rPr>
              <a:t>步长 </a:t>
            </a:r>
            <a:r>
              <a:rPr lang="en-US" altLang="zh-CN" b="1" i="1" dirty="0">
                <a:solidFill>
                  <a:srgbClr val="FF0000"/>
                </a:solidFill>
              </a:rPr>
              <a:t>h</a:t>
            </a:r>
            <a:r>
              <a:rPr lang="en-US" altLang="zh-CN" b="1" dirty="0">
                <a:solidFill>
                  <a:srgbClr val="FF0000"/>
                </a:solidFill>
              </a:rPr>
              <a:t> </a:t>
            </a:r>
            <a:r>
              <a:rPr lang="zh-CN" altLang="en-US" b="1" dirty="0">
                <a:solidFill>
                  <a:srgbClr val="FF0000"/>
                </a:solidFill>
              </a:rPr>
              <a:t>后面括号中的因子来构造差分方程</a:t>
            </a:r>
            <a:r>
              <a:rPr lang="zh-CN" altLang="en-US" dirty="0"/>
              <a:t>, </a:t>
            </a:r>
            <a:r>
              <a:rPr lang="zh-CN" altLang="en-US" b="1" dirty="0"/>
              <a:t>从而避免了高阶导数的计算, 这就是 </a:t>
            </a:r>
            <a:r>
              <a:rPr lang="en-US" altLang="zh-CN" b="1" dirty="0" err="1"/>
              <a:t>Runge-Kutta</a:t>
            </a:r>
            <a:r>
              <a:rPr lang="en-US" altLang="zh-CN" b="1" dirty="0"/>
              <a:t> </a:t>
            </a:r>
            <a:r>
              <a:rPr lang="zh-CN" altLang="zh-CN" b="1" dirty="0"/>
              <a:t>方法的基本思想</a:t>
            </a:r>
            <a:r>
              <a:rPr lang="zh-CN" altLang="en-US" b="1" dirty="0"/>
              <a:t>.</a:t>
            </a:r>
            <a:r>
              <a:rPr lang="zh-CN" altLang="en-US" dirty="0"/>
              <a:t> </a:t>
            </a:r>
          </a:p>
        </p:txBody>
      </p:sp>
      <p:graphicFrame>
        <p:nvGraphicFramePr>
          <p:cNvPr id="209923" name="Object 3"/>
          <p:cNvGraphicFramePr>
            <a:graphicFrameLocks noChangeAspect="1"/>
          </p:cNvGraphicFramePr>
          <p:nvPr/>
        </p:nvGraphicFramePr>
        <p:xfrm>
          <a:off x="2868613" y="3513138"/>
          <a:ext cx="4887912" cy="1201737"/>
        </p:xfrm>
        <a:graphic>
          <a:graphicData uri="http://schemas.openxmlformats.org/presentationml/2006/ole">
            <mc:AlternateContent xmlns:mc="http://schemas.openxmlformats.org/markup-compatibility/2006">
              <mc:Choice xmlns:v="urn:schemas-microsoft-com:vml" Requires="v">
                <p:oleObj spid="_x0000_s40965" name="Equation" r:id="rId5" imgW="1955520" imgH="482400" progId="Equation.3">
                  <p:embed/>
                </p:oleObj>
              </mc:Choice>
              <mc:Fallback>
                <p:oleObj name="Equation" r:id="rId5" imgW="1955520" imgH="482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8613" y="3513138"/>
                        <a:ext cx="4887912" cy="1201737"/>
                      </a:xfrm>
                      <a:prstGeom prst="rect">
                        <a:avLst/>
                      </a:prstGeom>
                      <a:gradFill rotWithShape="0">
                        <a:gsLst>
                          <a:gs pos="0">
                            <a:srgbClr val="FFFFFF"/>
                          </a:gs>
                          <a:gs pos="50000">
                            <a:schemeClr val="accent1"/>
                          </a:gs>
                          <a:gs pos="100000">
                            <a:srgbClr val="FFFFFF"/>
                          </a:gs>
                        </a:gsLst>
                        <a:lin ang="5400000" scaled="1"/>
                      </a:gradFill>
                    </p:spPr>
                  </p:pic>
                </p:oleObj>
              </mc:Fallback>
            </mc:AlternateContent>
          </a:graphicData>
        </a:graphic>
      </p:graphicFrame>
      <p:sp>
        <p:nvSpPr>
          <p:cNvPr id="91155" name="AutoShape 19"/>
          <p:cNvSpPr>
            <a:spLocks noChangeArrowheads="1"/>
          </p:cNvSpPr>
          <p:nvPr/>
        </p:nvSpPr>
        <p:spPr bwMode="auto">
          <a:xfrm>
            <a:off x="593725" y="5203825"/>
            <a:ext cx="8015288" cy="504825"/>
          </a:xfrm>
          <a:prstGeom prst="wedgeRoundRectCallout">
            <a:avLst>
              <a:gd name="adj1" fmla="val 2454"/>
              <a:gd name="adj2" fmla="val -154403"/>
              <a:gd name="adj3" fmla="val 16667"/>
            </a:avLst>
          </a:prstGeom>
          <a:gradFill rotWithShape="0">
            <a:gsLst>
              <a:gs pos="0">
                <a:srgbClr val="FFFFFF"/>
              </a:gs>
              <a:gs pos="50000">
                <a:schemeClr val="hlink"/>
              </a:gs>
              <a:gs pos="100000">
                <a:srgbClr val="FFFFFF"/>
              </a:gs>
            </a:gsLst>
            <a:lin ang="5400000" scaled="1"/>
          </a:gradFill>
          <a:ln w="9525">
            <a:solidFill>
              <a:schemeClr val="tx1"/>
            </a:solidFill>
            <a:miter lim="800000"/>
            <a:headEnd/>
            <a:tailEnd/>
          </a:ln>
          <a:effectLst/>
        </p:spPr>
        <p:txBody>
          <a:bodyPr/>
          <a:lstStyle/>
          <a:p>
            <a:pPr algn="ctr">
              <a:defRPr/>
            </a:pPr>
            <a:r>
              <a:rPr lang="zh-CN" altLang="en-US" sz="2800" b="1">
                <a:solidFill>
                  <a:srgbClr val="FF0000"/>
                </a:solidFill>
              </a:rPr>
              <a:t>用</a:t>
            </a:r>
            <a:r>
              <a:rPr lang="en-US" altLang="zh-CN" sz="2800" b="1" i="1">
                <a:solidFill>
                  <a:srgbClr val="FF0000"/>
                </a:solidFill>
              </a:rPr>
              <a:t>f</a:t>
            </a:r>
            <a:r>
              <a:rPr lang="en-US" altLang="zh-CN" sz="2800" b="1">
                <a:solidFill>
                  <a:srgbClr val="FF0000"/>
                </a:solidFill>
              </a:rPr>
              <a:t> </a:t>
            </a:r>
            <a:r>
              <a:rPr lang="zh-CN" altLang="zh-CN" sz="2800" b="1">
                <a:solidFill>
                  <a:srgbClr val="FF0000"/>
                </a:solidFill>
              </a:rPr>
              <a:t>在</a:t>
            </a:r>
            <a:r>
              <a:rPr lang="zh-CN" altLang="en-US" sz="2800" b="1">
                <a:solidFill>
                  <a:srgbClr val="FF0000"/>
                </a:solidFill>
              </a:rPr>
              <a:t>某些点处函数值的线性组合替代这一部分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1151"/>
                                        </p:tgtEl>
                                        <p:attrNameLst>
                                          <p:attrName>style.visibility</p:attrName>
                                        </p:attrNameLst>
                                      </p:cBhvr>
                                      <p:to>
                                        <p:strVal val="visible"/>
                                      </p:to>
                                    </p:set>
                                    <p:animEffect transition="in" filter="checkerboard(across)">
                                      <p:cBhvr>
                                        <p:cTn id="7" dur="500"/>
                                        <p:tgtEl>
                                          <p:spTgt spid="9115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9922"/>
                                        </p:tgtEl>
                                        <p:attrNameLst>
                                          <p:attrName>style.visibility</p:attrName>
                                        </p:attrNameLst>
                                      </p:cBhvr>
                                      <p:to>
                                        <p:strVal val="visible"/>
                                      </p:to>
                                    </p:set>
                                    <p:animEffect transition="in" filter="checkerboard(across)">
                                      <p:cBhvr>
                                        <p:cTn id="12" dur="500"/>
                                        <p:tgtEl>
                                          <p:spTgt spid="20992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09923"/>
                                        </p:tgtEl>
                                        <p:attrNameLst>
                                          <p:attrName>style.visibility</p:attrName>
                                        </p:attrNameLst>
                                      </p:cBhvr>
                                      <p:to>
                                        <p:strVal val="visible"/>
                                      </p:to>
                                    </p:set>
                                    <p:animEffect transition="in" filter="checkerboard(across)">
                                      <p:cBhvr>
                                        <p:cTn id="17" dur="500"/>
                                        <p:tgtEl>
                                          <p:spTgt spid="20992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91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51" grpId="0" autoUpdateAnimBg="0"/>
      <p:bldP spid="91155" grpId="0" animBg="1" autoUpdateAnimBg="0"/>
    </p:bldLst>
  </p:timing>
</p:sld>
</file>

<file path=ppt/theme/theme1.xml><?xml version="1.0" encoding="utf-8"?>
<a:theme xmlns:a="http://schemas.openxmlformats.org/drawingml/2006/main" name="默认设计模板">
  <a:themeElements>
    <a:clrScheme name="">
      <a:dk1>
        <a:srgbClr val="000000"/>
      </a:dk1>
      <a:lt1>
        <a:srgbClr val="DDDDDD"/>
      </a:lt1>
      <a:dk2>
        <a:srgbClr val="000000"/>
      </a:dk2>
      <a:lt2>
        <a:srgbClr val="808080"/>
      </a:lt2>
      <a:accent1>
        <a:srgbClr val="00CC99"/>
      </a:accent1>
      <a:accent2>
        <a:srgbClr val="3333CC"/>
      </a:accent2>
      <a:accent3>
        <a:srgbClr val="EBEBEB"/>
      </a:accent3>
      <a:accent4>
        <a:srgbClr val="000000"/>
      </a:accent4>
      <a:accent5>
        <a:srgbClr val="AAE2CA"/>
      </a:accent5>
      <a:accent6>
        <a:srgbClr val="2D2DB9"/>
      </a:accent6>
      <a:hlink>
        <a:srgbClr val="CCCCFF"/>
      </a:hlink>
      <a:folHlink>
        <a:srgbClr val="B2B2B2"/>
      </a:folHlink>
    </a:clrScheme>
    <a:fontScheme name="默认设计模板">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4721</TotalTime>
  <Words>3220</Words>
  <Application>Microsoft Office PowerPoint</Application>
  <PresentationFormat>全屏显示(4:3)</PresentationFormat>
  <Paragraphs>381</Paragraphs>
  <Slides>64</Slides>
  <Notes>2</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3</vt:i4>
      </vt:variant>
      <vt:variant>
        <vt:lpstr>幻灯片标题</vt:lpstr>
      </vt:variant>
      <vt:variant>
        <vt:i4>64</vt:i4>
      </vt:variant>
    </vt:vector>
  </HeadingPairs>
  <TitlesOfParts>
    <vt:vector size="72" baseType="lpstr">
      <vt:lpstr>ZapfDingbats</vt:lpstr>
      <vt:lpstr>宋体</vt:lpstr>
      <vt:lpstr>Comic Sans MS</vt:lpstr>
      <vt:lpstr>Times New Roman</vt:lpstr>
      <vt:lpstr>默认设计模板</vt:lpstr>
      <vt:lpstr>Equation</vt:lpstr>
      <vt:lpstr>公式</vt:lpstr>
      <vt:lpstr>Equation.3</vt:lpstr>
      <vt:lpstr>第4章 常微分方程的数值解法</vt:lpstr>
      <vt:lpstr>§ 4.2 Runge-Kutta 方法</vt:lpstr>
      <vt:lpstr>进一步假设 y∈Cp+1[a, b],由 Taylor 公式有</vt:lpstr>
      <vt:lpstr>4.2 Runge-Kutta 方法</vt:lpstr>
      <vt:lpstr>4.2 Runge-Kutta 方法</vt:lpstr>
      <vt:lpstr>4.2 Runge-Kutta 方法</vt:lpstr>
      <vt:lpstr>PowerPoint 演示文稿</vt:lpstr>
      <vt:lpstr>由于局部截断误差 </vt:lpstr>
      <vt:lpstr>1. Runge-Kutta方法</vt:lpstr>
      <vt:lpstr>其一般形式为（显格式）:</vt:lpstr>
      <vt:lpstr>2. 二阶 Runge-Kutta 方法</vt:lpstr>
      <vt:lpstr>PowerPoint 演示文稿</vt:lpstr>
      <vt:lpstr>得到</vt:lpstr>
      <vt:lpstr>再根据 y(xn+1) 在点 xn的一元 Taylor 展开式</vt:lpstr>
      <vt:lpstr>即由</vt:lpstr>
      <vt:lpstr>PowerPoint 演示文稿</vt:lpstr>
      <vt:lpstr>例2.1 利用改进的Euler公式求解初值问题（步长h = 0.1）</vt:lpstr>
      <vt:lpstr>改进Euler公式：</vt:lpstr>
      <vt:lpstr>计算结果见下表：</vt:lpstr>
      <vt:lpstr>3 四阶Runge-Kutta方法</vt:lpstr>
      <vt:lpstr>PowerPoint 演示文稿</vt:lpstr>
      <vt:lpstr>PowerPoint 演示文稿</vt:lpstr>
      <vt:lpstr>4 一阶常微分方程组与高阶方程 </vt:lpstr>
      <vt:lpstr>写成向量形式： </vt:lpstr>
      <vt:lpstr>如果在m + 1维区域D ={(x, Y)|a ≤ x ≤ b, YRm}</vt:lpstr>
      <vt:lpstr> 利用向量值函数的微积分理论, 很容易将常微分方程初值问题的各种数值方法推广到一阶常微分方程组初值问题上来。 </vt:lpstr>
      <vt:lpstr>Euler公式(2.6)的分量形式为 </vt:lpstr>
      <vt:lpstr>标准四阶Runge-Kutta公式 </vt:lpstr>
      <vt:lpstr>标准四阶Runge-Kutta公式的分量形式 </vt:lpstr>
      <vt:lpstr>例2.3试写出用标准四阶Runge-Kutta法解下列初值问题的计算公式：  </vt:lpstr>
      <vt:lpstr>向量形式的标准Runge-Kutta公式</vt:lpstr>
      <vt:lpstr>Runge-Kutta法的分量计算格式</vt:lpstr>
      <vt:lpstr>Runge-Kutta法的分量计算格式</vt:lpstr>
      <vt:lpstr>整理得分量计算格式</vt:lpstr>
      <vt:lpstr>4.2 高阶常微分方程初值问题的数值解法</vt:lpstr>
      <vt:lpstr>等价的一阶常微分方程组初值问题：</vt:lpstr>
      <vt:lpstr>例2.4 写出用标准四阶Runge-Kutta公式求解</vt:lpstr>
      <vt:lpstr>向量形式  </vt:lpstr>
      <vt:lpstr>得, 解此问题数值解的标准四阶Runge-Kutta公式为</vt:lpstr>
      <vt:lpstr>4.3 高阶常微分方程组初值问题的数值解法</vt:lpstr>
      <vt:lpstr>等价的一阶常微分方程组初值问题</vt:lpstr>
      <vt:lpstr>5  收敛性、稳定性与误差控制</vt:lpstr>
      <vt:lpstr>5  收敛性、稳定性与误差控制</vt:lpstr>
      <vt:lpstr>5.1 收敛性</vt:lpstr>
      <vt:lpstr>5.1 收敛性</vt:lpstr>
      <vt:lpstr>5.1 收敛性</vt:lpstr>
      <vt:lpstr>于是可以得到下面结论:对于显式单步法(1.17)</vt:lpstr>
      <vt:lpstr>PowerPoint 演示文稿</vt:lpstr>
      <vt:lpstr>PowerPoint 演示文稿</vt:lpstr>
      <vt:lpstr>PowerPoint 演示文稿</vt:lpstr>
      <vt:lpstr>PowerPoint 演示文稿</vt:lpstr>
      <vt:lpstr>推论2.1 的证明</vt:lpstr>
      <vt:lpstr>推论2.1 的证明</vt:lpstr>
      <vt:lpstr>推论2.1 的证明</vt:lpstr>
      <vt:lpstr>推论2.1 的证明</vt:lpstr>
      <vt:lpstr>推论2.1 的证明</vt:lpstr>
      <vt:lpstr>PowerPoint 演示文稿</vt:lpstr>
      <vt:lpstr>5.2 数值方法的稳定性</vt:lpstr>
      <vt:lpstr>5.2 数值方法的稳定性</vt:lpstr>
      <vt:lpstr>5.2 数值方法的稳定性</vt:lpstr>
      <vt:lpstr>单步法数值绝对稳定性分析的一般步骤</vt:lpstr>
      <vt:lpstr>例2.6 讨论改进的Euler格式的绝对稳定性.</vt:lpstr>
      <vt:lpstr>于是，计算格式为</vt:lpstr>
      <vt:lpstr>所以，当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数值积分与数值微分</dc:title>
  <dc:creator>ThinkPad</dc:creator>
  <cp:lastModifiedBy>ThinkPad</cp:lastModifiedBy>
  <cp:revision>394</cp:revision>
  <dcterms:created xsi:type="dcterms:W3CDTF">2004-05-04T08:18:17Z</dcterms:created>
  <dcterms:modified xsi:type="dcterms:W3CDTF">2021-11-24T11:08:10Z</dcterms:modified>
</cp:coreProperties>
</file>