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7360-A0FA-45AC-B96F-58B10DA40A5B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651C-CD07-4ABE-8FBF-19515B9F7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无纺布袋实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46093">
            <a:off x="1692824" y="1711703"/>
            <a:ext cx="875838" cy="1173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C:\Users\iyan\Desktop\Irene YAN\1000D\Red Bible\Cover design\Final from MamaBaobao\1000日-5.jpg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 l="51091" t="3416" r="13821"/>
          <a:stretch>
            <a:fillRect/>
          </a:stretch>
        </p:blipFill>
        <p:spPr bwMode="auto">
          <a:xfrm>
            <a:off x="3657600" y="1524000"/>
            <a:ext cx="895323" cy="12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D:\projects\Medical Marketing\Consumer POP &amp; Premium\RH 院外NEA\三件套效果图.jpg"/>
          <p:cNvPicPr>
            <a:picLocks noChangeAspect="1" noChangeArrowheads="1"/>
          </p:cNvPicPr>
          <p:nvPr/>
        </p:nvPicPr>
        <p:blipFill>
          <a:blip r:embed="rId4" cstate="print"/>
          <a:srcRect l="20765" t="18300" r="22661" b="14602"/>
          <a:stretch>
            <a:fillRect/>
          </a:stretch>
        </p:blipFill>
        <p:spPr bwMode="auto">
          <a:xfrm rot="433550">
            <a:off x="2135140" y="5086853"/>
            <a:ext cx="2215229" cy="1376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D:\projects\Medical Marketing\Consumer POP &amp; Premium\奶杯\妈妈奶杯图6.5JPG.jpg"/>
          <p:cNvPicPr>
            <a:picLocks noChangeAspect="1" noChangeArrowheads="1"/>
          </p:cNvPicPr>
          <p:nvPr/>
        </p:nvPicPr>
        <p:blipFill>
          <a:blip r:embed="rId5" cstate="print"/>
          <a:srcRect l="12769" t="19701" r="56736" b="21195"/>
          <a:stretch>
            <a:fillRect/>
          </a:stretch>
        </p:blipFill>
        <p:spPr bwMode="auto">
          <a:xfrm rot="2015228">
            <a:off x="5565543" y="4817088"/>
            <a:ext cx="1041184" cy="1426807"/>
          </a:xfrm>
          <a:prstGeom prst="rect">
            <a:avLst/>
          </a:prstGeom>
          <a:noFill/>
        </p:spPr>
      </p:pic>
      <p:pic>
        <p:nvPicPr>
          <p:cNvPr id="8" name="Picture 8" descr="健康尺副本"/>
          <p:cNvPicPr>
            <a:picLocks noChangeAspect="1" noChangeArrowheads="1"/>
          </p:cNvPicPr>
          <p:nvPr/>
        </p:nvPicPr>
        <p:blipFill>
          <a:blip r:embed="rId6" cstate="print"/>
          <a:srcRect l="-3576" t="5625" r="48840" b="52663"/>
          <a:stretch>
            <a:fillRect/>
          </a:stretch>
        </p:blipFill>
        <p:spPr bwMode="auto">
          <a:xfrm>
            <a:off x="1447800" y="3581400"/>
            <a:ext cx="1219200" cy="106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874091">
            <a:off x="5352485" y="1825242"/>
            <a:ext cx="1300968" cy="91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1029213">
            <a:off x="5915933" y="3522090"/>
            <a:ext cx="1183558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3124200"/>
            <a:ext cx="87782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8600" y="3200400"/>
            <a:ext cx="150723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Rabbi</dc:creator>
  <cp:lastModifiedBy>Rabbi</cp:lastModifiedBy>
  <cp:revision>1</cp:revision>
  <dcterms:created xsi:type="dcterms:W3CDTF">2012-09-18T05:09:12Z</dcterms:created>
  <dcterms:modified xsi:type="dcterms:W3CDTF">2012-09-18T05:09:40Z</dcterms:modified>
</cp:coreProperties>
</file>