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C64E-876E-4EEC-8813-A78B52E8013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7B6-1C96-40E9-98C6-18341E1B8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51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C64E-876E-4EEC-8813-A78B52E8013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7B6-1C96-40E9-98C6-18341E1B8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0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C64E-876E-4EEC-8813-A78B52E8013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7B6-1C96-40E9-98C6-18341E1B8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C64E-876E-4EEC-8813-A78B52E8013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7B6-1C96-40E9-98C6-18341E1B8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9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C64E-876E-4EEC-8813-A78B52E8013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7B6-1C96-40E9-98C6-18341E1B8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C64E-876E-4EEC-8813-A78B52E8013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7B6-1C96-40E9-98C6-18341E1B8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7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C64E-876E-4EEC-8813-A78B52E8013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7B6-1C96-40E9-98C6-18341E1B8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50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C64E-876E-4EEC-8813-A78B52E8013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7B6-1C96-40E9-98C6-18341E1B8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44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C64E-876E-4EEC-8813-A78B52E8013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7B6-1C96-40E9-98C6-18341E1B8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2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C64E-876E-4EEC-8813-A78B52E8013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7B6-1C96-40E9-98C6-18341E1B8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58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C64E-876E-4EEC-8813-A78B52E8013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7B6-1C96-40E9-98C6-18341E1B8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8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FC64E-876E-4EEC-8813-A78B52E8013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0D7B6-1C96-40E9-98C6-18341E1B8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68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14" y="1299740"/>
            <a:ext cx="2230167" cy="22242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60" y="1299740"/>
            <a:ext cx="2224251" cy="22242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160" y="3697575"/>
            <a:ext cx="2236461" cy="22543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914" y="3697575"/>
            <a:ext cx="2260316" cy="22543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888" y="1299740"/>
            <a:ext cx="2284283" cy="22782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6559" y="1299740"/>
            <a:ext cx="2236603" cy="2224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0890" y="3697575"/>
            <a:ext cx="2284282" cy="2254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6559" y="3727080"/>
            <a:ext cx="2242551" cy="2224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23203" y="2152072"/>
            <a:ext cx="61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xy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83890" y="4654814"/>
            <a:ext cx="95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dirty="0" smtClean="0"/>
              <a:t>z/</a:t>
            </a:r>
            <a:r>
              <a:rPr lang="en-US" altLang="zh-CN" dirty="0" err="1" smtClean="0"/>
              <a:t>yz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246976" y="658950"/>
            <a:ext cx="151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Thy1-dense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307065" y="658950"/>
            <a:ext cx="151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Thy1-sparse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53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49" y="1204623"/>
            <a:ext cx="4878030" cy="40970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541" y="1204623"/>
            <a:ext cx="4925284" cy="418017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3203" y="2152072"/>
            <a:ext cx="61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3890" y="4654814"/>
            <a:ext cx="95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dirty="0" smtClean="0"/>
              <a:t>z/</a:t>
            </a:r>
            <a:r>
              <a:rPr lang="en-US" altLang="zh-CN" dirty="0" err="1" smtClean="0"/>
              <a:t>yz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46976" y="658950"/>
            <a:ext cx="151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PI-dense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07065" y="658950"/>
            <a:ext cx="151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PI-sparse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13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方春钰</dc:creator>
  <cp:lastModifiedBy>方春钰</cp:lastModifiedBy>
  <cp:revision>2</cp:revision>
  <dcterms:created xsi:type="dcterms:W3CDTF">2020-04-22T15:02:13Z</dcterms:created>
  <dcterms:modified xsi:type="dcterms:W3CDTF">2020-04-22T15:11:28Z</dcterms:modified>
</cp:coreProperties>
</file>