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59" r:id="rId7"/>
    <p:sldId id="266" r:id="rId8"/>
    <p:sldId id="267" r:id="rId9"/>
    <p:sldId id="265" r:id="rId10"/>
    <p:sldId id="263" r:id="rId11"/>
    <p:sldId id="264" r:id="rId12"/>
    <p:sldId id="261" r:id="rId13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1"/>
    <p:restoredTop sz="94694"/>
  </p:normalViewPr>
  <p:slideViewPr>
    <p:cSldViewPr snapToGrid="0">
      <p:cViewPr>
        <p:scale>
          <a:sx n="47" d="100"/>
          <a:sy n="47" d="100"/>
        </p:scale>
        <p:origin x="136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CFBC0-E9B8-9D48-9B49-F600401DE0D1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8795D-72D9-E14F-8941-7291F4B27C6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07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795D-72D9-E14F-8941-7291F4B27C6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1805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5FAE-15C3-E68E-EF04-AE9134CFB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D5AF-B07F-B0BA-71DB-CE8C0D46F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673E4-AA28-A80E-44CD-F626C60DD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925C3-74BD-E191-71BA-B983C669C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795D-72D9-E14F-8941-7291F4B27C6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2692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B9F0-0F41-2411-2855-624FE691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0EBB5-17F2-781E-15CE-0216E360F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D883C-E91A-7BCE-893E-1E13C16FB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D66EF-9205-4713-1C11-023409AE7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8795D-72D9-E14F-8941-7291F4B27C6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11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1548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5307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70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174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323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392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943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069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629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74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291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304F5-ED83-BC4F-ACDE-7C3E33F1CC7A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05D6C-AD50-6144-BE1A-889B1B4A3DC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0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D102DAE-F392-5D65-2159-E2196F91FF79}"/>
              </a:ext>
            </a:extLst>
          </p:cNvPr>
          <p:cNvGrpSpPr/>
          <p:nvPr/>
        </p:nvGrpSpPr>
        <p:grpSpPr>
          <a:xfrm>
            <a:off x="5765308" y="6375049"/>
            <a:ext cx="6668812" cy="2417379"/>
            <a:chOff x="2196663" y="1552904"/>
            <a:chExt cx="6668812" cy="2417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BAB03C3-DD1A-2355-F9E0-F1E0DEF7A6B5}"/>
                </a:ext>
              </a:extLst>
            </p:cNvPr>
            <p:cNvSpPr/>
            <p:nvPr/>
          </p:nvSpPr>
          <p:spPr>
            <a:xfrm>
              <a:off x="5885794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Noise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C43E49-57EB-778E-7C07-D4FDB021CE7F}"/>
                </a:ext>
              </a:extLst>
            </p:cNvPr>
            <p:cNvSpPr/>
            <p:nvPr/>
          </p:nvSpPr>
          <p:spPr>
            <a:xfrm>
              <a:off x="3993932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TEXT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9A86F8-1C76-01A7-4673-DA357783504C}"/>
                </a:ext>
              </a:extLst>
            </p:cNvPr>
            <p:cNvSpPr/>
            <p:nvPr/>
          </p:nvSpPr>
          <p:spPr>
            <a:xfrm>
              <a:off x="2196663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05A7EB-6F68-8715-CD8A-BC859A16B908}"/>
                </a:ext>
              </a:extLst>
            </p:cNvPr>
            <p:cNvSpPr/>
            <p:nvPr/>
          </p:nvSpPr>
          <p:spPr>
            <a:xfrm>
              <a:off x="7646275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Imaget+1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D54B5D6-D4E3-32EC-02D9-EED167EC232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415863" y="2163818"/>
              <a:ext cx="4230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BCAF3E3-8BFC-2307-D64F-F462264EF45A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545725" y="2163818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5A4F73-4E8D-4DD9-7D6C-99F0835E267B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5097518" y="3429000"/>
              <a:ext cx="788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872FE8-CDD1-5BBC-651B-AFF9A8E0403C}"/>
                </a:ext>
              </a:extLst>
            </p:cNvPr>
            <p:cNvCxnSpPr/>
            <p:nvPr/>
          </p:nvCxnSpPr>
          <p:spPr>
            <a:xfrm flipV="1">
              <a:off x="6437587" y="2163817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38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7CFB-B9A1-5B42-02DD-68EA0FCB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216244-6ADD-A439-D3C9-B3F74792AD29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346848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AE66C-309D-672A-72CD-C3F7DAB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CCCC4D-24B0-3A49-DCE3-23DE517BEC20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190339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A354-9EC4-2AC5-0007-95AF3D73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60C1C25-F34D-97EE-B3CC-A91100A1AA4C}"/>
              </a:ext>
            </a:extLst>
          </p:cNvPr>
          <p:cNvGrpSpPr/>
          <p:nvPr/>
        </p:nvGrpSpPr>
        <p:grpSpPr>
          <a:xfrm>
            <a:off x="3132215" y="4063635"/>
            <a:ext cx="9404776" cy="5562011"/>
            <a:chOff x="3132215" y="4063635"/>
            <a:chExt cx="9404776" cy="55620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7E312F7-ECB7-2EDB-8D4C-84894DE8AA1B}"/>
                </a:ext>
              </a:extLst>
            </p:cNvPr>
            <p:cNvSpPr txBox="1"/>
            <p:nvPr/>
          </p:nvSpPr>
          <p:spPr>
            <a:xfrm>
              <a:off x="3220353" y="4063635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795E1F1-16BA-1EEB-AC6F-8649595BC3EF}"/>
                </a:ext>
              </a:extLst>
            </p:cNvPr>
            <p:cNvGrpSpPr/>
            <p:nvPr/>
          </p:nvGrpSpPr>
          <p:grpSpPr>
            <a:xfrm>
              <a:off x="3132215" y="4782408"/>
              <a:ext cx="9404776" cy="4843238"/>
              <a:chOff x="3132215" y="4782408"/>
              <a:chExt cx="9404776" cy="484323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8261407-DEF9-5DCC-372D-B52C67FD05EC}"/>
                  </a:ext>
                </a:extLst>
              </p:cNvPr>
              <p:cNvGrpSpPr/>
              <p:nvPr/>
            </p:nvGrpSpPr>
            <p:grpSpPr>
              <a:xfrm>
                <a:off x="8004181" y="5419148"/>
                <a:ext cx="868706" cy="194416"/>
                <a:chOff x="5294904" y="3852850"/>
                <a:chExt cx="868706" cy="194416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C267133-5089-A504-DF7A-FD8E26C69B24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F2F5ED5-B261-5516-DBEB-38DE522F5A93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44ECA6-1FC9-3D83-5A38-B3F103A6C3C2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FC6A63A-5829-6262-B136-EF106BAEBD41}"/>
                  </a:ext>
                </a:extLst>
              </p:cNvPr>
              <p:cNvGrpSpPr/>
              <p:nvPr/>
            </p:nvGrpSpPr>
            <p:grpSpPr>
              <a:xfrm>
                <a:off x="7956215" y="874955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CB588FE-0794-F3CF-522C-C160BA49E019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54E6804-26E8-E26E-F489-4D1E8697C34B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8F05838-FDD3-C8DC-5A67-1905836CD4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60098" y="787333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0C16438-10EA-6962-60FE-C1ADBE6FAD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88876" y="784057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DF78E28-368A-28E7-9D3E-1B3292C739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8550" y="779434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F099B24-61B7-A7F5-FBAB-891FE66C8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38712" y="779434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357D41A-CCC5-5FF2-54C6-AFEBC9A8F2EF}"/>
                  </a:ext>
                </a:extLst>
              </p:cNvPr>
              <p:cNvSpPr/>
              <p:nvPr/>
            </p:nvSpPr>
            <p:spPr>
              <a:xfrm>
                <a:off x="4705797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AB26D80-8EB8-52CF-0D6F-719D1532EEE8}"/>
                  </a:ext>
                </a:extLst>
              </p:cNvPr>
              <p:cNvSpPr/>
              <p:nvPr/>
            </p:nvSpPr>
            <p:spPr>
              <a:xfrm>
                <a:off x="6302878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D9D5670-7470-44ED-E7F4-A06BE7BCFE54}"/>
                  </a:ext>
                </a:extLst>
              </p:cNvPr>
              <p:cNvSpPr/>
              <p:nvPr/>
            </p:nvSpPr>
            <p:spPr>
              <a:xfrm>
                <a:off x="9892878" y="663808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51345C0-E1B7-7F22-B6B8-025F8645841C}"/>
                  </a:ext>
                </a:extLst>
              </p:cNvPr>
              <p:cNvSpPr/>
              <p:nvPr/>
            </p:nvSpPr>
            <p:spPr>
              <a:xfrm>
                <a:off x="11489959" y="6646900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8" name="Graphic 27" descr="Arrow Down with solid fill">
                <a:extLst>
                  <a:ext uri="{FF2B5EF4-FFF2-40B4-BE49-F238E27FC236}">
                    <a16:creationId xmlns:a16="http://schemas.microsoft.com/office/drawing/2014/main" id="{E66B1D57-3E77-C2B9-E036-249CAECF9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5622744" y="6795384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9" name="Graphic 28" descr="Arrow Down with solid fill">
                <a:extLst>
                  <a:ext uri="{FF2B5EF4-FFF2-40B4-BE49-F238E27FC236}">
                    <a16:creationId xmlns:a16="http://schemas.microsoft.com/office/drawing/2014/main" id="{D0DC39B7-12C9-F672-2E02-1AF26805C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7219825" y="6795384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CA0A3B1D-1452-9211-E62A-76BFF99347A7}"/>
                  </a:ext>
                </a:extLst>
              </p:cNvPr>
              <p:cNvGrpSpPr/>
              <p:nvPr/>
            </p:nvGrpSpPr>
            <p:grpSpPr>
              <a:xfrm>
                <a:off x="8004181" y="6987736"/>
                <a:ext cx="868706" cy="194416"/>
                <a:chOff x="5294904" y="3852850"/>
                <a:chExt cx="868706" cy="194416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09630E-0741-F5DA-E032-E36782114B91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5693BA7-303B-B761-A43E-516C50449C73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310600-0B10-FF10-017F-CB35904022B9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34" name="Graphic 33" descr="Arrow Down with solid fill">
                <a:extLst>
                  <a:ext uri="{FF2B5EF4-FFF2-40B4-BE49-F238E27FC236}">
                    <a16:creationId xmlns:a16="http://schemas.microsoft.com/office/drawing/2014/main" id="{FD488475-9FDC-1538-E2F0-5BA84DC438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9026063" y="6795384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35" name="Graphic 34" descr="Arrow Down with solid fill">
                <a:extLst>
                  <a:ext uri="{FF2B5EF4-FFF2-40B4-BE49-F238E27FC236}">
                    <a16:creationId xmlns:a16="http://schemas.microsoft.com/office/drawing/2014/main" id="{532276E7-887A-CD83-CF40-B90D9DA46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10817311" y="6795384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FFCE9D7-FB63-3419-490F-A27C33DFBE43}"/>
                  </a:ext>
                </a:extLst>
              </p:cNvPr>
              <p:cNvGrpSpPr/>
              <p:nvPr/>
            </p:nvGrpSpPr>
            <p:grpSpPr>
              <a:xfrm>
                <a:off x="4535659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4608F27-A424-EEC0-ACAF-16E309E3480D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47930D45-F2B8-3FDD-024F-A2FF245924F5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F17C0BEF-1DC0-18E6-C810-C02BA769A3A0}"/>
                  </a:ext>
                </a:extLst>
              </p:cNvPr>
              <p:cNvGrpSpPr/>
              <p:nvPr/>
            </p:nvGrpSpPr>
            <p:grpSpPr>
              <a:xfrm>
                <a:off x="4688406" y="5951607"/>
                <a:ext cx="974666" cy="579120"/>
                <a:chOff x="4626707" y="5938700"/>
                <a:chExt cx="974666" cy="579120"/>
              </a:xfrm>
            </p:grpSpPr>
            <p:pic>
              <p:nvPicPr>
                <p:cNvPr id="36" name="Graphic 35" descr="Arrow Down with solid fill">
                  <a:extLst>
                    <a:ext uri="{FF2B5EF4-FFF2-40B4-BE49-F238E27FC236}">
                      <a16:creationId xmlns:a16="http://schemas.microsoft.com/office/drawing/2014/main" id="{951E4B95-0C48-77B0-65FE-CE8B876CF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42" name="Graphic 41" descr="Arrow Down with solid fill">
                  <a:extLst>
                    <a:ext uri="{FF2B5EF4-FFF2-40B4-BE49-F238E27FC236}">
                      <a16:creationId xmlns:a16="http://schemas.microsoft.com/office/drawing/2014/main" id="{67DDF690-14EB-A52A-B336-CCE681C535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00EF0D7-42C5-4483-3578-7230712FDBB2}"/>
                  </a:ext>
                </a:extLst>
              </p:cNvPr>
              <p:cNvGrpSpPr/>
              <p:nvPr/>
            </p:nvGrpSpPr>
            <p:grpSpPr>
              <a:xfrm>
                <a:off x="6132740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F46E733-A38A-ED8E-02BB-978F1279F62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B96834F-F5FE-8A21-40E0-3AC0FD7AC5F2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7B889D1-FA2F-9E33-89DD-1A1917A63622}"/>
                  </a:ext>
                </a:extLst>
              </p:cNvPr>
              <p:cNvGrpSpPr/>
              <p:nvPr/>
            </p:nvGrpSpPr>
            <p:grpSpPr>
              <a:xfrm>
                <a:off x="9722740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3FAAEC9-EBDF-D6C7-273D-997E4705A26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D93E11A-2931-D17B-A9A2-F801240A1D6A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AAC8E32-1F4E-6588-9CD0-B5697EA1F145}"/>
                  </a:ext>
                </a:extLst>
              </p:cNvPr>
              <p:cNvGrpSpPr/>
              <p:nvPr/>
            </p:nvGrpSpPr>
            <p:grpSpPr>
              <a:xfrm>
                <a:off x="11319821" y="5223092"/>
                <a:ext cx="1217170" cy="586528"/>
                <a:chOff x="4535659" y="5223092"/>
                <a:chExt cx="1217170" cy="586528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2729F27-3C28-3D8C-B8C6-FB5240D4D21E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9B3F0FE-B1D4-EEA8-8AF2-A7DADBA246F5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7896FC1-C673-8664-1FE4-A5C346431610}"/>
                  </a:ext>
                </a:extLst>
              </p:cNvPr>
              <p:cNvGrpSpPr/>
              <p:nvPr/>
            </p:nvGrpSpPr>
            <p:grpSpPr>
              <a:xfrm>
                <a:off x="6258603" y="594775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55" name="Graphic 54" descr="Arrow Down with solid fill">
                  <a:extLst>
                    <a:ext uri="{FF2B5EF4-FFF2-40B4-BE49-F238E27FC236}">
                      <a16:creationId xmlns:a16="http://schemas.microsoft.com/office/drawing/2014/main" id="{B64F4C98-F723-4E17-74CA-5EE53598F1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56" name="Graphic 55" descr="Arrow Down with solid fill">
                  <a:extLst>
                    <a:ext uri="{FF2B5EF4-FFF2-40B4-BE49-F238E27FC236}">
                      <a16:creationId xmlns:a16="http://schemas.microsoft.com/office/drawing/2014/main" id="{2B494F5C-CD4B-1C75-C451-259D0F4E8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8815AFA-2D81-ED45-4A47-BBFCD823CAB0}"/>
                  </a:ext>
                </a:extLst>
              </p:cNvPr>
              <p:cNvGrpSpPr/>
              <p:nvPr/>
            </p:nvGrpSpPr>
            <p:grpSpPr>
              <a:xfrm>
                <a:off x="9843992" y="594775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58" name="Graphic 57" descr="Arrow Down with solid fill">
                  <a:extLst>
                    <a:ext uri="{FF2B5EF4-FFF2-40B4-BE49-F238E27FC236}">
                      <a16:creationId xmlns:a16="http://schemas.microsoft.com/office/drawing/2014/main" id="{B81F3285-47C9-2F1B-7BE7-116A6FD50A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59" name="Graphic 58" descr="Arrow Down with solid fill">
                  <a:extLst>
                    <a:ext uri="{FF2B5EF4-FFF2-40B4-BE49-F238E27FC236}">
                      <a16:creationId xmlns:a16="http://schemas.microsoft.com/office/drawing/2014/main" id="{BCB3B082-F9E9-F360-AB47-0A186938F6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FEFDEDF-B053-9283-5622-8BBBBF5AC52C}"/>
                  </a:ext>
                </a:extLst>
              </p:cNvPr>
              <p:cNvGrpSpPr/>
              <p:nvPr/>
            </p:nvGrpSpPr>
            <p:grpSpPr>
              <a:xfrm>
                <a:off x="11440773" y="5938700"/>
                <a:ext cx="974666" cy="579120"/>
                <a:chOff x="4626707" y="5938700"/>
                <a:chExt cx="974666" cy="579120"/>
              </a:xfrm>
            </p:grpSpPr>
            <p:pic>
              <p:nvPicPr>
                <p:cNvPr id="61" name="Graphic 60" descr="Arrow Down with solid fill">
                  <a:extLst>
                    <a:ext uri="{FF2B5EF4-FFF2-40B4-BE49-F238E27FC236}">
                      <a16:creationId xmlns:a16="http://schemas.microsoft.com/office/drawing/2014/main" id="{1CC2B814-8877-9454-1291-E342E37A02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62" name="Graphic 61" descr="Arrow Down with solid fill">
                  <a:extLst>
                    <a:ext uri="{FF2B5EF4-FFF2-40B4-BE49-F238E27FC236}">
                      <a16:creationId xmlns:a16="http://schemas.microsoft.com/office/drawing/2014/main" id="{D941BA18-7E65-614D-F2F7-4806FAF57C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63" name="Curved Left Arrow 62">
                <a:extLst>
                  <a:ext uri="{FF2B5EF4-FFF2-40B4-BE49-F238E27FC236}">
                    <a16:creationId xmlns:a16="http://schemas.microsoft.com/office/drawing/2014/main" id="{5AD7B015-8EC0-CA84-583A-45C1B6E0157D}"/>
                  </a:ext>
                </a:extLst>
              </p:cNvPr>
              <p:cNvSpPr/>
              <p:nvPr/>
            </p:nvSpPr>
            <p:spPr>
              <a:xfrm rot="16200000">
                <a:off x="4993793" y="4576104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Curved Left Arrow 63">
                <a:extLst>
                  <a:ext uri="{FF2B5EF4-FFF2-40B4-BE49-F238E27FC236}">
                    <a16:creationId xmlns:a16="http://schemas.microsoft.com/office/drawing/2014/main" id="{CB762A76-9F08-101C-A382-7BF760EE3BF2}"/>
                  </a:ext>
                </a:extLst>
              </p:cNvPr>
              <p:cNvSpPr/>
              <p:nvPr/>
            </p:nvSpPr>
            <p:spPr>
              <a:xfrm rot="16200000">
                <a:off x="6590874" y="4574181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urved Left Arrow 64">
                <a:extLst>
                  <a:ext uri="{FF2B5EF4-FFF2-40B4-BE49-F238E27FC236}">
                    <a16:creationId xmlns:a16="http://schemas.microsoft.com/office/drawing/2014/main" id="{3A695E8E-B688-04B6-1294-6A41399614A7}"/>
                  </a:ext>
                </a:extLst>
              </p:cNvPr>
              <p:cNvSpPr/>
              <p:nvPr/>
            </p:nvSpPr>
            <p:spPr>
              <a:xfrm rot="16200000">
                <a:off x="10210864" y="45701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Curved Left Arrow 65">
                <a:extLst>
                  <a:ext uri="{FF2B5EF4-FFF2-40B4-BE49-F238E27FC236}">
                    <a16:creationId xmlns:a16="http://schemas.microsoft.com/office/drawing/2014/main" id="{DD78CDE9-5250-B5E8-EE54-D520966EAD53}"/>
                  </a:ext>
                </a:extLst>
              </p:cNvPr>
              <p:cNvSpPr/>
              <p:nvPr/>
            </p:nvSpPr>
            <p:spPr>
              <a:xfrm rot="16200000">
                <a:off x="11807945" y="4570144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55CF408-DBF5-0B00-FC61-E69C8ADCACAF}"/>
                  </a:ext>
                </a:extLst>
              </p:cNvPr>
              <p:cNvSpPr txBox="1"/>
              <p:nvPr/>
            </p:nvSpPr>
            <p:spPr>
              <a:xfrm>
                <a:off x="3399043" y="4782408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76D0374-8E49-1B6E-0F19-E747DD35E664}"/>
                  </a:ext>
                </a:extLst>
              </p:cNvPr>
              <p:cNvSpPr txBox="1"/>
              <p:nvPr/>
            </p:nvSpPr>
            <p:spPr>
              <a:xfrm>
                <a:off x="3146220" y="5820962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D0717-05B2-EBA9-1970-03C989B64A07}"/>
                  </a:ext>
                </a:extLst>
              </p:cNvPr>
              <p:cNvSpPr txBox="1"/>
              <p:nvPr/>
            </p:nvSpPr>
            <p:spPr>
              <a:xfrm>
                <a:off x="3132215" y="6157935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124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E28E1-E967-AB44-6832-D78D8539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56AFEF8-3509-828B-D6A2-D2B6307F3D7E}"/>
              </a:ext>
            </a:extLst>
          </p:cNvPr>
          <p:cNvGrpSpPr/>
          <p:nvPr/>
        </p:nvGrpSpPr>
        <p:grpSpPr>
          <a:xfrm>
            <a:off x="7100122" y="5907337"/>
            <a:ext cx="6668812" cy="2417379"/>
            <a:chOff x="2196663" y="1552904"/>
            <a:chExt cx="6668812" cy="241737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61526E-6D64-159E-E8DA-3328A1ADEBBB}"/>
                </a:ext>
              </a:extLst>
            </p:cNvPr>
            <p:cNvSpPr/>
            <p:nvPr/>
          </p:nvSpPr>
          <p:spPr>
            <a:xfrm>
              <a:off x="5885794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Noise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E095BFE-A20D-B1EB-FC1E-7513EE8F5E6A}"/>
                </a:ext>
              </a:extLst>
            </p:cNvPr>
            <p:cNvSpPr/>
            <p:nvPr/>
          </p:nvSpPr>
          <p:spPr>
            <a:xfrm>
              <a:off x="3993932" y="2887717"/>
              <a:ext cx="1103586" cy="1082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TEXT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9253658-28E1-CDEF-43E3-11CDD6997CEF}"/>
                </a:ext>
              </a:extLst>
            </p:cNvPr>
            <p:cNvSpPr/>
            <p:nvPr/>
          </p:nvSpPr>
          <p:spPr>
            <a:xfrm>
              <a:off x="2196663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>
                  <a:latin typeface="Bell MT" panose="02020503060305020303" pitchFamily="18" charset="77"/>
                </a:rPr>
                <a:t>Imaget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33F6CB-AED2-188A-AC71-66C98BDBEB54}"/>
                </a:ext>
              </a:extLst>
            </p:cNvPr>
            <p:cNvSpPr/>
            <p:nvPr/>
          </p:nvSpPr>
          <p:spPr>
            <a:xfrm>
              <a:off x="7646275" y="1552904"/>
              <a:ext cx="1219200" cy="122182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3401" dirty="0"/>
                <a:t>Imaget+1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D52E9FE-523B-DC19-A51D-95641ABE5AF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415863" y="2163818"/>
              <a:ext cx="42304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EEFDB5-C171-94E6-48B8-C63834D37C5B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545725" y="2163818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8D296-8FEF-329B-CB23-268A01A203FA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>
              <a:off x="5097518" y="3429000"/>
              <a:ext cx="788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F64A54-06E9-AFC0-19A4-E608E0C4C910}"/>
                </a:ext>
              </a:extLst>
            </p:cNvPr>
            <p:cNvCxnSpPr/>
            <p:nvPr/>
          </p:nvCxnSpPr>
          <p:spPr>
            <a:xfrm flipV="1">
              <a:off x="6437587" y="2163817"/>
              <a:ext cx="0" cy="7238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2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61A9-8713-2831-946D-DFF13B8C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FF0210BB-6EF6-1FDE-14D7-D2A4DB0E3499}"/>
              </a:ext>
            </a:extLst>
          </p:cNvPr>
          <p:cNvGrpSpPr/>
          <p:nvPr/>
        </p:nvGrpSpPr>
        <p:grpSpPr>
          <a:xfrm>
            <a:off x="5105379" y="4965678"/>
            <a:ext cx="11071734" cy="4840944"/>
            <a:chOff x="401617" y="1194572"/>
            <a:chExt cx="11071734" cy="4840944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D49AF4A-87E2-7C32-54D5-4C6EB5839B83}"/>
                </a:ext>
              </a:extLst>
            </p:cNvPr>
            <p:cNvGrpSpPr/>
            <p:nvPr/>
          </p:nvGrpSpPr>
          <p:grpSpPr>
            <a:xfrm>
              <a:off x="8411496" y="1194572"/>
              <a:ext cx="3061855" cy="4826196"/>
              <a:chOff x="6068290" y="1209321"/>
              <a:chExt cx="3061855" cy="482619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4F3C18-EB25-D179-ED1D-EB3EB4E6FB25}"/>
                  </a:ext>
                </a:extLst>
              </p:cNvPr>
              <p:cNvSpPr/>
              <p:nvPr/>
            </p:nvSpPr>
            <p:spPr>
              <a:xfrm>
                <a:off x="6839784" y="4952961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8D1BC20-8607-4662-9129-50C9E40443BE}"/>
                  </a:ext>
                </a:extLst>
              </p:cNvPr>
              <p:cNvGrpSpPr/>
              <p:nvPr/>
            </p:nvGrpSpPr>
            <p:grpSpPr>
              <a:xfrm>
                <a:off x="6096000" y="1699206"/>
                <a:ext cx="2757414" cy="2770146"/>
                <a:chOff x="2526898" y="2475061"/>
                <a:chExt cx="2757414" cy="2770146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C6926115-4D85-DCA5-30D1-80CB29688C3F}"/>
                    </a:ext>
                  </a:extLst>
                </p:cNvPr>
                <p:cNvGrpSpPr/>
                <p:nvPr/>
              </p:nvGrpSpPr>
              <p:grpSpPr>
                <a:xfrm>
                  <a:off x="4141312" y="247506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6D3EC3DF-FD38-921C-7867-0BE785C425B4}"/>
                      </a:ext>
                    </a:extLst>
                  </p:cNvPr>
                  <p:cNvSpPr/>
                  <p:nvPr/>
                </p:nvSpPr>
                <p:spPr>
                  <a:xfrm>
                    <a:off x="4225157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0B956C3-904D-3827-1C92-585F5D185924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Image i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AF0CE53-47BE-0DE2-4AA1-C4F808F268B0}"/>
                    </a:ext>
                  </a:extLst>
                </p:cNvPr>
                <p:cNvGrpSpPr/>
                <p:nvPr/>
              </p:nvGrpSpPr>
              <p:grpSpPr>
                <a:xfrm>
                  <a:off x="2526898" y="247506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809750A-8A44-056E-01C2-D015462D7E8A}"/>
                      </a:ext>
                    </a:extLst>
                  </p:cNvPr>
                  <p:cNvSpPr/>
                  <p:nvPr/>
                </p:nvSpPr>
                <p:spPr>
                  <a:xfrm>
                    <a:off x="4183592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CD5591C2-CD2D-8E92-6AF6-A9F9D8AF27FC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Noise i</a:t>
                    </a:r>
                  </a:p>
                </p:txBody>
              </p: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837084FB-A68D-977B-A3B8-59DFE9A0F57C}"/>
                    </a:ext>
                  </a:extLst>
                </p:cNvPr>
                <p:cNvGrpSpPr/>
                <p:nvPr/>
              </p:nvGrpSpPr>
              <p:grpSpPr>
                <a:xfrm>
                  <a:off x="3272418" y="3840981"/>
                  <a:ext cx="1143000" cy="1404226"/>
                  <a:chOff x="4141312" y="2475061"/>
                  <a:chExt cx="1143000" cy="1404226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73A94A4F-183C-10AA-30CD-9A710F9EED41}"/>
                      </a:ext>
                    </a:extLst>
                  </p:cNvPr>
                  <p:cNvSpPr/>
                  <p:nvPr/>
                </p:nvSpPr>
                <p:spPr>
                  <a:xfrm>
                    <a:off x="4225157" y="2475061"/>
                    <a:ext cx="956441" cy="949872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9D9A50E-805D-6854-B5FC-9ACF08972D55}"/>
                      </a:ext>
                    </a:extLst>
                  </p:cNvPr>
                  <p:cNvSpPr txBox="1"/>
                  <p:nvPr/>
                </p:nvSpPr>
                <p:spPr>
                  <a:xfrm>
                    <a:off x="4141312" y="2740257"/>
                    <a:ext cx="1143000" cy="11390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340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Text i</a:t>
                    </a:r>
                  </a:p>
                </p:txBody>
              </p:sp>
            </p:grp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DD55FC-C5F7-20A5-26EA-12CA4E3FC61C}"/>
                  </a:ext>
                </a:extLst>
              </p:cNvPr>
              <p:cNvSpPr/>
              <p:nvPr/>
            </p:nvSpPr>
            <p:spPr>
              <a:xfrm>
                <a:off x="6068290" y="1209321"/>
                <a:ext cx="2757414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10C79F-B467-AD4E-A680-200001B43C48}"/>
                  </a:ext>
                </a:extLst>
              </p:cNvPr>
              <p:cNvSpPr txBox="1"/>
              <p:nvPr/>
            </p:nvSpPr>
            <p:spPr>
              <a:xfrm>
                <a:off x="8132618" y="4017268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3E82546-3847-230D-555B-F565E86439C6}"/>
                  </a:ext>
                </a:extLst>
              </p:cNvPr>
              <p:cNvCxnSpPr>
                <a:stCxn id="5" idx="0"/>
                <a:endCxn id="21" idx="4"/>
              </p:cNvCxnSpPr>
              <p:nvPr/>
            </p:nvCxnSpPr>
            <p:spPr>
              <a:xfrm flipV="1">
                <a:off x="7391577" y="4014998"/>
                <a:ext cx="12009" cy="937963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EB2AE61-5064-56BF-007B-AAB4326F3D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22651" y="2598930"/>
                <a:ext cx="416349" cy="52482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C5F9A00-A7C2-C616-588C-348B0A2F5A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60041" y="2598930"/>
                <a:ext cx="536034" cy="617048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424372B-EEE4-7D60-E43C-37B37ABAC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4721" y="2174142"/>
                <a:ext cx="699538" cy="874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3183B0C-A5FF-FEB7-E051-0B10C512324E}"/>
                </a:ext>
              </a:extLst>
            </p:cNvPr>
            <p:cNvGrpSpPr/>
            <p:nvPr/>
          </p:nvGrpSpPr>
          <p:grpSpPr>
            <a:xfrm>
              <a:off x="4826773" y="1209320"/>
              <a:ext cx="3061855" cy="4826196"/>
              <a:chOff x="4352874" y="1150327"/>
              <a:chExt cx="3061855" cy="482619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DED381D-C827-FD0A-AF3A-8DAFCC92A0D7}"/>
                  </a:ext>
                </a:extLst>
              </p:cNvPr>
              <p:cNvSpPr/>
              <p:nvPr/>
            </p:nvSpPr>
            <p:spPr>
              <a:xfrm>
                <a:off x="5124368" y="4893967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9FFD2ED-62C2-3818-7876-D64B1E132E44}"/>
                  </a:ext>
                </a:extLst>
              </p:cNvPr>
              <p:cNvSpPr/>
              <p:nvPr/>
            </p:nvSpPr>
            <p:spPr>
              <a:xfrm>
                <a:off x="4352874" y="1150327"/>
                <a:ext cx="2757414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124C1FB-BCDB-0B1F-AEFB-7D98942DB1C9}"/>
                  </a:ext>
                </a:extLst>
              </p:cNvPr>
              <p:cNvSpPr txBox="1"/>
              <p:nvPr/>
            </p:nvSpPr>
            <p:spPr>
              <a:xfrm>
                <a:off x="6417202" y="3958274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ECD5566-87EF-CB50-458C-55F9CB4EB778}"/>
                  </a:ext>
                </a:extLst>
              </p:cNvPr>
              <p:cNvCxnSpPr>
                <a:cxnSpLocks/>
                <a:stCxn id="49" idx="0"/>
                <a:endCxn id="62" idx="4"/>
              </p:cNvCxnSpPr>
              <p:nvPr/>
            </p:nvCxnSpPr>
            <p:spPr>
              <a:xfrm flipH="1" flipV="1">
                <a:off x="4901085" y="3180022"/>
                <a:ext cx="775076" cy="1713945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E481293-5258-8E1F-FCB5-84FFC60E511A}"/>
                  </a:ext>
                </a:extLst>
              </p:cNvPr>
              <p:cNvGrpSpPr/>
              <p:nvPr/>
            </p:nvGrpSpPr>
            <p:grpSpPr>
              <a:xfrm>
                <a:off x="4380584" y="2230150"/>
                <a:ext cx="2757414" cy="1404226"/>
                <a:chOff x="4380584" y="1640212"/>
                <a:chExt cx="2757414" cy="140422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AACCE422-BCC7-A878-A1FD-78BD9CD5ED15}"/>
                    </a:ext>
                  </a:extLst>
                </p:cNvPr>
                <p:cNvGrpSpPr/>
                <p:nvPr/>
              </p:nvGrpSpPr>
              <p:grpSpPr>
                <a:xfrm>
                  <a:off x="4380584" y="1640212"/>
                  <a:ext cx="2757414" cy="1404226"/>
                  <a:chOff x="2526898" y="2475061"/>
                  <a:chExt cx="2757414" cy="1404226"/>
                </a:xfrm>
              </p:grpSpPr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DE036DCB-B25C-E0AF-C5B8-C1591585BA25}"/>
                      </a:ext>
                    </a:extLst>
                  </p:cNvPr>
                  <p:cNvGrpSpPr/>
                  <p:nvPr/>
                </p:nvGrpSpPr>
                <p:grpSpPr>
                  <a:xfrm>
                    <a:off x="4141312" y="2475061"/>
                    <a:ext cx="1143000" cy="1404226"/>
                    <a:chOff x="4141312" y="2475061"/>
                    <a:chExt cx="1143000" cy="1404226"/>
                  </a:xfrm>
                </p:grpSpPr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9723EA3A-C40C-2ED8-C6D0-3966186E0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25157" y="2475061"/>
                      <a:ext cx="956441" cy="94987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88446DD0-9A92-EFFB-4ACD-48F97B113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312" y="2740257"/>
                      <a:ext cx="1143000" cy="1139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sz="340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i</a:t>
                      </a:r>
                    </a:p>
                  </p:txBody>
                </p:sp>
              </p:grpSp>
              <p:grpSp>
                <p:nvGrpSpPr>
                  <p:cNvPr id="58" name="Group 57">
                    <a:extLst>
                      <a:ext uri="{FF2B5EF4-FFF2-40B4-BE49-F238E27FC236}">
                        <a16:creationId xmlns:a16="http://schemas.microsoft.com/office/drawing/2014/main" id="{18FCD674-5336-114F-B4B3-6FCD267F98FA}"/>
                      </a:ext>
                    </a:extLst>
                  </p:cNvPr>
                  <p:cNvGrpSpPr/>
                  <p:nvPr/>
                </p:nvGrpSpPr>
                <p:grpSpPr>
                  <a:xfrm>
                    <a:off x="2526898" y="2475061"/>
                    <a:ext cx="1143000" cy="1404226"/>
                    <a:chOff x="4141312" y="2475061"/>
                    <a:chExt cx="1143000" cy="1404226"/>
                  </a:xfrm>
                </p:grpSpPr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28F8B277-A772-EFA9-7329-7CCB69006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3592" y="2475061"/>
                      <a:ext cx="956441" cy="949872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A08521E8-D4C5-964A-F1EE-9E9AE5B440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312" y="2740257"/>
                      <a:ext cx="1143000" cy="1139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CN" sz="340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 i</a:t>
                      </a:r>
                    </a:p>
                  </p:txBody>
                </p:sp>
              </p:grpSp>
            </p:grp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DE9C4BA-FF86-A581-A72B-5A0D1B3AD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79305" y="2115148"/>
                  <a:ext cx="716695" cy="0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DD04844-C310-0038-B563-AC46682286A8}"/>
                  </a:ext>
                </a:extLst>
              </p:cNvPr>
              <p:cNvCxnSpPr>
                <a:cxnSpLocks/>
                <a:stCxn id="49" idx="0"/>
                <a:endCxn id="64" idx="4"/>
              </p:cNvCxnSpPr>
              <p:nvPr/>
            </p:nvCxnSpPr>
            <p:spPr>
              <a:xfrm flipV="1">
                <a:off x="5676161" y="3180022"/>
                <a:ext cx="880903" cy="1713945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A83EC6B5-B0B8-875E-50DD-A5F57D83D70C}"/>
                </a:ext>
              </a:extLst>
            </p:cNvPr>
            <p:cNvGrpSpPr/>
            <p:nvPr/>
          </p:nvGrpSpPr>
          <p:grpSpPr>
            <a:xfrm>
              <a:off x="401617" y="1209320"/>
              <a:ext cx="3872167" cy="4722960"/>
              <a:chOff x="991552" y="1150326"/>
              <a:chExt cx="3872167" cy="472296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DCDDDA7-F8EF-4FE3-3A70-7CCCA7F3ADE0}"/>
                  </a:ext>
                </a:extLst>
              </p:cNvPr>
              <p:cNvSpPr/>
              <p:nvPr/>
            </p:nvSpPr>
            <p:spPr>
              <a:xfrm>
                <a:off x="2912573" y="4790730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E1AFE84-A75D-4807-1EF5-4800B08B2CC0}"/>
                  </a:ext>
                </a:extLst>
              </p:cNvPr>
              <p:cNvSpPr/>
              <p:nvPr/>
            </p:nvSpPr>
            <p:spPr>
              <a:xfrm>
                <a:off x="2439028" y="1150326"/>
                <a:ext cx="2120249" cy="3144982"/>
              </a:xfrm>
              <a:prstGeom prst="rect">
                <a:avLst/>
              </a:prstGeom>
              <a:noFill/>
              <a:ln w="635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E10A4D-37F6-0D8F-CC09-15FF4A3C11DC}"/>
                  </a:ext>
                </a:extLst>
              </p:cNvPr>
              <p:cNvSpPr txBox="1"/>
              <p:nvPr/>
            </p:nvSpPr>
            <p:spPr>
              <a:xfrm>
                <a:off x="3866192" y="3958273"/>
                <a:ext cx="997527" cy="615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77CED80D-DDCA-EB8E-B954-EEFC602585B9}"/>
                  </a:ext>
                </a:extLst>
              </p:cNvPr>
              <p:cNvGrpSpPr/>
              <p:nvPr/>
            </p:nvGrpSpPr>
            <p:grpSpPr>
              <a:xfrm>
                <a:off x="2916917" y="2215747"/>
                <a:ext cx="1143000" cy="1404226"/>
                <a:chOff x="4141312" y="2475061"/>
                <a:chExt cx="1143000" cy="140422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95D461B6-8298-9E17-9F70-E58550FC7741}"/>
                    </a:ext>
                  </a:extLst>
                </p:cNvPr>
                <p:cNvSpPr/>
                <p:nvPr/>
              </p:nvSpPr>
              <p:spPr>
                <a:xfrm>
                  <a:off x="4225157" y="2475061"/>
                  <a:ext cx="956441" cy="949872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0AFFA84-81AF-1D88-1DB5-2E21B910A218}"/>
                    </a:ext>
                  </a:extLst>
                </p:cNvPr>
                <p:cNvSpPr txBox="1"/>
                <p:nvPr/>
              </p:nvSpPr>
              <p:spPr>
                <a:xfrm>
                  <a:off x="4141312" y="2740257"/>
                  <a:ext cx="1143000" cy="11390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340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Image i</a:t>
                  </a:r>
                </a:p>
              </p:txBody>
            </p: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665BB92-C1AB-8C2E-2EE6-C0ACC4E0BB8F}"/>
                  </a:ext>
                </a:extLst>
              </p:cNvPr>
              <p:cNvCxnSpPr>
                <a:cxnSpLocks/>
                <a:stCxn id="75" idx="0"/>
                <a:endCxn id="87" idx="4"/>
              </p:cNvCxnSpPr>
              <p:nvPr/>
            </p:nvCxnSpPr>
            <p:spPr>
              <a:xfrm flipV="1">
                <a:off x="3464366" y="3165619"/>
                <a:ext cx="14617" cy="1625111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11BD9FF1-4609-98EB-4100-452F1D4C110A}"/>
                  </a:ext>
                </a:extLst>
              </p:cNvPr>
              <p:cNvSpPr/>
              <p:nvPr/>
            </p:nvSpPr>
            <p:spPr>
              <a:xfrm>
                <a:off x="991552" y="2138733"/>
                <a:ext cx="1103586" cy="108255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340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5BD463B-A27C-B3CF-5612-D5C45A94F22A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>
                <a:off x="2095138" y="2680011"/>
                <a:ext cx="905624" cy="0"/>
              </a:xfrm>
              <a:prstGeom prst="straightConnector1">
                <a:avLst/>
              </a:prstGeom>
              <a:ln w="5080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1956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98D8-7AA8-7E48-31BC-D7EB0DB16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2ED569-648D-D2EB-73E1-1810CACCCFB0}"/>
              </a:ext>
            </a:extLst>
          </p:cNvPr>
          <p:cNvGrpSpPr/>
          <p:nvPr/>
        </p:nvGrpSpPr>
        <p:grpSpPr>
          <a:xfrm>
            <a:off x="2268781" y="7238088"/>
            <a:ext cx="7661056" cy="2716198"/>
            <a:chOff x="2268781" y="7238088"/>
            <a:chExt cx="7661056" cy="27161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15CEACE-F9AA-8672-6414-CADE17E80435}"/>
                </a:ext>
              </a:extLst>
            </p:cNvPr>
            <p:cNvSpPr/>
            <p:nvPr/>
          </p:nvSpPr>
          <p:spPr>
            <a:xfrm>
              <a:off x="2268781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0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75D573C-D2CE-84B1-B1BD-C43D5D48B4EF}"/>
                </a:ext>
              </a:extLst>
            </p:cNvPr>
            <p:cNvSpPr/>
            <p:nvPr/>
          </p:nvSpPr>
          <p:spPr>
            <a:xfrm>
              <a:off x="3865862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0E0960-8ED1-C642-DAED-322C84FCF4AD}"/>
                </a:ext>
              </a:extLst>
            </p:cNvPr>
            <p:cNvSpPr/>
            <p:nvPr/>
          </p:nvSpPr>
          <p:spPr>
            <a:xfrm>
              <a:off x="7455862" y="7238088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k-1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B4A08A-5ACC-641B-C968-53AF27D1ECD0}"/>
                </a:ext>
              </a:extLst>
            </p:cNvPr>
            <p:cNvSpPr/>
            <p:nvPr/>
          </p:nvSpPr>
          <p:spPr>
            <a:xfrm>
              <a:off x="9052943" y="7246899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X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pic>
          <p:nvPicPr>
            <p:cNvPr id="6" name="Graphic 5" descr="Arrow Down with solid fill">
              <a:extLst>
                <a:ext uri="{FF2B5EF4-FFF2-40B4-BE49-F238E27FC236}">
                  <a16:creationId xmlns:a16="http://schemas.microsoft.com/office/drawing/2014/main" id="{3AA8A6D6-3389-622D-E9A8-A96330F9A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3185728" y="7395383"/>
              <a:ext cx="640080" cy="579120"/>
            </a:xfrm>
            <a:prstGeom prst="rect">
              <a:avLst/>
            </a:prstGeom>
          </p:spPr>
        </p:pic>
        <p:pic>
          <p:nvPicPr>
            <p:cNvPr id="7" name="Graphic 6" descr="Arrow Down with solid fill">
              <a:extLst>
                <a:ext uri="{FF2B5EF4-FFF2-40B4-BE49-F238E27FC236}">
                  <a16:creationId xmlns:a16="http://schemas.microsoft.com/office/drawing/2014/main" id="{C342FB9D-155E-CF14-02E4-2C83B14D8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782809" y="7395383"/>
              <a:ext cx="640080" cy="57912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5ABA7B-FC4F-B878-6A72-095C72989647}"/>
                </a:ext>
              </a:extLst>
            </p:cNvPr>
            <p:cNvGrpSpPr/>
            <p:nvPr/>
          </p:nvGrpSpPr>
          <p:grpSpPr>
            <a:xfrm>
              <a:off x="5567165" y="7587735"/>
              <a:ext cx="868706" cy="194416"/>
              <a:chOff x="5294904" y="3852850"/>
              <a:chExt cx="868706" cy="19441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5A1DB1-C428-36B1-DFC5-896EE5819D1B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E5CF9D-921F-BC46-9ED3-E44B1E429156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090F7B2-F20C-502F-E633-76E6909BC3BA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pic>
          <p:nvPicPr>
            <p:cNvPr id="12" name="Graphic 11" descr="Arrow Down with solid fill">
              <a:extLst>
                <a:ext uri="{FF2B5EF4-FFF2-40B4-BE49-F238E27FC236}">
                  <a16:creationId xmlns:a16="http://schemas.microsoft.com/office/drawing/2014/main" id="{2F46DA74-274F-F449-FACB-DE321F525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589047" y="7395383"/>
              <a:ext cx="640080" cy="579120"/>
            </a:xfrm>
            <a:prstGeom prst="rect">
              <a:avLst/>
            </a:prstGeom>
          </p:spPr>
        </p:pic>
        <p:pic>
          <p:nvPicPr>
            <p:cNvPr id="13" name="Graphic 12" descr="Arrow Down with solid fill">
              <a:extLst>
                <a:ext uri="{FF2B5EF4-FFF2-40B4-BE49-F238E27FC236}">
                  <a16:creationId xmlns:a16="http://schemas.microsoft.com/office/drawing/2014/main" id="{03CB03C5-FD85-AFE9-E773-A36341911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8380295" y="7395383"/>
              <a:ext cx="640080" cy="57912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2D0EE7-832C-7D4A-EE6D-BC5FEB1ED230}"/>
                </a:ext>
              </a:extLst>
            </p:cNvPr>
            <p:cNvGrpSpPr/>
            <p:nvPr/>
          </p:nvGrpSpPr>
          <p:grpSpPr>
            <a:xfrm>
              <a:off x="5519199" y="9078198"/>
              <a:ext cx="1088100" cy="876088"/>
              <a:chOff x="5519199" y="9078198"/>
              <a:chExt cx="1088100" cy="87608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CF59741-A545-AC0F-4223-9CF56030F883}"/>
                  </a:ext>
                </a:extLst>
              </p:cNvPr>
              <p:cNvSpPr/>
              <p:nvPr/>
            </p:nvSpPr>
            <p:spPr>
              <a:xfrm>
                <a:off x="5624802" y="9078198"/>
                <a:ext cx="876894" cy="876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9FF9A-1C4E-E37B-496C-338FF6DA238E}"/>
                  </a:ext>
                </a:extLst>
              </p:cNvPr>
              <p:cNvSpPr txBox="1"/>
              <p:nvPr/>
            </p:nvSpPr>
            <p:spPr>
              <a:xfrm>
                <a:off x="5519199" y="9285409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Text</a:t>
                </a:r>
                <a:endParaRPr lang="en-CN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C23919-356A-2E6E-43BA-D680C0A9E6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3082" y="8201976"/>
              <a:ext cx="2648919" cy="120359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1A3CE5-143D-869B-6036-12B0F53164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1860" y="8169215"/>
              <a:ext cx="1213451" cy="90898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B0F22B-9A22-9AD3-ADD8-341682140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1534" y="8122987"/>
              <a:ext cx="1273450" cy="95521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CE2ECC-0872-154C-1A8C-AE03F13D0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696" y="8122986"/>
              <a:ext cx="2701720" cy="129604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F4906-03DA-0D03-FB1E-52EE091A2BA6}"/>
              </a:ext>
            </a:extLst>
          </p:cNvPr>
          <p:cNvGrpSpPr/>
          <p:nvPr/>
        </p:nvGrpSpPr>
        <p:grpSpPr>
          <a:xfrm>
            <a:off x="1563695" y="2069287"/>
            <a:ext cx="7874573" cy="3603784"/>
            <a:chOff x="10983300" y="788008"/>
            <a:chExt cx="7874573" cy="360378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89B880-ADEE-8A4E-C219-C556F593B067}"/>
                </a:ext>
              </a:extLst>
            </p:cNvPr>
            <p:cNvGrpSpPr/>
            <p:nvPr/>
          </p:nvGrpSpPr>
          <p:grpSpPr>
            <a:xfrm>
              <a:off x="11126119" y="1675594"/>
              <a:ext cx="7661056" cy="2716198"/>
              <a:chOff x="2268781" y="7238088"/>
              <a:chExt cx="7661056" cy="2716198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3D949CD-5C4A-11BC-8A90-B3DA9C15B574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1AF8E6-72F9-DDCA-A3CB-F06798907AF5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E455F1A-5C01-5C2A-F931-4DD234FA2122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8CE0DE6-1A23-A04E-263E-9B92C3DB2CC6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43" name="Graphic 42" descr="Arrow Down with solid fill">
                <a:extLst>
                  <a:ext uri="{FF2B5EF4-FFF2-40B4-BE49-F238E27FC236}">
                    <a16:creationId xmlns:a16="http://schemas.microsoft.com/office/drawing/2014/main" id="{9F69D090-16DC-7028-1A97-4C7860692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44" name="Graphic 43" descr="Arrow Down with solid fill">
                <a:extLst>
                  <a:ext uri="{FF2B5EF4-FFF2-40B4-BE49-F238E27FC236}">
                    <a16:creationId xmlns:a16="http://schemas.microsoft.com/office/drawing/2014/main" id="{4101D061-C1A7-C016-E8AD-1B97E32AC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241DC29-2BD9-7844-4A38-9F14141E6D70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D653BC3F-2800-3399-6B76-4EFB3203ED5B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649B0A56-4379-CC3C-6395-7795DFAA3D84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97518A4-893E-CCE3-B037-EF16372E93A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46" name="Graphic 45" descr="Arrow Down with solid fill">
                <a:extLst>
                  <a:ext uri="{FF2B5EF4-FFF2-40B4-BE49-F238E27FC236}">
                    <a16:creationId xmlns:a16="http://schemas.microsoft.com/office/drawing/2014/main" id="{0E94644B-69A8-FEB5-1E84-0704273E6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47" name="Graphic 46" descr="Arrow Down with solid fill">
                <a:extLst>
                  <a:ext uri="{FF2B5EF4-FFF2-40B4-BE49-F238E27FC236}">
                    <a16:creationId xmlns:a16="http://schemas.microsoft.com/office/drawing/2014/main" id="{1A6D8C84-ADA5-E7E8-9BA5-F49C7A1B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BC64138-F51B-0A9F-FE6B-AEEB33FC1787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920F7D1-EA13-52FD-BD7B-4BC1CB919ABC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B31090D-A1A6-ECE7-ACF9-A8CCDCE345E3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9C9E64-3671-0CE4-00FC-035A87233D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AE0B3F4-A2F2-19E7-B09F-665EC79F42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F799491-0B4A-2BD4-9D59-8E3385A88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F8E278A-3AD5-1ED9-F5E2-B554AEC3C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C8323B-4CE0-716D-F691-B6F0CB030E8D}"/>
                </a:ext>
              </a:extLst>
            </p:cNvPr>
            <p:cNvSpPr txBox="1"/>
            <p:nvPr/>
          </p:nvSpPr>
          <p:spPr>
            <a:xfrm>
              <a:off x="10983300" y="788008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40669D9-6052-06C5-C971-7EC66C68D855}"/>
              </a:ext>
            </a:extLst>
          </p:cNvPr>
          <p:cNvGrpSpPr/>
          <p:nvPr/>
        </p:nvGrpSpPr>
        <p:grpSpPr>
          <a:xfrm>
            <a:off x="10517920" y="1802892"/>
            <a:ext cx="9404776" cy="6264831"/>
            <a:chOff x="10517920" y="1802892"/>
            <a:chExt cx="9404776" cy="6264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3542709-5EDA-B184-2DAD-300A7FC70B15}"/>
                </a:ext>
              </a:extLst>
            </p:cNvPr>
            <p:cNvSpPr txBox="1"/>
            <p:nvPr/>
          </p:nvSpPr>
          <p:spPr>
            <a:xfrm>
              <a:off x="10606058" y="1802892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GNRNN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163C88-98A3-58BC-F0CC-5E849C2E6762}"/>
                </a:ext>
              </a:extLst>
            </p:cNvPr>
            <p:cNvGrpSpPr/>
            <p:nvPr/>
          </p:nvGrpSpPr>
          <p:grpSpPr>
            <a:xfrm>
              <a:off x="15389886" y="3158405"/>
              <a:ext cx="868706" cy="194416"/>
              <a:chOff x="5294904" y="3852850"/>
              <a:chExt cx="868706" cy="19441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4516738-50C0-BA5A-1E2C-A48C447604FC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0C695277-BC9E-7F68-A04B-F079EEAA6036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550D516-19DC-D04A-85CB-3F799A9994C0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E05F24-5282-9456-224E-845D4F5B1C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45803" y="5612593"/>
              <a:ext cx="2648919" cy="120359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2FD4384-1215-8AF8-C63C-3C1A0D6226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74581" y="5579832"/>
              <a:ext cx="1213451" cy="908982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D9C036E-5737-E6D6-C93B-E4EE6A285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55" y="5533604"/>
              <a:ext cx="1273450" cy="95521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064050B-C820-622D-4F62-052974251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4417" y="5533603"/>
              <a:ext cx="2701720" cy="129604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79D76A-BFA9-8145-A0EF-C3894F8D5901}"/>
                </a:ext>
              </a:extLst>
            </p:cNvPr>
            <p:cNvSpPr/>
            <p:nvPr/>
          </p:nvSpPr>
          <p:spPr>
            <a:xfrm>
              <a:off x="12091502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0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FE9462B-96C6-2DB9-FE77-39279C3882AC}"/>
                </a:ext>
              </a:extLst>
            </p:cNvPr>
            <p:cNvSpPr/>
            <p:nvPr/>
          </p:nvSpPr>
          <p:spPr>
            <a:xfrm>
              <a:off x="13688583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700" dirty="0">
                  <a:latin typeface="Bell MT" panose="02020503060305020303" pitchFamily="18" charset="77"/>
                </a:rPr>
                <a:t>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9A678F8-1FAB-1B9C-0A94-AD43C21CF467}"/>
                </a:ext>
              </a:extLst>
            </p:cNvPr>
            <p:cNvSpPr/>
            <p:nvPr/>
          </p:nvSpPr>
          <p:spPr>
            <a:xfrm>
              <a:off x="17278583" y="4377346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k-1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9438094-A344-0462-60DF-4DB6A9B9186E}"/>
                </a:ext>
              </a:extLst>
            </p:cNvPr>
            <p:cNvSpPr/>
            <p:nvPr/>
          </p:nvSpPr>
          <p:spPr>
            <a:xfrm>
              <a:off x="18875664" y="4386157"/>
              <a:ext cx="876894" cy="87608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H</a:t>
              </a:r>
              <a:r>
                <a:rPr lang="en-CN" sz="1000" dirty="0">
                  <a:latin typeface="Bell MT" panose="02020503060305020303" pitchFamily="18" charset="77"/>
                </a:rPr>
                <a:t>T</a:t>
              </a:r>
              <a:r>
                <a:rPr lang="en-CN" sz="600" dirty="0">
                  <a:latin typeface="Bell MT" panose="02020503060305020303" pitchFamily="18" charset="77"/>
                </a:rPr>
                <a:t>k</a:t>
              </a:r>
              <a:endParaRPr lang="en-CN" sz="2400" dirty="0">
                <a:latin typeface="Bell MT" panose="02020503060305020303" pitchFamily="18" charset="77"/>
              </a:endParaRPr>
            </a:p>
          </p:txBody>
        </p:sp>
        <p:pic>
          <p:nvPicPr>
            <p:cNvPr id="71" name="Graphic 70" descr="Arrow Down with solid fill">
              <a:extLst>
                <a:ext uri="{FF2B5EF4-FFF2-40B4-BE49-F238E27FC236}">
                  <a16:creationId xmlns:a16="http://schemas.microsoft.com/office/drawing/2014/main" id="{41AE7C69-1AD1-26DA-89CB-D515B6941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3008449" y="4534641"/>
              <a:ext cx="640080" cy="579120"/>
            </a:xfrm>
            <a:prstGeom prst="rect">
              <a:avLst/>
            </a:prstGeom>
          </p:spPr>
        </p:pic>
        <p:pic>
          <p:nvPicPr>
            <p:cNvPr id="72" name="Graphic 71" descr="Arrow Down with solid fill">
              <a:extLst>
                <a:ext uri="{FF2B5EF4-FFF2-40B4-BE49-F238E27FC236}">
                  <a16:creationId xmlns:a16="http://schemas.microsoft.com/office/drawing/2014/main" id="{9659EA77-E49E-85FB-DC2D-373C59EC7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4605530" y="4534641"/>
              <a:ext cx="640080" cy="579120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7A27614-6092-B1CC-A6FC-84FB9B9D5BE1}"/>
                </a:ext>
              </a:extLst>
            </p:cNvPr>
            <p:cNvGrpSpPr/>
            <p:nvPr/>
          </p:nvGrpSpPr>
          <p:grpSpPr>
            <a:xfrm>
              <a:off x="15389886" y="4726993"/>
              <a:ext cx="868706" cy="194416"/>
              <a:chOff x="5294904" y="3852850"/>
              <a:chExt cx="868706" cy="19441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4930617-1CF5-753D-93BA-A06C4F96BFEE}"/>
                  </a:ext>
                </a:extLst>
              </p:cNvPr>
              <p:cNvSpPr/>
              <p:nvPr/>
            </p:nvSpPr>
            <p:spPr>
              <a:xfrm flipV="1">
                <a:off x="529490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81D261D-8D29-F93C-DE4B-B4D581D275CC}"/>
                  </a:ext>
                </a:extLst>
              </p:cNvPr>
              <p:cNvSpPr/>
              <p:nvPr/>
            </p:nvSpPr>
            <p:spPr>
              <a:xfrm flipV="1">
                <a:off x="563018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AFD284C-DF61-E0CB-58FA-4D6C970EB9D2}"/>
                  </a:ext>
                </a:extLst>
              </p:cNvPr>
              <p:cNvSpPr/>
              <p:nvPr/>
            </p:nvSpPr>
            <p:spPr>
              <a:xfrm flipV="1">
                <a:off x="5965464" y="385285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 dirty="0"/>
              </a:p>
            </p:txBody>
          </p:sp>
        </p:grpSp>
        <p:pic>
          <p:nvPicPr>
            <p:cNvPr id="74" name="Graphic 73" descr="Arrow Down with solid fill">
              <a:extLst>
                <a:ext uri="{FF2B5EF4-FFF2-40B4-BE49-F238E27FC236}">
                  <a16:creationId xmlns:a16="http://schemas.microsoft.com/office/drawing/2014/main" id="{76479EFD-D544-1900-B655-A9262D69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6411768" y="4534641"/>
              <a:ext cx="640080" cy="579120"/>
            </a:xfrm>
            <a:prstGeom prst="rect">
              <a:avLst/>
            </a:prstGeom>
          </p:spPr>
        </p:pic>
        <p:pic>
          <p:nvPicPr>
            <p:cNvPr id="75" name="Graphic 74" descr="Arrow Down with solid fill">
              <a:extLst>
                <a:ext uri="{FF2B5EF4-FFF2-40B4-BE49-F238E27FC236}">
                  <a16:creationId xmlns:a16="http://schemas.microsoft.com/office/drawing/2014/main" id="{6D2AEE22-1AB6-702B-291E-B8ABC37A9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8203016" y="4534641"/>
              <a:ext cx="640080" cy="579120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4C862B-438B-EA51-8F73-CE56F97A7615}"/>
                </a:ext>
              </a:extLst>
            </p:cNvPr>
            <p:cNvGrpSpPr/>
            <p:nvPr/>
          </p:nvGrpSpPr>
          <p:grpSpPr>
            <a:xfrm>
              <a:off x="11921364" y="2962349"/>
              <a:ext cx="1217170" cy="586528"/>
              <a:chOff x="4535659" y="5223092"/>
              <a:chExt cx="1217170" cy="586528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58794295-5DD0-2219-84BE-BBC9F1957086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46A8ED7F-0104-4A7B-1F57-6DA715A643AB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3899FB-408A-8285-4ACA-707315D51D20}"/>
                </a:ext>
              </a:extLst>
            </p:cNvPr>
            <p:cNvGrpSpPr/>
            <p:nvPr/>
          </p:nvGrpSpPr>
          <p:grpSpPr>
            <a:xfrm>
              <a:off x="12074111" y="3690864"/>
              <a:ext cx="974666" cy="579120"/>
              <a:chOff x="4626707" y="5938700"/>
              <a:chExt cx="974666" cy="579120"/>
            </a:xfrm>
          </p:grpSpPr>
          <p:pic>
            <p:nvPicPr>
              <p:cNvPr id="103" name="Graphic 102" descr="Arrow Down with solid fill">
                <a:extLst>
                  <a:ext uri="{FF2B5EF4-FFF2-40B4-BE49-F238E27FC236}">
                    <a16:creationId xmlns:a16="http://schemas.microsoft.com/office/drawing/2014/main" id="{53E4138A-3136-F3A4-6A57-4C683A752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04" name="Graphic 103" descr="Arrow Down with solid fill">
                <a:extLst>
                  <a:ext uri="{FF2B5EF4-FFF2-40B4-BE49-F238E27FC236}">
                    <a16:creationId xmlns:a16="http://schemas.microsoft.com/office/drawing/2014/main" id="{D32DBC61-529F-76C5-C68D-1A8432625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738A638-B330-F6FA-2F1C-8F8196B218E6}"/>
                </a:ext>
              </a:extLst>
            </p:cNvPr>
            <p:cNvGrpSpPr/>
            <p:nvPr/>
          </p:nvGrpSpPr>
          <p:grpSpPr>
            <a:xfrm>
              <a:off x="13518445" y="2962349"/>
              <a:ext cx="1217170" cy="586528"/>
              <a:chOff x="4535659" y="5223092"/>
              <a:chExt cx="1217170" cy="586528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24B8415-D5CC-2E45-3685-66B58670CE00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49AF095-6463-1D5E-8B43-D2BCB621E6FB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F3E7D37-CC5E-E65F-3ECD-5E0391A3AB7B}"/>
                </a:ext>
              </a:extLst>
            </p:cNvPr>
            <p:cNvGrpSpPr/>
            <p:nvPr/>
          </p:nvGrpSpPr>
          <p:grpSpPr>
            <a:xfrm>
              <a:off x="17108445" y="2962349"/>
              <a:ext cx="1217170" cy="586528"/>
              <a:chOff x="4535659" y="5223092"/>
              <a:chExt cx="1217170" cy="586528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AAD88C9-DDAD-3642-32A3-FEC6C052ED8E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9ED3AC2-630B-9354-3200-96A5AD59F9B9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4C7AB9-087D-E3D1-BAA1-6A1067B0A01B}"/>
                </a:ext>
              </a:extLst>
            </p:cNvPr>
            <p:cNvGrpSpPr/>
            <p:nvPr/>
          </p:nvGrpSpPr>
          <p:grpSpPr>
            <a:xfrm>
              <a:off x="18705526" y="2962349"/>
              <a:ext cx="1217170" cy="586528"/>
              <a:chOff x="4535659" y="5223092"/>
              <a:chExt cx="1217170" cy="58652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92CF465-2943-CBB9-F15D-4B8B6BD9EA82}"/>
                  </a:ext>
                </a:extLst>
              </p:cNvPr>
              <p:cNvSpPr/>
              <p:nvPr/>
            </p:nvSpPr>
            <p:spPr>
              <a:xfrm>
                <a:off x="453565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X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425E9D7-56C6-35F2-CFC4-1CAEEDC2CC8D}"/>
                  </a:ext>
                </a:extLst>
              </p:cNvPr>
              <p:cNvSpPr/>
              <p:nvPr/>
            </p:nvSpPr>
            <p:spPr>
              <a:xfrm>
                <a:off x="5175739" y="5223092"/>
                <a:ext cx="577090" cy="5865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400" dirty="0">
                    <a:latin typeface="Bell MT" panose="02020503060305020303" pitchFamily="18" charset="77"/>
                  </a:rPr>
                  <a:t>N</a:t>
                </a:r>
                <a:r>
                  <a:rPr lang="en-CN" sz="600" dirty="0">
                    <a:latin typeface="Bell MT" panose="02020503060305020303" pitchFamily="18" charset="77"/>
                  </a:rPr>
                  <a:t>T</a:t>
                </a:r>
                <a:r>
                  <a:rPr lang="en-CN" sz="500" dirty="0">
                    <a:latin typeface="Bell MT" panose="02020503060305020303" pitchFamily="18" charset="77"/>
                  </a:rPr>
                  <a:t>0</a:t>
                </a:r>
                <a:endParaRPr lang="en-CN" sz="1400" dirty="0"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9BFBE1C-FC0C-3F2A-27BA-ACA2E00A200C}"/>
                </a:ext>
              </a:extLst>
            </p:cNvPr>
            <p:cNvGrpSpPr/>
            <p:nvPr/>
          </p:nvGrpSpPr>
          <p:grpSpPr>
            <a:xfrm>
              <a:off x="13644308" y="3687013"/>
              <a:ext cx="974666" cy="579120"/>
              <a:chOff x="4626707" y="5938700"/>
              <a:chExt cx="974666" cy="579120"/>
            </a:xfrm>
          </p:grpSpPr>
          <p:pic>
            <p:nvPicPr>
              <p:cNvPr id="95" name="Graphic 94" descr="Arrow Down with solid fill">
                <a:extLst>
                  <a:ext uri="{FF2B5EF4-FFF2-40B4-BE49-F238E27FC236}">
                    <a16:creationId xmlns:a16="http://schemas.microsoft.com/office/drawing/2014/main" id="{7E4A2D16-B8FA-166D-852B-649FE952D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6" name="Graphic 95" descr="Arrow Down with solid fill">
                <a:extLst>
                  <a:ext uri="{FF2B5EF4-FFF2-40B4-BE49-F238E27FC236}">
                    <a16:creationId xmlns:a16="http://schemas.microsoft.com/office/drawing/2014/main" id="{DC3A4425-3E20-0275-EC24-B0D2A160D5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2465580-7539-633A-4E10-FA863092B623}"/>
                </a:ext>
              </a:extLst>
            </p:cNvPr>
            <p:cNvGrpSpPr/>
            <p:nvPr/>
          </p:nvGrpSpPr>
          <p:grpSpPr>
            <a:xfrm>
              <a:off x="17229697" y="3687013"/>
              <a:ext cx="974666" cy="579120"/>
              <a:chOff x="4626707" y="5938700"/>
              <a:chExt cx="974666" cy="579120"/>
            </a:xfrm>
          </p:grpSpPr>
          <p:pic>
            <p:nvPicPr>
              <p:cNvPr id="93" name="Graphic 92" descr="Arrow Down with solid fill">
                <a:extLst>
                  <a:ext uri="{FF2B5EF4-FFF2-40B4-BE49-F238E27FC236}">
                    <a16:creationId xmlns:a16="http://schemas.microsoft.com/office/drawing/2014/main" id="{447F2E7B-E239-4437-DB80-FC9A3681C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4" name="Graphic 93" descr="Arrow Down with solid fill">
                <a:extLst>
                  <a:ext uri="{FF2B5EF4-FFF2-40B4-BE49-F238E27FC236}">
                    <a16:creationId xmlns:a16="http://schemas.microsoft.com/office/drawing/2014/main" id="{D0964718-ED73-0910-B0B0-84D55D1CA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B6F8271-6903-1E6E-E374-F3D9B159F804}"/>
                </a:ext>
              </a:extLst>
            </p:cNvPr>
            <p:cNvGrpSpPr/>
            <p:nvPr/>
          </p:nvGrpSpPr>
          <p:grpSpPr>
            <a:xfrm>
              <a:off x="18826478" y="3677957"/>
              <a:ext cx="974666" cy="579120"/>
              <a:chOff x="4626707" y="5938700"/>
              <a:chExt cx="974666" cy="579120"/>
            </a:xfrm>
          </p:grpSpPr>
          <p:pic>
            <p:nvPicPr>
              <p:cNvPr id="91" name="Graphic 90" descr="Arrow Down with solid fill">
                <a:extLst>
                  <a:ext uri="{FF2B5EF4-FFF2-40B4-BE49-F238E27FC236}">
                    <a16:creationId xmlns:a16="http://schemas.microsoft.com/office/drawing/2014/main" id="{945F5736-F59C-F17A-3EB3-ADE606D92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626707" y="5938700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92" name="Graphic 91" descr="Arrow Down with solid fill">
                <a:extLst>
                  <a:ext uri="{FF2B5EF4-FFF2-40B4-BE49-F238E27FC236}">
                    <a16:creationId xmlns:a16="http://schemas.microsoft.com/office/drawing/2014/main" id="{EDDF8DE2-45B5-DBE4-3A59-E75938F05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0800000">
                <a:off x="4961293" y="5938700"/>
                <a:ext cx="640080" cy="579120"/>
              </a:xfrm>
              <a:prstGeom prst="rect">
                <a:avLst/>
              </a:prstGeom>
            </p:spPr>
          </p:pic>
        </p:grpSp>
        <p:sp>
          <p:nvSpPr>
            <p:cNvPr id="84" name="Curved Left Arrow 83">
              <a:extLst>
                <a:ext uri="{FF2B5EF4-FFF2-40B4-BE49-F238E27FC236}">
                  <a16:creationId xmlns:a16="http://schemas.microsoft.com/office/drawing/2014/main" id="{F364A9DD-9CBC-3FB3-159F-82A675E77523}"/>
                </a:ext>
              </a:extLst>
            </p:cNvPr>
            <p:cNvSpPr/>
            <p:nvPr/>
          </p:nvSpPr>
          <p:spPr>
            <a:xfrm rot="16200000">
              <a:off x="12379498" y="2315361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5" name="Curved Left Arrow 84">
              <a:extLst>
                <a:ext uri="{FF2B5EF4-FFF2-40B4-BE49-F238E27FC236}">
                  <a16:creationId xmlns:a16="http://schemas.microsoft.com/office/drawing/2014/main" id="{EE741DF5-806A-E986-88B5-003A9F9DAB05}"/>
                </a:ext>
              </a:extLst>
            </p:cNvPr>
            <p:cNvSpPr/>
            <p:nvPr/>
          </p:nvSpPr>
          <p:spPr>
            <a:xfrm rot="16200000">
              <a:off x="13976579" y="2313438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6" name="Curved Left Arrow 85">
              <a:extLst>
                <a:ext uri="{FF2B5EF4-FFF2-40B4-BE49-F238E27FC236}">
                  <a16:creationId xmlns:a16="http://schemas.microsoft.com/office/drawing/2014/main" id="{B36E0F3E-B494-20C2-7783-DC24E51D5C54}"/>
                </a:ext>
              </a:extLst>
            </p:cNvPr>
            <p:cNvSpPr/>
            <p:nvPr/>
          </p:nvSpPr>
          <p:spPr>
            <a:xfrm rot="16200000">
              <a:off x="17596569" y="2309400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7" name="Curved Left Arrow 86">
              <a:extLst>
                <a:ext uri="{FF2B5EF4-FFF2-40B4-BE49-F238E27FC236}">
                  <a16:creationId xmlns:a16="http://schemas.microsoft.com/office/drawing/2014/main" id="{5659809F-C96D-524C-481A-D3DA50D7ABC9}"/>
                </a:ext>
              </a:extLst>
            </p:cNvPr>
            <p:cNvSpPr/>
            <p:nvPr/>
          </p:nvSpPr>
          <p:spPr>
            <a:xfrm rot="16200000">
              <a:off x="19193650" y="2309401"/>
              <a:ext cx="300903" cy="876894"/>
            </a:xfrm>
            <a:prstGeom prst="curvedLeftArrow">
              <a:avLst>
                <a:gd name="adj1" fmla="val 25000"/>
                <a:gd name="adj2" fmla="val 87976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83C6995-BED1-71F2-F2E7-5E89DE7AFCC6}"/>
                </a:ext>
              </a:extLst>
            </p:cNvPr>
            <p:cNvSpPr txBox="1"/>
            <p:nvPr/>
          </p:nvSpPr>
          <p:spPr>
            <a:xfrm>
              <a:off x="10784748" y="2521665"/>
              <a:ext cx="1088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/>
                  </a:solidFill>
                  <a:latin typeface="Bell MT" panose="02020503060305020303" pitchFamily="18" charset="77"/>
                </a:rPr>
                <a:t>Loss</a:t>
              </a:r>
              <a:endParaRPr lang="en-CN" dirty="0">
                <a:solidFill>
                  <a:schemeClr val="accent2"/>
                </a:solidFill>
                <a:latin typeface="Bell MT" panose="02020503060305020303" pitchFamily="18" charset="7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45443D7-8BE0-D32C-1C34-25D93A05689D}"/>
                </a:ext>
              </a:extLst>
            </p:cNvPr>
            <p:cNvSpPr txBox="1"/>
            <p:nvPr/>
          </p:nvSpPr>
          <p:spPr>
            <a:xfrm>
              <a:off x="10531925" y="3560219"/>
              <a:ext cx="137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rPr>
                <a:t>Encode</a:t>
              </a:r>
              <a:endParaRPr lang="en-CN" dirty="0">
                <a:solidFill>
                  <a:schemeClr val="accent6">
                    <a:lumMod val="60000"/>
                    <a:lumOff val="40000"/>
                  </a:schemeClr>
                </a:solidFill>
                <a:latin typeface="Bell MT" panose="02020503060305020303" pitchFamily="18" charset="7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3E24D60-066F-7533-C3E5-D6F9F87E95C8}"/>
                </a:ext>
              </a:extLst>
            </p:cNvPr>
            <p:cNvSpPr txBox="1"/>
            <p:nvPr/>
          </p:nvSpPr>
          <p:spPr>
            <a:xfrm>
              <a:off x="10517920" y="3897192"/>
              <a:ext cx="13748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rPr>
                <a:t>Decode</a:t>
              </a:r>
              <a:endParaRPr lang="en-CN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80CD5AB-B2CC-5298-BF68-AB4F2B6570D1}"/>
                </a:ext>
              </a:extLst>
            </p:cNvPr>
            <p:cNvGrpSpPr/>
            <p:nvPr/>
          </p:nvGrpSpPr>
          <p:grpSpPr>
            <a:xfrm>
              <a:off x="13449332" y="6721059"/>
              <a:ext cx="1836773" cy="876088"/>
              <a:chOff x="13144533" y="6915022"/>
              <a:chExt cx="1836773" cy="876088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7036904-B202-7787-1E5C-39CBF4FE165F}"/>
                  </a:ext>
                </a:extLst>
              </p:cNvPr>
              <p:cNvGrpSpPr/>
              <p:nvPr/>
            </p:nvGrpSpPr>
            <p:grpSpPr>
              <a:xfrm>
                <a:off x="13144533" y="6915022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52EC3786-8C57-9A46-8EE8-8030E2F3C5B4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34BD1238-E2BD-2D31-4B64-6AB09F6FB4BF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pic>
            <p:nvPicPr>
              <p:cNvPr id="115" name="Graphic 114" descr="Arrow Down with solid fill">
                <a:extLst>
                  <a:ext uri="{FF2B5EF4-FFF2-40B4-BE49-F238E27FC236}">
                    <a16:creationId xmlns:a16="http://schemas.microsoft.com/office/drawing/2014/main" id="{BC3C48C0-9269-ACE0-A30B-B3D886DD3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14371706" y="7036401"/>
                <a:ext cx="640080" cy="579120"/>
              </a:xfrm>
              <a:prstGeom prst="rect">
                <a:avLst/>
              </a:prstGeom>
            </p:spPr>
          </p:pic>
        </p:grpSp>
        <p:pic>
          <p:nvPicPr>
            <p:cNvPr id="117" name="Graphic 116" descr="Document with solid fill">
              <a:extLst>
                <a:ext uri="{FF2B5EF4-FFF2-40B4-BE49-F238E27FC236}">
                  <a16:creationId xmlns:a16="http://schemas.microsoft.com/office/drawing/2014/main" id="{90D298A8-9769-E054-1579-50006344C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453801" y="6591090"/>
              <a:ext cx="914400" cy="9144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FB55BD6E-591F-9849-A13C-590B1E8DFA81}"/>
                </a:ext>
              </a:extLst>
            </p:cNvPr>
            <p:cNvSpPr txBox="1"/>
            <p:nvPr/>
          </p:nvSpPr>
          <p:spPr>
            <a:xfrm>
              <a:off x="14671899" y="7606058"/>
              <a:ext cx="2502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sz="2400" dirty="0">
                  <a:solidFill>
                    <a:schemeClr val="accent2"/>
                  </a:solidFill>
                  <a:latin typeface="Bell MT" panose="02020503060305020303" pitchFamily="18" charset="77"/>
                </a:rPr>
                <a:t>Text Embedding</a:t>
              </a:r>
              <a:endParaRPr lang="en-CN" dirty="0">
                <a:solidFill>
                  <a:schemeClr val="accent2"/>
                </a:solidFill>
                <a:latin typeface="Bell MT" panose="02020503060305020303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3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179E8-645D-A281-E3D0-91E15EE9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urved Left Arrow 29">
            <a:extLst>
              <a:ext uri="{FF2B5EF4-FFF2-40B4-BE49-F238E27FC236}">
                <a16:creationId xmlns:a16="http://schemas.microsoft.com/office/drawing/2014/main" id="{327769BC-B869-2F47-85ED-AD2F28C84A72}"/>
              </a:ext>
            </a:extLst>
          </p:cNvPr>
          <p:cNvSpPr/>
          <p:nvPr/>
        </p:nvSpPr>
        <p:spPr>
          <a:xfrm rot="10800000">
            <a:off x="15272109" y="5316114"/>
            <a:ext cx="426720" cy="2891896"/>
          </a:xfrm>
          <a:prstGeom prst="curvedLeftArrow">
            <a:avLst>
              <a:gd name="adj1" fmla="val 25000"/>
              <a:gd name="adj2" fmla="val 50000"/>
              <a:gd name="adj3" fmla="val 285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401">
              <a:solidFill>
                <a:schemeClr val="tx1"/>
              </a:solidFill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BA2552-8567-5F0E-EA09-5863CD627F86}"/>
              </a:ext>
            </a:extLst>
          </p:cNvPr>
          <p:cNvGrpSpPr/>
          <p:nvPr/>
        </p:nvGrpSpPr>
        <p:grpSpPr>
          <a:xfrm>
            <a:off x="6280508" y="4921938"/>
            <a:ext cx="5280094" cy="4106968"/>
            <a:chOff x="1576746" y="1150832"/>
            <a:chExt cx="5280094" cy="4106968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9E13B66-9E3E-913A-7654-F76B592BE39B}"/>
                </a:ext>
              </a:extLst>
            </p:cNvPr>
            <p:cNvGrpSpPr/>
            <p:nvPr/>
          </p:nvGrpSpPr>
          <p:grpSpPr>
            <a:xfrm>
              <a:off x="1576746" y="1150832"/>
              <a:ext cx="2111334" cy="4106968"/>
              <a:chOff x="1576746" y="1150832"/>
              <a:chExt cx="2111334" cy="410696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1603282-F351-6199-C3E7-DB15C41FA9A7}"/>
                  </a:ext>
                </a:extLst>
              </p:cNvPr>
              <p:cNvGrpSpPr/>
              <p:nvPr/>
            </p:nvGrpSpPr>
            <p:grpSpPr>
              <a:xfrm>
                <a:off x="157674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52039DF7-E876-0998-6A8E-16DF5B1AA8DE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0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FC781F2-D4BE-CBBC-D215-01627D7BF7C9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D52AC5C-0F0E-5E18-16C3-72D9804C3356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altLang="zh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7" name="Graphic 6" descr="Arrow Down with solid fill">
                  <a:extLst>
                    <a:ext uri="{FF2B5EF4-FFF2-40B4-BE49-F238E27FC236}">
                      <a16:creationId xmlns:a16="http://schemas.microsoft.com/office/drawing/2014/main" id="{B9ED1F8B-C059-8B3D-1796-73D0460D59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8" name="Graphic 7" descr="Arrow Down with solid fill">
                  <a:extLst>
                    <a:ext uri="{FF2B5EF4-FFF2-40B4-BE49-F238E27FC236}">
                      <a16:creationId xmlns:a16="http://schemas.microsoft.com/office/drawing/2014/main" id="{F60B220F-4412-B2BC-3AE4-61F63D46C1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D89DB88-4AFF-4BA0-23C1-8A458251F55D}"/>
                  </a:ext>
                </a:extLst>
              </p:cNvPr>
              <p:cNvGrpSpPr/>
              <p:nvPr/>
            </p:nvGrpSpPr>
            <p:grpSpPr>
              <a:xfrm>
                <a:off x="281118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063CC1F2-E88B-7258-56A2-7EEFE97F931B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D78814D-D0B2-13A7-68D0-B4ED0E1B9F5D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38DBEC9-6F5F-09DA-BC3C-28CB05624884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altLang="zh-CN" sz="1000" dirty="0">
                      <a:latin typeface="Bell MT" panose="02020503060305020303" pitchFamily="18" charset="77"/>
                    </a:rPr>
                    <a:t>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59" name="Graphic 58" descr="Arrow Down with solid fill">
                  <a:extLst>
                    <a:ext uri="{FF2B5EF4-FFF2-40B4-BE49-F238E27FC236}">
                      <a16:creationId xmlns:a16="http://schemas.microsoft.com/office/drawing/2014/main" id="{967C3219-BFFE-5ABE-009B-98A6200AD5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60" name="Graphic 59" descr="Arrow Down with solid fill">
                  <a:extLst>
                    <a:ext uri="{FF2B5EF4-FFF2-40B4-BE49-F238E27FC236}">
                      <a16:creationId xmlns:a16="http://schemas.microsoft.com/office/drawing/2014/main" id="{7FBE5D35-ED35-CB83-EABC-F9B417106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951BF564-3E7B-2308-20AD-AA968F2ED69D}"/>
                  </a:ext>
                </a:extLst>
              </p:cNvPr>
              <p:cNvSpPr/>
              <p:nvPr/>
            </p:nvSpPr>
            <p:spPr>
              <a:xfrm>
                <a:off x="2403219" y="1794616"/>
                <a:ext cx="457200" cy="2819400"/>
              </a:xfrm>
              <a:custGeom>
                <a:avLst/>
                <a:gdLst>
                  <a:gd name="connsiteX0" fmla="*/ 0 w 457200"/>
                  <a:gd name="connsiteY0" fmla="*/ 2819400 h 2819400"/>
                  <a:gd name="connsiteX1" fmla="*/ 350520 w 457200"/>
                  <a:gd name="connsiteY1" fmla="*/ 1584960 h 2819400"/>
                  <a:gd name="connsiteX2" fmla="*/ 121920 w 457200"/>
                  <a:gd name="connsiteY2" fmla="*/ 426720 h 2819400"/>
                  <a:gd name="connsiteX3" fmla="*/ 457200 w 457200"/>
                  <a:gd name="connsiteY3" fmla="*/ 0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2819400">
                    <a:moveTo>
                      <a:pt x="0" y="2819400"/>
                    </a:moveTo>
                    <a:cubicBezTo>
                      <a:pt x="165100" y="2401570"/>
                      <a:pt x="330200" y="1983740"/>
                      <a:pt x="350520" y="1584960"/>
                    </a:cubicBezTo>
                    <a:cubicBezTo>
                      <a:pt x="370840" y="1186180"/>
                      <a:pt x="104140" y="690880"/>
                      <a:pt x="121920" y="426720"/>
                    </a:cubicBezTo>
                    <a:cubicBezTo>
                      <a:pt x="139700" y="162560"/>
                      <a:pt x="312420" y="66040"/>
                      <a:pt x="457200" y="0"/>
                    </a:cubicBezTo>
                  </a:path>
                </a:pathLst>
              </a:custGeom>
              <a:noFill/>
              <a:ln w="28575">
                <a:headEnd type="none"/>
                <a:tailEnd type="stealt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F86EB56-7176-B45C-8EC0-CACD2BECEF94}"/>
                </a:ext>
              </a:extLst>
            </p:cNvPr>
            <p:cNvGrpSpPr/>
            <p:nvPr/>
          </p:nvGrpSpPr>
          <p:grpSpPr>
            <a:xfrm>
              <a:off x="4744315" y="1150832"/>
              <a:ext cx="2112525" cy="4106968"/>
              <a:chOff x="4637635" y="1150832"/>
              <a:chExt cx="2112525" cy="41069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045A68A-DB03-7A28-91E3-55EABB685610}"/>
                  </a:ext>
                </a:extLst>
              </p:cNvPr>
              <p:cNvGrpSpPr/>
              <p:nvPr/>
            </p:nvGrpSpPr>
            <p:grpSpPr>
              <a:xfrm>
                <a:off x="4637635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2D04DD8-3FF4-0520-A3B6-35C7F54CD005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900" dirty="0">
                      <a:latin typeface="Bell MT" panose="02020503060305020303" pitchFamily="18" charset="77"/>
                    </a:rPr>
                    <a:t>k-2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F1A8D31-BF8D-AFF7-2443-6894697DE929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1EE7F2FD-3276-285E-65DA-28C9DA46728F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1400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100" dirty="0">
                      <a:latin typeface="Bell MT" panose="02020503060305020303" pitchFamily="18" charset="77"/>
                    </a:rPr>
                    <a:t>T</a:t>
                  </a:r>
                  <a:r>
                    <a:rPr lang="en-US" sz="900" dirty="0">
                      <a:latin typeface="Bell MT" panose="02020503060305020303" pitchFamily="18" charset="77"/>
                    </a:rPr>
                    <a:t>k-1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85" name="Graphic 84" descr="Arrow Down with solid fill">
                  <a:extLst>
                    <a:ext uri="{FF2B5EF4-FFF2-40B4-BE49-F238E27FC236}">
                      <a16:creationId xmlns:a16="http://schemas.microsoft.com/office/drawing/2014/main" id="{2ACB5053-76A0-AF9B-104F-71B4056F37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Arrow Down with solid fill">
                  <a:extLst>
                    <a:ext uri="{FF2B5EF4-FFF2-40B4-BE49-F238E27FC236}">
                      <a16:creationId xmlns:a16="http://schemas.microsoft.com/office/drawing/2014/main" id="{B8AC3466-9CD8-40E3-318A-479873837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17203D0-3BDF-420C-8495-CC6AB78A6EB6}"/>
                  </a:ext>
                </a:extLst>
              </p:cNvPr>
              <p:cNvGrpSpPr/>
              <p:nvPr/>
            </p:nvGrpSpPr>
            <p:grpSpPr>
              <a:xfrm>
                <a:off x="5873266" y="1150832"/>
                <a:ext cx="876894" cy="4106968"/>
                <a:chOff x="2552106" y="937472"/>
                <a:chExt cx="876894" cy="4106968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3C05C3-D718-B1B1-3B8B-ECBDB95E11E5}"/>
                    </a:ext>
                  </a:extLst>
                </p:cNvPr>
                <p:cNvSpPr/>
                <p:nvPr/>
              </p:nvSpPr>
              <p:spPr>
                <a:xfrm>
                  <a:off x="2552106" y="93747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900" dirty="0">
                      <a:latin typeface="Bell MT" panose="02020503060305020303" pitchFamily="18" charset="77"/>
                    </a:rPr>
                    <a:t>k-1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1BFEEA2F-86B7-9070-77F6-4072342A1411}"/>
                    </a:ext>
                  </a:extLst>
                </p:cNvPr>
                <p:cNvSpPr/>
                <p:nvPr/>
              </p:nvSpPr>
              <p:spPr>
                <a:xfrm>
                  <a:off x="2552106" y="255291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T-1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14A64398-2DC1-AA1B-B9D3-0082E354590A}"/>
                    </a:ext>
                  </a:extLst>
                </p:cNvPr>
                <p:cNvSpPr/>
                <p:nvPr/>
              </p:nvSpPr>
              <p:spPr>
                <a:xfrm>
                  <a:off x="2552106" y="4168352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3401" dirty="0">
                      <a:latin typeface="Bell MT" panose="02020503060305020303" pitchFamily="18" charset="77"/>
                    </a:rPr>
                    <a:t>X</a:t>
                  </a:r>
                  <a:r>
                    <a:rPr lang="zh-CN" altLang="en-US" sz="3401" dirty="0">
                      <a:latin typeface="Bell MT" panose="02020503060305020303" pitchFamily="18" charset="77"/>
                    </a:rPr>
                    <a:t>’</a:t>
                  </a:r>
                  <a:r>
                    <a:rPr lang="en-CN" sz="1200" dirty="0">
                      <a:latin typeface="Bell MT" panose="02020503060305020303" pitchFamily="18" charset="77"/>
                    </a:rPr>
                    <a:t>T</a:t>
                  </a:r>
                  <a:r>
                    <a:rPr lang="en-US" sz="1000" dirty="0">
                      <a:latin typeface="Bell MT" panose="02020503060305020303" pitchFamily="18" charset="77"/>
                    </a:rPr>
                    <a:t>k</a:t>
                  </a:r>
                  <a:endParaRPr lang="en-CN" sz="3401" dirty="0">
                    <a:latin typeface="Bell MT" panose="02020503060305020303" pitchFamily="18" charset="77"/>
                  </a:endParaRPr>
                </a:p>
              </p:txBody>
            </p:sp>
            <p:pic>
              <p:nvPicPr>
                <p:cNvPr id="97" name="Graphic 96" descr="Arrow Down with solid fill">
                  <a:extLst>
                    <a:ext uri="{FF2B5EF4-FFF2-40B4-BE49-F238E27FC236}">
                      <a16:creationId xmlns:a16="http://schemas.microsoft.com/office/drawing/2014/main" id="{1E73E9C0-6334-69CB-0FF2-DD1F7AA32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189367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98" name="Graphic 97" descr="Arrow Down with solid fill">
                  <a:extLst>
                    <a:ext uri="{FF2B5EF4-FFF2-40B4-BE49-F238E27FC236}">
                      <a16:creationId xmlns:a16="http://schemas.microsoft.com/office/drawing/2014/main" id="{8A0B53BD-5072-274C-B66E-9C6767EEB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0513" y="3509116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E3B450F-780F-151C-ED1B-25D2F20223DE}"/>
                  </a:ext>
                </a:extLst>
              </p:cNvPr>
              <p:cNvSpPr/>
              <p:nvPr/>
            </p:nvSpPr>
            <p:spPr>
              <a:xfrm>
                <a:off x="5484052" y="1794616"/>
                <a:ext cx="457200" cy="2819400"/>
              </a:xfrm>
              <a:custGeom>
                <a:avLst/>
                <a:gdLst>
                  <a:gd name="connsiteX0" fmla="*/ 0 w 457200"/>
                  <a:gd name="connsiteY0" fmla="*/ 2819400 h 2819400"/>
                  <a:gd name="connsiteX1" fmla="*/ 350520 w 457200"/>
                  <a:gd name="connsiteY1" fmla="*/ 1584960 h 2819400"/>
                  <a:gd name="connsiteX2" fmla="*/ 121920 w 457200"/>
                  <a:gd name="connsiteY2" fmla="*/ 426720 h 2819400"/>
                  <a:gd name="connsiteX3" fmla="*/ 457200 w 457200"/>
                  <a:gd name="connsiteY3" fmla="*/ 0 h 281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7200" h="2819400">
                    <a:moveTo>
                      <a:pt x="0" y="2819400"/>
                    </a:moveTo>
                    <a:cubicBezTo>
                      <a:pt x="165100" y="2401570"/>
                      <a:pt x="330200" y="1983740"/>
                      <a:pt x="350520" y="1584960"/>
                    </a:cubicBezTo>
                    <a:cubicBezTo>
                      <a:pt x="370840" y="1186180"/>
                      <a:pt x="104140" y="690880"/>
                      <a:pt x="121920" y="426720"/>
                    </a:cubicBezTo>
                    <a:cubicBezTo>
                      <a:pt x="139700" y="162560"/>
                      <a:pt x="312420" y="66040"/>
                      <a:pt x="457200" y="0"/>
                    </a:cubicBezTo>
                  </a:path>
                </a:pathLst>
              </a:custGeom>
              <a:noFill/>
              <a:ln w="28575">
                <a:headEnd type="none"/>
                <a:tailEnd type="stealt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94EDC02-862F-C0DF-CE96-F37D8936F256}"/>
                </a:ext>
              </a:extLst>
            </p:cNvPr>
            <p:cNvGrpSpPr/>
            <p:nvPr/>
          </p:nvGrpSpPr>
          <p:grpSpPr>
            <a:xfrm>
              <a:off x="3781844" y="1491668"/>
              <a:ext cx="868706" cy="194416"/>
              <a:chOff x="7940014" y="518160"/>
              <a:chExt cx="868706" cy="194416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18421E82-C3B1-18DF-3A55-99F83E2840C3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D70D1F6-C861-0C9D-445D-C33A1BE8EF94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AA7CB1B-A42E-AE15-E2BC-F69D6E46DF9F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C7733DB0-9150-534A-7029-56AC04540862}"/>
                </a:ext>
              </a:extLst>
            </p:cNvPr>
            <p:cNvGrpSpPr/>
            <p:nvPr/>
          </p:nvGrpSpPr>
          <p:grpSpPr>
            <a:xfrm>
              <a:off x="3781844" y="3107108"/>
              <a:ext cx="868706" cy="194416"/>
              <a:chOff x="7940014" y="518160"/>
              <a:chExt cx="868706" cy="194416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BA5ECD4-157A-9843-F50B-0C03EF333AAF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222A54E-A42E-E272-F64A-81C80E74D55D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0B0751-1062-F52B-04A3-1A45F0B95C38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531CB3A-8D98-1D1D-5B04-C401DF94AC29}"/>
                </a:ext>
              </a:extLst>
            </p:cNvPr>
            <p:cNvGrpSpPr/>
            <p:nvPr/>
          </p:nvGrpSpPr>
          <p:grpSpPr>
            <a:xfrm>
              <a:off x="3781844" y="4722548"/>
              <a:ext cx="868706" cy="194416"/>
              <a:chOff x="7940014" y="518160"/>
              <a:chExt cx="868706" cy="19441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5ADF77E-B2AB-A6EF-69FF-2B9B669ABD25}"/>
                  </a:ext>
                </a:extLst>
              </p:cNvPr>
              <p:cNvSpPr/>
              <p:nvPr/>
            </p:nvSpPr>
            <p:spPr>
              <a:xfrm flipV="1">
                <a:off x="794001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7B83A172-2B18-C32E-AEA8-EA89B77F8C43}"/>
                  </a:ext>
                </a:extLst>
              </p:cNvPr>
              <p:cNvSpPr/>
              <p:nvPr/>
            </p:nvSpPr>
            <p:spPr>
              <a:xfrm flipV="1">
                <a:off x="827529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9C467E8F-8644-9BBC-8BF7-7AD05A520FEA}"/>
                  </a:ext>
                </a:extLst>
              </p:cNvPr>
              <p:cNvSpPr/>
              <p:nvPr/>
            </p:nvSpPr>
            <p:spPr>
              <a:xfrm flipV="1">
                <a:off x="8610574" y="518160"/>
                <a:ext cx="198146" cy="194416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401" dirty="0"/>
              </a:p>
            </p:txBody>
          </p:sp>
        </p:grpSp>
        <p:pic>
          <p:nvPicPr>
            <p:cNvPr id="116" name="Graphic 115" descr="Arrow Down with solid fill">
              <a:extLst>
                <a:ext uri="{FF2B5EF4-FFF2-40B4-BE49-F238E27FC236}">
                  <a16:creationId xmlns:a16="http://schemas.microsoft.com/office/drawing/2014/main" id="{C2AC99FC-7294-A567-8D00-BE69BC3E8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7845" y="2107036"/>
              <a:ext cx="640080" cy="579120"/>
            </a:xfrm>
            <a:prstGeom prst="rect">
              <a:avLst/>
            </a:prstGeom>
          </p:spPr>
        </p:pic>
        <p:pic>
          <p:nvPicPr>
            <p:cNvPr id="117" name="Graphic 116" descr="Arrow Down with solid fill">
              <a:extLst>
                <a:ext uri="{FF2B5EF4-FFF2-40B4-BE49-F238E27FC236}">
                  <a16:creationId xmlns:a16="http://schemas.microsoft.com/office/drawing/2014/main" id="{7CB9DEFC-9B8D-9F5D-FCA8-E262302A5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93226" y="3722476"/>
              <a:ext cx="640080" cy="579120"/>
            </a:xfrm>
            <a:prstGeom prst="rect">
              <a:avLst/>
            </a:prstGeom>
          </p:spPr>
        </p:pic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120C2FE8-8A59-9C5B-04B4-731E3198B502}"/>
                </a:ext>
              </a:extLst>
            </p:cNvPr>
            <p:cNvSpPr/>
            <p:nvPr/>
          </p:nvSpPr>
          <p:spPr>
            <a:xfrm>
              <a:off x="3670466" y="1863090"/>
              <a:ext cx="457200" cy="2819400"/>
            </a:xfrm>
            <a:custGeom>
              <a:avLst/>
              <a:gdLst>
                <a:gd name="connsiteX0" fmla="*/ 0 w 457200"/>
                <a:gd name="connsiteY0" fmla="*/ 2819400 h 2819400"/>
                <a:gd name="connsiteX1" fmla="*/ 350520 w 457200"/>
                <a:gd name="connsiteY1" fmla="*/ 1584960 h 2819400"/>
                <a:gd name="connsiteX2" fmla="*/ 121920 w 457200"/>
                <a:gd name="connsiteY2" fmla="*/ 426720 h 2819400"/>
                <a:gd name="connsiteX3" fmla="*/ 457200 w 457200"/>
                <a:gd name="connsiteY3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819400">
                  <a:moveTo>
                    <a:pt x="0" y="2819400"/>
                  </a:moveTo>
                  <a:cubicBezTo>
                    <a:pt x="165100" y="2401570"/>
                    <a:pt x="330200" y="1983740"/>
                    <a:pt x="350520" y="1584960"/>
                  </a:cubicBezTo>
                  <a:cubicBezTo>
                    <a:pt x="370840" y="1186180"/>
                    <a:pt x="104140" y="690880"/>
                    <a:pt x="121920" y="426720"/>
                  </a:cubicBezTo>
                  <a:cubicBezTo>
                    <a:pt x="139700" y="162560"/>
                    <a:pt x="312420" y="66040"/>
                    <a:pt x="457200" y="0"/>
                  </a:cubicBezTo>
                </a:path>
              </a:pathLst>
            </a:custGeom>
            <a:noFill/>
            <a:ln w="28575"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401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1B3A8F72-0891-93F6-B15D-35AD72B49587}"/>
                </a:ext>
              </a:extLst>
            </p:cNvPr>
            <p:cNvSpPr/>
            <p:nvPr/>
          </p:nvSpPr>
          <p:spPr>
            <a:xfrm>
              <a:off x="4430141" y="1903148"/>
              <a:ext cx="457200" cy="2819400"/>
            </a:xfrm>
            <a:custGeom>
              <a:avLst/>
              <a:gdLst>
                <a:gd name="connsiteX0" fmla="*/ 0 w 457200"/>
                <a:gd name="connsiteY0" fmla="*/ 2819400 h 2819400"/>
                <a:gd name="connsiteX1" fmla="*/ 350520 w 457200"/>
                <a:gd name="connsiteY1" fmla="*/ 1584960 h 2819400"/>
                <a:gd name="connsiteX2" fmla="*/ 121920 w 457200"/>
                <a:gd name="connsiteY2" fmla="*/ 426720 h 2819400"/>
                <a:gd name="connsiteX3" fmla="*/ 457200 w 457200"/>
                <a:gd name="connsiteY3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819400">
                  <a:moveTo>
                    <a:pt x="0" y="2819400"/>
                  </a:moveTo>
                  <a:cubicBezTo>
                    <a:pt x="165100" y="2401570"/>
                    <a:pt x="330200" y="1983740"/>
                    <a:pt x="350520" y="1584960"/>
                  </a:cubicBezTo>
                  <a:cubicBezTo>
                    <a:pt x="370840" y="1186180"/>
                    <a:pt x="104140" y="690880"/>
                    <a:pt x="121920" y="426720"/>
                  </a:cubicBezTo>
                  <a:cubicBezTo>
                    <a:pt x="139700" y="162560"/>
                    <a:pt x="312420" y="66040"/>
                    <a:pt x="457200" y="0"/>
                  </a:cubicBezTo>
                </a:path>
              </a:pathLst>
            </a:custGeom>
            <a:noFill/>
            <a:ln w="28575">
              <a:headEnd type="none"/>
              <a:tail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40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F1DEB9-8E18-D682-30BF-BBC706FDE138}"/>
              </a:ext>
            </a:extLst>
          </p:cNvPr>
          <p:cNvSpPr txBox="1"/>
          <p:nvPr/>
        </p:nvSpPr>
        <p:spPr>
          <a:xfrm>
            <a:off x="1147427" y="7100431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Math Model: Conditional Markov Chain</a:t>
            </a:r>
            <a:endParaRPr lang="en-CN" sz="2600" b="1" dirty="0">
              <a:solidFill>
                <a:schemeClr val="tx2">
                  <a:lumMod val="50000"/>
                  <a:lumOff val="50000"/>
                </a:schemeClr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524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203C-FEE8-284D-E800-87D4AE7E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B035C55-B7CD-9542-8995-8B6B57CEBF13}"/>
              </a:ext>
            </a:extLst>
          </p:cNvPr>
          <p:cNvGrpSpPr/>
          <p:nvPr/>
        </p:nvGrpSpPr>
        <p:grpSpPr>
          <a:xfrm>
            <a:off x="1048833" y="788234"/>
            <a:ext cx="7501257" cy="5766667"/>
            <a:chOff x="1048833" y="788234"/>
            <a:chExt cx="7501257" cy="57666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D974CF3-EAE5-AE91-B13A-E138DACAD6B1}"/>
                </a:ext>
              </a:extLst>
            </p:cNvPr>
            <p:cNvGrpSpPr/>
            <p:nvPr/>
          </p:nvGrpSpPr>
          <p:grpSpPr>
            <a:xfrm>
              <a:off x="1289739" y="1407158"/>
              <a:ext cx="7260351" cy="5147743"/>
              <a:chOff x="1590239" y="661416"/>
              <a:chExt cx="7260351" cy="514774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5692BC7-B46B-CA8E-BD39-9C0F26CA917C}"/>
                  </a:ext>
                </a:extLst>
              </p:cNvPr>
              <p:cNvGrpSpPr/>
              <p:nvPr/>
            </p:nvGrpSpPr>
            <p:grpSpPr>
              <a:xfrm>
                <a:off x="3390306" y="1150832"/>
                <a:ext cx="5280094" cy="4106968"/>
                <a:chOff x="1576746" y="1150832"/>
                <a:chExt cx="5280094" cy="41069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3089D5B-ADDF-895A-9902-3A0F7B5AAAD6}"/>
                    </a:ext>
                  </a:extLst>
                </p:cNvPr>
                <p:cNvGrpSpPr/>
                <p:nvPr/>
              </p:nvGrpSpPr>
              <p:grpSpPr>
                <a:xfrm>
                  <a:off x="1576746" y="1150832"/>
                  <a:ext cx="2111334" cy="4106968"/>
                  <a:chOff x="1576746" y="1150832"/>
                  <a:chExt cx="2111334" cy="410696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E7C3D033-F246-2E6D-EFFD-958A9782B472}"/>
                      </a:ext>
                    </a:extLst>
                  </p:cNvPr>
                  <p:cNvGrpSpPr/>
                  <p:nvPr/>
                </p:nvGrpSpPr>
                <p:grpSpPr>
                  <a:xfrm>
                    <a:off x="157674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987CA673-38A6-BB8D-D59E-51818FCF1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0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1B79208E-AE1C-3A35-EC70-9A74626A4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06C588E2-3C15-94B8-7115-664EAB52C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7" name="Graphic 6" descr="Arrow Down with solid fill">
                      <a:extLst>
                        <a:ext uri="{FF2B5EF4-FFF2-40B4-BE49-F238E27FC236}">
                          <a16:creationId xmlns:a16="http://schemas.microsoft.com/office/drawing/2014/main" id="{13C7C2AD-02D3-2B85-FBE3-9EB02F18A22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Arrow Down with solid fill">
                      <a:extLst>
                        <a:ext uri="{FF2B5EF4-FFF2-40B4-BE49-F238E27FC236}">
                          <a16:creationId xmlns:a16="http://schemas.microsoft.com/office/drawing/2014/main" id="{6231A41F-7081-CEDD-3681-17DB0328135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DCF7B96-4D99-F275-E038-774D80B1AEA2}"/>
                      </a:ext>
                    </a:extLst>
                  </p:cNvPr>
                  <p:cNvGrpSpPr/>
                  <p:nvPr/>
                </p:nvGrpSpPr>
                <p:grpSpPr>
                  <a:xfrm>
                    <a:off x="281118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5CE884C3-B043-726E-5D86-F27A0F2481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F0C63A07-BECC-76C3-C95A-89A97FFD3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2F1800AF-C89E-F627-4A7F-BDA898EA3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59" name="Graphic 58" descr="Arrow Down with solid fill">
                      <a:extLst>
                        <a:ext uri="{FF2B5EF4-FFF2-40B4-BE49-F238E27FC236}">
                          <a16:creationId xmlns:a16="http://schemas.microsoft.com/office/drawing/2014/main" id="{455B6FDE-9672-B376-84E4-55253579E9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Arrow Down with solid fill">
                      <a:extLst>
                        <a:ext uri="{FF2B5EF4-FFF2-40B4-BE49-F238E27FC236}">
                          <a16:creationId xmlns:a16="http://schemas.microsoft.com/office/drawing/2014/main" id="{24272537-0F0D-2D9A-1789-9647A98E8F3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025DD39B-031F-838F-0A5A-DA03845FE468}"/>
                      </a:ext>
                    </a:extLst>
                  </p:cNvPr>
                  <p:cNvSpPr/>
                  <p:nvPr/>
                </p:nvSpPr>
                <p:spPr>
                  <a:xfrm>
                    <a:off x="2403219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AD4E5CD5-D954-73E3-9DCD-073CADE41CA6}"/>
                    </a:ext>
                  </a:extLst>
                </p:cNvPr>
                <p:cNvGrpSpPr/>
                <p:nvPr/>
              </p:nvGrpSpPr>
              <p:grpSpPr>
                <a:xfrm>
                  <a:off x="4744315" y="1150832"/>
                  <a:ext cx="2112525" cy="4106968"/>
                  <a:chOff x="4637635" y="1150832"/>
                  <a:chExt cx="2112525" cy="410696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3A0AA17A-1603-51E2-159C-2B2949FB0396}"/>
                      </a:ext>
                    </a:extLst>
                  </p:cNvPr>
                  <p:cNvGrpSpPr/>
                  <p:nvPr/>
                </p:nvGrpSpPr>
                <p:grpSpPr>
                  <a:xfrm>
                    <a:off x="4637635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2E95C891-714A-0150-30BC-DFF6DFFE8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k-2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E06813C3-2890-4C5E-404F-44850CF27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1DF64CEE-56EA-66C1-CE4A-EE47ADBCD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36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85" name="Graphic 84" descr="Arrow Down with solid fill">
                      <a:extLst>
                        <a:ext uri="{FF2B5EF4-FFF2-40B4-BE49-F238E27FC236}">
                          <a16:creationId xmlns:a16="http://schemas.microsoft.com/office/drawing/2014/main" id="{656289D4-466A-E138-249E-E1393D02C9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Arrow Down with solid fill">
                      <a:extLst>
                        <a:ext uri="{FF2B5EF4-FFF2-40B4-BE49-F238E27FC236}">
                          <a16:creationId xmlns:a16="http://schemas.microsoft.com/office/drawing/2014/main" id="{82702A7A-3F9A-BD29-BE56-41E984CE52B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9FD8FEC-3FAC-991A-08AC-A16288481974}"/>
                      </a:ext>
                    </a:extLst>
                  </p:cNvPr>
                  <p:cNvGrpSpPr/>
                  <p:nvPr/>
                </p:nvGrpSpPr>
                <p:grpSpPr>
                  <a:xfrm>
                    <a:off x="587326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DD1FD33F-28D6-4A2D-FB6A-9EF10D3FE2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7BA0D395-A9EA-04E0-AF20-E260609A4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6870D2E6-A9B2-3F2C-8155-B960420784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sz="700" dirty="0">
                          <a:latin typeface="Bell MT" panose="02020503060305020303" pitchFamily="18" charset="77"/>
                        </a:rPr>
                        <a:t>k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97" name="Graphic 96" descr="Arrow Down with solid fill">
                      <a:extLst>
                        <a:ext uri="{FF2B5EF4-FFF2-40B4-BE49-F238E27FC236}">
                          <a16:creationId xmlns:a16="http://schemas.microsoft.com/office/drawing/2014/main" id="{561C6C5A-1277-C6B0-9D62-678772F8990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Arrow Down with solid fill">
                      <a:extLst>
                        <a:ext uri="{FF2B5EF4-FFF2-40B4-BE49-F238E27FC236}">
                          <a16:creationId xmlns:a16="http://schemas.microsoft.com/office/drawing/2014/main" id="{A529BB4C-8549-3CAD-0AB4-C05B05FC3A8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C7CEF965-6704-A8F6-0845-83AB66376486}"/>
                      </a:ext>
                    </a:extLst>
                  </p:cNvPr>
                  <p:cNvSpPr/>
                  <p:nvPr/>
                </p:nvSpPr>
                <p:spPr>
                  <a:xfrm>
                    <a:off x="5484052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DA5934CF-CA92-EC99-795E-E58DA420154D}"/>
                    </a:ext>
                  </a:extLst>
                </p:cNvPr>
                <p:cNvGrpSpPr/>
                <p:nvPr/>
              </p:nvGrpSpPr>
              <p:grpSpPr>
                <a:xfrm>
                  <a:off x="3781844" y="149166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D5AFCBC8-4D04-FB7F-0BA7-BA27943DE0D3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E1CEB7C0-D69C-7E26-90E8-7FCCD1CAC42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78B4E4C5-A9FD-544C-9DDA-25ABE8FBC16E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6511614-BF55-8F40-D0C3-11660E040A29}"/>
                    </a:ext>
                  </a:extLst>
                </p:cNvPr>
                <p:cNvGrpSpPr/>
                <p:nvPr/>
              </p:nvGrpSpPr>
              <p:grpSpPr>
                <a:xfrm>
                  <a:off x="3781844" y="310710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51B2574-B82D-8E4D-6809-B40EF63CC1C6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156DDA2-8FCA-D0F3-BD36-2E7BDB9D2F8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75ED5879-72A8-01A5-42F1-0356A1B5AE92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2B14D3FC-5A4B-8986-5D97-7CA929476C32}"/>
                    </a:ext>
                  </a:extLst>
                </p:cNvPr>
                <p:cNvGrpSpPr/>
                <p:nvPr/>
              </p:nvGrpSpPr>
              <p:grpSpPr>
                <a:xfrm>
                  <a:off x="3781844" y="472254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F20A8B3F-477D-FD48-A281-B0E5BE2BB532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8FA07C91-215A-4C2B-BFCC-F43B55DEB9B2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BB2A7DA7-A62D-70D5-2812-FBE6ABF2BFC4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pic>
              <p:nvPicPr>
                <p:cNvPr id="116" name="Graphic 115" descr="Arrow Down with solid fill">
                  <a:extLst>
                    <a:ext uri="{FF2B5EF4-FFF2-40B4-BE49-F238E27FC236}">
                      <a16:creationId xmlns:a16="http://schemas.microsoft.com/office/drawing/2014/main" id="{40485765-5CB8-0E46-37CD-96C6EE510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7845" y="210703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rrow Down with solid fill">
                  <a:extLst>
                    <a:ext uri="{FF2B5EF4-FFF2-40B4-BE49-F238E27FC236}">
                      <a16:creationId xmlns:a16="http://schemas.microsoft.com/office/drawing/2014/main" id="{C901817D-0C42-6BC9-B7C2-F3E912EA0D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3226" y="3722476"/>
                  <a:ext cx="640080" cy="579120"/>
                </a:xfrm>
                <a:prstGeom prst="rect">
                  <a:avLst/>
                </a:prstGeom>
              </p:spPr>
            </p:pic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EC359FC2-E815-179D-39E5-F028CA3B7310}"/>
                    </a:ext>
                  </a:extLst>
                </p:cNvPr>
                <p:cNvSpPr/>
                <p:nvPr/>
              </p:nvSpPr>
              <p:spPr>
                <a:xfrm>
                  <a:off x="3670466" y="1863090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5C8DB356-866C-AB4D-CA7F-A4F47F5AD7C2}"/>
                    </a:ext>
                  </a:extLst>
                </p:cNvPr>
                <p:cNvSpPr/>
                <p:nvPr/>
              </p:nvSpPr>
              <p:spPr>
                <a:xfrm>
                  <a:off x="4430141" y="1903148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85B8E4E-6536-90A2-BA28-B3214E21B5F9}"/>
                  </a:ext>
                </a:extLst>
              </p:cNvPr>
              <p:cNvSpPr/>
              <p:nvPr/>
            </p:nvSpPr>
            <p:spPr>
              <a:xfrm>
                <a:off x="3246120" y="4307364"/>
                <a:ext cx="5547360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9C99B4E-7568-FFEC-2325-06E845110999}"/>
                  </a:ext>
                </a:extLst>
              </p:cNvPr>
              <p:cNvSpPr/>
              <p:nvPr/>
            </p:nvSpPr>
            <p:spPr>
              <a:xfrm>
                <a:off x="3302356" y="1082252"/>
                <a:ext cx="1019915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3CDC862A-741E-C307-C0CE-F26F442AD06C}"/>
                  </a:ext>
                </a:extLst>
              </p:cNvPr>
              <p:cNvSpPr txBox="1"/>
              <p:nvPr/>
            </p:nvSpPr>
            <p:spPr>
              <a:xfrm>
                <a:off x="1701040" y="2182260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DDIM+Text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7500875-B672-07A9-CA9A-CF33B05A6A8B}"/>
                  </a:ext>
                </a:extLst>
              </p:cNvPr>
              <p:cNvSpPr txBox="1"/>
              <p:nvPr/>
            </p:nvSpPr>
            <p:spPr>
              <a:xfrm>
                <a:off x="1590239" y="3710285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DDIM-Inverse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9A2FB74-7F86-887E-71BA-0C2C97098B4A}"/>
                  </a:ext>
                </a:extLst>
              </p:cNvPr>
              <p:cNvSpPr txBox="1"/>
              <p:nvPr/>
            </p:nvSpPr>
            <p:spPr>
              <a:xfrm>
                <a:off x="2359417" y="661416"/>
                <a:ext cx="293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Initial Noise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CDA99D8-F3FB-2034-5FC4-020B0FE57D8B}"/>
                  </a:ext>
                </a:extLst>
              </p:cNvPr>
              <p:cNvSpPr txBox="1"/>
              <p:nvPr/>
            </p:nvSpPr>
            <p:spPr>
              <a:xfrm>
                <a:off x="5458987" y="5347494"/>
                <a:ext cx="339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Golden Noise Sequence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B044EDC-3D4D-7A13-8799-B697BE731C21}"/>
                </a:ext>
              </a:extLst>
            </p:cNvPr>
            <p:cNvSpPr txBox="1"/>
            <p:nvPr/>
          </p:nvSpPr>
          <p:spPr>
            <a:xfrm>
              <a:off x="1048833" y="788234"/>
              <a:ext cx="709244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Golden Noise Sequence</a:t>
              </a:r>
              <a:r>
                <a:rPr lang="zh-CN" alt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 </a:t>
              </a:r>
              <a:r>
                <a:rPr lang="en-US" altLang="zh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Dataset Collection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36734CB-B95F-1AFE-1753-344983096D90}"/>
              </a:ext>
            </a:extLst>
          </p:cNvPr>
          <p:cNvGrpSpPr/>
          <p:nvPr/>
        </p:nvGrpSpPr>
        <p:grpSpPr>
          <a:xfrm>
            <a:off x="969627" y="7075031"/>
            <a:ext cx="8197771" cy="3542824"/>
            <a:chOff x="995027" y="7191871"/>
            <a:chExt cx="8197771" cy="354282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55F75E8-7482-FE1F-5C4A-4C352B10708A}"/>
                </a:ext>
              </a:extLst>
            </p:cNvPr>
            <p:cNvGrpSpPr/>
            <p:nvPr/>
          </p:nvGrpSpPr>
          <p:grpSpPr>
            <a:xfrm>
              <a:off x="1531742" y="8018497"/>
              <a:ext cx="7661056" cy="2716198"/>
              <a:chOff x="2268781" y="7238088"/>
              <a:chExt cx="7661056" cy="271619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C7EB8B1A-9667-609E-A022-3181A72B6C6E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665F97B-5193-F8E5-A232-64D34EA7E32B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BC1F69D-F8F1-A5CE-50D2-BDAD3514DBC5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30B00E0-AFEB-A3C3-2222-731D0E9F7AC0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140" name="Graphic 139" descr="Arrow Down with solid fill">
                <a:extLst>
                  <a:ext uri="{FF2B5EF4-FFF2-40B4-BE49-F238E27FC236}">
                    <a16:creationId xmlns:a16="http://schemas.microsoft.com/office/drawing/2014/main" id="{35B59336-3272-2222-DAA7-13102248B4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1" name="Graphic 140" descr="Arrow Down with solid fill">
                <a:extLst>
                  <a:ext uri="{FF2B5EF4-FFF2-40B4-BE49-F238E27FC236}">
                    <a16:creationId xmlns:a16="http://schemas.microsoft.com/office/drawing/2014/main" id="{413F12D3-471E-D5FA-DC71-3863E02EE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33A45A9-B1D7-A930-A93E-298DEC87802A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58D03A9C-C4C1-34D6-D9D5-54DEAFB34524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A0CBCFC4-D38D-83DE-B796-3E02FA67F6F0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4E65803-9B6A-E824-2093-DE56CBF6598C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143" name="Graphic 142" descr="Arrow Down with solid fill">
                <a:extLst>
                  <a:ext uri="{FF2B5EF4-FFF2-40B4-BE49-F238E27FC236}">
                    <a16:creationId xmlns:a16="http://schemas.microsoft.com/office/drawing/2014/main" id="{D17C6F47-7F47-9A70-79A1-BCABDCAAA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4" name="Graphic 143" descr="Arrow Down with solid fill">
                <a:extLst>
                  <a:ext uri="{FF2B5EF4-FFF2-40B4-BE49-F238E27FC236}">
                    <a16:creationId xmlns:a16="http://schemas.microsoft.com/office/drawing/2014/main" id="{9A8B89AC-8F61-7D1C-8AA9-20BE4DB260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9C0E9D6A-47FD-654F-0C8D-D2E15E148063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23995269-1947-AA93-7009-56BF57589B4F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6607295-9876-80FC-6E6F-BC32DAFEC0F1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0724F80-6DC9-27FB-ED8C-C436FCE122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FCDF49F3-4F6B-B415-7697-F28B786D5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27A8A99C-7ADD-6DA8-55D0-A911198C7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BF48BBF-F6B8-FB49-B714-CF99BC95B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38FC3C1-A145-5D37-C444-63F68AFB3A7F}"/>
                </a:ext>
              </a:extLst>
            </p:cNvPr>
            <p:cNvSpPr txBox="1"/>
            <p:nvPr/>
          </p:nvSpPr>
          <p:spPr>
            <a:xfrm>
              <a:off x="995027" y="719187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Math Model: Conditional Markov Chain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C10D5D8-BA8D-A2E1-5B66-795FF0741352}"/>
              </a:ext>
            </a:extLst>
          </p:cNvPr>
          <p:cNvGrpSpPr/>
          <p:nvPr/>
        </p:nvGrpSpPr>
        <p:grpSpPr>
          <a:xfrm>
            <a:off x="8910534" y="788234"/>
            <a:ext cx="9621438" cy="6264831"/>
            <a:chOff x="8910534" y="788234"/>
            <a:chExt cx="9621438" cy="626483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D379234-87C2-77D6-84C5-63E1540CB9FE}"/>
                </a:ext>
              </a:extLst>
            </p:cNvPr>
            <p:cNvSpPr txBox="1"/>
            <p:nvPr/>
          </p:nvSpPr>
          <p:spPr>
            <a:xfrm>
              <a:off x="8910534" y="788234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GNSNet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AE714A59-0D1E-D6B1-2C0E-2C6E7CDE8CCD}"/>
                </a:ext>
              </a:extLst>
            </p:cNvPr>
            <p:cNvGrpSpPr/>
            <p:nvPr/>
          </p:nvGrpSpPr>
          <p:grpSpPr>
            <a:xfrm>
              <a:off x="9127196" y="1507007"/>
              <a:ext cx="9404776" cy="5546058"/>
              <a:chOff x="8822396" y="1507007"/>
              <a:chExt cx="9404776" cy="554605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8D60F265-7E7A-2B39-7B1F-891BDD19A084}"/>
                  </a:ext>
                </a:extLst>
              </p:cNvPr>
              <p:cNvGrpSpPr/>
              <p:nvPr/>
            </p:nvGrpSpPr>
            <p:grpSpPr>
              <a:xfrm>
                <a:off x="13694362" y="2143747"/>
                <a:ext cx="868706" cy="194416"/>
                <a:chOff x="5294904" y="3852850"/>
                <a:chExt cx="868706" cy="19441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8CEAC37A-6C7F-9CEC-0B5A-0B0094EA6055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C99CB4A-2C9C-A218-7135-6461A599738D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350211D4-A3E3-7D66-76FC-9D9FA7417D05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712DBA0B-69B9-8B16-C0CE-51713788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0279" y="4597935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05D1D9A3-04CF-9A83-08C2-45CF3AF97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79057" y="4565174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9DD40E18-9718-79A6-7B83-EC25E0BAD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98731" y="4518946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ECB0137-5491-263D-C40E-751608F2DA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8893" y="4518945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9C56BD6-5DD8-7F4A-E91F-B38E39D9EB97}"/>
                  </a:ext>
                </a:extLst>
              </p:cNvPr>
              <p:cNvSpPr/>
              <p:nvPr/>
            </p:nvSpPr>
            <p:spPr>
              <a:xfrm>
                <a:off x="10395978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B421E73-7F65-5161-5C36-009A47A98843}"/>
                  </a:ext>
                </a:extLst>
              </p:cNvPr>
              <p:cNvSpPr/>
              <p:nvPr/>
            </p:nvSpPr>
            <p:spPr>
              <a:xfrm>
                <a:off x="11993059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B57081C8-DECF-0C42-B272-D887867422AF}"/>
                  </a:ext>
                </a:extLst>
              </p:cNvPr>
              <p:cNvSpPr/>
              <p:nvPr/>
            </p:nvSpPr>
            <p:spPr>
              <a:xfrm>
                <a:off x="15583059" y="33626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2104F057-3F86-815B-FDC8-7066DF0F2F32}"/>
                  </a:ext>
                </a:extLst>
              </p:cNvPr>
              <p:cNvSpPr/>
              <p:nvPr/>
            </p:nvSpPr>
            <p:spPr>
              <a:xfrm>
                <a:off x="17180140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49" name="Graphic 248" descr="Arrow Down with solid fill">
                <a:extLst>
                  <a:ext uri="{FF2B5EF4-FFF2-40B4-BE49-F238E27FC236}">
                    <a16:creationId xmlns:a16="http://schemas.microsoft.com/office/drawing/2014/main" id="{C2681968-68A7-4BD4-AE0F-A3105F2C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1312925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0" name="Graphic 249" descr="Arrow Down with solid fill">
                <a:extLst>
                  <a:ext uri="{FF2B5EF4-FFF2-40B4-BE49-F238E27FC236}">
                    <a16:creationId xmlns:a16="http://schemas.microsoft.com/office/drawing/2014/main" id="{5D6EBB02-AF4A-29E5-40FC-BE0426B8D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2910006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B30BA43-3248-C07E-47E9-FED48BFACC48}"/>
                  </a:ext>
                </a:extLst>
              </p:cNvPr>
              <p:cNvGrpSpPr/>
              <p:nvPr/>
            </p:nvGrpSpPr>
            <p:grpSpPr>
              <a:xfrm>
                <a:off x="13694362" y="3712335"/>
                <a:ext cx="868706" cy="194416"/>
                <a:chOff x="5294904" y="3852850"/>
                <a:chExt cx="868706" cy="194416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4228A176-17B0-E9CF-83C7-8F68717341E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33C79F1E-45FE-99D9-F24D-4293A9E53AEA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DF48B7DC-2B0A-126D-D536-99A6671F21ED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252" name="Graphic 251" descr="Arrow Down with solid fill">
                <a:extLst>
                  <a:ext uri="{FF2B5EF4-FFF2-40B4-BE49-F238E27FC236}">
                    <a16:creationId xmlns:a16="http://schemas.microsoft.com/office/drawing/2014/main" id="{E1C5CC83-9903-A93E-70E0-E7354C4F3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4716244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3" name="Graphic 252" descr="Arrow Down with solid fill">
                <a:extLst>
                  <a:ext uri="{FF2B5EF4-FFF2-40B4-BE49-F238E27FC236}">
                    <a16:creationId xmlns:a16="http://schemas.microsoft.com/office/drawing/2014/main" id="{123374B4-2BBC-67EC-F085-C30CA64E36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6507492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6409B54F-B2B9-400A-BB1D-B382CE02FF89}"/>
                  </a:ext>
                </a:extLst>
              </p:cNvPr>
              <p:cNvGrpSpPr/>
              <p:nvPr/>
            </p:nvGrpSpPr>
            <p:grpSpPr>
              <a:xfrm>
                <a:off x="10225840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467D152-A07F-912D-1FBA-6F55C8CFE253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BAD3FEE-3CBB-72CE-16A5-154EE00BA80B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BDB7F7E9-C3D0-A610-FFE3-C9CFE254E432}"/>
                  </a:ext>
                </a:extLst>
              </p:cNvPr>
              <p:cNvGrpSpPr/>
              <p:nvPr/>
            </p:nvGrpSpPr>
            <p:grpSpPr>
              <a:xfrm>
                <a:off x="10378587" y="267620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8" name="Graphic 287" descr="Arrow Down with solid fill">
                  <a:extLst>
                    <a:ext uri="{FF2B5EF4-FFF2-40B4-BE49-F238E27FC236}">
                      <a16:creationId xmlns:a16="http://schemas.microsoft.com/office/drawing/2014/main" id="{42197E1C-F75C-1D8C-9D2A-097AD6EE9D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Arrow Down with solid fill">
                  <a:extLst>
                    <a:ext uri="{FF2B5EF4-FFF2-40B4-BE49-F238E27FC236}">
                      <a16:creationId xmlns:a16="http://schemas.microsoft.com/office/drawing/2014/main" id="{B305863D-A088-CE9D-784E-4A61BF25F0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B698D48B-6C3E-E782-BF23-FA224864973A}"/>
                  </a:ext>
                </a:extLst>
              </p:cNvPr>
              <p:cNvGrpSpPr/>
              <p:nvPr/>
            </p:nvGrpSpPr>
            <p:grpSpPr>
              <a:xfrm>
                <a:off x="1182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877B131C-1EC1-4E8E-2B90-B31B88D07863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B7841416-BD01-10CC-8DBE-A75582982089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8DFBA77-7446-A227-6944-34360530BECF}"/>
                  </a:ext>
                </a:extLst>
              </p:cNvPr>
              <p:cNvGrpSpPr/>
              <p:nvPr/>
            </p:nvGrpSpPr>
            <p:grpSpPr>
              <a:xfrm>
                <a:off x="1541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013962A3-D90D-C8DD-FB48-9D1BE6155887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FCB22D9E-D761-6969-E31F-DD1269313AE6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E8DCA07D-C33F-533A-7DE6-E6516FE9624F}"/>
                  </a:ext>
                </a:extLst>
              </p:cNvPr>
              <p:cNvGrpSpPr/>
              <p:nvPr/>
            </p:nvGrpSpPr>
            <p:grpSpPr>
              <a:xfrm>
                <a:off x="17010002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D3FE08D0-F80C-2661-95FF-BF0A90F7F71A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2761902E-B494-8C59-2557-94DFD66CF0A0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A1B97CB0-D518-3139-8E1D-D3127517677A}"/>
                  </a:ext>
                </a:extLst>
              </p:cNvPr>
              <p:cNvGrpSpPr/>
              <p:nvPr/>
            </p:nvGrpSpPr>
            <p:grpSpPr>
              <a:xfrm>
                <a:off x="11948784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0" name="Graphic 279" descr="Arrow Down with solid fill">
                  <a:extLst>
                    <a:ext uri="{FF2B5EF4-FFF2-40B4-BE49-F238E27FC236}">
                      <a16:creationId xmlns:a16="http://schemas.microsoft.com/office/drawing/2014/main" id="{263BA6AA-734C-1DC1-656D-21B655035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1" name="Graphic 280" descr="Arrow Down with solid fill">
                  <a:extLst>
                    <a:ext uri="{FF2B5EF4-FFF2-40B4-BE49-F238E27FC236}">
                      <a16:creationId xmlns:a16="http://schemas.microsoft.com/office/drawing/2014/main" id="{6C91D780-AFD7-E7A4-2FBA-E4A1EB9EF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174357FE-9AA3-C186-676B-23BD76D924A8}"/>
                  </a:ext>
                </a:extLst>
              </p:cNvPr>
              <p:cNvGrpSpPr/>
              <p:nvPr/>
            </p:nvGrpSpPr>
            <p:grpSpPr>
              <a:xfrm>
                <a:off x="15534173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8" name="Graphic 277" descr="Arrow Down with solid fill">
                  <a:extLst>
                    <a:ext uri="{FF2B5EF4-FFF2-40B4-BE49-F238E27FC236}">
                      <a16:creationId xmlns:a16="http://schemas.microsoft.com/office/drawing/2014/main" id="{89B73D0F-D9CC-9EAB-ED82-867E076F3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9" name="Graphic 278" descr="Arrow Down with solid fill">
                  <a:extLst>
                    <a:ext uri="{FF2B5EF4-FFF2-40B4-BE49-F238E27FC236}">
                      <a16:creationId xmlns:a16="http://schemas.microsoft.com/office/drawing/2014/main" id="{B20E3DDB-C9D0-EA83-2917-E502F0C9E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7E5A07CB-2852-EEB7-364B-2F578987CC51}"/>
                  </a:ext>
                </a:extLst>
              </p:cNvPr>
              <p:cNvGrpSpPr/>
              <p:nvPr/>
            </p:nvGrpSpPr>
            <p:grpSpPr>
              <a:xfrm>
                <a:off x="17130954" y="2663299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6" name="Graphic 275" descr="Arrow Down with solid fill">
                  <a:extLst>
                    <a:ext uri="{FF2B5EF4-FFF2-40B4-BE49-F238E27FC236}">
                      <a16:creationId xmlns:a16="http://schemas.microsoft.com/office/drawing/2014/main" id="{3B376E73-4556-1918-ECE8-D309BEECA3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7" name="Graphic 276" descr="Arrow Down with solid fill">
                  <a:extLst>
                    <a:ext uri="{FF2B5EF4-FFF2-40B4-BE49-F238E27FC236}">
                      <a16:creationId xmlns:a16="http://schemas.microsoft.com/office/drawing/2014/main" id="{6A25771D-E2CF-6ECA-C6CE-F45A9DE82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262" name="Curved Left Arrow 261">
                <a:extLst>
                  <a:ext uri="{FF2B5EF4-FFF2-40B4-BE49-F238E27FC236}">
                    <a16:creationId xmlns:a16="http://schemas.microsoft.com/office/drawing/2014/main" id="{54BEA4CF-45DB-29A6-C028-CA7C84EA759D}"/>
                  </a:ext>
                </a:extLst>
              </p:cNvPr>
              <p:cNvSpPr/>
              <p:nvPr/>
            </p:nvSpPr>
            <p:spPr>
              <a:xfrm rot="16200000">
                <a:off x="10683974" y="130070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Curved Left Arrow 262">
                <a:extLst>
                  <a:ext uri="{FF2B5EF4-FFF2-40B4-BE49-F238E27FC236}">
                    <a16:creationId xmlns:a16="http://schemas.microsoft.com/office/drawing/2014/main" id="{0C016235-0E85-DA93-56B9-C330477B5E87}"/>
                  </a:ext>
                </a:extLst>
              </p:cNvPr>
              <p:cNvSpPr/>
              <p:nvPr/>
            </p:nvSpPr>
            <p:spPr>
              <a:xfrm rot="16200000">
                <a:off x="12281055" y="1298780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Curved Left Arrow 263">
                <a:extLst>
                  <a:ext uri="{FF2B5EF4-FFF2-40B4-BE49-F238E27FC236}">
                    <a16:creationId xmlns:a16="http://schemas.microsoft.com/office/drawing/2014/main" id="{E3947780-5013-B095-207E-CDF4FB1886DA}"/>
                  </a:ext>
                </a:extLst>
              </p:cNvPr>
              <p:cNvSpPr/>
              <p:nvPr/>
            </p:nvSpPr>
            <p:spPr>
              <a:xfrm rot="16200000">
                <a:off x="15901045" y="1294742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Curved Left Arrow 264">
                <a:extLst>
                  <a:ext uri="{FF2B5EF4-FFF2-40B4-BE49-F238E27FC236}">
                    <a16:creationId xmlns:a16="http://schemas.microsoft.com/office/drawing/2014/main" id="{5E4C054E-17E0-C79B-9C37-2E636E05FEF7}"/>
                  </a:ext>
                </a:extLst>
              </p:cNvPr>
              <p:cNvSpPr/>
              <p:nvPr/>
            </p:nvSpPr>
            <p:spPr>
              <a:xfrm rot="16200000">
                <a:off x="17498126" y="12947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31BCC3C-139D-1A2C-6DD4-45BD97866982}"/>
                  </a:ext>
                </a:extLst>
              </p:cNvPr>
              <p:cNvSpPr txBox="1"/>
              <p:nvPr/>
            </p:nvSpPr>
            <p:spPr>
              <a:xfrm>
                <a:off x="9089224" y="1507007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7E175443-3E02-371B-2040-6D1320930ADE}"/>
                  </a:ext>
                </a:extLst>
              </p:cNvPr>
              <p:cNvSpPr txBox="1"/>
              <p:nvPr/>
            </p:nvSpPr>
            <p:spPr>
              <a:xfrm>
                <a:off x="8836401" y="2545561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55A09BF3-4FA2-AD99-FC2C-9776D469BF76}"/>
                  </a:ext>
                </a:extLst>
              </p:cNvPr>
              <p:cNvSpPr txBox="1"/>
              <p:nvPr/>
            </p:nvSpPr>
            <p:spPr>
              <a:xfrm>
                <a:off x="8822396" y="2882534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00C5125A-C237-CBB8-F440-08C16AB59837}"/>
                  </a:ext>
                </a:extLst>
              </p:cNvPr>
              <p:cNvGrpSpPr/>
              <p:nvPr/>
            </p:nvGrpSpPr>
            <p:grpSpPr>
              <a:xfrm>
                <a:off x="11753808" y="5706401"/>
                <a:ext cx="1836773" cy="876088"/>
                <a:chOff x="13144533" y="6915022"/>
                <a:chExt cx="1836773" cy="876088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94EA1193-81CE-6D57-DFD6-5FA613575E2F}"/>
                    </a:ext>
                  </a:extLst>
                </p:cNvPr>
                <p:cNvGrpSpPr/>
                <p:nvPr/>
              </p:nvGrpSpPr>
              <p:grpSpPr>
                <a:xfrm>
                  <a:off x="13144533" y="6915022"/>
                  <a:ext cx="1088100" cy="876088"/>
                  <a:chOff x="5519199" y="9078198"/>
                  <a:chExt cx="1088100" cy="876088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206DD99-9BA4-FE5B-6503-48406637432F}"/>
                      </a:ext>
                    </a:extLst>
                  </p:cNvPr>
                  <p:cNvSpPr/>
                  <p:nvPr/>
                </p:nvSpPr>
                <p:spPr>
                  <a:xfrm>
                    <a:off x="5624802" y="9078198"/>
                    <a:ext cx="876894" cy="8760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600" dirty="0">
                      <a:latin typeface="Bell MT" panose="02020503060305020303" pitchFamily="18" charset="77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EBA26528-583F-DEA6-027A-127D71C3605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199" y="9285409"/>
                    <a:ext cx="1088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2400" dirty="0">
                        <a:solidFill>
                          <a:schemeClr val="bg1"/>
                        </a:solidFill>
                        <a:latin typeface="Bell MT" panose="02020503060305020303" pitchFamily="18" charset="77"/>
                      </a:rPr>
                      <a:t>Text</a:t>
                    </a:r>
                    <a:endParaRPr lang="en-CN" dirty="0">
                      <a:solidFill>
                        <a:schemeClr val="bg1"/>
                      </a:solidFill>
                      <a:latin typeface="Bell MT" panose="02020503060305020303" pitchFamily="18" charset="77"/>
                    </a:endParaRPr>
                  </a:p>
                </p:txBody>
              </p:sp>
            </p:grpSp>
            <p:pic>
              <p:nvPicPr>
                <p:cNvPr id="273" name="Graphic 272" descr="Arrow Down with solid fill">
                  <a:extLst>
                    <a:ext uri="{FF2B5EF4-FFF2-40B4-BE49-F238E27FC236}">
                      <a16:creationId xmlns:a16="http://schemas.microsoft.com/office/drawing/2014/main" id="{7A11CACF-E41B-B1CE-4AC3-31E59A70AC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4371706" y="7036401"/>
                  <a:ext cx="640080" cy="579120"/>
                </a:xfrm>
                <a:prstGeom prst="rect">
                  <a:avLst/>
                </a:prstGeom>
              </p:spPr>
            </p:pic>
          </p:grpSp>
          <p:pic>
            <p:nvPicPr>
              <p:cNvPr id="270" name="Graphic 269" descr="Document with solid fill">
                <a:extLst>
                  <a:ext uri="{FF2B5EF4-FFF2-40B4-BE49-F238E27FC236}">
                    <a16:creationId xmlns:a16="http://schemas.microsoft.com/office/drawing/2014/main" id="{45026569-6524-53B6-B931-A28FFBA8F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758277" y="55764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B454ECE-5093-19AC-3717-71E02272BFB8}"/>
                  </a:ext>
                </a:extLst>
              </p:cNvPr>
              <p:cNvSpPr txBox="1"/>
              <p:nvPr/>
            </p:nvSpPr>
            <p:spPr>
              <a:xfrm>
                <a:off x="12976375" y="6591400"/>
                <a:ext cx="250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Text Embedding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099E64F-707C-32B9-0162-E2F4DB38CDE9}"/>
                  </a:ext>
                </a:extLst>
              </p:cNvPr>
              <p:cNvSpPr txBox="1"/>
              <p:nvPr/>
            </p:nvSpPr>
            <p:spPr>
              <a:xfrm>
                <a:off x="1538142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X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6B351426-88CE-D151-069B-66A1217602AF}"/>
                  </a:ext>
                </a:extLst>
              </p:cNvPr>
              <p:cNvSpPr txBox="1"/>
              <p:nvPr/>
            </p:nvSpPr>
            <p:spPr>
              <a:xfrm>
                <a:off x="1604487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N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B89864C-F0D2-9BCB-9A19-C4E2A278CEBD}"/>
              </a:ext>
            </a:extLst>
          </p:cNvPr>
          <p:cNvGrpSpPr/>
          <p:nvPr/>
        </p:nvGrpSpPr>
        <p:grpSpPr>
          <a:xfrm>
            <a:off x="8965558" y="7058937"/>
            <a:ext cx="10377353" cy="3112298"/>
            <a:chOff x="8965558" y="7058937"/>
            <a:chExt cx="10377353" cy="3112298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E4FB1FB-1D38-E730-97E9-E0B4F54D13FF}"/>
                </a:ext>
              </a:extLst>
            </p:cNvPr>
            <p:cNvSpPr txBox="1"/>
            <p:nvPr/>
          </p:nvSpPr>
          <p:spPr>
            <a:xfrm>
              <a:off x="8965558" y="7058937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7D2F005-EAFA-69B1-DB74-D3357655576B}"/>
                </a:ext>
              </a:extLst>
            </p:cNvPr>
            <p:cNvGrpSpPr/>
            <p:nvPr/>
          </p:nvGrpSpPr>
          <p:grpSpPr>
            <a:xfrm>
              <a:off x="9444531" y="7907658"/>
              <a:ext cx="4697286" cy="2263577"/>
              <a:chOff x="3973980" y="5148802"/>
              <a:chExt cx="4697286" cy="2263577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78450014-1180-C472-9D0A-1DC5FB20F57E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E93AA68D-8723-43CD-380F-CA6534225695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623DDE92-B6D3-637C-AF80-487B6D849BF3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1A520AF4-94D6-DE34-BCE5-51A9168D44B8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1F73D029-B1C4-B7A0-8E10-6F0B29BADF7C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2B3A95A3-1219-2B6B-31DB-783D444A1B0B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6E4F0942-08D1-9285-8234-6FB60AB2FC2D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AECF503C-7780-0A27-3E42-587AA507976F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2406F26D-FD18-9D71-AA43-564F6078065C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4BD9285B-A2D5-6785-9B8D-98B3C2CDA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43C75615-7A28-2990-EC53-EB9655D1E20D}"/>
                </a:ext>
              </a:extLst>
            </p:cNvPr>
            <p:cNvSpPr/>
            <p:nvPr/>
          </p:nvSpPr>
          <p:spPr>
            <a:xfrm>
              <a:off x="14746724" y="8113296"/>
              <a:ext cx="2375438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6F5A1191-54E2-066A-E181-D692E098B6AF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585" y="8313240"/>
              <a:ext cx="210130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8DC8AEE8-A8F1-8E17-6254-1B0C62192CDF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607" y="9733191"/>
              <a:ext cx="40428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6BB9A414-0AA4-EB6A-FB5F-04A3922B9B5D}"/>
                </a:ext>
              </a:extLst>
            </p:cNvPr>
            <p:cNvCxnSpPr>
              <a:cxnSpLocks/>
            </p:cNvCxnSpPr>
            <p:nvPr/>
          </p:nvCxnSpPr>
          <p:spPr>
            <a:xfrm>
              <a:off x="17193274" y="9053260"/>
              <a:ext cx="86376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Graphic 309" descr="Image with solid fill">
              <a:extLst>
                <a:ext uri="{FF2B5EF4-FFF2-40B4-BE49-F238E27FC236}">
                  <a16:creationId xmlns:a16="http://schemas.microsoft.com/office/drawing/2014/main" id="{AAFB4EE6-CFA5-82F1-35F3-527E9DEFC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128146" y="8313240"/>
              <a:ext cx="1214765" cy="1388132"/>
            </a:xfrm>
            <a:prstGeom prst="rect">
              <a:avLst/>
            </a:prstGeom>
          </p:spPr>
        </p:pic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267C71F-E554-2B01-5C1B-B416D7E3CE2E}"/>
              </a:ext>
            </a:extLst>
          </p:cNvPr>
          <p:cNvSpPr txBox="1"/>
          <p:nvPr/>
        </p:nvSpPr>
        <p:spPr>
          <a:xfrm>
            <a:off x="6163245" y="5335591"/>
            <a:ext cx="106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 dirty="0">
                <a:solidFill>
                  <a:schemeClr val="bg1"/>
                </a:solidFill>
                <a:latin typeface="Bell MT" panose="02020503060305020303" pitchFamily="18" charset="77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Bell MT" panose="02020503060305020303" pitchFamily="18" charset="77"/>
              </a:rPr>
              <a:t>’</a:t>
            </a:r>
            <a:r>
              <a:rPr lang="en-CN" sz="1000" dirty="0">
                <a:solidFill>
                  <a:schemeClr val="bg1"/>
                </a:solidFill>
                <a:latin typeface="Bell MT" panose="02020503060305020303" pitchFamily="18" charset="77"/>
              </a:rPr>
              <a:t>T</a:t>
            </a:r>
            <a:r>
              <a:rPr lang="en-US" sz="700" dirty="0">
                <a:solidFill>
                  <a:schemeClr val="bg1"/>
                </a:solidFill>
                <a:latin typeface="Bell MT" panose="02020503060305020303" pitchFamily="18" charset="77"/>
              </a:rPr>
              <a:t>k</a:t>
            </a:r>
            <a:r>
              <a:rPr lang="en-US" altLang="zh-CN" sz="700" dirty="0">
                <a:solidFill>
                  <a:schemeClr val="bg1"/>
                </a:solidFill>
                <a:latin typeface="Bell MT" panose="02020503060305020303" pitchFamily="18" charset="77"/>
              </a:rPr>
              <a:t>-1</a:t>
            </a:r>
            <a:endParaRPr lang="en-CN" sz="1800" dirty="0">
              <a:solidFill>
                <a:schemeClr val="bg1"/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298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BE84-CC6B-ABE4-4BAF-6B71789B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8C8E92A-C012-B01B-4A9D-3815663270A7}"/>
              </a:ext>
            </a:extLst>
          </p:cNvPr>
          <p:cNvGrpSpPr/>
          <p:nvPr/>
        </p:nvGrpSpPr>
        <p:grpSpPr>
          <a:xfrm>
            <a:off x="1048833" y="788234"/>
            <a:ext cx="7501257" cy="5766667"/>
            <a:chOff x="1048833" y="788234"/>
            <a:chExt cx="7501257" cy="57666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53F7889-3205-FB78-EDCD-3AA7DDE94211}"/>
                </a:ext>
              </a:extLst>
            </p:cNvPr>
            <p:cNvGrpSpPr/>
            <p:nvPr/>
          </p:nvGrpSpPr>
          <p:grpSpPr>
            <a:xfrm>
              <a:off x="1289739" y="1407158"/>
              <a:ext cx="7260351" cy="5147743"/>
              <a:chOff x="1590239" y="661416"/>
              <a:chExt cx="7260351" cy="514774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2007D7E-34C0-49F2-0405-F87C1553CE48}"/>
                  </a:ext>
                </a:extLst>
              </p:cNvPr>
              <p:cNvGrpSpPr/>
              <p:nvPr/>
            </p:nvGrpSpPr>
            <p:grpSpPr>
              <a:xfrm>
                <a:off x="3390306" y="1150832"/>
                <a:ext cx="5280094" cy="4106968"/>
                <a:chOff x="1576746" y="1150832"/>
                <a:chExt cx="5280094" cy="41069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E1E0BD77-9111-4ED5-1E20-EA87B8C95778}"/>
                    </a:ext>
                  </a:extLst>
                </p:cNvPr>
                <p:cNvGrpSpPr/>
                <p:nvPr/>
              </p:nvGrpSpPr>
              <p:grpSpPr>
                <a:xfrm>
                  <a:off x="1576746" y="1150832"/>
                  <a:ext cx="2111334" cy="4106968"/>
                  <a:chOff x="1576746" y="1150832"/>
                  <a:chExt cx="2111334" cy="410696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78AA128-5D16-A1A8-24A1-41CA0E1F23E6}"/>
                      </a:ext>
                    </a:extLst>
                  </p:cNvPr>
                  <p:cNvGrpSpPr/>
                  <p:nvPr/>
                </p:nvGrpSpPr>
                <p:grpSpPr>
                  <a:xfrm>
                    <a:off x="157674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47E6A686-2F53-EA3F-8FDA-DA01EAEDC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0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9052690A-49E1-C894-650F-942993D69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81FD0D15-9CE8-CB0B-2C97-8B8807EEE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7" name="Graphic 6" descr="Arrow Down with solid fill">
                      <a:extLst>
                        <a:ext uri="{FF2B5EF4-FFF2-40B4-BE49-F238E27FC236}">
                          <a16:creationId xmlns:a16="http://schemas.microsoft.com/office/drawing/2014/main" id="{F95AA116-ABB7-E0F7-8C5C-7D0C95B26F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Arrow Down with solid fill">
                      <a:extLst>
                        <a:ext uri="{FF2B5EF4-FFF2-40B4-BE49-F238E27FC236}">
                          <a16:creationId xmlns:a16="http://schemas.microsoft.com/office/drawing/2014/main" id="{50AEDF53-7873-1FC9-AF10-90633BB2C3E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25503377-C349-D05A-2DEC-F8E50B427F6A}"/>
                      </a:ext>
                    </a:extLst>
                  </p:cNvPr>
                  <p:cNvGrpSpPr/>
                  <p:nvPr/>
                </p:nvGrpSpPr>
                <p:grpSpPr>
                  <a:xfrm>
                    <a:off x="281118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F010AF01-F96E-B6F0-4F2A-18E38A76B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CF779B02-C642-B17A-178B-66333F2B66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2C1851A9-37D7-05B1-9277-1C21F9752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59" name="Graphic 58" descr="Arrow Down with solid fill">
                      <a:extLst>
                        <a:ext uri="{FF2B5EF4-FFF2-40B4-BE49-F238E27FC236}">
                          <a16:creationId xmlns:a16="http://schemas.microsoft.com/office/drawing/2014/main" id="{4AC4C828-52C8-9AE8-07FD-56F2D34617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Arrow Down with solid fill">
                      <a:extLst>
                        <a:ext uri="{FF2B5EF4-FFF2-40B4-BE49-F238E27FC236}">
                          <a16:creationId xmlns:a16="http://schemas.microsoft.com/office/drawing/2014/main" id="{A6BACCFD-A7BF-3713-54A7-7789628B296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823BFABB-2360-82CA-BCAA-BAEC1C177B35}"/>
                      </a:ext>
                    </a:extLst>
                  </p:cNvPr>
                  <p:cNvSpPr/>
                  <p:nvPr/>
                </p:nvSpPr>
                <p:spPr>
                  <a:xfrm>
                    <a:off x="2403219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43D1A75-3870-7749-0FC2-EECDF421E657}"/>
                    </a:ext>
                  </a:extLst>
                </p:cNvPr>
                <p:cNvGrpSpPr/>
                <p:nvPr/>
              </p:nvGrpSpPr>
              <p:grpSpPr>
                <a:xfrm>
                  <a:off x="4744315" y="1150832"/>
                  <a:ext cx="2112525" cy="4106968"/>
                  <a:chOff x="4637635" y="1150832"/>
                  <a:chExt cx="2112525" cy="410696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FD4A7F50-D68A-5950-C899-3D4FE458659E}"/>
                      </a:ext>
                    </a:extLst>
                  </p:cNvPr>
                  <p:cNvGrpSpPr/>
                  <p:nvPr/>
                </p:nvGrpSpPr>
                <p:grpSpPr>
                  <a:xfrm>
                    <a:off x="4637635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CA00489C-4A8E-742F-ED05-9958BCF0C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k-2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A438F21-C12C-1AAA-62AE-0BB076149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3B76482C-0261-05B9-F605-C50BA3EDD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36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85" name="Graphic 84" descr="Arrow Down with solid fill">
                      <a:extLst>
                        <a:ext uri="{FF2B5EF4-FFF2-40B4-BE49-F238E27FC236}">
                          <a16:creationId xmlns:a16="http://schemas.microsoft.com/office/drawing/2014/main" id="{143060B1-A73A-EC49-A67B-04B151D72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Arrow Down with solid fill">
                      <a:extLst>
                        <a:ext uri="{FF2B5EF4-FFF2-40B4-BE49-F238E27FC236}">
                          <a16:creationId xmlns:a16="http://schemas.microsoft.com/office/drawing/2014/main" id="{CCBA7CB5-341C-7C7B-DDC7-480CAA41FB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AD49FBE-49A7-1B71-4208-98ED3A374E95}"/>
                      </a:ext>
                    </a:extLst>
                  </p:cNvPr>
                  <p:cNvGrpSpPr/>
                  <p:nvPr/>
                </p:nvGrpSpPr>
                <p:grpSpPr>
                  <a:xfrm>
                    <a:off x="587326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82A82F41-C261-CB8F-9725-C74809220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84CFD81C-66B3-FE37-9EE0-D4B25B7120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2655033-FC6C-6A7B-8D70-C606689561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sz="700" dirty="0">
                          <a:latin typeface="Bell MT" panose="02020503060305020303" pitchFamily="18" charset="77"/>
                        </a:rPr>
                        <a:t>k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97" name="Graphic 96" descr="Arrow Down with solid fill">
                      <a:extLst>
                        <a:ext uri="{FF2B5EF4-FFF2-40B4-BE49-F238E27FC236}">
                          <a16:creationId xmlns:a16="http://schemas.microsoft.com/office/drawing/2014/main" id="{58064289-E56C-E326-70C3-5B21315D4E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Arrow Down with solid fill">
                      <a:extLst>
                        <a:ext uri="{FF2B5EF4-FFF2-40B4-BE49-F238E27FC236}">
                          <a16:creationId xmlns:a16="http://schemas.microsoft.com/office/drawing/2014/main" id="{2A32CD41-2A5B-E992-BC83-AEF10F06E7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40ACA6A4-6E3F-3257-9047-A25F131346A1}"/>
                      </a:ext>
                    </a:extLst>
                  </p:cNvPr>
                  <p:cNvSpPr/>
                  <p:nvPr/>
                </p:nvSpPr>
                <p:spPr>
                  <a:xfrm>
                    <a:off x="5484052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84731267-81CC-0DCF-2890-DE8D5F8448E5}"/>
                    </a:ext>
                  </a:extLst>
                </p:cNvPr>
                <p:cNvGrpSpPr/>
                <p:nvPr/>
              </p:nvGrpSpPr>
              <p:grpSpPr>
                <a:xfrm>
                  <a:off x="3781844" y="149166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5376519C-EDC5-22CB-513C-86A4C52E40EC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2DD70FA0-B4A5-5F36-B797-60C95119E743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2477309A-34BA-4CBC-EA22-540E6732B2F3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F8900E66-D531-8013-A6DE-6CA1DD688E81}"/>
                    </a:ext>
                  </a:extLst>
                </p:cNvPr>
                <p:cNvGrpSpPr/>
                <p:nvPr/>
              </p:nvGrpSpPr>
              <p:grpSpPr>
                <a:xfrm>
                  <a:off x="3781844" y="310710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2022BF40-ABA9-A4E1-B2CF-BB471A0B432B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A7D64B8E-E51B-0DB9-716B-DE852912E9F4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06950DBC-965A-04B5-3A92-72A1771091EB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6A9DE227-2679-1521-B1EF-1CF2236CCF00}"/>
                    </a:ext>
                  </a:extLst>
                </p:cNvPr>
                <p:cNvGrpSpPr/>
                <p:nvPr/>
              </p:nvGrpSpPr>
              <p:grpSpPr>
                <a:xfrm>
                  <a:off x="3781844" y="472254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461CB34B-CF5C-1C35-C127-CA9346E06D8F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317DF3DD-0B8A-FE4C-B491-06519B56AF6B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AECE5C1-127D-9685-8A7C-D29D3A09C9A1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pic>
              <p:nvPicPr>
                <p:cNvPr id="116" name="Graphic 115" descr="Arrow Down with solid fill">
                  <a:extLst>
                    <a:ext uri="{FF2B5EF4-FFF2-40B4-BE49-F238E27FC236}">
                      <a16:creationId xmlns:a16="http://schemas.microsoft.com/office/drawing/2014/main" id="{56958F52-1784-D3B1-961B-D072966BCF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7845" y="210703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rrow Down with solid fill">
                  <a:extLst>
                    <a:ext uri="{FF2B5EF4-FFF2-40B4-BE49-F238E27FC236}">
                      <a16:creationId xmlns:a16="http://schemas.microsoft.com/office/drawing/2014/main" id="{EDF82A99-AD62-E86D-0FF4-6B1920A8D0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3226" y="3722476"/>
                  <a:ext cx="640080" cy="579120"/>
                </a:xfrm>
                <a:prstGeom prst="rect">
                  <a:avLst/>
                </a:prstGeom>
              </p:spPr>
            </p:pic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A866FAE5-A174-3569-A25D-D8CB93365745}"/>
                    </a:ext>
                  </a:extLst>
                </p:cNvPr>
                <p:cNvSpPr/>
                <p:nvPr/>
              </p:nvSpPr>
              <p:spPr>
                <a:xfrm>
                  <a:off x="3670466" y="1863090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264F5FD6-A5C7-5E23-82D1-143D84BDED5D}"/>
                    </a:ext>
                  </a:extLst>
                </p:cNvPr>
                <p:cNvSpPr/>
                <p:nvPr/>
              </p:nvSpPr>
              <p:spPr>
                <a:xfrm>
                  <a:off x="4430141" y="1903148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AC802F2-5D1A-4B2B-E787-94BD2F24622A}"/>
                  </a:ext>
                </a:extLst>
              </p:cNvPr>
              <p:cNvSpPr/>
              <p:nvPr/>
            </p:nvSpPr>
            <p:spPr>
              <a:xfrm>
                <a:off x="3246120" y="4307364"/>
                <a:ext cx="5547360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5EB1D77-A5D4-653E-C2F1-A83EE99F561B}"/>
                  </a:ext>
                </a:extLst>
              </p:cNvPr>
              <p:cNvSpPr/>
              <p:nvPr/>
            </p:nvSpPr>
            <p:spPr>
              <a:xfrm>
                <a:off x="3302356" y="1082252"/>
                <a:ext cx="1019915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B897516-FCE3-C667-0687-448236BBC7FE}"/>
                  </a:ext>
                </a:extLst>
              </p:cNvPr>
              <p:cNvSpPr txBox="1"/>
              <p:nvPr/>
            </p:nvSpPr>
            <p:spPr>
              <a:xfrm>
                <a:off x="1701040" y="2182260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DDIM+Text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6E6780-9F92-0624-BF55-CDFF264E4F73}"/>
                  </a:ext>
                </a:extLst>
              </p:cNvPr>
              <p:cNvSpPr txBox="1"/>
              <p:nvPr/>
            </p:nvSpPr>
            <p:spPr>
              <a:xfrm>
                <a:off x="1590239" y="3710285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DDIM-Inverse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59B2339-1B02-1803-BBD0-26A92699F90D}"/>
                  </a:ext>
                </a:extLst>
              </p:cNvPr>
              <p:cNvSpPr txBox="1"/>
              <p:nvPr/>
            </p:nvSpPr>
            <p:spPr>
              <a:xfrm>
                <a:off x="2359417" y="661416"/>
                <a:ext cx="293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Initial Noise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807B185-2D1D-DBDC-0D89-040E2F80FC40}"/>
                  </a:ext>
                </a:extLst>
              </p:cNvPr>
              <p:cNvSpPr txBox="1"/>
              <p:nvPr/>
            </p:nvSpPr>
            <p:spPr>
              <a:xfrm>
                <a:off x="5458987" y="5347494"/>
                <a:ext cx="339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Golden Noise Sequence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883B034-662D-83A0-E1FC-F2E0E168D3A2}"/>
                </a:ext>
              </a:extLst>
            </p:cNvPr>
            <p:cNvSpPr txBox="1"/>
            <p:nvPr/>
          </p:nvSpPr>
          <p:spPr>
            <a:xfrm>
              <a:off x="1048833" y="788234"/>
              <a:ext cx="709244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Golden Noise Sequence</a:t>
              </a:r>
              <a:r>
                <a:rPr lang="zh-CN" alt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 </a:t>
              </a:r>
              <a:r>
                <a:rPr lang="en-US" altLang="zh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Dataset Collection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C9436BA-9EB6-B994-3F3D-7EB6BF00657F}"/>
              </a:ext>
            </a:extLst>
          </p:cNvPr>
          <p:cNvGrpSpPr/>
          <p:nvPr/>
        </p:nvGrpSpPr>
        <p:grpSpPr>
          <a:xfrm>
            <a:off x="969627" y="7075031"/>
            <a:ext cx="8197771" cy="3542824"/>
            <a:chOff x="995027" y="7191871"/>
            <a:chExt cx="8197771" cy="354282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436B834-F799-E169-831D-6071531638A0}"/>
                </a:ext>
              </a:extLst>
            </p:cNvPr>
            <p:cNvGrpSpPr/>
            <p:nvPr/>
          </p:nvGrpSpPr>
          <p:grpSpPr>
            <a:xfrm>
              <a:off x="1531742" y="8018497"/>
              <a:ext cx="7661056" cy="2716198"/>
              <a:chOff x="2268781" y="7238088"/>
              <a:chExt cx="7661056" cy="271619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1845B96-15AD-6F3F-D7F9-565F5BC1F144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A7C29BD-6467-6D7A-4D24-55C6935A7C7F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F97ABB8-F4FF-3E29-5EEE-A78138E4E0FE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8CF962AB-9344-CED3-2DAD-A03788A1D285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140" name="Graphic 139" descr="Arrow Down with solid fill">
                <a:extLst>
                  <a:ext uri="{FF2B5EF4-FFF2-40B4-BE49-F238E27FC236}">
                    <a16:creationId xmlns:a16="http://schemas.microsoft.com/office/drawing/2014/main" id="{B8596787-7653-D6BE-6B90-38B60C657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1" name="Graphic 140" descr="Arrow Down with solid fill">
                <a:extLst>
                  <a:ext uri="{FF2B5EF4-FFF2-40B4-BE49-F238E27FC236}">
                    <a16:creationId xmlns:a16="http://schemas.microsoft.com/office/drawing/2014/main" id="{F0E5672E-EA46-E548-6913-AF3ADE6C3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7AFA26D-FF7A-F8DC-F5B2-5F4E31A0A6A0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A170D708-BEF5-BB2C-F412-7DFF9812F94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CA70E48B-DC35-E95C-7406-C66BB4EC2079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9AC1CB40-171A-9197-A3F1-DB75A0DB2F2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143" name="Graphic 142" descr="Arrow Down with solid fill">
                <a:extLst>
                  <a:ext uri="{FF2B5EF4-FFF2-40B4-BE49-F238E27FC236}">
                    <a16:creationId xmlns:a16="http://schemas.microsoft.com/office/drawing/2014/main" id="{899A3638-663F-6F0D-6AD1-B20298D551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4" name="Graphic 143" descr="Arrow Down with solid fill">
                <a:extLst>
                  <a:ext uri="{FF2B5EF4-FFF2-40B4-BE49-F238E27FC236}">
                    <a16:creationId xmlns:a16="http://schemas.microsoft.com/office/drawing/2014/main" id="{CB496DCC-4A3B-B0B5-505C-960EC436A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B0EDA2E1-3A71-7BCA-4176-88E5E090D3B5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5FEB3AC4-ED5F-D8A6-7F13-E7EC8AAD6A92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D46F26D7-DDF4-D52A-DF45-57A4D92DF8B1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0C6E3578-D0D0-F7B4-9880-4BF5EF39B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F95498E-5BCB-4D3F-4A07-D014AEE969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151BB5E9-FF53-5C4D-6C3B-EA06F21983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0F705B77-0060-C41F-C26D-994D60048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EC883C40-FF56-29BD-02EC-1AFC3530D9CE}"/>
                </a:ext>
              </a:extLst>
            </p:cNvPr>
            <p:cNvSpPr txBox="1"/>
            <p:nvPr/>
          </p:nvSpPr>
          <p:spPr>
            <a:xfrm>
              <a:off x="995027" y="719187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Math Model: Conditional Markov Chain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4CE5EC5A-2CBC-50AB-04F9-017F28FAD9E1}"/>
              </a:ext>
            </a:extLst>
          </p:cNvPr>
          <p:cNvGrpSpPr/>
          <p:nvPr/>
        </p:nvGrpSpPr>
        <p:grpSpPr>
          <a:xfrm>
            <a:off x="8910534" y="788234"/>
            <a:ext cx="9621438" cy="6264831"/>
            <a:chOff x="8910534" y="788234"/>
            <a:chExt cx="9621438" cy="626483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FB83571-4F2C-B173-5665-FE1F40B7C39A}"/>
                </a:ext>
              </a:extLst>
            </p:cNvPr>
            <p:cNvSpPr txBox="1"/>
            <p:nvPr/>
          </p:nvSpPr>
          <p:spPr>
            <a:xfrm>
              <a:off x="8910534" y="788234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GNSNet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2C7695B-8C8C-D83A-3EF1-8EAE9372B866}"/>
                </a:ext>
              </a:extLst>
            </p:cNvPr>
            <p:cNvGrpSpPr/>
            <p:nvPr/>
          </p:nvGrpSpPr>
          <p:grpSpPr>
            <a:xfrm>
              <a:off x="9127196" y="1507007"/>
              <a:ext cx="9404776" cy="5546058"/>
              <a:chOff x="8822396" y="1507007"/>
              <a:chExt cx="9404776" cy="554605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4238A4E-A6E3-2DC8-05B9-6143C7FFDDE6}"/>
                  </a:ext>
                </a:extLst>
              </p:cNvPr>
              <p:cNvGrpSpPr/>
              <p:nvPr/>
            </p:nvGrpSpPr>
            <p:grpSpPr>
              <a:xfrm>
                <a:off x="13694362" y="2143747"/>
                <a:ext cx="868706" cy="194416"/>
                <a:chOff x="5294904" y="3852850"/>
                <a:chExt cx="868706" cy="19441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48B9FA6E-A5D9-46D2-AFD8-517CD1C958AB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C1B55B6B-FD55-E7C7-25A0-6D44B98AAF5E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A4EAB397-70F5-0440-3D84-BF55D25A58B9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C83FF2E7-9E13-2FE9-D222-C65FA6FCFB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0279" y="4597935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6BB1E663-4A9D-D581-465E-73E075B1F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79057" y="4565174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02A2A218-7EAD-8A3A-7A5F-8EDB46B7F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98731" y="4518946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E0F63FD9-172C-4A14-88ED-E3880121E2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8893" y="4518945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94D36AD-DCEF-57D4-C9FD-57D8C625AAE1}"/>
                  </a:ext>
                </a:extLst>
              </p:cNvPr>
              <p:cNvSpPr/>
              <p:nvPr/>
            </p:nvSpPr>
            <p:spPr>
              <a:xfrm>
                <a:off x="10395978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3B5AA2AF-D25F-782B-3CDC-E1BC3CC71804}"/>
                  </a:ext>
                </a:extLst>
              </p:cNvPr>
              <p:cNvSpPr/>
              <p:nvPr/>
            </p:nvSpPr>
            <p:spPr>
              <a:xfrm>
                <a:off x="11993059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687429D-8F91-97DF-75CC-37421AB381D4}"/>
                  </a:ext>
                </a:extLst>
              </p:cNvPr>
              <p:cNvSpPr/>
              <p:nvPr/>
            </p:nvSpPr>
            <p:spPr>
              <a:xfrm>
                <a:off x="15583059" y="33626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CD65EA2-5CB3-2326-8966-5650EEA53F24}"/>
                  </a:ext>
                </a:extLst>
              </p:cNvPr>
              <p:cNvSpPr/>
              <p:nvPr/>
            </p:nvSpPr>
            <p:spPr>
              <a:xfrm>
                <a:off x="17180140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49" name="Graphic 248" descr="Arrow Down with solid fill">
                <a:extLst>
                  <a:ext uri="{FF2B5EF4-FFF2-40B4-BE49-F238E27FC236}">
                    <a16:creationId xmlns:a16="http://schemas.microsoft.com/office/drawing/2014/main" id="{65A189DB-0000-89DD-82D2-7B3151BE3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1312925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0" name="Graphic 249" descr="Arrow Down with solid fill">
                <a:extLst>
                  <a:ext uri="{FF2B5EF4-FFF2-40B4-BE49-F238E27FC236}">
                    <a16:creationId xmlns:a16="http://schemas.microsoft.com/office/drawing/2014/main" id="{D9C3C9FB-C270-0879-D4EC-054227B375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2910006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E944675D-393C-D817-ED19-91194A1D1F69}"/>
                  </a:ext>
                </a:extLst>
              </p:cNvPr>
              <p:cNvGrpSpPr/>
              <p:nvPr/>
            </p:nvGrpSpPr>
            <p:grpSpPr>
              <a:xfrm>
                <a:off x="13694362" y="3712335"/>
                <a:ext cx="868706" cy="194416"/>
                <a:chOff x="5294904" y="3852850"/>
                <a:chExt cx="868706" cy="194416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40AA0554-B355-7C51-F5F9-1B4808F5E147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E2F22E92-1BB9-2CA1-8A01-5970F98EF06E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BDC04C6F-49C6-5190-25A1-6460DBCB15C8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252" name="Graphic 251" descr="Arrow Down with solid fill">
                <a:extLst>
                  <a:ext uri="{FF2B5EF4-FFF2-40B4-BE49-F238E27FC236}">
                    <a16:creationId xmlns:a16="http://schemas.microsoft.com/office/drawing/2014/main" id="{AEC60DD6-ADDF-7F9D-A01B-DC40EC40B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4716244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3" name="Graphic 252" descr="Arrow Down with solid fill">
                <a:extLst>
                  <a:ext uri="{FF2B5EF4-FFF2-40B4-BE49-F238E27FC236}">
                    <a16:creationId xmlns:a16="http://schemas.microsoft.com/office/drawing/2014/main" id="{C21E2FE7-4432-7C92-4476-5CD0DA2A6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6507492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C4AB327-9A46-89C8-EBEE-38D5DAB99A0D}"/>
                  </a:ext>
                </a:extLst>
              </p:cNvPr>
              <p:cNvGrpSpPr/>
              <p:nvPr/>
            </p:nvGrpSpPr>
            <p:grpSpPr>
              <a:xfrm>
                <a:off x="10225840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FF819949-B831-A749-995A-9A154C7F07C4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06762964-3979-E8F0-6361-A7E738EB5C1A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E4B5EB94-8BD2-3ED0-1A48-5CBBB29E6912}"/>
                  </a:ext>
                </a:extLst>
              </p:cNvPr>
              <p:cNvGrpSpPr/>
              <p:nvPr/>
            </p:nvGrpSpPr>
            <p:grpSpPr>
              <a:xfrm>
                <a:off x="10378587" y="267620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8" name="Graphic 287" descr="Arrow Down with solid fill">
                  <a:extLst>
                    <a:ext uri="{FF2B5EF4-FFF2-40B4-BE49-F238E27FC236}">
                      <a16:creationId xmlns:a16="http://schemas.microsoft.com/office/drawing/2014/main" id="{31C29357-DAF3-93D7-4535-760CE90960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Arrow Down with solid fill">
                  <a:extLst>
                    <a:ext uri="{FF2B5EF4-FFF2-40B4-BE49-F238E27FC236}">
                      <a16:creationId xmlns:a16="http://schemas.microsoft.com/office/drawing/2014/main" id="{484C4198-1F12-765A-9441-C40D4D7FBA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B380251-DE51-22EB-32F4-4AFA14FA9BF3}"/>
                  </a:ext>
                </a:extLst>
              </p:cNvPr>
              <p:cNvGrpSpPr/>
              <p:nvPr/>
            </p:nvGrpSpPr>
            <p:grpSpPr>
              <a:xfrm>
                <a:off x="1182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D8831821-A428-05C1-4B73-AF12AD839986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8E0FCFA1-567C-967D-00DE-39FFCD0B5AD1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DB170922-AF4E-85EC-A2AB-D26B4BEF4501}"/>
                  </a:ext>
                </a:extLst>
              </p:cNvPr>
              <p:cNvGrpSpPr/>
              <p:nvPr/>
            </p:nvGrpSpPr>
            <p:grpSpPr>
              <a:xfrm>
                <a:off x="1541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8BDDF097-2D4F-1C2E-6112-7925D99E2479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42BAF648-2E88-FBBE-F82C-A739F32CB05D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8B59A656-FF4C-CC0A-6AA3-B7F307F2BDDC}"/>
                  </a:ext>
                </a:extLst>
              </p:cNvPr>
              <p:cNvGrpSpPr/>
              <p:nvPr/>
            </p:nvGrpSpPr>
            <p:grpSpPr>
              <a:xfrm>
                <a:off x="17010002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76BDCCEF-75B5-36FF-32D1-92C417635A75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E0245011-B0D4-E1B7-F236-E8E2606971D7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0315D8D1-5D63-3929-D038-7A9E9B10E28D}"/>
                  </a:ext>
                </a:extLst>
              </p:cNvPr>
              <p:cNvGrpSpPr/>
              <p:nvPr/>
            </p:nvGrpSpPr>
            <p:grpSpPr>
              <a:xfrm>
                <a:off x="11948784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0" name="Graphic 279" descr="Arrow Down with solid fill">
                  <a:extLst>
                    <a:ext uri="{FF2B5EF4-FFF2-40B4-BE49-F238E27FC236}">
                      <a16:creationId xmlns:a16="http://schemas.microsoft.com/office/drawing/2014/main" id="{7EFA5F7B-6E9F-1BAD-D3FB-755EC0852C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1" name="Graphic 280" descr="Arrow Down with solid fill">
                  <a:extLst>
                    <a:ext uri="{FF2B5EF4-FFF2-40B4-BE49-F238E27FC236}">
                      <a16:creationId xmlns:a16="http://schemas.microsoft.com/office/drawing/2014/main" id="{8F3EE8A2-58FF-EA12-750E-A8541F6731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DDF1DA7D-D7FC-B8A1-A5D8-9D6BB51CD684}"/>
                  </a:ext>
                </a:extLst>
              </p:cNvPr>
              <p:cNvGrpSpPr/>
              <p:nvPr/>
            </p:nvGrpSpPr>
            <p:grpSpPr>
              <a:xfrm>
                <a:off x="15534173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8" name="Graphic 277" descr="Arrow Down with solid fill">
                  <a:extLst>
                    <a:ext uri="{FF2B5EF4-FFF2-40B4-BE49-F238E27FC236}">
                      <a16:creationId xmlns:a16="http://schemas.microsoft.com/office/drawing/2014/main" id="{6C091CAD-C672-90D9-1C62-6237C2A5BB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9" name="Graphic 278" descr="Arrow Down with solid fill">
                  <a:extLst>
                    <a:ext uri="{FF2B5EF4-FFF2-40B4-BE49-F238E27FC236}">
                      <a16:creationId xmlns:a16="http://schemas.microsoft.com/office/drawing/2014/main" id="{1FE9C98D-2B9B-58DB-5068-A843F7648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6EC65E94-C47B-7DB7-56AC-685DE424EAB4}"/>
                  </a:ext>
                </a:extLst>
              </p:cNvPr>
              <p:cNvGrpSpPr/>
              <p:nvPr/>
            </p:nvGrpSpPr>
            <p:grpSpPr>
              <a:xfrm>
                <a:off x="17130954" y="2663299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6" name="Graphic 275" descr="Arrow Down with solid fill">
                  <a:extLst>
                    <a:ext uri="{FF2B5EF4-FFF2-40B4-BE49-F238E27FC236}">
                      <a16:creationId xmlns:a16="http://schemas.microsoft.com/office/drawing/2014/main" id="{39828A8B-EAE0-ECFA-F3A5-5AF6EC7548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7" name="Graphic 276" descr="Arrow Down with solid fill">
                  <a:extLst>
                    <a:ext uri="{FF2B5EF4-FFF2-40B4-BE49-F238E27FC236}">
                      <a16:creationId xmlns:a16="http://schemas.microsoft.com/office/drawing/2014/main" id="{0EAC2BB1-75F4-87AF-EAA5-B9B7F9EF9C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262" name="Curved Left Arrow 261">
                <a:extLst>
                  <a:ext uri="{FF2B5EF4-FFF2-40B4-BE49-F238E27FC236}">
                    <a16:creationId xmlns:a16="http://schemas.microsoft.com/office/drawing/2014/main" id="{6A0764B6-DC67-6B80-C5A5-C69E909A5BD6}"/>
                  </a:ext>
                </a:extLst>
              </p:cNvPr>
              <p:cNvSpPr/>
              <p:nvPr/>
            </p:nvSpPr>
            <p:spPr>
              <a:xfrm rot="16200000">
                <a:off x="10683974" y="130070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Curved Left Arrow 262">
                <a:extLst>
                  <a:ext uri="{FF2B5EF4-FFF2-40B4-BE49-F238E27FC236}">
                    <a16:creationId xmlns:a16="http://schemas.microsoft.com/office/drawing/2014/main" id="{CE5047E1-7BF0-8906-9353-7FE548F81783}"/>
                  </a:ext>
                </a:extLst>
              </p:cNvPr>
              <p:cNvSpPr/>
              <p:nvPr/>
            </p:nvSpPr>
            <p:spPr>
              <a:xfrm rot="16200000">
                <a:off x="12281055" y="1298780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Curved Left Arrow 263">
                <a:extLst>
                  <a:ext uri="{FF2B5EF4-FFF2-40B4-BE49-F238E27FC236}">
                    <a16:creationId xmlns:a16="http://schemas.microsoft.com/office/drawing/2014/main" id="{77EC6110-76C4-28F3-B84E-8BC0C2F4F802}"/>
                  </a:ext>
                </a:extLst>
              </p:cNvPr>
              <p:cNvSpPr/>
              <p:nvPr/>
            </p:nvSpPr>
            <p:spPr>
              <a:xfrm rot="16200000">
                <a:off x="15901045" y="1294742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Curved Left Arrow 264">
                <a:extLst>
                  <a:ext uri="{FF2B5EF4-FFF2-40B4-BE49-F238E27FC236}">
                    <a16:creationId xmlns:a16="http://schemas.microsoft.com/office/drawing/2014/main" id="{F9A1710D-E09E-B6A1-0E48-C7554DD2BA19}"/>
                  </a:ext>
                </a:extLst>
              </p:cNvPr>
              <p:cNvSpPr/>
              <p:nvPr/>
            </p:nvSpPr>
            <p:spPr>
              <a:xfrm rot="16200000">
                <a:off x="17498126" y="12947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25FDBA8-0841-0863-BC9D-DD07C5EA08E9}"/>
                  </a:ext>
                </a:extLst>
              </p:cNvPr>
              <p:cNvSpPr txBox="1"/>
              <p:nvPr/>
            </p:nvSpPr>
            <p:spPr>
              <a:xfrm>
                <a:off x="9089224" y="1507007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C4750A8F-7013-765C-36E2-3300AAACD088}"/>
                  </a:ext>
                </a:extLst>
              </p:cNvPr>
              <p:cNvSpPr txBox="1"/>
              <p:nvPr/>
            </p:nvSpPr>
            <p:spPr>
              <a:xfrm>
                <a:off x="8836401" y="2545561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3ABBF5A-8D20-9E1B-7A38-03FA1FAE59A5}"/>
                  </a:ext>
                </a:extLst>
              </p:cNvPr>
              <p:cNvSpPr txBox="1"/>
              <p:nvPr/>
            </p:nvSpPr>
            <p:spPr>
              <a:xfrm>
                <a:off x="8822396" y="2882534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482900AA-F41F-54DB-D065-51494E1A8115}"/>
                  </a:ext>
                </a:extLst>
              </p:cNvPr>
              <p:cNvGrpSpPr/>
              <p:nvPr/>
            </p:nvGrpSpPr>
            <p:grpSpPr>
              <a:xfrm>
                <a:off x="11753808" y="5706401"/>
                <a:ext cx="1836773" cy="876088"/>
                <a:chOff x="13144533" y="6915022"/>
                <a:chExt cx="1836773" cy="876088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0AF23786-0066-D8D4-22BF-B1A6B4810114}"/>
                    </a:ext>
                  </a:extLst>
                </p:cNvPr>
                <p:cNvGrpSpPr/>
                <p:nvPr/>
              </p:nvGrpSpPr>
              <p:grpSpPr>
                <a:xfrm>
                  <a:off x="13144533" y="6915022"/>
                  <a:ext cx="1088100" cy="876088"/>
                  <a:chOff x="5519199" y="9078198"/>
                  <a:chExt cx="1088100" cy="876088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7C93BC70-6F50-74AD-9E53-2F65C1765B01}"/>
                      </a:ext>
                    </a:extLst>
                  </p:cNvPr>
                  <p:cNvSpPr/>
                  <p:nvPr/>
                </p:nvSpPr>
                <p:spPr>
                  <a:xfrm>
                    <a:off x="5624802" y="9078198"/>
                    <a:ext cx="876894" cy="8760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600" dirty="0">
                      <a:latin typeface="Bell MT" panose="02020503060305020303" pitchFamily="18" charset="77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D95683E9-B2DD-2454-463A-9E0245BCCDE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199" y="9285409"/>
                    <a:ext cx="1088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2400" dirty="0">
                        <a:solidFill>
                          <a:schemeClr val="bg1"/>
                        </a:solidFill>
                        <a:latin typeface="Bell MT" panose="02020503060305020303" pitchFamily="18" charset="77"/>
                      </a:rPr>
                      <a:t>Text</a:t>
                    </a:r>
                    <a:endParaRPr lang="en-CN" dirty="0">
                      <a:solidFill>
                        <a:schemeClr val="bg1"/>
                      </a:solidFill>
                      <a:latin typeface="Bell MT" panose="02020503060305020303" pitchFamily="18" charset="77"/>
                    </a:endParaRPr>
                  </a:p>
                </p:txBody>
              </p:sp>
            </p:grpSp>
            <p:pic>
              <p:nvPicPr>
                <p:cNvPr id="273" name="Graphic 272" descr="Arrow Down with solid fill">
                  <a:extLst>
                    <a:ext uri="{FF2B5EF4-FFF2-40B4-BE49-F238E27FC236}">
                      <a16:creationId xmlns:a16="http://schemas.microsoft.com/office/drawing/2014/main" id="{BB931E32-50E6-8539-9867-D36578BF2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4371706" y="7036401"/>
                  <a:ext cx="640080" cy="579120"/>
                </a:xfrm>
                <a:prstGeom prst="rect">
                  <a:avLst/>
                </a:prstGeom>
              </p:spPr>
            </p:pic>
          </p:grpSp>
          <p:pic>
            <p:nvPicPr>
              <p:cNvPr id="270" name="Graphic 269" descr="Document with solid fill">
                <a:extLst>
                  <a:ext uri="{FF2B5EF4-FFF2-40B4-BE49-F238E27FC236}">
                    <a16:creationId xmlns:a16="http://schemas.microsoft.com/office/drawing/2014/main" id="{9E19AC33-6FBE-7F50-3A48-FA8730965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758277" y="55764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0CEFD1A3-A5FF-56C3-9C75-8CC267AA2924}"/>
                  </a:ext>
                </a:extLst>
              </p:cNvPr>
              <p:cNvSpPr txBox="1"/>
              <p:nvPr/>
            </p:nvSpPr>
            <p:spPr>
              <a:xfrm>
                <a:off x="12976375" y="6591400"/>
                <a:ext cx="250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Text Embedding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686B0871-7625-729A-DB3F-9DD9F313F8EC}"/>
                  </a:ext>
                </a:extLst>
              </p:cNvPr>
              <p:cNvSpPr txBox="1"/>
              <p:nvPr/>
            </p:nvSpPr>
            <p:spPr>
              <a:xfrm>
                <a:off x="1538142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X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3CC258A-D43F-2AD9-DEC9-B2307E425589}"/>
                  </a:ext>
                </a:extLst>
              </p:cNvPr>
              <p:cNvSpPr txBox="1"/>
              <p:nvPr/>
            </p:nvSpPr>
            <p:spPr>
              <a:xfrm>
                <a:off x="1604487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N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1051C01E-7FD6-3B26-1CC7-EFC7E96BE8DB}"/>
              </a:ext>
            </a:extLst>
          </p:cNvPr>
          <p:cNvGrpSpPr/>
          <p:nvPr/>
        </p:nvGrpSpPr>
        <p:grpSpPr>
          <a:xfrm>
            <a:off x="8965558" y="7058937"/>
            <a:ext cx="10377353" cy="3112298"/>
            <a:chOff x="8965558" y="7058937"/>
            <a:chExt cx="10377353" cy="3112298"/>
          </a:xfrm>
        </p:grpSpPr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BCE1BE7-ECE4-F3AD-93D5-6BC08C97757D}"/>
                </a:ext>
              </a:extLst>
            </p:cNvPr>
            <p:cNvSpPr txBox="1"/>
            <p:nvPr/>
          </p:nvSpPr>
          <p:spPr>
            <a:xfrm>
              <a:off x="8965558" y="7058937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EB799508-77EA-35C5-125C-A3AD181F1104}"/>
                </a:ext>
              </a:extLst>
            </p:cNvPr>
            <p:cNvGrpSpPr/>
            <p:nvPr/>
          </p:nvGrpSpPr>
          <p:grpSpPr>
            <a:xfrm>
              <a:off x="9444531" y="7907658"/>
              <a:ext cx="4697286" cy="2263577"/>
              <a:chOff x="3973980" y="5148802"/>
              <a:chExt cx="4697286" cy="2263577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E7ACCC5B-34BD-0BDB-74AC-8611DD5B46C1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5A59787A-4581-C1E1-CC82-BCB6123A3CCD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043A0A40-001E-27B0-900E-6733A409ABD6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5F914B90-E9F0-7A86-BED4-0DCAA2DE415A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3C077419-3F10-7283-084D-CD9F9D2DD6D8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A93E834D-0338-F4A1-314E-4BC087272CF6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328DC656-5F00-CD71-23C6-05DC24DA4902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317" name="Straight Arrow Connector 316">
                  <a:extLst>
                    <a:ext uri="{FF2B5EF4-FFF2-40B4-BE49-F238E27FC236}">
                      <a16:creationId xmlns:a16="http://schemas.microsoft.com/office/drawing/2014/main" id="{5EA90BB4-550D-ED21-A38A-7B15CB4CAEA4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Arrow Connector 317">
                  <a:extLst>
                    <a:ext uri="{FF2B5EF4-FFF2-40B4-BE49-F238E27FC236}">
                      <a16:creationId xmlns:a16="http://schemas.microsoft.com/office/drawing/2014/main" id="{33765A00-D869-DEAE-CC29-A2038BD95E17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B9CEFC18-6F44-2355-2172-9D0D80207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A3600C01-F719-833F-0C7C-10416E813736}"/>
                </a:ext>
              </a:extLst>
            </p:cNvPr>
            <p:cNvSpPr/>
            <p:nvPr/>
          </p:nvSpPr>
          <p:spPr>
            <a:xfrm>
              <a:off x="14746724" y="8113296"/>
              <a:ext cx="2375438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C6DA5583-6A6C-E6A1-FFAF-3A788DF83191}"/>
                </a:ext>
              </a:extLst>
            </p:cNvPr>
            <p:cNvCxnSpPr>
              <a:cxnSpLocks/>
            </p:cNvCxnSpPr>
            <p:nvPr/>
          </p:nvCxnSpPr>
          <p:spPr>
            <a:xfrm>
              <a:off x="12527585" y="8313240"/>
              <a:ext cx="210130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E2AADC0C-5935-F996-6CCF-D030C69FCE7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607" y="9733191"/>
              <a:ext cx="40428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7C9BD569-22A0-F170-26FD-B2007FC4773B}"/>
                </a:ext>
              </a:extLst>
            </p:cNvPr>
            <p:cNvCxnSpPr>
              <a:cxnSpLocks/>
            </p:cNvCxnSpPr>
            <p:nvPr/>
          </p:nvCxnSpPr>
          <p:spPr>
            <a:xfrm>
              <a:off x="17193274" y="9053260"/>
              <a:ext cx="863760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0" name="Graphic 309" descr="Image with solid fill">
              <a:extLst>
                <a:ext uri="{FF2B5EF4-FFF2-40B4-BE49-F238E27FC236}">
                  <a16:creationId xmlns:a16="http://schemas.microsoft.com/office/drawing/2014/main" id="{078C8318-3209-6FF7-344D-9C8A517C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8128146" y="8313240"/>
              <a:ext cx="1214765" cy="1388132"/>
            </a:xfrm>
            <a:prstGeom prst="rect">
              <a:avLst/>
            </a:prstGeom>
          </p:spPr>
        </p:pic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A7B1E21F-9E6E-3711-C814-25C6E7547343}"/>
              </a:ext>
            </a:extLst>
          </p:cNvPr>
          <p:cNvSpPr txBox="1"/>
          <p:nvPr/>
        </p:nvSpPr>
        <p:spPr>
          <a:xfrm>
            <a:off x="6163245" y="5335591"/>
            <a:ext cx="106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 dirty="0">
                <a:solidFill>
                  <a:schemeClr val="bg1"/>
                </a:solidFill>
                <a:latin typeface="Bell MT" panose="02020503060305020303" pitchFamily="18" charset="77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Bell MT" panose="02020503060305020303" pitchFamily="18" charset="77"/>
              </a:rPr>
              <a:t>’</a:t>
            </a:r>
            <a:r>
              <a:rPr lang="en-CN" sz="1000" dirty="0">
                <a:solidFill>
                  <a:schemeClr val="bg1"/>
                </a:solidFill>
                <a:latin typeface="Bell MT" panose="02020503060305020303" pitchFamily="18" charset="77"/>
              </a:rPr>
              <a:t>T</a:t>
            </a:r>
            <a:r>
              <a:rPr lang="en-US" sz="700" dirty="0">
                <a:solidFill>
                  <a:schemeClr val="bg1"/>
                </a:solidFill>
                <a:latin typeface="Bell MT" panose="02020503060305020303" pitchFamily="18" charset="77"/>
              </a:rPr>
              <a:t>k</a:t>
            </a:r>
            <a:r>
              <a:rPr lang="en-US" altLang="zh-CN" sz="700" dirty="0">
                <a:solidFill>
                  <a:schemeClr val="bg1"/>
                </a:solidFill>
                <a:latin typeface="Bell MT" panose="02020503060305020303" pitchFamily="18" charset="77"/>
              </a:rPr>
              <a:t>-1</a:t>
            </a:r>
            <a:endParaRPr lang="en-CN" sz="1800" dirty="0">
              <a:solidFill>
                <a:schemeClr val="bg1"/>
              </a:solidFill>
              <a:latin typeface="Bell MT" panose="020205030603050203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9911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F3078-B459-1987-63A0-1117C789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663ED13-2EB5-889B-8DC7-6D8EA585ACE1}"/>
              </a:ext>
            </a:extLst>
          </p:cNvPr>
          <p:cNvGrpSpPr/>
          <p:nvPr/>
        </p:nvGrpSpPr>
        <p:grpSpPr>
          <a:xfrm>
            <a:off x="1048833" y="788234"/>
            <a:ext cx="7501257" cy="5766667"/>
            <a:chOff x="1048833" y="788234"/>
            <a:chExt cx="7501257" cy="5766667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68E31BD-A2A6-0E31-639B-BA13B80B6383}"/>
                </a:ext>
              </a:extLst>
            </p:cNvPr>
            <p:cNvGrpSpPr/>
            <p:nvPr/>
          </p:nvGrpSpPr>
          <p:grpSpPr>
            <a:xfrm>
              <a:off x="1289739" y="1407158"/>
              <a:ext cx="7260351" cy="5147743"/>
              <a:chOff x="1590239" y="661416"/>
              <a:chExt cx="7260351" cy="5147743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19FA15A1-F4A1-F9EE-7E75-4CC912E64CB5}"/>
                  </a:ext>
                </a:extLst>
              </p:cNvPr>
              <p:cNvGrpSpPr/>
              <p:nvPr/>
            </p:nvGrpSpPr>
            <p:grpSpPr>
              <a:xfrm>
                <a:off x="3390306" y="1150832"/>
                <a:ext cx="5280094" cy="4106968"/>
                <a:chOff x="1576746" y="1150832"/>
                <a:chExt cx="5280094" cy="4106968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D81A31BA-C9F7-F25F-84D8-BEFC05817829}"/>
                    </a:ext>
                  </a:extLst>
                </p:cNvPr>
                <p:cNvGrpSpPr/>
                <p:nvPr/>
              </p:nvGrpSpPr>
              <p:grpSpPr>
                <a:xfrm>
                  <a:off x="1576746" y="1150832"/>
                  <a:ext cx="2111334" cy="4106968"/>
                  <a:chOff x="1576746" y="1150832"/>
                  <a:chExt cx="2111334" cy="4106968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829D547C-1552-5187-AD2C-3E2E7EB39844}"/>
                      </a:ext>
                    </a:extLst>
                  </p:cNvPr>
                  <p:cNvGrpSpPr/>
                  <p:nvPr/>
                </p:nvGrpSpPr>
                <p:grpSpPr>
                  <a:xfrm>
                    <a:off x="157674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2" name="Oval 1">
                      <a:extLst>
                        <a:ext uri="{FF2B5EF4-FFF2-40B4-BE49-F238E27FC236}">
                          <a16:creationId xmlns:a16="http://schemas.microsoft.com/office/drawing/2014/main" id="{05AAF2FF-9EFB-283F-85AD-6B1FEC1B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0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3" name="Oval 2">
                      <a:extLst>
                        <a:ext uri="{FF2B5EF4-FFF2-40B4-BE49-F238E27FC236}">
                          <a16:creationId xmlns:a16="http://schemas.microsoft.com/office/drawing/2014/main" id="{B1262DE5-A99A-C4B1-82CF-BA82B2E307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BBFF04E6-35AF-9F3D-D5CC-269851E94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7" name="Graphic 6" descr="Arrow Down with solid fill">
                      <a:extLst>
                        <a:ext uri="{FF2B5EF4-FFF2-40B4-BE49-F238E27FC236}">
                          <a16:creationId xmlns:a16="http://schemas.microsoft.com/office/drawing/2014/main" id="{E2E4430B-8626-4745-6DE5-5BCDB05734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" name="Graphic 7" descr="Arrow Down with solid fill">
                      <a:extLst>
                        <a:ext uri="{FF2B5EF4-FFF2-40B4-BE49-F238E27FC236}">
                          <a16:creationId xmlns:a16="http://schemas.microsoft.com/office/drawing/2014/main" id="{C294223B-CF46-0B92-01EB-BD1D89376B3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B89C1203-CD38-F842-206C-3B5CD5812959}"/>
                      </a:ext>
                    </a:extLst>
                  </p:cNvPr>
                  <p:cNvGrpSpPr/>
                  <p:nvPr/>
                </p:nvGrpSpPr>
                <p:grpSpPr>
                  <a:xfrm>
                    <a:off x="281118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248F0036-D8AB-B6D6-B9AE-2A9620743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A13EFA02-1ACE-AB0E-E6E8-42697C320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C22DB33-47A3-C91C-5B4E-2328B510B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altLang="zh-CN" sz="700" dirty="0">
                          <a:latin typeface="Bell MT" panose="02020503060305020303" pitchFamily="18" charset="77"/>
                        </a:rPr>
                        <a:t>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59" name="Graphic 58" descr="Arrow Down with solid fill">
                      <a:extLst>
                        <a:ext uri="{FF2B5EF4-FFF2-40B4-BE49-F238E27FC236}">
                          <a16:creationId xmlns:a16="http://schemas.microsoft.com/office/drawing/2014/main" id="{A649D338-C0E9-2CA1-9C37-21CCADAC9C7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0" name="Graphic 59" descr="Arrow Down with solid fill">
                      <a:extLst>
                        <a:ext uri="{FF2B5EF4-FFF2-40B4-BE49-F238E27FC236}">
                          <a16:creationId xmlns:a16="http://schemas.microsoft.com/office/drawing/2014/main" id="{606DF06C-878B-6F68-FC2C-74716933CDF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78" name="Freeform 77">
                    <a:extLst>
                      <a:ext uri="{FF2B5EF4-FFF2-40B4-BE49-F238E27FC236}">
                        <a16:creationId xmlns:a16="http://schemas.microsoft.com/office/drawing/2014/main" id="{59DCC3BC-883C-7245-6A8C-49FCD0C0F654}"/>
                      </a:ext>
                    </a:extLst>
                  </p:cNvPr>
                  <p:cNvSpPr/>
                  <p:nvPr/>
                </p:nvSpPr>
                <p:spPr>
                  <a:xfrm>
                    <a:off x="2403219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D50A6CAC-447A-3ADC-750F-D67644FB007B}"/>
                    </a:ext>
                  </a:extLst>
                </p:cNvPr>
                <p:cNvGrpSpPr/>
                <p:nvPr/>
              </p:nvGrpSpPr>
              <p:grpSpPr>
                <a:xfrm>
                  <a:off x="4744315" y="1150832"/>
                  <a:ext cx="2112525" cy="4106968"/>
                  <a:chOff x="4637635" y="1150832"/>
                  <a:chExt cx="2112525" cy="4106968"/>
                </a:xfrm>
              </p:grpSpPr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3B65BF85-777F-1D31-4770-93AD8D0B60CC}"/>
                      </a:ext>
                    </a:extLst>
                  </p:cNvPr>
                  <p:cNvGrpSpPr/>
                  <p:nvPr/>
                </p:nvGrpSpPr>
                <p:grpSpPr>
                  <a:xfrm>
                    <a:off x="4637635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F3AC9F63-CFF4-C9D3-9096-D0BF7F3A2F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k-2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95D5300-3F9A-B7D8-C949-D515D4B0E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BCC6B996-0354-8AAC-5EB6-B703F1E11C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N" sz="36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85" name="Graphic 84" descr="Arrow Down with solid fill">
                      <a:extLst>
                        <a:ext uri="{FF2B5EF4-FFF2-40B4-BE49-F238E27FC236}">
                          <a16:creationId xmlns:a16="http://schemas.microsoft.com/office/drawing/2014/main" id="{E7CBF1DE-D2DF-C39D-A5AF-53FB003081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6" name="Graphic 85" descr="Arrow Down with solid fill">
                      <a:extLst>
                        <a:ext uri="{FF2B5EF4-FFF2-40B4-BE49-F238E27FC236}">
                          <a16:creationId xmlns:a16="http://schemas.microsoft.com/office/drawing/2014/main" id="{1F4E83EE-C094-3AE1-06A9-A65899627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CBADA4E0-B989-734A-7767-DFD59E32357E}"/>
                      </a:ext>
                    </a:extLst>
                  </p:cNvPr>
                  <p:cNvGrpSpPr/>
                  <p:nvPr/>
                </p:nvGrpSpPr>
                <p:grpSpPr>
                  <a:xfrm>
                    <a:off x="5873266" y="1150832"/>
                    <a:ext cx="876894" cy="4106968"/>
                    <a:chOff x="2552106" y="937472"/>
                    <a:chExt cx="876894" cy="4106968"/>
                  </a:xfrm>
                </p:grpSpPr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532A5AFE-5B6C-23A1-5835-E079A7D11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93747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CN" sz="600" dirty="0">
                          <a:latin typeface="Bell MT" panose="02020503060305020303" pitchFamily="18" charset="77"/>
                        </a:rPr>
                        <a:t>k-1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3" name="Oval 92">
                      <a:extLst>
                        <a:ext uri="{FF2B5EF4-FFF2-40B4-BE49-F238E27FC236}">
                          <a16:creationId xmlns:a16="http://schemas.microsoft.com/office/drawing/2014/main" id="{C72E036F-DF04-2221-B224-1F5CABE7B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255291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T-1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BDD7E6A7-22DE-C1A0-0194-34A9FFB88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52106" y="4168352"/>
                      <a:ext cx="876894" cy="876088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CN" sz="2400" dirty="0">
                          <a:latin typeface="Bell MT" panose="02020503060305020303" pitchFamily="18" charset="77"/>
                        </a:rPr>
                        <a:t>X</a:t>
                      </a:r>
                      <a:r>
                        <a:rPr lang="zh-CN" altLang="en-US" sz="2400" dirty="0">
                          <a:latin typeface="Bell MT" panose="02020503060305020303" pitchFamily="18" charset="77"/>
                        </a:rPr>
                        <a:t>’</a:t>
                      </a:r>
                      <a:r>
                        <a:rPr lang="en-CN" sz="1000" dirty="0">
                          <a:latin typeface="Bell MT" panose="02020503060305020303" pitchFamily="18" charset="77"/>
                        </a:rPr>
                        <a:t>T</a:t>
                      </a:r>
                      <a:r>
                        <a:rPr lang="en-US" sz="700" dirty="0">
                          <a:latin typeface="Bell MT" panose="02020503060305020303" pitchFamily="18" charset="77"/>
                        </a:rPr>
                        <a:t>k</a:t>
                      </a:r>
                      <a:endParaRPr lang="en-CN" sz="2400" dirty="0">
                        <a:latin typeface="Bell MT" panose="02020503060305020303" pitchFamily="18" charset="77"/>
                      </a:endParaRPr>
                    </a:p>
                  </p:txBody>
                </p:sp>
                <p:pic>
                  <p:nvPicPr>
                    <p:cNvPr id="97" name="Graphic 96" descr="Arrow Down with solid fill">
                      <a:extLst>
                        <a:ext uri="{FF2B5EF4-FFF2-40B4-BE49-F238E27FC236}">
                          <a16:creationId xmlns:a16="http://schemas.microsoft.com/office/drawing/2014/main" id="{A188C055-274F-25AA-B2FA-057FD9E58F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1893676"/>
                      <a:ext cx="640080" cy="5791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8" name="Graphic 97" descr="Arrow Down with solid fill">
                      <a:extLst>
                        <a:ext uri="{FF2B5EF4-FFF2-40B4-BE49-F238E27FC236}">
                          <a16:creationId xmlns:a16="http://schemas.microsoft.com/office/drawing/2014/main" id="{0B6519E4-FB45-01BB-15F3-6A728FD8EF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70513" y="3509116"/>
                      <a:ext cx="640080" cy="57912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9" name="Freeform 98">
                    <a:extLst>
                      <a:ext uri="{FF2B5EF4-FFF2-40B4-BE49-F238E27FC236}">
                        <a16:creationId xmlns:a16="http://schemas.microsoft.com/office/drawing/2014/main" id="{0CFFA1ED-EA24-B66C-A4CC-9FA3D485EF38}"/>
                      </a:ext>
                    </a:extLst>
                  </p:cNvPr>
                  <p:cNvSpPr/>
                  <p:nvPr/>
                </p:nvSpPr>
                <p:spPr>
                  <a:xfrm>
                    <a:off x="5484052" y="1794616"/>
                    <a:ext cx="457200" cy="2819400"/>
                  </a:xfrm>
                  <a:custGeom>
                    <a:avLst/>
                    <a:gdLst>
                      <a:gd name="connsiteX0" fmla="*/ 0 w 457200"/>
                      <a:gd name="connsiteY0" fmla="*/ 2819400 h 2819400"/>
                      <a:gd name="connsiteX1" fmla="*/ 350520 w 457200"/>
                      <a:gd name="connsiteY1" fmla="*/ 1584960 h 2819400"/>
                      <a:gd name="connsiteX2" fmla="*/ 121920 w 457200"/>
                      <a:gd name="connsiteY2" fmla="*/ 426720 h 2819400"/>
                      <a:gd name="connsiteX3" fmla="*/ 457200 w 457200"/>
                      <a:gd name="connsiteY3" fmla="*/ 0 h 281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57200" h="2819400">
                        <a:moveTo>
                          <a:pt x="0" y="2819400"/>
                        </a:moveTo>
                        <a:cubicBezTo>
                          <a:pt x="165100" y="2401570"/>
                          <a:pt x="330200" y="1983740"/>
                          <a:pt x="350520" y="1584960"/>
                        </a:cubicBezTo>
                        <a:cubicBezTo>
                          <a:pt x="370840" y="1186180"/>
                          <a:pt x="104140" y="690880"/>
                          <a:pt x="121920" y="426720"/>
                        </a:cubicBezTo>
                        <a:cubicBezTo>
                          <a:pt x="139700" y="162560"/>
                          <a:pt x="312420" y="66040"/>
                          <a:pt x="457200" y="0"/>
                        </a:cubicBezTo>
                      </a:path>
                    </a:pathLst>
                  </a:custGeom>
                  <a:noFill/>
                  <a:ln w="28575">
                    <a:headEnd type="none"/>
                    <a:tailEnd type="stealt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75B3820-88FE-3369-203E-2B73AD78EB7A}"/>
                    </a:ext>
                  </a:extLst>
                </p:cNvPr>
                <p:cNvGrpSpPr/>
                <p:nvPr/>
              </p:nvGrpSpPr>
              <p:grpSpPr>
                <a:xfrm>
                  <a:off x="3781844" y="149166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4FF29F8D-485F-8753-2E1B-46D07EAC21E8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499B2C8A-AE6F-1EAD-8ED0-CC45A4B0F74B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43E3ADD3-8072-0793-D597-B82812A5A838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91BAA8B9-DE6E-0651-8946-FB22D96C47AD}"/>
                    </a:ext>
                  </a:extLst>
                </p:cNvPr>
                <p:cNvGrpSpPr/>
                <p:nvPr/>
              </p:nvGrpSpPr>
              <p:grpSpPr>
                <a:xfrm>
                  <a:off x="3781844" y="310710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C9ACFDB8-91E4-83A6-0FCC-B77ED9328473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F7A7BD05-3E21-1090-AFA6-5F7C474030FA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B5395B1E-5BA9-3F59-A9C4-297C97217FDF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EC4ED471-1B84-0399-70A5-E09D60C9D0C0}"/>
                    </a:ext>
                  </a:extLst>
                </p:cNvPr>
                <p:cNvGrpSpPr/>
                <p:nvPr/>
              </p:nvGrpSpPr>
              <p:grpSpPr>
                <a:xfrm>
                  <a:off x="3781844" y="4722548"/>
                  <a:ext cx="868706" cy="194416"/>
                  <a:chOff x="7940014" y="518160"/>
                  <a:chExt cx="868706" cy="194416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06813B17-5844-77A7-E38A-F9DCFA39E372}"/>
                      </a:ext>
                    </a:extLst>
                  </p:cNvPr>
                  <p:cNvSpPr/>
                  <p:nvPr/>
                </p:nvSpPr>
                <p:spPr>
                  <a:xfrm flipV="1">
                    <a:off x="794001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4F3FF5A0-1CE5-89CD-1C29-FDD2B0AE037B}"/>
                      </a:ext>
                    </a:extLst>
                  </p:cNvPr>
                  <p:cNvSpPr/>
                  <p:nvPr/>
                </p:nvSpPr>
                <p:spPr>
                  <a:xfrm flipV="1">
                    <a:off x="827529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C5A6F514-4197-ECCB-2644-5121443CAF6F}"/>
                      </a:ext>
                    </a:extLst>
                  </p:cNvPr>
                  <p:cNvSpPr/>
                  <p:nvPr/>
                </p:nvSpPr>
                <p:spPr>
                  <a:xfrm flipV="1">
                    <a:off x="8610574" y="518160"/>
                    <a:ext cx="198146" cy="194416"/>
                  </a:xfrm>
                  <a:prstGeom prst="ellipse">
                    <a:avLst/>
                  </a:prstGeom>
                  <a:solidFill>
                    <a:schemeClr val="tx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2400" dirty="0"/>
                  </a:p>
                </p:txBody>
              </p:sp>
            </p:grpSp>
            <p:pic>
              <p:nvPicPr>
                <p:cNvPr id="116" name="Graphic 115" descr="Arrow Down with solid fill">
                  <a:extLst>
                    <a:ext uri="{FF2B5EF4-FFF2-40B4-BE49-F238E27FC236}">
                      <a16:creationId xmlns:a16="http://schemas.microsoft.com/office/drawing/2014/main" id="{AFD61ACD-2535-796E-F0E6-80261CE3FB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17845" y="2107036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117" name="Graphic 116" descr="Arrow Down with solid fill">
                  <a:extLst>
                    <a:ext uri="{FF2B5EF4-FFF2-40B4-BE49-F238E27FC236}">
                      <a16:creationId xmlns:a16="http://schemas.microsoft.com/office/drawing/2014/main" id="{7664BDAE-2A76-7ACA-55B7-727DFE04D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3226" y="3722476"/>
                  <a:ext cx="640080" cy="579120"/>
                </a:xfrm>
                <a:prstGeom prst="rect">
                  <a:avLst/>
                </a:prstGeom>
              </p:spPr>
            </p:pic>
            <p:sp>
              <p:nvSpPr>
                <p:cNvPr id="118" name="Freeform 117">
                  <a:extLst>
                    <a:ext uri="{FF2B5EF4-FFF2-40B4-BE49-F238E27FC236}">
                      <a16:creationId xmlns:a16="http://schemas.microsoft.com/office/drawing/2014/main" id="{BFB652D8-4DA6-36A2-6371-AA0DEB869BA1}"/>
                    </a:ext>
                  </a:extLst>
                </p:cNvPr>
                <p:cNvSpPr/>
                <p:nvPr/>
              </p:nvSpPr>
              <p:spPr>
                <a:xfrm>
                  <a:off x="3670466" y="1863090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9AB2D0C2-B0E7-5731-F9E4-C58B9B1246CD}"/>
                    </a:ext>
                  </a:extLst>
                </p:cNvPr>
                <p:cNvSpPr/>
                <p:nvPr/>
              </p:nvSpPr>
              <p:spPr>
                <a:xfrm>
                  <a:off x="4430141" y="1903148"/>
                  <a:ext cx="457200" cy="2819400"/>
                </a:xfrm>
                <a:custGeom>
                  <a:avLst/>
                  <a:gdLst>
                    <a:gd name="connsiteX0" fmla="*/ 0 w 457200"/>
                    <a:gd name="connsiteY0" fmla="*/ 2819400 h 2819400"/>
                    <a:gd name="connsiteX1" fmla="*/ 350520 w 457200"/>
                    <a:gd name="connsiteY1" fmla="*/ 1584960 h 2819400"/>
                    <a:gd name="connsiteX2" fmla="*/ 121920 w 457200"/>
                    <a:gd name="connsiteY2" fmla="*/ 426720 h 2819400"/>
                    <a:gd name="connsiteX3" fmla="*/ 457200 w 457200"/>
                    <a:gd name="connsiteY3" fmla="*/ 0 h 281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7200" h="2819400">
                      <a:moveTo>
                        <a:pt x="0" y="2819400"/>
                      </a:moveTo>
                      <a:cubicBezTo>
                        <a:pt x="165100" y="2401570"/>
                        <a:pt x="330200" y="1983740"/>
                        <a:pt x="350520" y="1584960"/>
                      </a:cubicBezTo>
                      <a:cubicBezTo>
                        <a:pt x="370840" y="1186180"/>
                        <a:pt x="104140" y="690880"/>
                        <a:pt x="121920" y="426720"/>
                      </a:cubicBezTo>
                      <a:cubicBezTo>
                        <a:pt x="139700" y="162560"/>
                        <a:pt x="312420" y="66040"/>
                        <a:pt x="457200" y="0"/>
                      </a:cubicBezTo>
                    </a:path>
                  </a:pathLst>
                </a:custGeom>
                <a:noFill/>
                <a:ln w="28575">
                  <a:headEnd type="none"/>
                  <a:tailEnd type="stealt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904ECAC-DE7F-3DCF-6608-D9D7CACD74D3}"/>
                  </a:ext>
                </a:extLst>
              </p:cNvPr>
              <p:cNvSpPr/>
              <p:nvPr/>
            </p:nvSpPr>
            <p:spPr>
              <a:xfrm>
                <a:off x="3246120" y="4307364"/>
                <a:ext cx="5547360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6DFD78F-3971-DCC4-668C-71F1E09FB560}"/>
                  </a:ext>
                </a:extLst>
              </p:cNvPr>
              <p:cNvSpPr/>
              <p:nvPr/>
            </p:nvSpPr>
            <p:spPr>
              <a:xfrm>
                <a:off x="3302356" y="1082252"/>
                <a:ext cx="1019915" cy="1026636"/>
              </a:xfrm>
              <a:prstGeom prst="rect">
                <a:avLst/>
              </a:prstGeom>
              <a:noFill/>
              <a:ln w="444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24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5CB0493-F70B-DBBC-AA48-C48F071BC75E}"/>
                  </a:ext>
                </a:extLst>
              </p:cNvPr>
              <p:cNvSpPr txBox="1"/>
              <p:nvPr/>
            </p:nvSpPr>
            <p:spPr>
              <a:xfrm>
                <a:off x="1701040" y="2182260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DDIM+Text</a:t>
                </a: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BBA3D7A-CE8C-247B-981D-1F0364868863}"/>
                  </a:ext>
                </a:extLst>
              </p:cNvPr>
              <p:cNvSpPr txBox="1"/>
              <p:nvPr/>
            </p:nvSpPr>
            <p:spPr>
              <a:xfrm>
                <a:off x="1590239" y="3710285"/>
                <a:ext cx="2213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latin typeface="Bell MT" panose="02020503060305020303" pitchFamily="18" charset="77"/>
                  </a:rPr>
                  <a:t>DDIM-Inverse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E8FF363-AB04-383A-37D2-76EB4F64C575}"/>
                  </a:ext>
                </a:extLst>
              </p:cNvPr>
              <p:cNvSpPr txBox="1"/>
              <p:nvPr/>
            </p:nvSpPr>
            <p:spPr>
              <a:xfrm>
                <a:off x="2359417" y="661416"/>
                <a:ext cx="2938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Initial Noise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C808FD-C2DE-E3F5-9E79-C20E5D9D63F1}"/>
                  </a:ext>
                </a:extLst>
              </p:cNvPr>
              <p:cNvSpPr txBox="1"/>
              <p:nvPr/>
            </p:nvSpPr>
            <p:spPr>
              <a:xfrm>
                <a:off x="5458987" y="5347494"/>
                <a:ext cx="33916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b="1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Golden Noise Sequence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0ED833-E72E-9D11-E110-5BD0D4E34704}"/>
                </a:ext>
              </a:extLst>
            </p:cNvPr>
            <p:cNvSpPr txBox="1"/>
            <p:nvPr/>
          </p:nvSpPr>
          <p:spPr>
            <a:xfrm>
              <a:off x="1048833" y="788234"/>
              <a:ext cx="709244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Golden Noise Sequence</a:t>
              </a:r>
              <a:r>
                <a:rPr lang="zh-CN" alt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 </a:t>
              </a:r>
              <a:r>
                <a:rPr lang="en-US" altLang="zh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Dataset Collection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1E09378-079F-315B-7350-766CF06CF974}"/>
              </a:ext>
            </a:extLst>
          </p:cNvPr>
          <p:cNvGrpSpPr/>
          <p:nvPr/>
        </p:nvGrpSpPr>
        <p:grpSpPr>
          <a:xfrm>
            <a:off x="969627" y="7075031"/>
            <a:ext cx="8197771" cy="3542824"/>
            <a:chOff x="995027" y="7191871"/>
            <a:chExt cx="8197771" cy="3542824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5F9CEDE-8274-3F05-9D76-DE7A20DA5855}"/>
                </a:ext>
              </a:extLst>
            </p:cNvPr>
            <p:cNvGrpSpPr/>
            <p:nvPr/>
          </p:nvGrpSpPr>
          <p:grpSpPr>
            <a:xfrm>
              <a:off x="1531742" y="8018497"/>
              <a:ext cx="7661056" cy="2716198"/>
              <a:chOff x="2268781" y="7238088"/>
              <a:chExt cx="7661056" cy="271619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E32D0F2-7D88-9936-B527-3AEB4312AE75}"/>
                  </a:ext>
                </a:extLst>
              </p:cNvPr>
              <p:cNvSpPr/>
              <p:nvPr/>
            </p:nvSpPr>
            <p:spPr>
              <a:xfrm>
                <a:off x="2268781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E13B001-4F01-CF20-2FC1-F4A07A9C8939}"/>
                  </a:ext>
                </a:extLst>
              </p:cNvPr>
              <p:cNvSpPr/>
              <p:nvPr/>
            </p:nvSpPr>
            <p:spPr>
              <a:xfrm>
                <a:off x="3865862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4A06BA54-A731-FEEE-A549-E416F6328DBC}"/>
                  </a:ext>
                </a:extLst>
              </p:cNvPr>
              <p:cNvSpPr/>
              <p:nvPr/>
            </p:nvSpPr>
            <p:spPr>
              <a:xfrm>
                <a:off x="7455862" y="72380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5FA87330-D2D9-66EE-07BD-0515B5914064}"/>
                  </a:ext>
                </a:extLst>
              </p:cNvPr>
              <p:cNvSpPr/>
              <p:nvPr/>
            </p:nvSpPr>
            <p:spPr>
              <a:xfrm>
                <a:off x="9052943" y="72468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140" name="Graphic 139" descr="Arrow Down with solid fill">
                <a:extLst>
                  <a:ext uri="{FF2B5EF4-FFF2-40B4-BE49-F238E27FC236}">
                    <a16:creationId xmlns:a16="http://schemas.microsoft.com/office/drawing/2014/main" id="{894A5431-7C92-B7F5-8EE4-B6472F2C6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3185728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1" name="Graphic 140" descr="Arrow Down with solid fill">
                <a:extLst>
                  <a:ext uri="{FF2B5EF4-FFF2-40B4-BE49-F238E27FC236}">
                    <a16:creationId xmlns:a16="http://schemas.microsoft.com/office/drawing/2014/main" id="{6163B5A0-3A3C-C89D-FBCA-30745B04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4782809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2018E83-728D-2DAB-C287-7B7F264B75DD}"/>
                  </a:ext>
                </a:extLst>
              </p:cNvPr>
              <p:cNvGrpSpPr/>
              <p:nvPr/>
            </p:nvGrpSpPr>
            <p:grpSpPr>
              <a:xfrm>
                <a:off x="5567165" y="7587735"/>
                <a:ext cx="868706" cy="194416"/>
                <a:chOff x="5294904" y="3852850"/>
                <a:chExt cx="868706" cy="194416"/>
              </a:xfrm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CEDCA9AF-E5A1-F2FC-0D3D-419760227860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5D305BE-3C36-9E7B-F95A-1F79D134ED6C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6E341E4A-54DB-6073-E307-54FDCD54D74D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143" name="Graphic 142" descr="Arrow Down with solid fill">
                <a:extLst>
                  <a:ext uri="{FF2B5EF4-FFF2-40B4-BE49-F238E27FC236}">
                    <a16:creationId xmlns:a16="http://schemas.microsoft.com/office/drawing/2014/main" id="{F00EF9BC-D571-B137-AC46-115BE3A56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6589047" y="73953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144" name="Graphic 143" descr="Arrow Down with solid fill">
                <a:extLst>
                  <a:ext uri="{FF2B5EF4-FFF2-40B4-BE49-F238E27FC236}">
                    <a16:creationId xmlns:a16="http://schemas.microsoft.com/office/drawing/2014/main" id="{26ADBC33-0BB9-F1AF-30C1-73E224387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8380295" y="73953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5C68F156-0AC2-7C05-3B5E-8AFAF6105394}"/>
                  </a:ext>
                </a:extLst>
              </p:cNvPr>
              <p:cNvGrpSpPr/>
              <p:nvPr/>
            </p:nvGrpSpPr>
            <p:grpSpPr>
              <a:xfrm>
                <a:off x="5519199" y="9078198"/>
                <a:ext cx="1088100" cy="876088"/>
                <a:chOff x="5519199" y="9078198"/>
                <a:chExt cx="1088100" cy="87608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ED6E878-1A55-FC54-BF66-9114802A18E1}"/>
                    </a:ext>
                  </a:extLst>
                </p:cNvPr>
                <p:cNvSpPr/>
                <p:nvPr/>
              </p:nvSpPr>
              <p:spPr>
                <a:xfrm>
                  <a:off x="5624802" y="907819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CEC29527-25B3-FA57-C073-F67A589A6795}"/>
                    </a:ext>
                  </a:extLst>
                </p:cNvPr>
                <p:cNvSpPr txBox="1"/>
                <p:nvPr/>
              </p:nvSpPr>
              <p:spPr>
                <a:xfrm>
                  <a:off x="5519199" y="928540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8FFF7D38-1B54-6625-7D03-1BEA820E66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23082" y="8201976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9D4A1FAE-EB55-2CE7-10C2-7D91B51E65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1860" y="8169215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F3C04E80-89FA-BF5E-B6DB-BBD9F65D95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71534" y="8122987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7A919FD8-5797-3E25-C1AE-9967A8CB2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1696" y="8122986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E89DEFF-6B39-9351-0651-3C46F95FA615}"/>
                </a:ext>
              </a:extLst>
            </p:cNvPr>
            <p:cNvSpPr txBox="1"/>
            <p:nvPr/>
          </p:nvSpPr>
          <p:spPr>
            <a:xfrm>
              <a:off x="995027" y="719187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Math Model: Conditional Markov Chain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03ADA14C-ACA3-084F-2C3D-412A2808CCC5}"/>
              </a:ext>
            </a:extLst>
          </p:cNvPr>
          <p:cNvGrpSpPr/>
          <p:nvPr/>
        </p:nvGrpSpPr>
        <p:grpSpPr>
          <a:xfrm>
            <a:off x="8910534" y="788234"/>
            <a:ext cx="9621438" cy="6264831"/>
            <a:chOff x="8910534" y="788234"/>
            <a:chExt cx="9621438" cy="6264831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3D0B3BE-4F23-C896-94C1-F3E63A84FA84}"/>
                </a:ext>
              </a:extLst>
            </p:cNvPr>
            <p:cNvSpPr txBox="1"/>
            <p:nvPr/>
          </p:nvSpPr>
          <p:spPr>
            <a:xfrm>
              <a:off x="8910534" y="788234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Neural Network Model: GNSNet</a:t>
              </a:r>
              <a:endPara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endParaRPr>
            </a:p>
          </p:txBody>
        </p: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42A378D-3B2F-E186-20F6-66822D1340C2}"/>
                </a:ext>
              </a:extLst>
            </p:cNvPr>
            <p:cNvGrpSpPr/>
            <p:nvPr/>
          </p:nvGrpSpPr>
          <p:grpSpPr>
            <a:xfrm>
              <a:off x="9127196" y="1507007"/>
              <a:ext cx="9404776" cy="5546058"/>
              <a:chOff x="8822396" y="1507007"/>
              <a:chExt cx="9404776" cy="5546058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8197788-F575-CC59-CB09-5AAACFBD549B}"/>
                  </a:ext>
                </a:extLst>
              </p:cNvPr>
              <p:cNvGrpSpPr/>
              <p:nvPr/>
            </p:nvGrpSpPr>
            <p:grpSpPr>
              <a:xfrm>
                <a:off x="13694362" y="2143747"/>
                <a:ext cx="868706" cy="194416"/>
                <a:chOff x="5294904" y="3852850"/>
                <a:chExt cx="868706" cy="194416"/>
              </a:xfrm>
            </p:grpSpPr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67BFBCBF-AF97-9D91-20C5-476B0C7F45AA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997FECEA-AF9F-CD2F-E4F7-7C03A8C0B75F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4C87F8F0-31E5-B75E-8C0D-7C408FB2FC1D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cxnSp>
            <p:nvCxnSpPr>
              <p:cNvPr id="241" name="Straight Arrow Connector 240">
                <a:extLst>
                  <a:ext uri="{FF2B5EF4-FFF2-40B4-BE49-F238E27FC236}">
                    <a16:creationId xmlns:a16="http://schemas.microsoft.com/office/drawing/2014/main" id="{4D5A49E6-9C02-7283-BE93-11266E09E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050279" y="4597935"/>
                <a:ext cx="2648919" cy="120359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>
                <a:extLst>
                  <a:ext uri="{FF2B5EF4-FFF2-40B4-BE49-F238E27FC236}">
                    <a16:creationId xmlns:a16="http://schemas.microsoft.com/office/drawing/2014/main" id="{475563F4-58BC-8D13-207A-CF640E20C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79057" y="4565174"/>
                <a:ext cx="1213451" cy="908982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27F0E22E-30C0-1D2C-DA96-B3B3EEF750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98731" y="4518946"/>
                <a:ext cx="1273450" cy="955210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394C70ED-7E8E-2014-277D-9E904F668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28893" y="4518945"/>
                <a:ext cx="2701720" cy="129604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C72D3E4F-847D-C2DA-A1E8-78492FA660C6}"/>
                  </a:ext>
                </a:extLst>
              </p:cNvPr>
              <p:cNvSpPr/>
              <p:nvPr/>
            </p:nvSpPr>
            <p:spPr>
              <a:xfrm>
                <a:off x="10395978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9476C851-1301-F336-1B2A-A2D2A4DFEBAA}"/>
                  </a:ext>
                </a:extLst>
              </p:cNvPr>
              <p:cNvSpPr/>
              <p:nvPr/>
            </p:nvSpPr>
            <p:spPr>
              <a:xfrm>
                <a:off x="11993059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01FB7208-1D33-900C-136C-7E38DE362282}"/>
                  </a:ext>
                </a:extLst>
              </p:cNvPr>
              <p:cNvSpPr/>
              <p:nvPr/>
            </p:nvSpPr>
            <p:spPr>
              <a:xfrm>
                <a:off x="15583059" y="3362688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k-1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D068E65D-EE85-2678-1F86-E37633FD6043}"/>
                  </a:ext>
                </a:extLst>
              </p:cNvPr>
              <p:cNvSpPr/>
              <p:nvPr/>
            </p:nvSpPr>
            <p:spPr>
              <a:xfrm>
                <a:off x="17180140" y="3371499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H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6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pic>
            <p:nvPicPr>
              <p:cNvPr id="249" name="Graphic 248" descr="Arrow Down with solid fill">
                <a:extLst>
                  <a:ext uri="{FF2B5EF4-FFF2-40B4-BE49-F238E27FC236}">
                    <a16:creationId xmlns:a16="http://schemas.microsoft.com/office/drawing/2014/main" id="{D909970F-2116-6359-21BC-DB8A19AE35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1312925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0" name="Graphic 249" descr="Arrow Down with solid fill">
                <a:extLst>
                  <a:ext uri="{FF2B5EF4-FFF2-40B4-BE49-F238E27FC236}">
                    <a16:creationId xmlns:a16="http://schemas.microsoft.com/office/drawing/2014/main" id="{27425D95-52F8-C6C4-46D2-FFC54C388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2910006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6837F2CA-1675-5EF2-CCDB-3B0AB014B124}"/>
                  </a:ext>
                </a:extLst>
              </p:cNvPr>
              <p:cNvGrpSpPr/>
              <p:nvPr/>
            </p:nvGrpSpPr>
            <p:grpSpPr>
              <a:xfrm>
                <a:off x="13694362" y="3712335"/>
                <a:ext cx="868706" cy="194416"/>
                <a:chOff x="5294904" y="3852850"/>
                <a:chExt cx="868706" cy="194416"/>
              </a:xfrm>
            </p:grpSpPr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D9225714-E44A-7545-7DB5-331366E4179A}"/>
                    </a:ext>
                  </a:extLst>
                </p:cNvPr>
                <p:cNvSpPr/>
                <p:nvPr/>
              </p:nvSpPr>
              <p:spPr>
                <a:xfrm flipV="1">
                  <a:off x="529490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F48ADAC4-A2ED-BE82-A5C4-F02282F1E887}"/>
                    </a:ext>
                  </a:extLst>
                </p:cNvPr>
                <p:cNvSpPr/>
                <p:nvPr/>
              </p:nvSpPr>
              <p:spPr>
                <a:xfrm flipV="1">
                  <a:off x="563018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72E9CE09-3AAB-C096-9BAB-6995E7B15221}"/>
                    </a:ext>
                  </a:extLst>
                </p:cNvPr>
                <p:cNvSpPr/>
                <p:nvPr/>
              </p:nvSpPr>
              <p:spPr>
                <a:xfrm flipV="1">
                  <a:off x="5965464" y="3852850"/>
                  <a:ext cx="198146" cy="194416"/>
                </a:xfrm>
                <a:prstGeom prst="ellipse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2400" dirty="0"/>
                </a:p>
              </p:txBody>
            </p:sp>
          </p:grpSp>
          <p:pic>
            <p:nvPicPr>
              <p:cNvPr id="252" name="Graphic 251" descr="Arrow Down with solid fill">
                <a:extLst>
                  <a:ext uri="{FF2B5EF4-FFF2-40B4-BE49-F238E27FC236}">
                    <a16:creationId xmlns:a16="http://schemas.microsoft.com/office/drawing/2014/main" id="{69648FFC-FB50-6992-4766-0A0F63198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4716244" y="3519983"/>
                <a:ext cx="640080" cy="579120"/>
              </a:xfrm>
              <a:prstGeom prst="rect">
                <a:avLst/>
              </a:prstGeom>
            </p:spPr>
          </p:pic>
          <p:pic>
            <p:nvPicPr>
              <p:cNvPr id="253" name="Graphic 252" descr="Arrow Down with solid fill">
                <a:extLst>
                  <a:ext uri="{FF2B5EF4-FFF2-40B4-BE49-F238E27FC236}">
                    <a16:creationId xmlns:a16="http://schemas.microsoft.com/office/drawing/2014/main" id="{195F982E-8BF4-8B99-6913-32915CF6E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6200000">
                <a:off x="16507492" y="3519983"/>
                <a:ext cx="640080" cy="579120"/>
              </a:xfrm>
              <a:prstGeom prst="rect">
                <a:avLst/>
              </a:prstGeom>
            </p:spPr>
          </p:pic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F213090F-E161-FEF3-E0F4-C062E2D06914}"/>
                  </a:ext>
                </a:extLst>
              </p:cNvPr>
              <p:cNvGrpSpPr/>
              <p:nvPr/>
            </p:nvGrpSpPr>
            <p:grpSpPr>
              <a:xfrm>
                <a:off x="10225840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6FC37907-882B-52F9-A54E-5620F5DAB60A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459B38AA-E417-B739-C668-33CA66BF699D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0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A25D5DD3-D02F-5D59-E3C6-5A3D9E18B3ED}"/>
                  </a:ext>
                </a:extLst>
              </p:cNvPr>
              <p:cNvGrpSpPr/>
              <p:nvPr/>
            </p:nvGrpSpPr>
            <p:grpSpPr>
              <a:xfrm>
                <a:off x="10378587" y="2676206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8" name="Graphic 287" descr="Arrow Down with solid fill">
                  <a:extLst>
                    <a:ext uri="{FF2B5EF4-FFF2-40B4-BE49-F238E27FC236}">
                      <a16:creationId xmlns:a16="http://schemas.microsoft.com/office/drawing/2014/main" id="{50E5BCD0-C8A6-371F-FD07-1AF7AA405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9" name="Graphic 288" descr="Arrow Down with solid fill">
                  <a:extLst>
                    <a:ext uri="{FF2B5EF4-FFF2-40B4-BE49-F238E27FC236}">
                      <a16:creationId xmlns:a16="http://schemas.microsoft.com/office/drawing/2014/main" id="{F5598EFE-6609-67A0-8D5D-DEE5CFF7E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A3969169-5ED1-6B76-E942-56377A74674E}"/>
                  </a:ext>
                </a:extLst>
              </p:cNvPr>
              <p:cNvGrpSpPr/>
              <p:nvPr/>
            </p:nvGrpSpPr>
            <p:grpSpPr>
              <a:xfrm>
                <a:off x="1182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81F390F2-B802-4EA6-2633-3594D9C53459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017152FE-4FBF-AE50-4E0C-AB95A1E861C1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1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C38C9785-81AF-49C3-F19F-6B6EBC99C505}"/>
                  </a:ext>
                </a:extLst>
              </p:cNvPr>
              <p:cNvGrpSpPr/>
              <p:nvPr/>
            </p:nvGrpSpPr>
            <p:grpSpPr>
              <a:xfrm>
                <a:off x="15412921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944D4508-1F8E-C1B3-A474-01005EB3EC11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90AF7AE-1FA0-505F-C6F5-596876900A43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CE6E0D51-6F87-1F62-1136-7C264D7D6280}"/>
                  </a:ext>
                </a:extLst>
              </p:cNvPr>
              <p:cNvGrpSpPr/>
              <p:nvPr/>
            </p:nvGrpSpPr>
            <p:grpSpPr>
              <a:xfrm>
                <a:off x="17010002" y="1947691"/>
                <a:ext cx="1217170" cy="586528"/>
                <a:chOff x="4535659" y="5223092"/>
                <a:chExt cx="1217170" cy="586528"/>
              </a:xfrm>
            </p:grpSpPr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22DF642C-6672-76A8-BA96-417AA3E293B9}"/>
                    </a:ext>
                  </a:extLst>
                </p:cNvPr>
                <p:cNvSpPr/>
                <p:nvPr/>
              </p:nvSpPr>
              <p:spPr>
                <a:xfrm>
                  <a:off x="453565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CE5EF775-A378-7228-60A7-149C10E118AE}"/>
                    </a:ext>
                  </a:extLst>
                </p:cNvPr>
                <p:cNvSpPr/>
                <p:nvPr/>
              </p:nvSpPr>
              <p:spPr>
                <a:xfrm>
                  <a:off x="5175739" y="5223092"/>
                  <a:ext cx="577090" cy="58652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6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500" dirty="0">
                      <a:latin typeface="Bell MT" panose="02020503060305020303" pitchFamily="18" charset="77"/>
                    </a:rPr>
                    <a:t>k</a:t>
                  </a:r>
                  <a:endParaRPr lang="en-CN" sz="1400" dirty="0"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33528D12-4AE9-D676-BF8B-44B039479188}"/>
                  </a:ext>
                </a:extLst>
              </p:cNvPr>
              <p:cNvGrpSpPr/>
              <p:nvPr/>
            </p:nvGrpSpPr>
            <p:grpSpPr>
              <a:xfrm>
                <a:off x="11948784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80" name="Graphic 279" descr="Arrow Down with solid fill">
                  <a:extLst>
                    <a:ext uri="{FF2B5EF4-FFF2-40B4-BE49-F238E27FC236}">
                      <a16:creationId xmlns:a16="http://schemas.microsoft.com/office/drawing/2014/main" id="{65686013-ADF9-EA53-7E19-713BF402B3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81" name="Graphic 280" descr="Arrow Down with solid fill">
                  <a:extLst>
                    <a:ext uri="{FF2B5EF4-FFF2-40B4-BE49-F238E27FC236}">
                      <a16:creationId xmlns:a16="http://schemas.microsoft.com/office/drawing/2014/main" id="{3DF0F870-C754-12AE-90D1-FD2C7537FE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87016DE-B864-9B5B-EFB3-73957B83511E}"/>
                  </a:ext>
                </a:extLst>
              </p:cNvPr>
              <p:cNvGrpSpPr/>
              <p:nvPr/>
            </p:nvGrpSpPr>
            <p:grpSpPr>
              <a:xfrm>
                <a:off x="15534173" y="2672355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8" name="Graphic 277" descr="Arrow Down with solid fill">
                  <a:extLst>
                    <a:ext uri="{FF2B5EF4-FFF2-40B4-BE49-F238E27FC236}">
                      <a16:creationId xmlns:a16="http://schemas.microsoft.com/office/drawing/2014/main" id="{C7617608-A92A-43B8-ECD1-10A9FCBA22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9" name="Graphic 278" descr="Arrow Down with solid fill">
                  <a:extLst>
                    <a:ext uri="{FF2B5EF4-FFF2-40B4-BE49-F238E27FC236}">
                      <a16:creationId xmlns:a16="http://schemas.microsoft.com/office/drawing/2014/main" id="{3C0FC18C-58D0-F868-B584-35791353F2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F5804788-0BFE-DD82-F83F-2FBF93259AD2}"/>
                  </a:ext>
                </a:extLst>
              </p:cNvPr>
              <p:cNvGrpSpPr/>
              <p:nvPr/>
            </p:nvGrpSpPr>
            <p:grpSpPr>
              <a:xfrm>
                <a:off x="17130954" y="2663299"/>
                <a:ext cx="974666" cy="579120"/>
                <a:chOff x="4626707" y="5938700"/>
                <a:chExt cx="974666" cy="579120"/>
              </a:xfrm>
            </p:grpSpPr>
            <p:pic>
              <p:nvPicPr>
                <p:cNvPr id="276" name="Graphic 275" descr="Arrow Down with solid fill">
                  <a:extLst>
                    <a:ext uri="{FF2B5EF4-FFF2-40B4-BE49-F238E27FC236}">
                      <a16:creationId xmlns:a16="http://schemas.microsoft.com/office/drawing/2014/main" id="{8E5156DA-6761-87DB-6C9D-EAF21E7996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6707" y="5938700"/>
                  <a:ext cx="640080" cy="579120"/>
                </a:xfrm>
                <a:prstGeom prst="rect">
                  <a:avLst/>
                </a:prstGeom>
              </p:spPr>
            </p:pic>
            <p:pic>
              <p:nvPicPr>
                <p:cNvPr id="277" name="Graphic 276" descr="Arrow Down with solid fill">
                  <a:extLst>
                    <a:ext uri="{FF2B5EF4-FFF2-40B4-BE49-F238E27FC236}">
                      <a16:creationId xmlns:a16="http://schemas.microsoft.com/office/drawing/2014/main" id="{3A524ADE-AF0F-96A0-5978-A82D18AC4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10800000">
                  <a:off x="4961293" y="5938700"/>
                  <a:ext cx="640080" cy="579120"/>
                </a:xfrm>
                <a:prstGeom prst="rect">
                  <a:avLst/>
                </a:prstGeom>
              </p:spPr>
            </p:pic>
          </p:grpSp>
          <p:sp>
            <p:nvSpPr>
              <p:cNvPr id="262" name="Curved Left Arrow 261">
                <a:extLst>
                  <a:ext uri="{FF2B5EF4-FFF2-40B4-BE49-F238E27FC236}">
                    <a16:creationId xmlns:a16="http://schemas.microsoft.com/office/drawing/2014/main" id="{92B7E898-DBFA-C5FB-4FBE-8B6A5339F90D}"/>
                  </a:ext>
                </a:extLst>
              </p:cNvPr>
              <p:cNvSpPr/>
              <p:nvPr/>
            </p:nvSpPr>
            <p:spPr>
              <a:xfrm rot="16200000">
                <a:off x="10683974" y="130070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Curved Left Arrow 262">
                <a:extLst>
                  <a:ext uri="{FF2B5EF4-FFF2-40B4-BE49-F238E27FC236}">
                    <a16:creationId xmlns:a16="http://schemas.microsoft.com/office/drawing/2014/main" id="{BAB033B8-6CBA-4222-715F-CEF22E73E786}"/>
                  </a:ext>
                </a:extLst>
              </p:cNvPr>
              <p:cNvSpPr/>
              <p:nvPr/>
            </p:nvSpPr>
            <p:spPr>
              <a:xfrm rot="16200000">
                <a:off x="12281055" y="1298780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Curved Left Arrow 263">
                <a:extLst>
                  <a:ext uri="{FF2B5EF4-FFF2-40B4-BE49-F238E27FC236}">
                    <a16:creationId xmlns:a16="http://schemas.microsoft.com/office/drawing/2014/main" id="{7F0BE7B6-854F-2249-F11D-8FFF81F5765B}"/>
                  </a:ext>
                </a:extLst>
              </p:cNvPr>
              <p:cNvSpPr/>
              <p:nvPr/>
            </p:nvSpPr>
            <p:spPr>
              <a:xfrm rot="16200000">
                <a:off x="15901045" y="1294742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Curved Left Arrow 264">
                <a:extLst>
                  <a:ext uri="{FF2B5EF4-FFF2-40B4-BE49-F238E27FC236}">
                    <a16:creationId xmlns:a16="http://schemas.microsoft.com/office/drawing/2014/main" id="{5F28E283-DE31-4CFA-8AED-F43D8F544B19}"/>
                  </a:ext>
                </a:extLst>
              </p:cNvPr>
              <p:cNvSpPr/>
              <p:nvPr/>
            </p:nvSpPr>
            <p:spPr>
              <a:xfrm rot="16200000">
                <a:off x="17498126" y="1294743"/>
                <a:ext cx="300903" cy="876894"/>
              </a:xfrm>
              <a:prstGeom prst="curvedLeftArrow">
                <a:avLst>
                  <a:gd name="adj1" fmla="val 25000"/>
                  <a:gd name="adj2" fmla="val 87976"/>
                  <a:gd name="adj3" fmla="val 25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557EFA6B-F11C-4E35-7218-58FD391C27BC}"/>
                  </a:ext>
                </a:extLst>
              </p:cNvPr>
              <p:cNvSpPr txBox="1"/>
              <p:nvPr/>
            </p:nvSpPr>
            <p:spPr>
              <a:xfrm>
                <a:off x="9089224" y="1507007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Loss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6FB2D13F-DD4D-E84D-5A2B-DF79DC629AE8}"/>
                  </a:ext>
                </a:extLst>
              </p:cNvPr>
              <p:cNvSpPr txBox="1"/>
              <p:nvPr/>
            </p:nvSpPr>
            <p:spPr>
              <a:xfrm>
                <a:off x="8836401" y="2545561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Encode</a:t>
                </a:r>
                <a:endParaRPr lang="en-CN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8CDAC442-C388-73B5-E927-A17C33A7A623}"/>
                  </a:ext>
                </a:extLst>
              </p:cNvPr>
              <p:cNvSpPr txBox="1"/>
              <p:nvPr/>
            </p:nvSpPr>
            <p:spPr>
              <a:xfrm>
                <a:off x="8822396" y="2882534"/>
                <a:ext cx="13748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ell MT" panose="02020503060305020303" pitchFamily="18" charset="77"/>
                  </a:rPr>
                  <a:t>Decode</a:t>
                </a:r>
                <a:endParaRPr lang="en-CN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ell MT" panose="02020503060305020303" pitchFamily="18" charset="77"/>
                </a:endParaRPr>
              </a:p>
            </p:txBody>
          </p: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75D28756-2522-19AF-7283-A0162711FD65}"/>
                  </a:ext>
                </a:extLst>
              </p:cNvPr>
              <p:cNvGrpSpPr/>
              <p:nvPr/>
            </p:nvGrpSpPr>
            <p:grpSpPr>
              <a:xfrm>
                <a:off x="11753808" y="5706401"/>
                <a:ext cx="1836773" cy="876088"/>
                <a:chOff x="13144533" y="6915022"/>
                <a:chExt cx="1836773" cy="876088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F8C9ED98-FF06-B8D6-390B-45966914FA2F}"/>
                    </a:ext>
                  </a:extLst>
                </p:cNvPr>
                <p:cNvGrpSpPr/>
                <p:nvPr/>
              </p:nvGrpSpPr>
              <p:grpSpPr>
                <a:xfrm>
                  <a:off x="13144533" y="6915022"/>
                  <a:ext cx="1088100" cy="876088"/>
                  <a:chOff x="5519199" y="9078198"/>
                  <a:chExt cx="1088100" cy="876088"/>
                </a:xfrm>
              </p:grpSpPr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4FBDE913-6B3B-4ADB-4145-BE7D83CCB5D3}"/>
                      </a:ext>
                    </a:extLst>
                  </p:cNvPr>
                  <p:cNvSpPr/>
                  <p:nvPr/>
                </p:nvSpPr>
                <p:spPr>
                  <a:xfrm>
                    <a:off x="5624802" y="9078198"/>
                    <a:ext cx="876894" cy="876088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N" sz="1600" dirty="0">
                      <a:latin typeface="Bell MT" panose="02020503060305020303" pitchFamily="18" charset="77"/>
                    </a:endParaRPr>
                  </a:p>
                </p:txBody>
              </p:sp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BA732CCE-9755-4CF2-30DB-12F632C337E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9199" y="9285409"/>
                    <a:ext cx="10881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CN" sz="2400" dirty="0">
                        <a:solidFill>
                          <a:schemeClr val="bg1"/>
                        </a:solidFill>
                        <a:latin typeface="Bell MT" panose="02020503060305020303" pitchFamily="18" charset="77"/>
                      </a:rPr>
                      <a:t>Text</a:t>
                    </a:r>
                    <a:endParaRPr lang="en-CN" dirty="0">
                      <a:solidFill>
                        <a:schemeClr val="bg1"/>
                      </a:solidFill>
                      <a:latin typeface="Bell MT" panose="02020503060305020303" pitchFamily="18" charset="77"/>
                    </a:endParaRPr>
                  </a:p>
                </p:txBody>
              </p:sp>
            </p:grpSp>
            <p:pic>
              <p:nvPicPr>
                <p:cNvPr id="273" name="Graphic 272" descr="Arrow Down with solid fill">
                  <a:extLst>
                    <a:ext uri="{FF2B5EF4-FFF2-40B4-BE49-F238E27FC236}">
                      <a16:creationId xmlns:a16="http://schemas.microsoft.com/office/drawing/2014/main" id="{EF5720D9-4D9F-73F9-596D-A1FD453F72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 rot="16200000">
                  <a:off x="14371706" y="7036401"/>
                  <a:ext cx="640080" cy="579120"/>
                </a:xfrm>
                <a:prstGeom prst="rect">
                  <a:avLst/>
                </a:prstGeom>
              </p:spPr>
            </p:pic>
          </p:grpSp>
          <p:pic>
            <p:nvPicPr>
              <p:cNvPr id="270" name="Graphic 269" descr="Document with solid fill">
                <a:extLst>
                  <a:ext uri="{FF2B5EF4-FFF2-40B4-BE49-F238E27FC236}">
                    <a16:creationId xmlns:a16="http://schemas.microsoft.com/office/drawing/2014/main" id="{C3933A2D-1E0A-0E0D-4C91-54FAF643E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758277" y="5576432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8C0CEB1-9B7A-7574-2AC0-38970906BAD8}"/>
                  </a:ext>
                </a:extLst>
              </p:cNvPr>
              <p:cNvSpPr txBox="1"/>
              <p:nvPr/>
            </p:nvSpPr>
            <p:spPr>
              <a:xfrm>
                <a:off x="12976375" y="6591400"/>
                <a:ext cx="25028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accent2"/>
                    </a:solidFill>
                    <a:latin typeface="Bell MT" panose="02020503060305020303" pitchFamily="18" charset="77"/>
                  </a:rPr>
                  <a:t>Text Embedding</a:t>
                </a:r>
                <a:endParaRPr lang="en-CN" dirty="0">
                  <a:solidFill>
                    <a:schemeClr val="accent2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C548D0B-B07C-4C66-5ACB-9CAA4B4E5D1A}"/>
                  </a:ext>
                </a:extLst>
              </p:cNvPr>
              <p:cNvSpPr txBox="1"/>
              <p:nvPr/>
            </p:nvSpPr>
            <p:spPr>
              <a:xfrm>
                <a:off x="1538142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X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E2F7566D-2061-3B61-2FA1-2A7B0EF5A465}"/>
                  </a:ext>
                </a:extLst>
              </p:cNvPr>
              <p:cNvSpPr txBox="1"/>
              <p:nvPr/>
            </p:nvSpPr>
            <p:spPr>
              <a:xfrm>
                <a:off x="16044876" y="2087066"/>
                <a:ext cx="6400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CN" sz="1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N</a:t>
                </a:r>
                <a:r>
                  <a:rPr lang="en-CN" sz="9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k-1</a:t>
                </a:r>
                <a:endParaRPr lang="en-CN" sz="1400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1DF8EA79-968B-0013-92F3-B43AF5C736DF}"/>
              </a:ext>
            </a:extLst>
          </p:cNvPr>
          <p:cNvSpPr txBox="1"/>
          <p:nvPr/>
        </p:nvSpPr>
        <p:spPr>
          <a:xfrm>
            <a:off x="8965558" y="7058937"/>
            <a:ext cx="787457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Bell MT" panose="02020503060305020303" pitchFamily="18" charset="77"/>
              </a:rPr>
              <a:t>Inference: Using Golden Noise Replace Initial Noise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85B62BE0-5546-3D51-AF53-AEFB4DE5DCC9}"/>
              </a:ext>
            </a:extLst>
          </p:cNvPr>
          <p:cNvGrpSpPr/>
          <p:nvPr/>
        </p:nvGrpSpPr>
        <p:grpSpPr>
          <a:xfrm>
            <a:off x="9444531" y="7907658"/>
            <a:ext cx="4697286" cy="2263577"/>
            <a:chOff x="3973980" y="5148802"/>
            <a:chExt cx="4697286" cy="2263577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DB9ABDEA-9ED9-57DF-7F43-591661DD2206}"/>
                </a:ext>
              </a:extLst>
            </p:cNvPr>
            <p:cNvGrpSpPr/>
            <p:nvPr/>
          </p:nvGrpSpPr>
          <p:grpSpPr>
            <a:xfrm>
              <a:off x="5819396" y="5148802"/>
              <a:ext cx="1088100" cy="876088"/>
              <a:chOff x="7956215" y="8749558"/>
              <a:chExt cx="1088100" cy="876088"/>
            </a:xfrm>
          </p:grpSpPr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9EFB06A1-D3E9-D214-8B9B-9EF8F8B83ADD}"/>
                  </a:ext>
                </a:extLst>
              </p:cNvPr>
              <p:cNvSpPr/>
              <p:nvPr/>
            </p:nvSpPr>
            <p:spPr>
              <a:xfrm>
                <a:off x="8061818" y="8749558"/>
                <a:ext cx="876894" cy="8760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16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1F2AC53-CA95-4B72-E9C6-15DD5BED58E6}"/>
                  </a:ext>
                </a:extLst>
              </p:cNvPr>
              <p:cNvSpPr txBox="1"/>
              <p:nvPr/>
            </p:nvSpPr>
            <p:spPr>
              <a:xfrm>
                <a:off x="7956215" y="8956769"/>
                <a:ext cx="1088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N" sz="2400" dirty="0">
                    <a:solidFill>
                      <a:schemeClr val="bg1"/>
                    </a:solidFill>
                    <a:latin typeface="Bell MT" panose="02020503060305020303" pitchFamily="18" charset="77"/>
                  </a:rPr>
                  <a:t>Text</a:t>
                </a:r>
                <a:endParaRPr lang="en-CN" dirty="0">
                  <a:solidFill>
                    <a:schemeClr val="bg1"/>
                  </a:solidFill>
                  <a:latin typeface="Bell MT" panose="02020503060305020303" pitchFamily="18" charset="77"/>
                </a:endParaRPr>
              </a:p>
            </p:txBody>
          </p: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72085BF9-24AF-D422-6E6E-582BCA866382}"/>
                </a:ext>
              </a:extLst>
            </p:cNvPr>
            <p:cNvGrpSpPr/>
            <p:nvPr/>
          </p:nvGrpSpPr>
          <p:grpSpPr>
            <a:xfrm>
              <a:off x="3973980" y="6536291"/>
              <a:ext cx="4697286" cy="876088"/>
              <a:chOff x="3933157" y="5372777"/>
              <a:chExt cx="4697286" cy="876088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9E736C08-BB9B-5F5B-466B-6DD24E6C17E1}"/>
                  </a:ext>
                </a:extLst>
              </p:cNvPr>
              <p:cNvSpPr/>
              <p:nvPr/>
            </p:nvSpPr>
            <p:spPr>
              <a:xfrm>
                <a:off x="3933157" y="5372777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X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0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53AD5A97-3786-5F0F-84FF-B29A1F6A0572}"/>
                  </a:ext>
                </a:extLst>
              </p:cNvPr>
              <p:cNvSpPr/>
              <p:nvPr/>
            </p:nvSpPr>
            <p:spPr>
              <a:xfrm>
                <a:off x="7753549" y="5372777"/>
                <a:ext cx="876894" cy="87608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400" dirty="0">
                    <a:latin typeface="Bell MT" panose="02020503060305020303" pitchFamily="18" charset="77"/>
                  </a:rPr>
                  <a:t>N</a:t>
                </a:r>
                <a:r>
                  <a:rPr lang="en-CN" sz="1000" dirty="0">
                    <a:latin typeface="Bell MT" panose="02020503060305020303" pitchFamily="18" charset="77"/>
                  </a:rPr>
                  <a:t>T</a:t>
                </a:r>
                <a:r>
                  <a:rPr lang="en-CN" sz="700" dirty="0">
                    <a:latin typeface="Bell MT" panose="02020503060305020303" pitchFamily="18" charset="77"/>
                  </a:rPr>
                  <a:t>k</a:t>
                </a:r>
                <a:endParaRPr lang="en-CN" sz="2400" dirty="0">
                  <a:latin typeface="Bell MT" panose="02020503060305020303" pitchFamily="18" charset="77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8D72DA6A-65CB-EC1B-C1EA-4085A2E2B5C4}"/>
                  </a:ext>
                </a:extLst>
              </p:cNvPr>
              <p:cNvSpPr txBox="1"/>
              <p:nvPr/>
            </p:nvSpPr>
            <p:spPr>
              <a:xfrm>
                <a:off x="5310629" y="5549211"/>
                <a:ext cx="20239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u="sng" dirty="0">
                    <a:latin typeface="Bell MT" panose="02020503060305020303" pitchFamily="18" charset="77"/>
                  </a:rPr>
                  <a:t>GNSNet</a:t>
                </a:r>
                <a:endParaRPr lang="en-CN" u="sng" dirty="0"/>
              </a:p>
            </p:txBody>
          </p: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3FF47664-7CEA-824A-06E1-272E97002177}"/>
                  </a:ext>
                </a:extLst>
              </p:cNvPr>
              <p:cNvCxnSpPr/>
              <p:nvPr/>
            </p:nvCxnSpPr>
            <p:spPr>
              <a:xfrm>
                <a:off x="4910578" y="5810821"/>
                <a:ext cx="63681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9FD61ED0-954C-3038-D715-8C31C7D687DC}"/>
                  </a:ext>
                </a:extLst>
              </p:cNvPr>
              <p:cNvCxnSpPr/>
              <p:nvPr/>
            </p:nvCxnSpPr>
            <p:spPr>
              <a:xfrm>
                <a:off x="7116735" y="5814113"/>
                <a:ext cx="636814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5AFF2E79-0917-5F70-4131-D80AF6990946}"/>
                </a:ext>
              </a:extLst>
            </p:cNvPr>
            <p:cNvCxnSpPr>
              <a:cxnSpLocks/>
            </p:cNvCxnSpPr>
            <p:nvPr/>
          </p:nvCxnSpPr>
          <p:spPr>
            <a:xfrm>
              <a:off x="6363446" y="6081470"/>
              <a:ext cx="0" cy="631255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B3BF013B-8CBF-DB2D-C49C-7356EF473AD2}"/>
              </a:ext>
            </a:extLst>
          </p:cNvPr>
          <p:cNvSpPr/>
          <p:nvPr/>
        </p:nvSpPr>
        <p:spPr>
          <a:xfrm>
            <a:off x="14746724" y="8113296"/>
            <a:ext cx="2375438" cy="18799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>
                <a:latin typeface="Bell MT" panose="02020503060305020303" pitchFamily="18" charset="77"/>
              </a:rPr>
              <a:t>Text-to-Image Model</a:t>
            </a:r>
          </a:p>
        </p:txBody>
      </p: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4C68A7C5-F7BA-2D1A-99DF-14DD87FF3409}"/>
              </a:ext>
            </a:extLst>
          </p:cNvPr>
          <p:cNvCxnSpPr>
            <a:cxnSpLocks/>
          </p:cNvCxnSpPr>
          <p:nvPr/>
        </p:nvCxnSpPr>
        <p:spPr>
          <a:xfrm>
            <a:off x="12527585" y="8313240"/>
            <a:ext cx="2101308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F7961B2-12F4-5DE8-89EF-338BE1AEA4E1}"/>
              </a:ext>
            </a:extLst>
          </p:cNvPr>
          <p:cNvCxnSpPr>
            <a:cxnSpLocks/>
          </p:cNvCxnSpPr>
          <p:nvPr/>
        </p:nvCxnSpPr>
        <p:spPr>
          <a:xfrm>
            <a:off x="14224607" y="9733191"/>
            <a:ext cx="404286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ABA9BEC-2199-F100-CF85-4D7116E7B7F2}"/>
              </a:ext>
            </a:extLst>
          </p:cNvPr>
          <p:cNvCxnSpPr>
            <a:cxnSpLocks/>
          </p:cNvCxnSpPr>
          <p:nvPr/>
        </p:nvCxnSpPr>
        <p:spPr>
          <a:xfrm>
            <a:off x="17193274" y="9053260"/>
            <a:ext cx="863760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A560ED6-6FB8-42A4-408B-459D2CE2227A}"/>
              </a:ext>
            </a:extLst>
          </p:cNvPr>
          <p:cNvSpPr txBox="1"/>
          <p:nvPr/>
        </p:nvSpPr>
        <p:spPr>
          <a:xfrm>
            <a:off x="6163245" y="5335591"/>
            <a:ext cx="1060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sz="2400" dirty="0">
                <a:solidFill>
                  <a:schemeClr val="bg1"/>
                </a:solidFill>
                <a:latin typeface="Bell MT" panose="02020503060305020303" pitchFamily="18" charset="77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Bell MT" panose="02020503060305020303" pitchFamily="18" charset="77"/>
              </a:rPr>
              <a:t>’</a:t>
            </a:r>
            <a:r>
              <a:rPr lang="en-CN" sz="1000" dirty="0">
                <a:solidFill>
                  <a:schemeClr val="bg1"/>
                </a:solidFill>
                <a:latin typeface="Bell MT" panose="02020503060305020303" pitchFamily="18" charset="77"/>
              </a:rPr>
              <a:t>T</a:t>
            </a:r>
            <a:r>
              <a:rPr lang="en-US" sz="700" dirty="0">
                <a:solidFill>
                  <a:schemeClr val="bg1"/>
                </a:solidFill>
                <a:latin typeface="Bell MT" panose="02020503060305020303" pitchFamily="18" charset="77"/>
              </a:rPr>
              <a:t>k</a:t>
            </a:r>
            <a:r>
              <a:rPr lang="en-US" altLang="zh-CN" sz="700" dirty="0">
                <a:solidFill>
                  <a:schemeClr val="bg1"/>
                </a:solidFill>
                <a:latin typeface="Bell MT" panose="02020503060305020303" pitchFamily="18" charset="77"/>
              </a:rPr>
              <a:t>-1</a:t>
            </a:r>
            <a:endParaRPr lang="en-CN" sz="1800" dirty="0">
              <a:solidFill>
                <a:schemeClr val="bg1"/>
              </a:solidFill>
              <a:latin typeface="Bell MT" panose="02020503060305020303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F0D4C-65A4-E65B-A8EC-F1A51D9B695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40238" y="8434548"/>
            <a:ext cx="1298643" cy="12986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463D5-32EB-E609-F8CB-AF5BEAFB18C9}"/>
              </a:ext>
            </a:extLst>
          </p:cNvPr>
          <p:cNvSpPr txBox="1"/>
          <p:nvPr/>
        </p:nvSpPr>
        <p:spPr>
          <a:xfrm>
            <a:off x="9370672" y="7713075"/>
            <a:ext cx="2108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chemeClr val="accent2"/>
                </a:solidFill>
                <a:latin typeface="Britannic Bold" panose="020B0903060703020204" pitchFamily="34" charset="77"/>
              </a:rPr>
              <a:t>Cat</a:t>
            </a:r>
            <a:r>
              <a:rPr lang="en-CN" dirty="0">
                <a:latin typeface="Britannic Bold" panose="020B0903060703020204" pitchFamily="34" charset="77"/>
              </a:rPr>
              <a:t> sitting on a </a:t>
            </a:r>
            <a:r>
              <a:rPr lang="en-CN" dirty="0">
                <a:solidFill>
                  <a:schemeClr val="accent2"/>
                </a:solidFill>
                <a:latin typeface="Britannic Bold" panose="020B0903060703020204" pitchFamily="34" charset="77"/>
              </a:rPr>
              <a:t>windowsill</a:t>
            </a:r>
            <a:r>
              <a:rPr lang="en-CN" dirty="0">
                <a:latin typeface="Britannic Bold" panose="020B0903060703020204" pitchFamily="34" charset="77"/>
              </a:rPr>
              <a:t> looking out at </a:t>
            </a:r>
            <a:r>
              <a:rPr lang="en-CN" dirty="0">
                <a:solidFill>
                  <a:schemeClr val="accent2"/>
                </a:solidFill>
                <a:latin typeface="Britannic Bold" panose="020B0903060703020204" pitchFamily="34" charset="77"/>
              </a:rPr>
              <a:t>rain</a:t>
            </a:r>
            <a:r>
              <a:rPr lang="en-CN" dirty="0">
                <a:latin typeface="Britannic Bold" panose="020B0903060703020204" pitchFamily="34" charset="77"/>
              </a:rPr>
              <a:t>, </a:t>
            </a:r>
            <a:r>
              <a:rPr lang="en-CN" dirty="0">
                <a:solidFill>
                  <a:schemeClr val="accent2"/>
                </a:solidFill>
                <a:latin typeface="Britannic Bold" panose="020B0903060703020204" pitchFamily="34" charset="77"/>
              </a:rPr>
              <a:t>oil painting style</a:t>
            </a:r>
            <a:r>
              <a:rPr lang="en-CN" dirty="0">
                <a:latin typeface="Britannic Bold" panose="020B0903060703020204" pitchFamily="34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57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E87A4-92D4-DCFD-EA68-0CCE4F11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D055E63F-E10E-6C9A-5746-61D10F5A628B}"/>
              </a:ext>
            </a:extLst>
          </p:cNvPr>
          <p:cNvGrpSpPr/>
          <p:nvPr/>
        </p:nvGrpSpPr>
        <p:grpSpPr>
          <a:xfrm>
            <a:off x="3933157" y="4357231"/>
            <a:ext cx="14253561" cy="3183615"/>
            <a:chOff x="3933157" y="4357231"/>
            <a:chExt cx="14253561" cy="3183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B8A001-C422-3EAD-E271-DC9F22C71AFE}"/>
                </a:ext>
              </a:extLst>
            </p:cNvPr>
            <p:cNvSpPr txBox="1"/>
            <p:nvPr/>
          </p:nvSpPr>
          <p:spPr>
            <a:xfrm>
              <a:off x="3933157" y="4357231"/>
              <a:ext cx="7874573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sz="26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Bell MT" panose="02020503060305020303" pitchFamily="18" charset="77"/>
                </a:rPr>
                <a:t>Inference: Using Golden Noise Replace Initial Noise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F9D58F5-73CD-6A06-5CEC-5EE77DCF70F3}"/>
                </a:ext>
              </a:extLst>
            </p:cNvPr>
            <p:cNvGrpSpPr/>
            <p:nvPr/>
          </p:nvGrpSpPr>
          <p:grpSpPr>
            <a:xfrm>
              <a:off x="4412130" y="5205952"/>
              <a:ext cx="4697286" cy="2263577"/>
              <a:chOff x="3973980" y="5148802"/>
              <a:chExt cx="4697286" cy="226357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029A75-E0B0-858B-E894-DBE64C4FFE50}"/>
                  </a:ext>
                </a:extLst>
              </p:cNvPr>
              <p:cNvGrpSpPr/>
              <p:nvPr/>
            </p:nvGrpSpPr>
            <p:grpSpPr>
              <a:xfrm>
                <a:off x="5819396" y="5148802"/>
                <a:ext cx="1088100" cy="876088"/>
                <a:chOff x="7956215" y="8749558"/>
                <a:chExt cx="1088100" cy="87608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0B73A4A1-6349-0CEC-3579-BF6E5D6D8E63}"/>
                    </a:ext>
                  </a:extLst>
                </p:cNvPr>
                <p:cNvSpPr/>
                <p:nvPr/>
              </p:nvSpPr>
              <p:spPr>
                <a:xfrm>
                  <a:off x="8061818" y="8749558"/>
                  <a:ext cx="876894" cy="87608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sz="16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DE614F-5AC8-87C8-4481-0B737F8BA2C3}"/>
                    </a:ext>
                  </a:extLst>
                </p:cNvPr>
                <p:cNvSpPr txBox="1"/>
                <p:nvPr/>
              </p:nvSpPr>
              <p:spPr>
                <a:xfrm>
                  <a:off x="7956215" y="8956769"/>
                  <a:ext cx="10881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CN" sz="2400" dirty="0">
                      <a:solidFill>
                        <a:schemeClr val="bg1"/>
                      </a:solidFill>
                      <a:latin typeface="Bell MT" panose="02020503060305020303" pitchFamily="18" charset="77"/>
                    </a:rPr>
                    <a:t>Text</a:t>
                  </a:r>
                  <a:endParaRPr lang="en-CN" dirty="0">
                    <a:solidFill>
                      <a:schemeClr val="bg1"/>
                    </a:solidFill>
                    <a:latin typeface="Bell MT" panose="02020503060305020303" pitchFamily="18" charset="77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539FABD6-3329-20CB-1A3D-5E6C43E9AC12}"/>
                  </a:ext>
                </a:extLst>
              </p:cNvPr>
              <p:cNvGrpSpPr/>
              <p:nvPr/>
            </p:nvGrpSpPr>
            <p:grpSpPr>
              <a:xfrm>
                <a:off x="3973980" y="6536291"/>
                <a:ext cx="4697286" cy="876088"/>
                <a:chOff x="3933157" y="5372777"/>
                <a:chExt cx="4697286" cy="876088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68AC45E-51C4-D092-A3C4-B28E79F30675}"/>
                    </a:ext>
                  </a:extLst>
                </p:cNvPr>
                <p:cNvSpPr/>
                <p:nvPr/>
              </p:nvSpPr>
              <p:spPr>
                <a:xfrm>
                  <a:off x="3933157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X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0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666CECF-6122-ECDA-8DAA-2338001D60ED}"/>
                    </a:ext>
                  </a:extLst>
                </p:cNvPr>
                <p:cNvSpPr/>
                <p:nvPr/>
              </p:nvSpPr>
              <p:spPr>
                <a:xfrm>
                  <a:off x="7753549" y="5372777"/>
                  <a:ext cx="876894" cy="87608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2400" dirty="0">
                      <a:latin typeface="Bell MT" panose="02020503060305020303" pitchFamily="18" charset="77"/>
                    </a:rPr>
                    <a:t>N</a:t>
                  </a:r>
                  <a:r>
                    <a:rPr lang="en-CN" sz="1000" dirty="0">
                      <a:latin typeface="Bell MT" panose="02020503060305020303" pitchFamily="18" charset="77"/>
                    </a:rPr>
                    <a:t>T</a:t>
                  </a:r>
                  <a:r>
                    <a:rPr lang="en-CN" sz="700" dirty="0">
                      <a:latin typeface="Bell MT" panose="02020503060305020303" pitchFamily="18" charset="77"/>
                    </a:rPr>
                    <a:t>k</a:t>
                  </a:r>
                  <a:endParaRPr lang="en-CN" sz="2400" dirty="0">
                    <a:latin typeface="Bell MT" panose="02020503060305020303" pitchFamily="18" charset="77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FDEB58-A363-0DF9-4467-36478E71E7DC}"/>
                    </a:ext>
                  </a:extLst>
                </p:cNvPr>
                <p:cNvSpPr txBox="1"/>
                <p:nvPr/>
              </p:nvSpPr>
              <p:spPr>
                <a:xfrm>
                  <a:off x="5310629" y="5549211"/>
                  <a:ext cx="202398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800" b="1" u="sng" dirty="0">
                      <a:latin typeface="Bell MT" panose="02020503060305020303" pitchFamily="18" charset="77"/>
                    </a:rPr>
                    <a:t>GNSNet</a:t>
                  </a:r>
                  <a:endParaRPr lang="en-CN" u="sng" dirty="0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C042256-CDD9-2A56-0F7D-F25EE78002D2}"/>
                    </a:ext>
                  </a:extLst>
                </p:cNvPr>
                <p:cNvCxnSpPr/>
                <p:nvPr/>
              </p:nvCxnSpPr>
              <p:spPr>
                <a:xfrm>
                  <a:off x="4910578" y="5810821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4E87947-F4E7-DFC0-FD43-C6F06C887CB9}"/>
                    </a:ext>
                  </a:extLst>
                </p:cNvPr>
                <p:cNvCxnSpPr/>
                <p:nvPr/>
              </p:nvCxnSpPr>
              <p:spPr>
                <a:xfrm>
                  <a:off x="7116735" y="5814113"/>
                  <a:ext cx="636814" cy="0"/>
                </a:xfrm>
                <a:prstGeom prst="straightConnector1">
                  <a:avLst/>
                </a:prstGeom>
                <a:ln w="4762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16AD33-8BA5-2FEC-30BE-FE0B41D8A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3446" y="6081470"/>
                <a:ext cx="0" cy="631255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FD65B77-FD93-5868-7165-BAA62742DDB4}"/>
                </a:ext>
              </a:extLst>
            </p:cNvPr>
            <p:cNvSpPr/>
            <p:nvPr/>
          </p:nvSpPr>
          <p:spPr>
            <a:xfrm>
              <a:off x="10540341" y="5413163"/>
              <a:ext cx="3731741" cy="187992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2400" dirty="0">
                  <a:latin typeface="Bell MT" panose="02020503060305020303" pitchFamily="18" charset="77"/>
                </a:rPr>
                <a:t>Text-to-Image Model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93A874-AB29-8851-7431-A9FCC1363C54}"/>
                </a:ext>
              </a:extLst>
            </p:cNvPr>
            <p:cNvCxnSpPr>
              <a:cxnSpLocks/>
            </p:cNvCxnSpPr>
            <p:nvPr/>
          </p:nvCxnSpPr>
          <p:spPr>
            <a:xfrm>
              <a:off x="7495184" y="5611534"/>
              <a:ext cx="2859778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F9926E4-6AB3-484B-6946-1B24FC745D40}"/>
                </a:ext>
              </a:extLst>
            </p:cNvPr>
            <p:cNvCxnSpPr>
              <a:cxnSpLocks/>
            </p:cNvCxnSpPr>
            <p:nvPr/>
          </p:nvCxnSpPr>
          <p:spPr>
            <a:xfrm>
              <a:off x="9192206" y="7031485"/>
              <a:ext cx="116275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E3A127-2502-693C-C8F7-7875E0A8CB5B}"/>
                </a:ext>
              </a:extLst>
            </p:cNvPr>
            <p:cNvCxnSpPr>
              <a:cxnSpLocks/>
            </p:cNvCxnSpPr>
            <p:nvPr/>
          </p:nvCxnSpPr>
          <p:spPr>
            <a:xfrm>
              <a:off x="14460303" y="6353127"/>
              <a:ext cx="1162756" cy="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Graphic 26" descr="Image with solid fill">
              <a:extLst>
                <a:ext uri="{FF2B5EF4-FFF2-40B4-BE49-F238E27FC236}">
                  <a16:creationId xmlns:a16="http://schemas.microsoft.com/office/drawing/2014/main" id="{0586D190-EF22-161C-3A89-202F0B00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811280" y="5165408"/>
              <a:ext cx="2375438" cy="2375438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94CE8C-1BFD-C6ED-C176-80A9FE951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8377" y="1770061"/>
            <a:ext cx="1163928" cy="116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383</Words>
  <Application>Microsoft Macintosh PowerPoint</Application>
  <PresentationFormat>Custom</PresentationFormat>
  <Paragraphs>233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Bell MT</vt:lpstr>
      <vt:lpstr>Britannic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 Fangda</dc:creator>
  <cp:lastModifiedBy>Ye Fangda</cp:lastModifiedBy>
  <cp:revision>5</cp:revision>
  <dcterms:created xsi:type="dcterms:W3CDTF">2025-03-01T05:42:03Z</dcterms:created>
  <dcterms:modified xsi:type="dcterms:W3CDTF">2025-04-24T12:58:32Z</dcterms:modified>
</cp:coreProperties>
</file>