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60" r:id="rId5"/>
    <p:sldId id="262" r:id="rId6"/>
    <p:sldId id="259" r:id="rId7"/>
    <p:sldId id="266" r:id="rId8"/>
    <p:sldId id="265" r:id="rId9"/>
    <p:sldId id="263" r:id="rId10"/>
    <p:sldId id="264" r:id="rId11"/>
    <p:sldId id="261" r:id="rId12"/>
  </p:sldIdLst>
  <p:sldSz cx="21599525" cy="14400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448"/>
    <p:restoredTop sz="94694"/>
  </p:normalViewPr>
  <p:slideViewPr>
    <p:cSldViewPr snapToGrid="0">
      <p:cViewPr>
        <p:scale>
          <a:sx n="52" d="100"/>
          <a:sy n="52" d="100"/>
        </p:scale>
        <p:origin x="1104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9CFBC0-E9B8-9D48-9B49-F600401DE0D1}" type="datetimeFigureOut">
              <a:rPr lang="en-CN" smtClean="0"/>
              <a:t>2025/4/24</a:t>
            </a:fld>
            <a:endParaRPr lang="en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4425" y="1143000"/>
            <a:ext cx="4629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88795D-72D9-E14F-8941-7291F4B27C67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3007458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727390" rtl="0" eaLnBrk="1" latinLnBrk="0" hangingPunct="1">
      <a:defRPr sz="2268" kern="1200">
        <a:solidFill>
          <a:schemeClr val="tx1"/>
        </a:solidFill>
        <a:latin typeface="+mn-lt"/>
        <a:ea typeface="+mn-ea"/>
        <a:cs typeface="+mn-cs"/>
      </a:defRPr>
    </a:lvl1pPr>
    <a:lvl2pPr marL="863695" algn="l" defTabSz="1727390" rtl="0" eaLnBrk="1" latinLnBrk="0" hangingPunct="1">
      <a:defRPr sz="2268" kern="1200">
        <a:solidFill>
          <a:schemeClr val="tx1"/>
        </a:solidFill>
        <a:latin typeface="+mn-lt"/>
        <a:ea typeface="+mn-ea"/>
        <a:cs typeface="+mn-cs"/>
      </a:defRPr>
    </a:lvl2pPr>
    <a:lvl3pPr marL="1727390" algn="l" defTabSz="1727390" rtl="0" eaLnBrk="1" latinLnBrk="0" hangingPunct="1">
      <a:defRPr sz="2268" kern="1200">
        <a:solidFill>
          <a:schemeClr val="tx1"/>
        </a:solidFill>
        <a:latin typeface="+mn-lt"/>
        <a:ea typeface="+mn-ea"/>
        <a:cs typeface="+mn-cs"/>
      </a:defRPr>
    </a:lvl3pPr>
    <a:lvl4pPr marL="2591085" algn="l" defTabSz="1727390" rtl="0" eaLnBrk="1" latinLnBrk="0" hangingPunct="1">
      <a:defRPr sz="2268" kern="1200">
        <a:solidFill>
          <a:schemeClr val="tx1"/>
        </a:solidFill>
        <a:latin typeface="+mn-lt"/>
        <a:ea typeface="+mn-ea"/>
        <a:cs typeface="+mn-cs"/>
      </a:defRPr>
    </a:lvl4pPr>
    <a:lvl5pPr marL="3454780" algn="l" defTabSz="1727390" rtl="0" eaLnBrk="1" latinLnBrk="0" hangingPunct="1">
      <a:defRPr sz="2268" kern="1200">
        <a:solidFill>
          <a:schemeClr val="tx1"/>
        </a:solidFill>
        <a:latin typeface="+mn-lt"/>
        <a:ea typeface="+mn-ea"/>
        <a:cs typeface="+mn-cs"/>
      </a:defRPr>
    </a:lvl5pPr>
    <a:lvl6pPr marL="4318475" algn="l" defTabSz="1727390" rtl="0" eaLnBrk="1" latinLnBrk="0" hangingPunct="1">
      <a:defRPr sz="2268" kern="1200">
        <a:solidFill>
          <a:schemeClr val="tx1"/>
        </a:solidFill>
        <a:latin typeface="+mn-lt"/>
        <a:ea typeface="+mn-ea"/>
        <a:cs typeface="+mn-cs"/>
      </a:defRPr>
    </a:lvl6pPr>
    <a:lvl7pPr marL="5182170" algn="l" defTabSz="1727390" rtl="0" eaLnBrk="1" latinLnBrk="0" hangingPunct="1">
      <a:defRPr sz="2268" kern="1200">
        <a:solidFill>
          <a:schemeClr val="tx1"/>
        </a:solidFill>
        <a:latin typeface="+mn-lt"/>
        <a:ea typeface="+mn-ea"/>
        <a:cs typeface="+mn-cs"/>
      </a:defRPr>
    </a:lvl7pPr>
    <a:lvl8pPr marL="6045865" algn="l" defTabSz="1727390" rtl="0" eaLnBrk="1" latinLnBrk="0" hangingPunct="1">
      <a:defRPr sz="2268" kern="1200">
        <a:solidFill>
          <a:schemeClr val="tx1"/>
        </a:solidFill>
        <a:latin typeface="+mn-lt"/>
        <a:ea typeface="+mn-ea"/>
        <a:cs typeface="+mn-cs"/>
      </a:defRPr>
    </a:lvl8pPr>
    <a:lvl9pPr marL="6909560" algn="l" defTabSz="1727390" rtl="0" eaLnBrk="1" latinLnBrk="0" hangingPunct="1">
      <a:defRPr sz="226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88795D-72D9-E14F-8941-7291F4B27C67}" type="slidenum">
              <a:rPr lang="en-CN" smtClean="0"/>
              <a:t>6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6018051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315FAE-15C3-E68E-EF04-AE9134CFB9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619D5AF-B07F-B0BA-71DB-CE8C0D46F33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1A673E4-AA28-A80E-44CD-F626C60DDA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8925C3-74BD-E191-71BA-B983C669C3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88795D-72D9-E14F-8941-7291F4B27C67}" type="slidenum">
              <a:rPr lang="en-CN" smtClean="0"/>
              <a:t>7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5426920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9965" y="2356703"/>
            <a:ext cx="18359596" cy="5013407"/>
          </a:xfrm>
        </p:spPr>
        <p:txBody>
          <a:bodyPr anchor="b"/>
          <a:lstStyle>
            <a:lvl1pPr algn="ctr">
              <a:defRPr sz="125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9941" y="7563446"/>
            <a:ext cx="16199644" cy="3476717"/>
          </a:xfrm>
        </p:spPr>
        <p:txBody>
          <a:bodyPr/>
          <a:lstStyle>
            <a:lvl1pPr marL="0" indent="0" algn="ctr">
              <a:buNone/>
              <a:defRPr sz="5040"/>
            </a:lvl1pPr>
            <a:lvl2pPr marL="960029" indent="0" algn="ctr">
              <a:buNone/>
              <a:defRPr sz="4200"/>
            </a:lvl2pPr>
            <a:lvl3pPr marL="1920057" indent="0" algn="ctr">
              <a:buNone/>
              <a:defRPr sz="3780"/>
            </a:lvl3pPr>
            <a:lvl4pPr marL="2880086" indent="0" algn="ctr">
              <a:buNone/>
              <a:defRPr sz="3360"/>
            </a:lvl4pPr>
            <a:lvl5pPr marL="3840114" indent="0" algn="ctr">
              <a:buNone/>
              <a:defRPr sz="3360"/>
            </a:lvl5pPr>
            <a:lvl6pPr marL="4800143" indent="0" algn="ctr">
              <a:buNone/>
              <a:defRPr sz="3360"/>
            </a:lvl6pPr>
            <a:lvl7pPr marL="5760171" indent="0" algn="ctr">
              <a:buNone/>
              <a:defRPr sz="3360"/>
            </a:lvl7pPr>
            <a:lvl8pPr marL="6720200" indent="0" algn="ctr">
              <a:buNone/>
              <a:defRPr sz="3360"/>
            </a:lvl8pPr>
            <a:lvl9pPr marL="7680228" indent="0" algn="ctr">
              <a:buNone/>
              <a:defRPr sz="33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304F5-ED83-BC4F-ACDE-7C3E33F1CC7A}" type="datetimeFigureOut">
              <a:rPr lang="en-CN" smtClean="0"/>
              <a:t>2025/4/24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05D6C-AD50-6144-BE1A-889B1B4A3DC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315480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304F5-ED83-BC4F-ACDE-7C3E33F1CC7A}" type="datetimeFigureOut">
              <a:rPr lang="en-CN" smtClean="0"/>
              <a:t>2025/4/24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05D6C-AD50-6144-BE1A-889B1B4A3DC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353078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457161" y="766678"/>
            <a:ext cx="4657398" cy="1220351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968" y="766678"/>
            <a:ext cx="13702199" cy="1220351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304F5-ED83-BC4F-ACDE-7C3E33F1CC7A}" type="datetimeFigureOut">
              <a:rPr lang="en-CN" smtClean="0"/>
              <a:t>2025/4/24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05D6C-AD50-6144-BE1A-889B1B4A3DC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185708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304F5-ED83-BC4F-ACDE-7C3E33F1CC7A}" type="datetimeFigureOut">
              <a:rPr lang="en-CN" smtClean="0"/>
              <a:t>2025/4/24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05D6C-AD50-6144-BE1A-889B1B4A3DC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981743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719" y="3590057"/>
            <a:ext cx="18629590" cy="5990088"/>
          </a:xfrm>
        </p:spPr>
        <p:txBody>
          <a:bodyPr anchor="b"/>
          <a:lstStyle>
            <a:lvl1pPr>
              <a:defRPr sz="125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3719" y="9636813"/>
            <a:ext cx="18629590" cy="3150046"/>
          </a:xfrm>
        </p:spPr>
        <p:txBody>
          <a:bodyPr/>
          <a:lstStyle>
            <a:lvl1pPr marL="0" indent="0">
              <a:buNone/>
              <a:defRPr sz="5040">
                <a:solidFill>
                  <a:schemeClr val="tx1">
                    <a:tint val="82000"/>
                  </a:schemeClr>
                </a:solidFill>
              </a:defRPr>
            </a:lvl1pPr>
            <a:lvl2pPr marL="960029" indent="0">
              <a:buNone/>
              <a:defRPr sz="4200">
                <a:solidFill>
                  <a:schemeClr val="tx1">
                    <a:tint val="82000"/>
                  </a:schemeClr>
                </a:solidFill>
              </a:defRPr>
            </a:lvl2pPr>
            <a:lvl3pPr marL="1920057" indent="0">
              <a:buNone/>
              <a:defRPr sz="3780">
                <a:solidFill>
                  <a:schemeClr val="tx1">
                    <a:tint val="82000"/>
                  </a:schemeClr>
                </a:solidFill>
              </a:defRPr>
            </a:lvl3pPr>
            <a:lvl4pPr marL="2880086" indent="0">
              <a:buNone/>
              <a:defRPr sz="3360">
                <a:solidFill>
                  <a:schemeClr val="tx1">
                    <a:tint val="82000"/>
                  </a:schemeClr>
                </a:solidFill>
              </a:defRPr>
            </a:lvl4pPr>
            <a:lvl5pPr marL="3840114" indent="0">
              <a:buNone/>
              <a:defRPr sz="3360">
                <a:solidFill>
                  <a:schemeClr val="tx1">
                    <a:tint val="82000"/>
                  </a:schemeClr>
                </a:solidFill>
              </a:defRPr>
            </a:lvl5pPr>
            <a:lvl6pPr marL="4800143" indent="0">
              <a:buNone/>
              <a:defRPr sz="3360">
                <a:solidFill>
                  <a:schemeClr val="tx1">
                    <a:tint val="82000"/>
                  </a:schemeClr>
                </a:solidFill>
              </a:defRPr>
            </a:lvl6pPr>
            <a:lvl7pPr marL="5760171" indent="0">
              <a:buNone/>
              <a:defRPr sz="3360">
                <a:solidFill>
                  <a:schemeClr val="tx1">
                    <a:tint val="82000"/>
                  </a:schemeClr>
                </a:solidFill>
              </a:defRPr>
            </a:lvl7pPr>
            <a:lvl8pPr marL="6720200" indent="0">
              <a:buNone/>
              <a:defRPr sz="3360">
                <a:solidFill>
                  <a:schemeClr val="tx1">
                    <a:tint val="82000"/>
                  </a:schemeClr>
                </a:solidFill>
              </a:defRPr>
            </a:lvl8pPr>
            <a:lvl9pPr marL="7680228" indent="0">
              <a:buNone/>
              <a:defRPr sz="336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304F5-ED83-BC4F-ACDE-7C3E33F1CC7A}" type="datetimeFigureOut">
              <a:rPr lang="en-CN" smtClean="0"/>
              <a:t>2025/4/24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05D6C-AD50-6144-BE1A-889B1B4A3DC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643234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967" y="3833390"/>
            <a:ext cx="9179798" cy="91368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34760" y="3833390"/>
            <a:ext cx="9179798" cy="91368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304F5-ED83-BC4F-ACDE-7C3E33F1CC7A}" type="datetimeFigureOut">
              <a:rPr lang="en-CN" smtClean="0"/>
              <a:t>2025/4/24</a:t>
            </a:fld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05D6C-AD50-6144-BE1A-889B1B4A3DC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93921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766681"/>
            <a:ext cx="18629590" cy="27833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7783" y="3530053"/>
            <a:ext cx="9137610" cy="1730025"/>
          </a:xfrm>
        </p:spPr>
        <p:txBody>
          <a:bodyPr anchor="b"/>
          <a:lstStyle>
            <a:lvl1pPr marL="0" indent="0">
              <a:buNone/>
              <a:defRPr sz="5040" b="1"/>
            </a:lvl1pPr>
            <a:lvl2pPr marL="960029" indent="0">
              <a:buNone/>
              <a:defRPr sz="4200" b="1"/>
            </a:lvl2pPr>
            <a:lvl3pPr marL="1920057" indent="0">
              <a:buNone/>
              <a:defRPr sz="3780" b="1"/>
            </a:lvl3pPr>
            <a:lvl4pPr marL="2880086" indent="0">
              <a:buNone/>
              <a:defRPr sz="3360" b="1"/>
            </a:lvl4pPr>
            <a:lvl5pPr marL="3840114" indent="0">
              <a:buNone/>
              <a:defRPr sz="3360" b="1"/>
            </a:lvl5pPr>
            <a:lvl6pPr marL="4800143" indent="0">
              <a:buNone/>
              <a:defRPr sz="3360" b="1"/>
            </a:lvl6pPr>
            <a:lvl7pPr marL="5760171" indent="0">
              <a:buNone/>
              <a:defRPr sz="3360" b="1"/>
            </a:lvl7pPr>
            <a:lvl8pPr marL="6720200" indent="0">
              <a:buNone/>
              <a:defRPr sz="3360" b="1"/>
            </a:lvl8pPr>
            <a:lvl9pPr marL="7680228" indent="0">
              <a:buNone/>
              <a:defRPr sz="3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7783" y="5260078"/>
            <a:ext cx="9137610" cy="77367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34761" y="3530053"/>
            <a:ext cx="9182611" cy="1730025"/>
          </a:xfrm>
        </p:spPr>
        <p:txBody>
          <a:bodyPr anchor="b"/>
          <a:lstStyle>
            <a:lvl1pPr marL="0" indent="0">
              <a:buNone/>
              <a:defRPr sz="5040" b="1"/>
            </a:lvl1pPr>
            <a:lvl2pPr marL="960029" indent="0">
              <a:buNone/>
              <a:defRPr sz="4200" b="1"/>
            </a:lvl2pPr>
            <a:lvl3pPr marL="1920057" indent="0">
              <a:buNone/>
              <a:defRPr sz="3780" b="1"/>
            </a:lvl3pPr>
            <a:lvl4pPr marL="2880086" indent="0">
              <a:buNone/>
              <a:defRPr sz="3360" b="1"/>
            </a:lvl4pPr>
            <a:lvl5pPr marL="3840114" indent="0">
              <a:buNone/>
              <a:defRPr sz="3360" b="1"/>
            </a:lvl5pPr>
            <a:lvl6pPr marL="4800143" indent="0">
              <a:buNone/>
              <a:defRPr sz="3360" b="1"/>
            </a:lvl6pPr>
            <a:lvl7pPr marL="5760171" indent="0">
              <a:buNone/>
              <a:defRPr sz="3360" b="1"/>
            </a:lvl7pPr>
            <a:lvl8pPr marL="6720200" indent="0">
              <a:buNone/>
              <a:defRPr sz="3360" b="1"/>
            </a:lvl8pPr>
            <a:lvl9pPr marL="7680228" indent="0">
              <a:buNone/>
              <a:defRPr sz="3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34761" y="5260078"/>
            <a:ext cx="9182611" cy="77367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304F5-ED83-BC4F-ACDE-7C3E33F1CC7A}" type="datetimeFigureOut">
              <a:rPr lang="en-CN" smtClean="0"/>
              <a:t>2025/4/24</a:t>
            </a:fld>
            <a:endParaRPr lang="en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05D6C-AD50-6144-BE1A-889B1B4A3DC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929438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304F5-ED83-BC4F-ACDE-7C3E33F1CC7A}" type="datetimeFigureOut">
              <a:rPr lang="en-CN" smtClean="0"/>
              <a:t>2025/4/24</a:t>
            </a:fld>
            <a:endParaRPr lang="en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05D6C-AD50-6144-BE1A-889B1B4A3DC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010694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304F5-ED83-BC4F-ACDE-7C3E33F1CC7A}" type="datetimeFigureOut">
              <a:rPr lang="en-CN" smtClean="0"/>
              <a:t>2025/4/24</a:t>
            </a:fld>
            <a:endParaRPr lang="en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05D6C-AD50-6144-BE1A-889B1B4A3DC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056293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960014"/>
            <a:ext cx="6966409" cy="3360050"/>
          </a:xfrm>
        </p:spPr>
        <p:txBody>
          <a:bodyPr anchor="b"/>
          <a:lstStyle>
            <a:lvl1pPr>
              <a:defRPr sz="67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82611" y="2073367"/>
            <a:ext cx="10934760" cy="10233485"/>
          </a:xfrm>
        </p:spPr>
        <p:txBody>
          <a:bodyPr/>
          <a:lstStyle>
            <a:lvl1pPr>
              <a:defRPr sz="6719"/>
            </a:lvl1pPr>
            <a:lvl2pPr>
              <a:defRPr sz="5879"/>
            </a:lvl2pPr>
            <a:lvl3pPr>
              <a:defRPr sz="5040"/>
            </a:lvl3pPr>
            <a:lvl4pPr>
              <a:defRPr sz="4200"/>
            </a:lvl4pPr>
            <a:lvl5pPr>
              <a:defRPr sz="4200"/>
            </a:lvl5pPr>
            <a:lvl6pPr>
              <a:defRPr sz="4200"/>
            </a:lvl6pPr>
            <a:lvl7pPr>
              <a:defRPr sz="4200"/>
            </a:lvl7pPr>
            <a:lvl8pPr>
              <a:defRPr sz="4200"/>
            </a:lvl8pPr>
            <a:lvl9pPr>
              <a:defRPr sz="4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1" y="4320064"/>
            <a:ext cx="6966409" cy="8003453"/>
          </a:xfrm>
        </p:spPr>
        <p:txBody>
          <a:bodyPr/>
          <a:lstStyle>
            <a:lvl1pPr marL="0" indent="0">
              <a:buNone/>
              <a:defRPr sz="3360"/>
            </a:lvl1pPr>
            <a:lvl2pPr marL="960029" indent="0">
              <a:buNone/>
              <a:defRPr sz="2940"/>
            </a:lvl2pPr>
            <a:lvl3pPr marL="1920057" indent="0">
              <a:buNone/>
              <a:defRPr sz="2520"/>
            </a:lvl3pPr>
            <a:lvl4pPr marL="2880086" indent="0">
              <a:buNone/>
              <a:defRPr sz="2100"/>
            </a:lvl4pPr>
            <a:lvl5pPr marL="3840114" indent="0">
              <a:buNone/>
              <a:defRPr sz="2100"/>
            </a:lvl5pPr>
            <a:lvl6pPr marL="4800143" indent="0">
              <a:buNone/>
              <a:defRPr sz="2100"/>
            </a:lvl6pPr>
            <a:lvl7pPr marL="5760171" indent="0">
              <a:buNone/>
              <a:defRPr sz="2100"/>
            </a:lvl7pPr>
            <a:lvl8pPr marL="6720200" indent="0">
              <a:buNone/>
              <a:defRPr sz="2100"/>
            </a:lvl8pPr>
            <a:lvl9pPr marL="7680228" indent="0">
              <a:buNone/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304F5-ED83-BC4F-ACDE-7C3E33F1CC7A}" type="datetimeFigureOut">
              <a:rPr lang="en-CN" smtClean="0"/>
              <a:t>2025/4/24</a:t>
            </a:fld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05D6C-AD50-6144-BE1A-889B1B4A3DC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909745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960014"/>
            <a:ext cx="6966409" cy="3360050"/>
          </a:xfrm>
        </p:spPr>
        <p:txBody>
          <a:bodyPr anchor="b"/>
          <a:lstStyle>
            <a:lvl1pPr>
              <a:defRPr sz="67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82611" y="2073367"/>
            <a:ext cx="10934760" cy="10233485"/>
          </a:xfrm>
        </p:spPr>
        <p:txBody>
          <a:bodyPr anchor="t"/>
          <a:lstStyle>
            <a:lvl1pPr marL="0" indent="0">
              <a:buNone/>
              <a:defRPr sz="6719"/>
            </a:lvl1pPr>
            <a:lvl2pPr marL="960029" indent="0">
              <a:buNone/>
              <a:defRPr sz="5879"/>
            </a:lvl2pPr>
            <a:lvl3pPr marL="1920057" indent="0">
              <a:buNone/>
              <a:defRPr sz="5040"/>
            </a:lvl3pPr>
            <a:lvl4pPr marL="2880086" indent="0">
              <a:buNone/>
              <a:defRPr sz="4200"/>
            </a:lvl4pPr>
            <a:lvl5pPr marL="3840114" indent="0">
              <a:buNone/>
              <a:defRPr sz="4200"/>
            </a:lvl5pPr>
            <a:lvl6pPr marL="4800143" indent="0">
              <a:buNone/>
              <a:defRPr sz="4200"/>
            </a:lvl6pPr>
            <a:lvl7pPr marL="5760171" indent="0">
              <a:buNone/>
              <a:defRPr sz="4200"/>
            </a:lvl7pPr>
            <a:lvl8pPr marL="6720200" indent="0">
              <a:buNone/>
              <a:defRPr sz="4200"/>
            </a:lvl8pPr>
            <a:lvl9pPr marL="7680228" indent="0">
              <a:buNone/>
              <a:defRPr sz="4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1" y="4320064"/>
            <a:ext cx="6966409" cy="8003453"/>
          </a:xfrm>
        </p:spPr>
        <p:txBody>
          <a:bodyPr/>
          <a:lstStyle>
            <a:lvl1pPr marL="0" indent="0">
              <a:buNone/>
              <a:defRPr sz="3360"/>
            </a:lvl1pPr>
            <a:lvl2pPr marL="960029" indent="0">
              <a:buNone/>
              <a:defRPr sz="2940"/>
            </a:lvl2pPr>
            <a:lvl3pPr marL="1920057" indent="0">
              <a:buNone/>
              <a:defRPr sz="2520"/>
            </a:lvl3pPr>
            <a:lvl4pPr marL="2880086" indent="0">
              <a:buNone/>
              <a:defRPr sz="2100"/>
            </a:lvl4pPr>
            <a:lvl5pPr marL="3840114" indent="0">
              <a:buNone/>
              <a:defRPr sz="2100"/>
            </a:lvl5pPr>
            <a:lvl6pPr marL="4800143" indent="0">
              <a:buNone/>
              <a:defRPr sz="2100"/>
            </a:lvl6pPr>
            <a:lvl7pPr marL="5760171" indent="0">
              <a:buNone/>
              <a:defRPr sz="2100"/>
            </a:lvl7pPr>
            <a:lvl8pPr marL="6720200" indent="0">
              <a:buNone/>
              <a:defRPr sz="2100"/>
            </a:lvl8pPr>
            <a:lvl9pPr marL="7680228" indent="0">
              <a:buNone/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304F5-ED83-BC4F-ACDE-7C3E33F1CC7A}" type="datetimeFigureOut">
              <a:rPr lang="en-CN" smtClean="0"/>
              <a:t>2025/4/24</a:t>
            </a:fld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05D6C-AD50-6144-BE1A-889B1B4A3DC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132915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968" y="766681"/>
            <a:ext cx="18629590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968" y="3833390"/>
            <a:ext cx="18629590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84967" y="13346867"/>
            <a:ext cx="4859893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5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7B304F5-ED83-BC4F-ACDE-7C3E33F1CC7A}" type="datetimeFigureOut">
              <a:rPr lang="en-CN" smtClean="0"/>
              <a:t>2025/4/24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54843" y="13346867"/>
            <a:ext cx="7289840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5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54665" y="13346867"/>
            <a:ext cx="4859893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5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405D6C-AD50-6144-BE1A-889B1B4A3DC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548800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920057" rtl="0" eaLnBrk="1" latinLnBrk="0" hangingPunct="1">
        <a:lnSpc>
          <a:spcPct val="90000"/>
        </a:lnSpc>
        <a:spcBef>
          <a:spcPct val="0"/>
        </a:spcBef>
        <a:buNone/>
        <a:defRPr sz="923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0014" indent="-480014" algn="l" defTabSz="1920057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5879" kern="1200">
          <a:solidFill>
            <a:schemeClr val="tx1"/>
          </a:solidFill>
          <a:latin typeface="+mn-lt"/>
          <a:ea typeface="+mn-ea"/>
          <a:cs typeface="+mn-cs"/>
        </a:defRPr>
      </a:lvl1pPr>
      <a:lvl2pPr marL="1440043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2pPr>
      <a:lvl3pPr marL="2400071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3pPr>
      <a:lvl4pPr marL="3360100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4pPr>
      <a:lvl5pPr marL="4320129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5pPr>
      <a:lvl6pPr marL="5280157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6pPr>
      <a:lvl7pPr marL="6240186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7pPr>
      <a:lvl8pPr marL="7200214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8pPr>
      <a:lvl9pPr marL="8160243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1pPr>
      <a:lvl2pPr marL="960029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2pPr>
      <a:lvl3pPr marL="1920057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3pPr>
      <a:lvl4pPr marL="2880086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4pPr>
      <a:lvl5pPr marL="3840114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5pPr>
      <a:lvl6pPr marL="4800143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6pPr>
      <a:lvl7pPr marL="5760171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7pPr>
      <a:lvl8pPr marL="6720200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8pPr>
      <a:lvl9pPr marL="7680228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4D102DAE-F392-5D65-2159-E2196F91FF79}"/>
              </a:ext>
            </a:extLst>
          </p:cNvPr>
          <p:cNvGrpSpPr/>
          <p:nvPr/>
        </p:nvGrpSpPr>
        <p:grpSpPr>
          <a:xfrm>
            <a:off x="5765308" y="6375049"/>
            <a:ext cx="6668812" cy="2417379"/>
            <a:chOff x="2196663" y="1552904"/>
            <a:chExt cx="6668812" cy="2417379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BAB03C3-DD1A-2355-F9E0-F1E0DEF7A6B5}"/>
                </a:ext>
              </a:extLst>
            </p:cNvPr>
            <p:cNvSpPr/>
            <p:nvPr/>
          </p:nvSpPr>
          <p:spPr>
            <a:xfrm>
              <a:off x="5885794" y="2887717"/>
              <a:ext cx="1103586" cy="108256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sz="3401" dirty="0"/>
                <a:t>Noise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2C43E49-57EB-778E-7C07-D4FDB021CE7F}"/>
                </a:ext>
              </a:extLst>
            </p:cNvPr>
            <p:cNvSpPr/>
            <p:nvPr/>
          </p:nvSpPr>
          <p:spPr>
            <a:xfrm>
              <a:off x="3993932" y="2887717"/>
              <a:ext cx="1103586" cy="108256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sz="3401" dirty="0"/>
                <a:t>TEXT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939A86F8-1C76-01A7-4673-DA357783504C}"/>
                </a:ext>
              </a:extLst>
            </p:cNvPr>
            <p:cNvSpPr/>
            <p:nvPr/>
          </p:nvSpPr>
          <p:spPr>
            <a:xfrm>
              <a:off x="2196663" y="1552904"/>
              <a:ext cx="1219200" cy="1221828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sz="3401" dirty="0"/>
                <a:t>Imaget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D905A7EB-6F68-8715-CD8A-BC859A16B908}"/>
                </a:ext>
              </a:extLst>
            </p:cNvPr>
            <p:cNvSpPr/>
            <p:nvPr/>
          </p:nvSpPr>
          <p:spPr>
            <a:xfrm>
              <a:off x="7646275" y="1552904"/>
              <a:ext cx="1219200" cy="1221828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sz="3401" dirty="0"/>
                <a:t>Imaget+1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9D54B5D6-D4E3-32EC-02D9-EED167EC232F}"/>
                </a:ext>
              </a:extLst>
            </p:cNvPr>
            <p:cNvCxnSpPr>
              <a:stCxn id="6" idx="6"/>
              <a:endCxn id="7" idx="2"/>
            </p:cNvCxnSpPr>
            <p:nvPr/>
          </p:nvCxnSpPr>
          <p:spPr>
            <a:xfrm>
              <a:off x="3415863" y="2163818"/>
              <a:ext cx="423041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0BCAF3E3-8BFC-2307-D64F-F462264EF45A}"/>
                </a:ext>
              </a:extLst>
            </p:cNvPr>
            <p:cNvCxnSpPr>
              <a:stCxn id="5" idx="0"/>
            </p:cNvCxnSpPr>
            <p:nvPr/>
          </p:nvCxnSpPr>
          <p:spPr>
            <a:xfrm flipV="1">
              <a:off x="4545725" y="2163818"/>
              <a:ext cx="0" cy="72389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A25A4F73-4E8D-4DD9-7D6C-99F0835E267B}"/>
                </a:ext>
              </a:extLst>
            </p:cNvPr>
            <p:cNvCxnSpPr>
              <a:stCxn id="5" idx="6"/>
              <a:endCxn id="4" idx="2"/>
            </p:cNvCxnSpPr>
            <p:nvPr/>
          </p:nvCxnSpPr>
          <p:spPr>
            <a:xfrm>
              <a:off x="5097518" y="3429000"/>
              <a:ext cx="78827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D0872FE8-CDD1-5BBC-651B-AFF9A8E0403C}"/>
                </a:ext>
              </a:extLst>
            </p:cNvPr>
            <p:cNvCxnSpPr/>
            <p:nvPr/>
          </p:nvCxnSpPr>
          <p:spPr>
            <a:xfrm flipV="1">
              <a:off x="6437587" y="2163817"/>
              <a:ext cx="0" cy="72389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138803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FAE66C-309D-672A-72CD-C3F7DABEC6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4CCCC4D-24B0-3A49-DCE3-23DE517BEC20}"/>
              </a:ext>
            </a:extLst>
          </p:cNvPr>
          <p:cNvSpPr txBox="1"/>
          <p:nvPr/>
        </p:nvSpPr>
        <p:spPr>
          <a:xfrm>
            <a:off x="1147427" y="7100431"/>
            <a:ext cx="7874573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N" sz="2600" b="1" dirty="0">
                <a:solidFill>
                  <a:schemeClr val="tx2">
                    <a:lumMod val="50000"/>
                    <a:lumOff val="50000"/>
                  </a:schemeClr>
                </a:solidFill>
                <a:latin typeface="Bell MT" panose="02020503060305020303" pitchFamily="18" charset="77"/>
              </a:rPr>
              <a:t>Inference</a:t>
            </a:r>
          </a:p>
        </p:txBody>
      </p:sp>
    </p:spTree>
    <p:extLst>
      <p:ext uri="{BB962C8B-B14F-4D97-AF65-F5344CB8AC3E}">
        <p14:creationId xmlns:p14="http://schemas.microsoft.com/office/powerpoint/2010/main" val="19033949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DDA354-9EC4-2AC5-0007-95AF3D73DC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760C1C25-F34D-97EE-B3CC-A91100A1AA4C}"/>
              </a:ext>
            </a:extLst>
          </p:cNvPr>
          <p:cNvGrpSpPr/>
          <p:nvPr/>
        </p:nvGrpSpPr>
        <p:grpSpPr>
          <a:xfrm>
            <a:off x="3132215" y="4063635"/>
            <a:ext cx="9404776" cy="5562011"/>
            <a:chOff x="3132215" y="4063635"/>
            <a:chExt cx="9404776" cy="5562011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7E312F7-ECB7-2EDB-8D4C-84894DE8AA1B}"/>
                </a:ext>
              </a:extLst>
            </p:cNvPr>
            <p:cNvSpPr txBox="1"/>
            <p:nvPr/>
          </p:nvSpPr>
          <p:spPr>
            <a:xfrm>
              <a:off x="3220353" y="4063635"/>
              <a:ext cx="7874573" cy="49244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600" b="1" dirty="0">
                  <a:solidFill>
                    <a:schemeClr val="tx2">
                      <a:lumMod val="50000"/>
                      <a:lumOff val="50000"/>
                    </a:schemeClr>
                  </a:solidFill>
                  <a:latin typeface="Bell MT" panose="02020503060305020303" pitchFamily="18" charset="77"/>
                </a:rPr>
                <a:t>Neural Network Model: GNRNN</a:t>
              </a:r>
              <a:endParaRPr lang="en-CN" sz="2600" b="1" dirty="0">
                <a:solidFill>
                  <a:schemeClr val="tx2">
                    <a:lumMod val="50000"/>
                    <a:lumOff val="50000"/>
                  </a:schemeClr>
                </a:solidFill>
                <a:latin typeface="Bell MT" panose="02020503060305020303" pitchFamily="18" charset="77"/>
              </a:endParaRPr>
            </a:p>
          </p:txBody>
        </p: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A795E1F1-16BA-1EEB-AC6F-8649595BC3EF}"/>
                </a:ext>
              </a:extLst>
            </p:cNvPr>
            <p:cNvGrpSpPr/>
            <p:nvPr/>
          </p:nvGrpSpPr>
          <p:grpSpPr>
            <a:xfrm>
              <a:off x="3132215" y="4782408"/>
              <a:ext cx="9404776" cy="4843238"/>
              <a:chOff x="3132215" y="4782408"/>
              <a:chExt cx="9404776" cy="4843238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68261407-DEF9-5DCC-372D-B52C67FD05EC}"/>
                  </a:ext>
                </a:extLst>
              </p:cNvPr>
              <p:cNvGrpSpPr/>
              <p:nvPr/>
            </p:nvGrpSpPr>
            <p:grpSpPr>
              <a:xfrm>
                <a:off x="8004181" y="5419148"/>
                <a:ext cx="868706" cy="194416"/>
                <a:chOff x="5294904" y="3852850"/>
                <a:chExt cx="868706" cy="194416"/>
              </a:xfrm>
            </p:grpSpPr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8C267133-5089-A504-DF7A-FD8E26C69B24}"/>
                    </a:ext>
                  </a:extLst>
                </p:cNvPr>
                <p:cNvSpPr/>
                <p:nvPr/>
              </p:nvSpPr>
              <p:spPr>
                <a:xfrm flipV="1">
                  <a:off x="5294904" y="3852850"/>
                  <a:ext cx="198146" cy="194416"/>
                </a:xfrm>
                <a:prstGeom prst="ellipse">
                  <a:avLst/>
                </a:prstGeom>
                <a:solidFill>
                  <a:schemeClr val="tx2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N" sz="2400" dirty="0"/>
                </a:p>
              </p:txBody>
            </p:sp>
            <p:sp>
              <p:nvSpPr>
                <p:cNvPr id="22" name="Oval 21">
                  <a:extLst>
                    <a:ext uri="{FF2B5EF4-FFF2-40B4-BE49-F238E27FC236}">
                      <a16:creationId xmlns:a16="http://schemas.microsoft.com/office/drawing/2014/main" id="{2F2F5ED5-B261-5516-DBEB-38DE522F5A93}"/>
                    </a:ext>
                  </a:extLst>
                </p:cNvPr>
                <p:cNvSpPr/>
                <p:nvPr/>
              </p:nvSpPr>
              <p:spPr>
                <a:xfrm flipV="1">
                  <a:off x="5630184" y="3852850"/>
                  <a:ext cx="198146" cy="194416"/>
                </a:xfrm>
                <a:prstGeom prst="ellipse">
                  <a:avLst/>
                </a:prstGeom>
                <a:solidFill>
                  <a:schemeClr val="tx2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N" sz="2400" dirty="0"/>
                </a:p>
              </p:txBody>
            </p:sp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AE44ECA6-1FC9-3D83-5A38-B3F103A6C3C2}"/>
                    </a:ext>
                  </a:extLst>
                </p:cNvPr>
                <p:cNvSpPr/>
                <p:nvPr/>
              </p:nvSpPr>
              <p:spPr>
                <a:xfrm flipV="1">
                  <a:off x="5965464" y="3852850"/>
                  <a:ext cx="198146" cy="194416"/>
                </a:xfrm>
                <a:prstGeom prst="ellipse">
                  <a:avLst/>
                </a:prstGeom>
                <a:solidFill>
                  <a:schemeClr val="tx2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N" sz="2400" dirty="0"/>
                </a:p>
              </p:txBody>
            </p:sp>
          </p:grp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0FC6A63A-5829-6262-B136-EF106BAEBD41}"/>
                  </a:ext>
                </a:extLst>
              </p:cNvPr>
              <p:cNvGrpSpPr/>
              <p:nvPr/>
            </p:nvGrpSpPr>
            <p:grpSpPr>
              <a:xfrm>
                <a:off x="7956215" y="8749558"/>
                <a:ext cx="1088100" cy="876088"/>
                <a:chOff x="5519199" y="9078198"/>
                <a:chExt cx="1088100" cy="876088"/>
              </a:xfrm>
            </p:grpSpPr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5CB588FE-0794-F3CF-522C-C160BA49E019}"/>
                    </a:ext>
                  </a:extLst>
                </p:cNvPr>
                <p:cNvSpPr/>
                <p:nvPr/>
              </p:nvSpPr>
              <p:spPr>
                <a:xfrm>
                  <a:off x="5624802" y="9078198"/>
                  <a:ext cx="876894" cy="876088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N" sz="1600" dirty="0">
                    <a:latin typeface="Bell MT" panose="02020503060305020303" pitchFamily="18" charset="77"/>
                  </a:endParaRPr>
                </a:p>
              </p:txBody>
            </p: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654E6804-26E8-E26E-F489-4D1E8697C34B}"/>
                    </a:ext>
                  </a:extLst>
                </p:cNvPr>
                <p:cNvSpPr txBox="1"/>
                <p:nvPr/>
              </p:nvSpPr>
              <p:spPr>
                <a:xfrm>
                  <a:off x="5519199" y="9285409"/>
                  <a:ext cx="10881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CN" sz="2400" dirty="0">
                      <a:solidFill>
                        <a:schemeClr val="bg1"/>
                      </a:solidFill>
                      <a:latin typeface="Bell MT" panose="02020503060305020303" pitchFamily="18" charset="77"/>
                    </a:rPr>
                    <a:t>Text</a:t>
                  </a:r>
                  <a:endParaRPr lang="en-CN" dirty="0">
                    <a:solidFill>
                      <a:schemeClr val="bg1"/>
                    </a:solidFill>
                    <a:latin typeface="Bell MT" panose="02020503060305020303" pitchFamily="18" charset="77"/>
                  </a:endParaRPr>
                </a:p>
              </p:txBody>
            </p:sp>
          </p:grp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18F05838-FDD3-C8DC-5A67-1905836CD46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360098" y="7873336"/>
                <a:ext cx="2648919" cy="1203590"/>
              </a:xfrm>
              <a:prstGeom prst="straightConnector1">
                <a:avLst/>
              </a:prstGeom>
              <a:ln w="4445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E0C16438-10EA-6962-60FE-C1ADBE6FADB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988876" y="7840575"/>
                <a:ext cx="1213451" cy="908982"/>
              </a:xfrm>
              <a:prstGeom prst="straightConnector1">
                <a:avLst/>
              </a:prstGeom>
              <a:ln w="4445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EDF78E28-368A-28E7-9D3E-1B3292C7399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808550" y="7794347"/>
                <a:ext cx="1273450" cy="955210"/>
              </a:xfrm>
              <a:prstGeom prst="straightConnector1">
                <a:avLst/>
              </a:prstGeom>
              <a:ln w="4445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3F099B24-61B7-A7F5-FBAB-891FE66C87C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938712" y="7794346"/>
                <a:ext cx="2701720" cy="1296047"/>
              </a:xfrm>
              <a:prstGeom prst="straightConnector1">
                <a:avLst/>
              </a:prstGeom>
              <a:ln w="4445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E357D41A-CCC5-5FF2-54C6-AFEBC9A8F2EF}"/>
                  </a:ext>
                </a:extLst>
              </p:cNvPr>
              <p:cNvSpPr/>
              <p:nvPr/>
            </p:nvSpPr>
            <p:spPr>
              <a:xfrm>
                <a:off x="4705797" y="6646900"/>
                <a:ext cx="876894" cy="876088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N" sz="2400" dirty="0">
                    <a:latin typeface="Bell MT" panose="02020503060305020303" pitchFamily="18" charset="77"/>
                  </a:rPr>
                  <a:t>H</a:t>
                </a:r>
                <a:r>
                  <a:rPr lang="en-CN" sz="1000" dirty="0">
                    <a:latin typeface="Bell MT" panose="02020503060305020303" pitchFamily="18" charset="77"/>
                  </a:rPr>
                  <a:t>T</a:t>
                </a:r>
                <a:r>
                  <a:rPr lang="en-CN" sz="700" dirty="0">
                    <a:latin typeface="Bell MT" panose="02020503060305020303" pitchFamily="18" charset="77"/>
                  </a:rPr>
                  <a:t>0</a:t>
                </a:r>
                <a:endParaRPr lang="en-CN" sz="2400" dirty="0">
                  <a:latin typeface="Bell MT" panose="02020503060305020303" pitchFamily="18" charset="77"/>
                </a:endParaRPr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5AB26D80-8EB8-52CF-0D6F-719D1532EEE8}"/>
                  </a:ext>
                </a:extLst>
              </p:cNvPr>
              <p:cNvSpPr/>
              <p:nvPr/>
            </p:nvSpPr>
            <p:spPr>
              <a:xfrm>
                <a:off x="6302878" y="6646900"/>
                <a:ext cx="876894" cy="876088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N" sz="2400" dirty="0">
                    <a:latin typeface="Bell MT" panose="02020503060305020303" pitchFamily="18" charset="77"/>
                  </a:rPr>
                  <a:t>H</a:t>
                </a:r>
                <a:r>
                  <a:rPr lang="en-CN" sz="1000" dirty="0">
                    <a:latin typeface="Bell MT" panose="02020503060305020303" pitchFamily="18" charset="77"/>
                  </a:rPr>
                  <a:t>T</a:t>
                </a:r>
                <a:r>
                  <a:rPr lang="en-CN" sz="700" dirty="0">
                    <a:latin typeface="Bell MT" panose="02020503060305020303" pitchFamily="18" charset="77"/>
                  </a:rPr>
                  <a:t>1</a:t>
                </a:r>
                <a:endParaRPr lang="en-CN" sz="2400" dirty="0">
                  <a:latin typeface="Bell MT" panose="02020503060305020303" pitchFamily="18" charset="77"/>
                </a:endParaRPr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FD9D5670-7470-44ED-E7F4-A06BE7BCFE54}"/>
                  </a:ext>
                </a:extLst>
              </p:cNvPr>
              <p:cNvSpPr/>
              <p:nvPr/>
            </p:nvSpPr>
            <p:spPr>
              <a:xfrm>
                <a:off x="9892878" y="6638089"/>
                <a:ext cx="876894" cy="876088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N" sz="2400" dirty="0">
                    <a:latin typeface="Bell MT" panose="02020503060305020303" pitchFamily="18" charset="77"/>
                  </a:rPr>
                  <a:t>H</a:t>
                </a:r>
                <a:r>
                  <a:rPr lang="en-CN" sz="1000" dirty="0">
                    <a:latin typeface="Bell MT" panose="02020503060305020303" pitchFamily="18" charset="77"/>
                  </a:rPr>
                  <a:t>T</a:t>
                </a:r>
                <a:r>
                  <a:rPr lang="en-CN" sz="600" dirty="0">
                    <a:latin typeface="Bell MT" panose="02020503060305020303" pitchFamily="18" charset="77"/>
                  </a:rPr>
                  <a:t>k-1</a:t>
                </a:r>
                <a:endParaRPr lang="en-CN" sz="2400" dirty="0">
                  <a:latin typeface="Bell MT" panose="02020503060305020303" pitchFamily="18" charset="77"/>
                </a:endParaRPr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251345C0-E1B7-7F22-B6B8-025F8645841C}"/>
                  </a:ext>
                </a:extLst>
              </p:cNvPr>
              <p:cNvSpPr/>
              <p:nvPr/>
            </p:nvSpPr>
            <p:spPr>
              <a:xfrm>
                <a:off x="11489959" y="6646900"/>
                <a:ext cx="876894" cy="876088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N" sz="2400" dirty="0">
                    <a:latin typeface="Bell MT" panose="02020503060305020303" pitchFamily="18" charset="77"/>
                  </a:rPr>
                  <a:t>H</a:t>
                </a:r>
                <a:r>
                  <a:rPr lang="en-CN" sz="1000" dirty="0">
                    <a:latin typeface="Bell MT" panose="02020503060305020303" pitchFamily="18" charset="77"/>
                  </a:rPr>
                  <a:t>T</a:t>
                </a:r>
                <a:r>
                  <a:rPr lang="en-CN" sz="600" dirty="0">
                    <a:latin typeface="Bell MT" panose="02020503060305020303" pitchFamily="18" charset="77"/>
                  </a:rPr>
                  <a:t>k</a:t>
                </a:r>
                <a:endParaRPr lang="en-CN" sz="2400" dirty="0">
                  <a:latin typeface="Bell MT" panose="02020503060305020303" pitchFamily="18" charset="77"/>
                </a:endParaRPr>
              </a:p>
            </p:txBody>
          </p:sp>
          <p:pic>
            <p:nvPicPr>
              <p:cNvPr id="28" name="Graphic 27" descr="Arrow Down with solid fill">
                <a:extLst>
                  <a:ext uri="{FF2B5EF4-FFF2-40B4-BE49-F238E27FC236}">
                    <a16:creationId xmlns:a16="http://schemas.microsoft.com/office/drawing/2014/main" id="{E66B1D57-3E77-C2B9-E036-249CAECF9F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16200000">
                <a:off x="5622744" y="6795384"/>
                <a:ext cx="640080" cy="579120"/>
              </a:xfrm>
              <a:prstGeom prst="rect">
                <a:avLst/>
              </a:prstGeom>
            </p:spPr>
          </p:pic>
          <p:pic>
            <p:nvPicPr>
              <p:cNvPr id="29" name="Graphic 28" descr="Arrow Down with solid fill">
                <a:extLst>
                  <a:ext uri="{FF2B5EF4-FFF2-40B4-BE49-F238E27FC236}">
                    <a16:creationId xmlns:a16="http://schemas.microsoft.com/office/drawing/2014/main" id="{D0DC39B7-12C9-F672-2E02-1AF26805CE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16200000">
                <a:off x="7219825" y="6795384"/>
                <a:ext cx="640080" cy="579120"/>
              </a:xfrm>
              <a:prstGeom prst="rect">
                <a:avLst/>
              </a:prstGeom>
            </p:spPr>
          </p:pic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CA0A3B1D-1452-9211-E62A-76BFF99347A7}"/>
                  </a:ext>
                </a:extLst>
              </p:cNvPr>
              <p:cNvGrpSpPr/>
              <p:nvPr/>
            </p:nvGrpSpPr>
            <p:grpSpPr>
              <a:xfrm>
                <a:off x="8004181" y="6987736"/>
                <a:ext cx="868706" cy="194416"/>
                <a:chOff x="5294904" y="3852850"/>
                <a:chExt cx="868706" cy="194416"/>
              </a:xfrm>
            </p:grpSpPr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B909630E-0741-F5DA-E032-E36782114B91}"/>
                    </a:ext>
                  </a:extLst>
                </p:cNvPr>
                <p:cNvSpPr/>
                <p:nvPr/>
              </p:nvSpPr>
              <p:spPr>
                <a:xfrm flipV="1">
                  <a:off x="5294904" y="3852850"/>
                  <a:ext cx="198146" cy="194416"/>
                </a:xfrm>
                <a:prstGeom prst="ellipse">
                  <a:avLst/>
                </a:prstGeom>
                <a:solidFill>
                  <a:schemeClr val="tx2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N" sz="2400" dirty="0"/>
                </a:p>
              </p:txBody>
            </p:sp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95693BA7-303B-B761-A43E-516C50449C73}"/>
                    </a:ext>
                  </a:extLst>
                </p:cNvPr>
                <p:cNvSpPr/>
                <p:nvPr/>
              </p:nvSpPr>
              <p:spPr>
                <a:xfrm flipV="1">
                  <a:off x="5630184" y="3852850"/>
                  <a:ext cx="198146" cy="194416"/>
                </a:xfrm>
                <a:prstGeom prst="ellipse">
                  <a:avLst/>
                </a:prstGeom>
                <a:solidFill>
                  <a:schemeClr val="tx2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N" sz="2400" dirty="0"/>
                </a:p>
              </p:txBody>
            </p:sp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0E310600-0B10-FF10-017F-CB35904022B9}"/>
                    </a:ext>
                  </a:extLst>
                </p:cNvPr>
                <p:cNvSpPr/>
                <p:nvPr/>
              </p:nvSpPr>
              <p:spPr>
                <a:xfrm flipV="1">
                  <a:off x="5965464" y="3852850"/>
                  <a:ext cx="198146" cy="194416"/>
                </a:xfrm>
                <a:prstGeom prst="ellipse">
                  <a:avLst/>
                </a:prstGeom>
                <a:solidFill>
                  <a:schemeClr val="tx2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N" sz="2400" dirty="0"/>
                </a:p>
              </p:txBody>
            </p:sp>
          </p:grpSp>
          <p:pic>
            <p:nvPicPr>
              <p:cNvPr id="34" name="Graphic 33" descr="Arrow Down with solid fill">
                <a:extLst>
                  <a:ext uri="{FF2B5EF4-FFF2-40B4-BE49-F238E27FC236}">
                    <a16:creationId xmlns:a16="http://schemas.microsoft.com/office/drawing/2014/main" id="{FD488475-9FDC-1538-E2F0-5BA84DC4387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16200000">
                <a:off x="9026063" y="6795384"/>
                <a:ext cx="640080" cy="579120"/>
              </a:xfrm>
              <a:prstGeom prst="rect">
                <a:avLst/>
              </a:prstGeom>
            </p:spPr>
          </p:pic>
          <p:pic>
            <p:nvPicPr>
              <p:cNvPr id="35" name="Graphic 34" descr="Arrow Down with solid fill">
                <a:extLst>
                  <a:ext uri="{FF2B5EF4-FFF2-40B4-BE49-F238E27FC236}">
                    <a16:creationId xmlns:a16="http://schemas.microsoft.com/office/drawing/2014/main" id="{532276E7-887A-CD83-CF40-B90D9DA46F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16200000">
                <a:off x="10817311" y="6795384"/>
                <a:ext cx="640080" cy="579120"/>
              </a:xfrm>
              <a:prstGeom prst="rect">
                <a:avLst/>
              </a:prstGeom>
            </p:spPr>
          </p:pic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FFFCE9D7-FB63-3419-490F-A27C33DFBE43}"/>
                  </a:ext>
                </a:extLst>
              </p:cNvPr>
              <p:cNvGrpSpPr/>
              <p:nvPr/>
            </p:nvGrpSpPr>
            <p:grpSpPr>
              <a:xfrm>
                <a:off x="4535659" y="5223092"/>
                <a:ext cx="1217170" cy="586528"/>
                <a:chOff x="4535659" y="5223092"/>
                <a:chExt cx="1217170" cy="586528"/>
              </a:xfrm>
            </p:grpSpPr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C4608F27-A424-EEC0-ACAF-16E309E3480D}"/>
                    </a:ext>
                  </a:extLst>
                </p:cNvPr>
                <p:cNvSpPr/>
                <p:nvPr/>
              </p:nvSpPr>
              <p:spPr>
                <a:xfrm>
                  <a:off x="4535659" y="5223092"/>
                  <a:ext cx="577090" cy="586528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CN" sz="1400" dirty="0">
                      <a:latin typeface="Bell MT" panose="02020503060305020303" pitchFamily="18" charset="77"/>
                    </a:rPr>
                    <a:t>X</a:t>
                  </a:r>
                  <a:r>
                    <a:rPr lang="en-CN" sz="600" dirty="0">
                      <a:latin typeface="Bell MT" panose="02020503060305020303" pitchFamily="18" charset="77"/>
                    </a:rPr>
                    <a:t>T</a:t>
                  </a:r>
                  <a:r>
                    <a:rPr lang="en-CN" sz="500" dirty="0">
                      <a:latin typeface="Bell MT" panose="02020503060305020303" pitchFamily="18" charset="77"/>
                    </a:rPr>
                    <a:t>0</a:t>
                  </a:r>
                  <a:endParaRPr lang="en-CN" sz="1400" dirty="0">
                    <a:latin typeface="Bell MT" panose="02020503060305020303" pitchFamily="18" charset="77"/>
                  </a:endParaRPr>
                </a:p>
              </p:txBody>
            </p:sp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47930D45-F2B8-3FDD-024F-A2FF245924F5}"/>
                    </a:ext>
                  </a:extLst>
                </p:cNvPr>
                <p:cNvSpPr/>
                <p:nvPr/>
              </p:nvSpPr>
              <p:spPr>
                <a:xfrm>
                  <a:off x="5175739" y="5223092"/>
                  <a:ext cx="577090" cy="586528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CN" sz="1400" dirty="0">
                      <a:latin typeface="Bell MT" panose="02020503060305020303" pitchFamily="18" charset="77"/>
                    </a:rPr>
                    <a:t>N</a:t>
                  </a:r>
                  <a:r>
                    <a:rPr lang="en-CN" sz="600" dirty="0">
                      <a:latin typeface="Bell MT" panose="02020503060305020303" pitchFamily="18" charset="77"/>
                    </a:rPr>
                    <a:t>T</a:t>
                  </a:r>
                  <a:r>
                    <a:rPr lang="en-CN" sz="500" dirty="0">
                      <a:latin typeface="Bell MT" panose="02020503060305020303" pitchFamily="18" charset="77"/>
                    </a:rPr>
                    <a:t>0</a:t>
                  </a:r>
                  <a:endParaRPr lang="en-CN" sz="1400" dirty="0">
                    <a:latin typeface="Bell MT" panose="02020503060305020303" pitchFamily="18" charset="77"/>
                  </a:endParaRPr>
                </a:p>
              </p:txBody>
            </p:sp>
          </p:grpSp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F17C0BEF-1DC0-18E6-C810-C02BA769A3A0}"/>
                  </a:ext>
                </a:extLst>
              </p:cNvPr>
              <p:cNvGrpSpPr/>
              <p:nvPr/>
            </p:nvGrpSpPr>
            <p:grpSpPr>
              <a:xfrm>
                <a:off x="4688406" y="5951607"/>
                <a:ext cx="974666" cy="579120"/>
                <a:chOff x="4626707" y="5938700"/>
                <a:chExt cx="974666" cy="579120"/>
              </a:xfrm>
            </p:grpSpPr>
            <p:pic>
              <p:nvPicPr>
                <p:cNvPr id="36" name="Graphic 35" descr="Arrow Down with solid fill">
                  <a:extLst>
                    <a:ext uri="{FF2B5EF4-FFF2-40B4-BE49-F238E27FC236}">
                      <a16:creationId xmlns:a16="http://schemas.microsoft.com/office/drawing/2014/main" id="{951E4B95-0C48-77B0-65FE-CE8B876CF85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626707" y="5938700"/>
                  <a:ext cx="640080" cy="579120"/>
                </a:xfrm>
                <a:prstGeom prst="rect">
                  <a:avLst/>
                </a:prstGeom>
              </p:spPr>
            </p:pic>
            <p:pic>
              <p:nvPicPr>
                <p:cNvPr id="42" name="Graphic 41" descr="Arrow Down with solid fill">
                  <a:extLst>
                    <a:ext uri="{FF2B5EF4-FFF2-40B4-BE49-F238E27FC236}">
                      <a16:creationId xmlns:a16="http://schemas.microsoft.com/office/drawing/2014/main" id="{67DDF690-14EB-A52A-B336-CCE681C535D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 rot="10800000">
                  <a:off x="4961293" y="5938700"/>
                  <a:ext cx="640080" cy="579120"/>
                </a:xfrm>
                <a:prstGeom prst="rect">
                  <a:avLst/>
                </a:prstGeom>
              </p:spPr>
            </p:pic>
          </p:grpSp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700EF0D7-42C5-4483-3578-7230712FDBB2}"/>
                  </a:ext>
                </a:extLst>
              </p:cNvPr>
              <p:cNvGrpSpPr/>
              <p:nvPr/>
            </p:nvGrpSpPr>
            <p:grpSpPr>
              <a:xfrm>
                <a:off x="6132740" y="5223092"/>
                <a:ext cx="1217170" cy="586528"/>
                <a:chOff x="4535659" y="5223092"/>
                <a:chExt cx="1217170" cy="586528"/>
              </a:xfrm>
            </p:grpSpPr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DF46E733-A38A-ED8E-02BB-978F1279F626}"/>
                    </a:ext>
                  </a:extLst>
                </p:cNvPr>
                <p:cNvSpPr/>
                <p:nvPr/>
              </p:nvSpPr>
              <p:spPr>
                <a:xfrm>
                  <a:off x="4535659" y="5223092"/>
                  <a:ext cx="577090" cy="586528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CN" sz="1400" dirty="0">
                      <a:latin typeface="Bell MT" panose="02020503060305020303" pitchFamily="18" charset="77"/>
                    </a:rPr>
                    <a:t>X</a:t>
                  </a:r>
                  <a:r>
                    <a:rPr lang="en-CN" sz="600" dirty="0">
                      <a:latin typeface="Bell MT" panose="02020503060305020303" pitchFamily="18" charset="77"/>
                    </a:rPr>
                    <a:t>T</a:t>
                  </a:r>
                  <a:r>
                    <a:rPr lang="en-CN" sz="500" dirty="0">
                      <a:latin typeface="Bell MT" panose="02020503060305020303" pitchFamily="18" charset="77"/>
                    </a:rPr>
                    <a:t>0</a:t>
                  </a:r>
                  <a:endParaRPr lang="en-CN" sz="1400" dirty="0">
                    <a:latin typeface="Bell MT" panose="02020503060305020303" pitchFamily="18" charset="77"/>
                  </a:endParaRP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CB96834F-F5FE-8A21-40E0-3AC0FD7AC5F2}"/>
                    </a:ext>
                  </a:extLst>
                </p:cNvPr>
                <p:cNvSpPr/>
                <p:nvPr/>
              </p:nvSpPr>
              <p:spPr>
                <a:xfrm>
                  <a:off x="5175739" y="5223092"/>
                  <a:ext cx="577090" cy="586528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CN" sz="1400" dirty="0">
                      <a:latin typeface="Bell MT" panose="02020503060305020303" pitchFamily="18" charset="77"/>
                    </a:rPr>
                    <a:t>N</a:t>
                  </a:r>
                  <a:r>
                    <a:rPr lang="en-CN" sz="600" dirty="0">
                      <a:latin typeface="Bell MT" panose="02020503060305020303" pitchFamily="18" charset="77"/>
                    </a:rPr>
                    <a:t>T</a:t>
                  </a:r>
                  <a:r>
                    <a:rPr lang="en-CN" sz="500" dirty="0">
                      <a:latin typeface="Bell MT" panose="02020503060305020303" pitchFamily="18" charset="77"/>
                    </a:rPr>
                    <a:t>0</a:t>
                  </a:r>
                  <a:endParaRPr lang="en-CN" sz="1400" dirty="0">
                    <a:latin typeface="Bell MT" panose="02020503060305020303" pitchFamily="18" charset="77"/>
                  </a:endParaRPr>
                </a:p>
              </p:txBody>
            </p:sp>
          </p:grpSp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E7B889D1-FA2F-9E33-89DD-1A1917A63622}"/>
                  </a:ext>
                </a:extLst>
              </p:cNvPr>
              <p:cNvGrpSpPr/>
              <p:nvPr/>
            </p:nvGrpSpPr>
            <p:grpSpPr>
              <a:xfrm>
                <a:off x="9722740" y="5223092"/>
                <a:ext cx="1217170" cy="586528"/>
                <a:chOff x="4535659" y="5223092"/>
                <a:chExt cx="1217170" cy="586528"/>
              </a:xfrm>
            </p:grpSpPr>
            <p:sp>
              <p:nvSpPr>
                <p:cNvPr id="49" name="Oval 48">
                  <a:extLst>
                    <a:ext uri="{FF2B5EF4-FFF2-40B4-BE49-F238E27FC236}">
                      <a16:creationId xmlns:a16="http://schemas.microsoft.com/office/drawing/2014/main" id="{73FAAEC9-EBDF-D6C7-273D-997E4705A266}"/>
                    </a:ext>
                  </a:extLst>
                </p:cNvPr>
                <p:cNvSpPr/>
                <p:nvPr/>
              </p:nvSpPr>
              <p:spPr>
                <a:xfrm>
                  <a:off x="4535659" y="5223092"/>
                  <a:ext cx="577090" cy="586528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CN" sz="1400" dirty="0">
                      <a:latin typeface="Bell MT" panose="02020503060305020303" pitchFamily="18" charset="77"/>
                    </a:rPr>
                    <a:t>X</a:t>
                  </a:r>
                  <a:r>
                    <a:rPr lang="en-CN" sz="600" dirty="0">
                      <a:latin typeface="Bell MT" panose="02020503060305020303" pitchFamily="18" charset="77"/>
                    </a:rPr>
                    <a:t>T</a:t>
                  </a:r>
                  <a:r>
                    <a:rPr lang="en-CN" sz="500" dirty="0">
                      <a:latin typeface="Bell MT" panose="02020503060305020303" pitchFamily="18" charset="77"/>
                    </a:rPr>
                    <a:t>0</a:t>
                  </a:r>
                  <a:endParaRPr lang="en-CN" sz="1400" dirty="0">
                    <a:latin typeface="Bell MT" panose="02020503060305020303" pitchFamily="18" charset="77"/>
                  </a:endParaRPr>
                </a:p>
              </p:txBody>
            </p:sp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AD93E11A-2931-D17B-A9A2-F801240A1D6A}"/>
                    </a:ext>
                  </a:extLst>
                </p:cNvPr>
                <p:cNvSpPr/>
                <p:nvPr/>
              </p:nvSpPr>
              <p:spPr>
                <a:xfrm>
                  <a:off x="5175739" y="5223092"/>
                  <a:ext cx="577090" cy="586528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CN" sz="1400" dirty="0">
                      <a:latin typeface="Bell MT" panose="02020503060305020303" pitchFamily="18" charset="77"/>
                    </a:rPr>
                    <a:t>N</a:t>
                  </a:r>
                  <a:r>
                    <a:rPr lang="en-CN" sz="600" dirty="0">
                      <a:latin typeface="Bell MT" panose="02020503060305020303" pitchFamily="18" charset="77"/>
                    </a:rPr>
                    <a:t>T</a:t>
                  </a:r>
                  <a:r>
                    <a:rPr lang="en-CN" sz="500" dirty="0">
                      <a:latin typeface="Bell MT" panose="02020503060305020303" pitchFamily="18" charset="77"/>
                    </a:rPr>
                    <a:t>0</a:t>
                  </a:r>
                  <a:endParaRPr lang="en-CN" sz="1400" dirty="0">
                    <a:latin typeface="Bell MT" panose="02020503060305020303" pitchFamily="18" charset="77"/>
                  </a:endParaRPr>
                </a:p>
              </p:txBody>
            </p: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DAAC8E32-1F4E-6588-9CD0-B5697EA1F145}"/>
                  </a:ext>
                </a:extLst>
              </p:cNvPr>
              <p:cNvGrpSpPr/>
              <p:nvPr/>
            </p:nvGrpSpPr>
            <p:grpSpPr>
              <a:xfrm>
                <a:off x="11319821" y="5223092"/>
                <a:ext cx="1217170" cy="586528"/>
                <a:chOff x="4535659" y="5223092"/>
                <a:chExt cx="1217170" cy="586528"/>
              </a:xfrm>
            </p:grpSpPr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F2729F27-3C28-3D8C-B8C6-FB5240D4D21E}"/>
                    </a:ext>
                  </a:extLst>
                </p:cNvPr>
                <p:cNvSpPr/>
                <p:nvPr/>
              </p:nvSpPr>
              <p:spPr>
                <a:xfrm>
                  <a:off x="4535659" y="5223092"/>
                  <a:ext cx="577090" cy="586528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CN" sz="1400" dirty="0">
                      <a:latin typeface="Bell MT" panose="02020503060305020303" pitchFamily="18" charset="77"/>
                    </a:rPr>
                    <a:t>X</a:t>
                  </a:r>
                  <a:r>
                    <a:rPr lang="en-CN" sz="600" dirty="0">
                      <a:latin typeface="Bell MT" panose="02020503060305020303" pitchFamily="18" charset="77"/>
                    </a:rPr>
                    <a:t>T</a:t>
                  </a:r>
                  <a:r>
                    <a:rPr lang="en-CN" sz="500" dirty="0">
                      <a:latin typeface="Bell MT" panose="02020503060305020303" pitchFamily="18" charset="77"/>
                    </a:rPr>
                    <a:t>0</a:t>
                  </a:r>
                  <a:endParaRPr lang="en-CN" sz="1400" dirty="0">
                    <a:latin typeface="Bell MT" panose="02020503060305020303" pitchFamily="18" charset="77"/>
                  </a:endParaRPr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D9B3F0FE-B1D4-EEA8-8AF2-A7DADBA246F5}"/>
                    </a:ext>
                  </a:extLst>
                </p:cNvPr>
                <p:cNvSpPr/>
                <p:nvPr/>
              </p:nvSpPr>
              <p:spPr>
                <a:xfrm>
                  <a:off x="5175739" y="5223092"/>
                  <a:ext cx="577090" cy="586528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CN" sz="1400" dirty="0">
                      <a:latin typeface="Bell MT" panose="02020503060305020303" pitchFamily="18" charset="77"/>
                    </a:rPr>
                    <a:t>N</a:t>
                  </a:r>
                  <a:r>
                    <a:rPr lang="en-CN" sz="600" dirty="0">
                      <a:latin typeface="Bell MT" panose="02020503060305020303" pitchFamily="18" charset="77"/>
                    </a:rPr>
                    <a:t>T</a:t>
                  </a:r>
                  <a:r>
                    <a:rPr lang="en-CN" sz="500" dirty="0">
                      <a:latin typeface="Bell MT" panose="02020503060305020303" pitchFamily="18" charset="77"/>
                    </a:rPr>
                    <a:t>0</a:t>
                  </a:r>
                  <a:endParaRPr lang="en-CN" sz="1400" dirty="0">
                    <a:latin typeface="Bell MT" panose="02020503060305020303" pitchFamily="18" charset="77"/>
                  </a:endParaRPr>
                </a:p>
              </p:txBody>
            </p:sp>
          </p:grpSp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77896FC1-C673-8664-1FE4-A5C346431610}"/>
                  </a:ext>
                </a:extLst>
              </p:cNvPr>
              <p:cNvGrpSpPr/>
              <p:nvPr/>
            </p:nvGrpSpPr>
            <p:grpSpPr>
              <a:xfrm>
                <a:off x="6258603" y="5947756"/>
                <a:ext cx="974666" cy="579120"/>
                <a:chOff x="4626707" y="5938700"/>
                <a:chExt cx="974666" cy="579120"/>
              </a:xfrm>
            </p:grpSpPr>
            <p:pic>
              <p:nvPicPr>
                <p:cNvPr id="55" name="Graphic 54" descr="Arrow Down with solid fill">
                  <a:extLst>
                    <a:ext uri="{FF2B5EF4-FFF2-40B4-BE49-F238E27FC236}">
                      <a16:creationId xmlns:a16="http://schemas.microsoft.com/office/drawing/2014/main" id="{B64F4C98-F723-4E17-74CA-5EE53598F1E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626707" y="5938700"/>
                  <a:ext cx="640080" cy="579120"/>
                </a:xfrm>
                <a:prstGeom prst="rect">
                  <a:avLst/>
                </a:prstGeom>
              </p:spPr>
            </p:pic>
            <p:pic>
              <p:nvPicPr>
                <p:cNvPr id="56" name="Graphic 55" descr="Arrow Down with solid fill">
                  <a:extLst>
                    <a:ext uri="{FF2B5EF4-FFF2-40B4-BE49-F238E27FC236}">
                      <a16:creationId xmlns:a16="http://schemas.microsoft.com/office/drawing/2014/main" id="{2B494F5C-CD4B-1C75-C451-259D0F4E85D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 rot="10800000">
                  <a:off x="4961293" y="5938700"/>
                  <a:ext cx="640080" cy="579120"/>
                </a:xfrm>
                <a:prstGeom prst="rect">
                  <a:avLst/>
                </a:prstGeom>
              </p:spPr>
            </p:pic>
          </p:grpSp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68815AFA-2D81-ED45-4A47-BBFCD823CAB0}"/>
                  </a:ext>
                </a:extLst>
              </p:cNvPr>
              <p:cNvGrpSpPr/>
              <p:nvPr/>
            </p:nvGrpSpPr>
            <p:grpSpPr>
              <a:xfrm>
                <a:off x="9843992" y="5947756"/>
                <a:ext cx="974666" cy="579120"/>
                <a:chOff x="4626707" y="5938700"/>
                <a:chExt cx="974666" cy="579120"/>
              </a:xfrm>
            </p:grpSpPr>
            <p:pic>
              <p:nvPicPr>
                <p:cNvPr id="58" name="Graphic 57" descr="Arrow Down with solid fill">
                  <a:extLst>
                    <a:ext uri="{FF2B5EF4-FFF2-40B4-BE49-F238E27FC236}">
                      <a16:creationId xmlns:a16="http://schemas.microsoft.com/office/drawing/2014/main" id="{B81F3285-47C9-2F1B-7BE7-116A6FD50AE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626707" y="5938700"/>
                  <a:ext cx="640080" cy="579120"/>
                </a:xfrm>
                <a:prstGeom prst="rect">
                  <a:avLst/>
                </a:prstGeom>
              </p:spPr>
            </p:pic>
            <p:pic>
              <p:nvPicPr>
                <p:cNvPr id="59" name="Graphic 58" descr="Arrow Down with solid fill">
                  <a:extLst>
                    <a:ext uri="{FF2B5EF4-FFF2-40B4-BE49-F238E27FC236}">
                      <a16:creationId xmlns:a16="http://schemas.microsoft.com/office/drawing/2014/main" id="{BCB3B082-F9E9-F360-AB47-0A186938F64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 rot="10800000">
                  <a:off x="4961293" y="5938700"/>
                  <a:ext cx="640080" cy="579120"/>
                </a:xfrm>
                <a:prstGeom prst="rect">
                  <a:avLst/>
                </a:prstGeom>
              </p:spPr>
            </p:pic>
          </p:grpSp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1FEFDEDF-B053-9283-5622-8BBBBF5AC52C}"/>
                  </a:ext>
                </a:extLst>
              </p:cNvPr>
              <p:cNvGrpSpPr/>
              <p:nvPr/>
            </p:nvGrpSpPr>
            <p:grpSpPr>
              <a:xfrm>
                <a:off x="11440773" y="5938700"/>
                <a:ext cx="974666" cy="579120"/>
                <a:chOff x="4626707" y="5938700"/>
                <a:chExt cx="974666" cy="579120"/>
              </a:xfrm>
            </p:grpSpPr>
            <p:pic>
              <p:nvPicPr>
                <p:cNvPr id="61" name="Graphic 60" descr="Arrow Down with solid fill">
                  <a:extLst>
                    <a:ext uri="{FF2B5EF4-FFF2-40B4-BE49-F238E27FC236}">
                      <a16:creationId xmlns:a16="http://schemas.microsoft.com/office/drawing/2014/main" id="{1CC2B814-8877-9454-1291-E342E37A029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626707" y="5938700"/>
                  <a:ext cx="640080" cy="579120"/>
                </a:xfrm>
                <a:prstGeom prst="rect">
                  <a:avLst/>
                </a:prstGeom>
              </p:spPr>
            </p:pic>
            <p:pic>
              <p:nvPicPr>
                <p:cNvPr id="62" name="Graphic 61" descr="Arrow Down with solid fill">
                  <a:extLst>
                    <a:ext uri="{FF2B5EF4-FFF2-40B4-BE49-F238E27FC236}">
                      <a16:creationId xmlns:a16="http://schemas.microsoft.com/office/drawing/2014/main" id="{D941BA18-7E65-614D-F2F7-4806FAF57C4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 rot="10800000">
                  <a:off x="4961293" y="5938700"/>
                  <a:ext cx="640080" cy="579120"/>
                </a:xfrm>
                <a:prstGeom prst="rect">
                  <a:avLst/>
                </a:prstGeom>
              </p:spPr>
            </p:pic>
          </p:grpSp>
          <p:sp>
            <p:nvSpPr>
              <p:cNvPr id="63" name="Curved Left Arrow 62">
                <a:extLst>
                  <a:ext uri="{FF2B5EF4-FFF2-40B4-BE49-F238E27FC236}">
                    <a16:creationId xmlns:a16="http://schemas.microsoft.com/office/drawing/2014/main" id="{5AD7B015-8EC0-CA84-583A-45C1B6E0157D}"/>
                  </a:ext>
                </a:extLst>
              </p:cNvPr>
              <p:cNvSpPr/>
              <p:nvPr/>
            </p:nvSpPr>
            <p:spPr>
              <a:xfrm rot="16200000">
                <a:off x="4993793" y="4576104"/>
                <a:ext cx="300903" cy="876894"/>
              </a:xfrm>
              <a:prstGeom prst="curvedLeftArrow">
                <a:avLst>
                  <a:gd name="adj1" fmla="val 25000"/>
                  <a:gd name="adj2" fmla="val 87976"/>
                  <a:gd name="adj3" fmla="val 25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Curved Left Arrow 63">
                <a:extLst>
                  <a:ext uri="{FF2B5EF4-FFF2-40B4-BE49-F238E27FC236}">
                    <a16:creationId xmlns:a16="http://schemas.microsoft.com/office/drawing/2014/main" id="{CB762A76-9F08-101C-A382-7BF760EE3BF2}"/>
                  </a:ext>
                </a:extLst>
              </p:cNvPr>
              <p:cNvSpPr/>
              <p:nvPr/>
            </p:nvSpPr>
            <p:spPr>
              <a:xfrm rot="16200000">
                <a:off x="6590874" y="4574181"/>
                <a:ext cx="300903" cy="876894"/>
              </a:xfrm>
              <a:prstGeom prst="curvedLeftArrow">
                <a:avLst>
                  <a:gd name="adj1" fmla="val 25000"/>
                  <a:gd name="adj2" fmla="val 87976"/>
                  <a:gd name="adj3" fmla="val 25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Curved Left Arrow 64">
                <a:extLst>
                  <a:ext uri="{FF2B5EF4-FFF2-40B4-BE49-F238E27FC236}">
                    <a16:creationId xmlns:a16="http://schemas.microsoft.com/office/drawing/2014/main" id="{3A695E8E-B688-04B6-1294-6A41399614A7}"/>
                  </a:ext>
                </a:extLst>
              </p:cNvPr>
              <p:cNvSpPr/>
              <p:nvPr/>
            </p:nvSpPr>
            <p:spPr>
              <a:xfrm rot="16200000">
                <a:off x="10210864" y="4570143"/>
                <a:ext cx="300903" cy="876894"/>
              </a:xfrm>
              <a:prstGeom prst="curvedLeftArrow">
                <a:avLst>
                  <a:gd name="adj1" fmla="val 25000"/>
                  <a:gd name="adj2" fmla="val 87976"/>
                  <a:gd name="adj3" fmla="val 25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Curved Left Arrow 65">
                <a:extLst>
                  <a:ext uri="{FF2B5EF4-FFF2-40B4-BE49-F238E27FC236}">
                    <a16:creationId xmlns:a16="http://schemas.microsoft.com/office/drawing/2014/main" id="{DD78CDE9-5250-B5E8-EE54-D520966EAD53}"/>
                  </a:ext>
                </a:extLst>
              </p:cNvPr>
              <p:cNvSpPr/>
              <p:nvPr/>
            </p:nvSpPr>
            <p:spPr>
              <a:xfrm rot="16200000">
                <a:off x="11807945" y="4570144"/>
                <a:ext cx="300903" cy="876894"/>
              </a:xfrm>
              <a:prstGeom prst="curvedLeftArrow">
                <a:avLst>
                  <a:gd name="adj1" fmla="val 25000"/>
                  <a:gd name="adj2" fmla="val 87976"/>
                  <a:gd name="adj3" fmla="val 25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955CF408-DBF5-0B00-FC61-E69C8ADCACAF}"/>
                  </a:ext>
                </a:extLst>
              </p:cNvPr>
              <p:cNvSpPr txBox="1"/>
              <p:nvPr/>
            </p:nvSpPr>
            <p:spPr>
              <a:xfrm>
                <a:off x="3399043" y="4782408"/>
                <a:ext cx="10881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N" sz="2400" dirty="0">
                    <a:solidFill>
                      <a:schemeClr val="accent2"/>
                    </a:solidFill>
                    <a:latin typeface="Bell MT" panose="02020503060305020303" pitchFamily="18" charset="77"/>
                  </a:rPr>
                  <a:t>Loss</a:t>
                </a:r>
                <a:endParaRPr lang="en-CN" dirty="0">
                  <a:solidFill>
                    <a:schemeClr val="accent2"/>
                  </a:solidFill>
                  <a:latin typeface="Bell MT" panose="02020503060305020303" pitchFamily="18" charset="77"/>
                </a:endParaRP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976D0374-8E49-1B6E-0F19-E747DD35E664}"/>
                  </a:ext>
                </a:extLst>
              </p:cNvPr>
              <p:cNvSpPr txBox="1"/>
              <p:nvPr/>
            </p:nvSpPr>
            <p:spPr>
              <a:xfrm>
                <a:off x="3146220" y="5820962"/>
                <a:ext cx="137489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N" sz="2400" dirty="0">
                    <a:solidFill>
                      <a:schemeClr val="accent6">
                        <a:lumMod val="60000"/>
                        <a:lumOff val="40000"/>
                      </a:schemeClr>
                    </a:solidFill>
                    <a:latin typeface="Bell MT" panose="02020503060305020303" pitchFamily="18" charset="77"/>
                  </a:rPr>
                  <a:t>Encode</a:t>
                </a:r>
                <a:endParaRPr lang="en-CN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Bell MT" panose="02020503060305020303" pitchFamily="18" charset="77"/>
                </a:endParaRP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929D0717-05B2-EBA9-1970-03C989B64A07}"/>
                  </a:ext>
                </a:extLst>
              </p:cNvPr>
              <p:cNvSpPr txBox="1"/>
              <p:nvPr/>
            </p:nvSpPr>
            <p:spPr>
              <a:xfrm>
                <a:off x="3132215" y="6157935"/>
                <a:ext cx="137489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N" sz="2400" dirty="0">
                    <a:solidFill>
                      <a:schemeClr val="accent2">
                        <a:lumMod val="60000"/>
                        <a:lumOff val="40000"/>
                      </a:schemeClr>
                    </a:solidFill>
                    <a:latin typeface="Bell MT" panose="02020503060305020303" pitchFamily="18" charset="77"/>
                  </a:rPr>
                  <a:t>Decode</a:t>
                </a:r>
                <a:endParaRPr lang="en-CN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Bell MT" panose="02020503060305020303" pitchFamily="18" charset="7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11241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5E28E1-E967-AB44-6832-D78D8539E8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F56AFEF8-3509-828B-D6A2-D2B6307F3D7E}"/>
              </a:ext>
            </a:extLst>
          </p:cNvPr>
          <p:cNvGrpSpPr/>
          <p:nvPr/>
        </p:nvGrpSpPr>
        <p:grpSpPr>
          <a:xfrm>
            <a:off x="7100122" y="5907337"/>
            <a:ext cx="6668812" cy="2417379"/>
            <a:chOff x="2196663" y="1552904"/>
            <a:chExt cx="6668812" cy="2417379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6461526E-6D64-159E-E8DA-3328A1ADEBBB}"/>
                </a:ext>
              </a:extLst>
            </p:cNvPr>
            <p:cNvSpPr/>
            <p:nvPr/>
          </p:nvSpPr>
          <p:spPr>
            <a:xfrm>
              <a:off x="5885794" y="2887717"/>
              <a:ext cx="1103586" cy="108256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sz="3401" dirty="0"/>
                <a:t>Noise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5E095BFE-A20D-B1EB-FC1E-7513EE8F5E6A}"/>
                </a:ext>
              </a:extLst>
            </p:cNvPr>
            <p:cNvSpPr/>
            <p:nvPr/>
          </p:nvSpPr>
          <p:spPr>
            <a:xfrm>
              <a:off x="3993932" y="2887717"/>
              <a:ext cx="1103586" cy="108256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sz="3401" dirty="0"/>
                <a:t>TEXT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99253658-28E1-CDEF-43E3-11CDD6997CEF}"/>
                </a:ext>
              </a:extLst>
            </p:cNvPr>
            <p:cNvSpPr/>
            <p:nvPr/>
          </p:nvSpPr>
          <p:spPr>
            <a:xfrm>
              <a:off x="2196663" y="1552904"/>
              <a:ext cx="1219200" cy="1221828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sz="3401" dirty="0">
                  <a:latin typeface="Bell MT" panose="02020503060305020303" pitchFamily="18" charset="77"/>
                </a:rPr>
                <a:t>Imaget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F33F6CB-AED2-188A-AC71-66C98BDBEB54}"/>
                </a:ext>
              </a:extLst>
            </p:cNvPr>
            <p:cNvSpPr/>
            <p:nvPr/>
          </p:nvSpPr>
          <p:spPr>
            <a:xfrm>
              <a:off x="7646275" y="1552904"/>
              <a:ext cx="1219200" cy="1221828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sz="3401" dirty="0"/>
                <a:t>Imaget+1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4D52E9FE-523B-DC19-A51D-95641ABE5AFB}"/>
                </a:ext>
              </a:extLst>
            </p:cNvPr>
            <p:cNvCxnSpPr>
              <a:stCxn id="6" idx="6"/>
              <a:endCxn id="7" idx="2"/>
            </p:cNvCxnSpPr>
            <p:nvPr/>
          </p:nvCxnSpPr>
          <p:spPr>
            <a:xfrm>
              <a:off x="3415863" y="2163818"/>
              <a:ext cx="423041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47EEFDB5-C171-94E6-48B8-C63834D37C5B}"/>
                </a:ext>
              </a:extLst>
            </p:cNvPr>
            <p:cNvCxnSpPr>
              <a:stCxn id="5" idx="0"/>
            </p:cNvCxnSpPr>
            <p:nvPr/>
          </p:nvCxnSpPr>
          <p:spPr>
            <a:xfrm flipV="1">
              <a:off x="4545725" y="2163818"/>
              <a:ext cx="0" cy="72389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4CC8D296-8FEF-329B-CB23-268A01A203FA}"/>
                </a:ext>
              </a:extLst>
            </p:cNvPr>
            <p:cNvCxnSpPr>
              <a:stCxn id="5" idx="6"/>
              <a:endCxn id="4" idx="2"/>
            </p:cNvCxnSpPr>
            <p:nvPr/>
          </p:nvCxnSpPr>
          <p:spPr>
            <a:xfrm>
              <a:off x="5097518" y="3429000"/>
              <a:ext cx="78827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35F64A54-06E9-AFC0-19A4-E608E0C4C910}"/>
                </a:ext>
              </a:extLst>
            </p:cNvPr>
            <p:cNvCxnSpPr/>
            <p:nvPr/>
          </p:nvCxnSpPr>
          <p:spPr>
            <a:xfrm flipV="1">
              <a:off x="6437587" y="2163817"/>
              <a:ext cx="0" cy="72389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46226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8F61A9-8713-2831-946D-DFF13B8CC7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>
            <a:extLst>
              <a:ext uri="{FF2B5EF4-FFF2-40B4-BE49-F238E27FC236}">
                <a16:creationId xmlns:a16="http://schemas.microsoft.com/office/drawing/2014/main" id="{FF0210BB-6EF6-1FDE-14D7-D2A4DB0E3499}"/>
              </a:ext>
            </a:extLst>
          </p:cNvPr>
          <p:cNvGrpSpPr/>
          <p:nvPr/>
        </p:nvGrpSpPr>
        <p:grpSpPr>
          <a:xfrm>
            <a:off x="5105379" y="4965678"/>
            <a:ext cx="11071734" cy="4840944"/>
            <a:chOff x="401617" y="1194572"/>
            <a:chExt cx="11071734" cy="4840944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4D49AF4A-87E2-7C32-54D5-4C6EB5839B83}"/>
                </a:ext>
              </a:extLst>
            </p:cNvPr>
            <p:cNvGrpSpPr/>
            <p:nvPr/>
          </p:nvGrpSpPr>
          <p:grpSpPr>
            <a:xfrm>
              <a:off x="8411496" y="1194572"/>
              <a:ext cx="3061855" cy="4826196"/>
              <a:chOff x="6068290" y="1209321"/>
              <a:chExt cx="3061855" cy="4826196"/>
            </a:xfrm>
          </p:grpSpPr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694F3C18-EB25-D179-ED1D-EB3EB4E6FB25}"/>
                  </a:ext>
                </a:extLst>
              </p:cNvPr>
              <p:cNvSpPr/>
              <p:nvPr/>
            </p:nvSpPr>
            <p:spPr>
              <a:xfrm>
                <a:off x="6839784" y="4952961"/>
                <a:ext cx="1103586" cy="1082556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N" sz="3401" dirty="0">
                    <a:solidFill>
                      <a:schemeClr val="tx2">
                        <a:lumMod val="90000"/>
                        <a:lumOff val="1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TEXT</a:t>
                </a:r>
              </a:p>
            </p:txBody>
          </p:sp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28D1BC20-8607-4662-9129-50C9E40443BE}"/>
                  </a:ext>
                </a:extLst>
              </p:cNvPr>
              <p:cNvGrpSpPr/>
              <p:nvPr/>
            </p:nvGrpSpPr>
            <p:grpSpPr>
              <a:xfrm>
                <a:off x="6096000" y="1699206"/>
                <a:ext cx="2757414" cy="2770146"/>
                <a:chOff x="2526898" y="2475061"/>
                <a:chExt cx="2757414" cy="2770146"/>
              </a:xfrm>
            </p:grpSpPr>
            <p:grpSp>
              <p:nvGrpSpPr>
                <p:cNvPr id="16" name="Group 15">
                  <a:extLst>
                    <a:ext uri="{FF2B5EF4-FFF2-40B4-BE49-F238E27FC236}">
                      <a16:creationId xmlns:a16="http://schemas.microsoft.com/office/drawing/2014/main" id="{C6926115-4D85-DCA5-30D1-80CB29688C3F}"/>
                    </a:ext>
                  </a:extLst>
                </p:cNvPr>
                <p:cNvGrpSpPr/>
                <p:nvPr/>
              </p:nvGrpSpPr>
              <p:grpSpPr>
                <a:xfrm>
                  <a:off x="4141312" y="2475061"/>
                  <a:ext cx="1143000" cy="1404226"/>
                  <a:chOff x="4141312" y="2475061"/>
                  <a:chExt cx="1143000" cy="1404226"/>
                </a:xfrm>
              </p:grpSpPr>
              <p:sp>
                <p:nvSpPr>
                  <p:cNvPr id="10" name="Oval 9">
                    <a:extLst>
                      <a:ext uri="{FF2B5EF4-FFF2-40B4-BE49-F238E27FC236}">
                        <a16:creationId xmlns:a16="http://schemas.microsoft.com/office/drawing/2014/main" id="{6D3EC3DF-FD38-921C-7867-0BE785C425B4}"/>
                      </a:ext>
                    </a:extLst>
                  </p:cNvPr>
                  <p:cNvSpPr/>
                  <p:nvPr/>
                </p:nvSpPr>
                <p:spPr>
                  <a:xfrm>
                    <a:off x="4225157" y="2475061"/>
                    <a:ext cx="956441" cy="949872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N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E0B956C3-904D-3827-1C92-585F5D185924}"/>
                      </a:ext>
                    </a:extLst>
                  </p:cNvPr>
                  <p:cNvSpPr txBox="1"/>
                  <p:nvPr/>
                </p:nvSpPr>
                <p:spPr>
                  <a:xfrm>
                    <a:off x="4141312" y="2740257"/>
                    <a:ext cx="1143000" cy="113903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CN" sz="340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Image i</a:t>
                    </a:r>
                  </a:p>
                </p:txBody>
              </p:sp>
            </p:grpSp>
            <p:grpSp>
              <p:nvGrpSpPr>
                <p:cNvPr id="17" name="Group 16">
                  <a:extLst>
                    <a:ext uri="{FF2B5EF4-FFF2-40B4-BE49-F238E27FC236}">
                      <a16:creationId xmlns:a16="http://schemas.microsoft.com/office/drawing/2014/main" id="{9AF0CE53-47BE-0DE2-4AA1-C4F808F268B0}"/>
                    </a:ext>
                  </a:extLst>
                </p:cNvPr>
                <p:cNvGrpSpPr/>
                <p:nvPr/>
              </p:nvGrpSpPr>
              <p:grpSpPr>
                <a:xfrm>
                  <a:off x="2526898" y="2475061"/>
                  <a:ext cx="1143000" cy="1404226"/>
                  <a:chOff x="4141312" y="2475061"/>
                  <a:chExt cx="1143000" cy="1404226"/>
                </a:xfrm>
              </p:grpSpPr>
              <p:sp>
                <p:nvSpPr>
                  <p:cNvPr id="18" name="Oval 17">
                    <a:extLst>
                      <a:ext uri="{FF2B5EF4-FFF2-40B4-BE49-F238E27FC236}">
                        <a16:creationId xmlns:a16="http://schemas.microsoft.com/office/drawing/2014/main" id="{6809750A-8A44-056E-01C2-D015462D7E8A}"/>
                      </a:ext>
                    </a:extLst>
                  </p:cNvPr>
                  <p:cNvSpPr/>
                  <p:nvPr/>
                </p:nvSpPr>
                <p:spPr>
                  <a:xfrm>
                    <a:off x="4183592" y="2475061"/>
                    <a:ext cx="956441" cy="949872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N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CD5591C2-CD2D-8E92-6AF6-A9F9D8AF27FC}"/>
                      </a:ext>
                    </a:extLst>
                  </p:cNvPr>
                  <p:cNvSpPr txBox="1"/>
                  <p:nvPr/>
                </p:nvSpPr>
                <p:spPr>
                  <a:xfrm>
                    <a:off x="4141312" y="2740257"/>
                    <a:ext cx="1143000" cy="113903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CN" sz="340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Noise i</a:t>
                    </a:r>
                  </a:p>
                </p:txBody>
              </p:sp>
            </p:grpSp>
            <p:grpSp>
              <p:nvGrpSpPr>
                <p:cNvPr id="20" name="Group 19">
                  <a:extLst>
                    <a:ext uri="{FF2B5EF4-FFF2-40B4-BE49-F238E27FC236}">
                      <a16:creationId xmlns:a16="http://schemas.microsoft.com/office/drawing/2014/main" id="{837084FB-A68D-977B-A3B8-59DFE9A0F57C}"/>
                    </a:ext>
                  </a:extLst>
                </p:cNvPr>
                <p:cNvGrpSpPr/>
                <p:nvPr/>
              </p:nvGrpSpPr>
              <p:grpSpPr>
                <a:xfrm>
                  <a:off x="3272418" y="3840981"/>
                  <a:ext cx="1143000" cy="1404226"/>
                  <a:chOff x="4141312" y="2475061"/>
                  <a:chExt cx="1143000" cy="1404226"/>
                </a:xfrm>
              </p:grpSpPr>
              <p:sp>
                <p:nvSpPr>
                  <p:cNvPr id="21" name="Oval 20">
                    <a:extLst>
                      <a:ext uri="{FF2B5EF4-FFF2-40B4-BE49-F238E27FC236}">
                        <a16:creationId xmlns:a16="http://schemas.microsoft.com/office/drawing/2014/main" id="{73A94A4F-183C-10AA-30CD-9A710F9EED41}"/>
                      </a:ext>
                    </a:extLst>
                  </p:cNvPr>
                  <p:cNvSpPr/>
                  <p:nvPr/>
                </p:nvSpPr>
                <p:spPr>
                  <a:xfrm>
                    <a:off x="4225157" y="2475061"/>
                    <a:ext cx="956441" cy="949872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N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79D9A50E-805D-6854-B5FC-9ACF08972D55}"/>
                      </a:ext>
                    </a:extLst>
                  </p:cNvPr>
                  <p:cNvSpPr txBox="1"/>
                  <p:nvPr/>
                </p:nvSpPr>
                <p:spPr>
                  <a:xfrm>
                    <a:off x="4141312" y="2740257"/>
                    <a:ext cx="1143000" cy="113903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CN" sz="340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Text i</a:t>
                    </a:r>
                  </a:p>
                </p:txBody>
              </p:sp>
            </p:grpSp>
          </p:grp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91DD55FC-C5F7-20A5-26EA-12CA4E3FC61C}"/>
                  </a:ext>
                </a:extLst>
              </p:cNvPr>
              <p:cNvSpPr/>
              <p:nvPr/>
            </p:nvSpPr>
            <p:spPr>
              <a:xfrm>
                <a:off x="6068290" y="1209321"/>
                <a:ext cx="2757414" cy="3144982"/>
              </a:xfrm>
              <a:prstGeom prst="rect">
                <a:avLst/>
              </a:prstGeom>
              <a:noFill/>
              <a:ln w="6350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 sz="3401" dirty="0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B10C79F-B467-AD4E-A680-200001B43C48}"/>
                  </a:ext>
                </a:extLst>
              </p:cNvPr>
              <p:cNvSpPr txBox="1"/>
              <p:nvPr/>
            </p:nvSpPr>
            <p:spPr>
              <a:xfrm>
                <a:off x="8132618" y="4017268"/>
                <a:ext cx="997527" cy="6156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N" sz="3401" dirty="0">
                    <a:solidFill>
                      <a:schemeClr val="tx2">
                        <a:lumMod val="90000"/>
                        <a:lumOff val="1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</a:p>
            </p:txBody>
          </p: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C3E82546-3847-230D-555B-F565E86439C6}"/>
                  </a:ext>
                </a:extLst>
              </p:cNvPr>
              <p:cNvCxnSpPr>
                <a:stCxn id="5" idx="0"/>
                <a:endCxn id="21" idx="4"/>
              </p:cNvCxnSpPr>
              <p:nvPr/>
            </p:nvCxnSpPr>
            <p:spPr>
              <a:xfrm flipV="1">
                <a:off x="7391577" y="4014998"/>
                <a:ext cx="12009" cy="937963"/>
              </a:xfrm>
              <a:prstGeom prst="straightConnector1">
                <a:avLst/>
              </a:prstGeom>
              <a:ln w="50800">
                <a:solidFill>
                  <a:schemeClr val="accent1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EEB2AE61-5064-56BF-007B-AAB4326F3D7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822651" y="2598930"/>
                <a:ext cx="416349" cy="524821"/>
              </a:xfrm>
              <a:prstGeom prst="straightConnector1">
                <a:avLst/>
              </a:prstGeom>
              <a:ln w="28575">
                <a:solidFill>
                  <a:schemeClr val="accent2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CC5F9A00-A7C2-C616-588C-348B0A2F5A7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560041" y="2598930"/>
                <a:ext cx="536034" cy="617048"/>
              </a:xfrm>
              <a:prstGeom prst="straightConnector1">
                <a:avLst/>
              </a:prstGeom>
              <a:ln w="28575">
                <a:solidFill>
                  <a:schemeClr val="accent2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A424372B-EEE4-7D60-E43C-37B37ABACDB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94721" y="2174142"/>
                <a:ext cx="699538" cy="8740"/>
              </a:xfrm>
              <a:prstGeom prst="straightConnector1">
                <a:avLst/>
              </a:prstGeom>
              <a:ln w="38100">
                <a:solidFill>
                  <a:schemeClr val="accent2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53183B0C-A5FF-FEB7-E051-0B10C512324E}"/>
                </a:ext>
              </a:extLst>
            </p:cNvPr>
            <p:cNvGrpSpPr/>
            <p:nvPr/>
          </p:nvGrpSpPr>
          <p:grpSpPr>
            <a:xfrm>
              <a:off x="4826773" y="1209320"/>
              <a:ext cx="3061855" cy="4826196"/>
              <a:chOff x="4352874" y="1150327"/>
              <a:chExt cx="3061855" cy="4826196"/>
            </a:xfrm>
          </p:grpSpPr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ADED381D-C827-FD0A-AF3A-8DAFCC92A0D7}"/>
                  </a:ext>
                </a:extLst>
              </p:cNvPr>
              <p:cNvSpPr/>
              <p:nvPr/>
            </p:nvSpPr>
            <p:spPr>
              <a:xfrm>
                <a:off x="5124368" y="4893967"/>
                <a:ext cx="1103586" cy="1082556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N" sz="3401" dirty="0">
                    <a:solidFill>
                      <a:schemeClr val="tx2">
                        <a:lumMod val="90000"/>
                        <a:lumOff val="1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TEXT</a:t>
                </a: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79FFD2ED-62C2-3818-7876-D64B1E132E44}"/>
                  </a:ext>
                </a:extLst>
              </p:cNvPr>
              <p:cNvSpPr/>
              <p:nvPr/>
            </p:nvSpPr>
            <p:spPr>
              <a:xfrm>
                <a:off x="4352874" y="1150327"/>
                <a:ext cx="2757414" cy="3144982"/>
              </a:xfrm>
              <a:prstGeom prst="rect">
                <a:avLst/>
              </a:prstGeom>
              <a:noFill/>
              <a:ln w="6350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 sz="3401" dirty="0"/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5124C1FB-BCDB-0B1F-AEFB-7D98942DB1C9}"/>
                  </a:ext>
                </a:extLst>
              </p:cNvPr>
              <p:cNvSpPr txBox="1"/>
              <p:nvPr/>
            </p:nvSpPr>
            <p:spPr>
              <a:xfrm>
                <a:off x="6417202" y="3958274"/>
                <a:ext cx="997527" cy="6156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N" sz="3401" dirty="0">
                    <a:solidFill>
                      <a:schemeClr val="tx2">
                        <a:lumMod val="90000"/>
                        <a:lumOff val="1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</a:p>
            </p:txBody>
          </p: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4ECD5566-87EF-CB50-458C-55F9CB4EB778}"/>
                  </a:ext>
                </a:extLst>
              </p:cNvPr>
              <p:cNvCxnSpPr>
                <a:cxnSpLocks/>
                <a:stCxn id="49" idx="0"/>
                <a:endCxn id="62" idx="4"/>
              </p:cNvCxnSpPr>
              <p:nvPr/>
            </p:nvCxnSpPr>
            <p:spPr>
              <a:xfrm flipH="1" flipV="1">
                <a:off x="4901085" y="3180022"/>
                <a:ext cx="775076" cy="1713945"/>
              </a:xfrm>
              <a:prstGeom prst="straightConnector1">
                <a:avLst/>
              </a:prstGeom>
              <a:ln w="50800">
                <a:solidFill>
                  <a:schemeClr val="accent1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1E481293-5258-8E1F-FCB5-84FFC60E511A}"/>
                  </a:ext>
                </a:extLst>
              </p:cNvPr>
              <p:cNvGrpSpPr/>
              <p:nvPr/>
            </p:nvGrpSpPr>
            <p:grpSpPr>
              <a:xfrm>
                <a:off x="4380584" y="2230150"/>
                <a:ext cx="2757414" cy="1404226"/>
                <a:chOff x="4380584" y="1640212"/>
                <a:chExt cx="2757414" cy="1404226"/>
              </a:xfrm>
            </p:grpSpPr>
            <p:grpSp>
              <p:nvGrpSpPr>
                <p:cNvPr id="50" name="Group 49">
                  <a:extLst>
                    <a:ext uri="{FF2B5EF4-FFF2-40B4-BE49-F238E27FC236}">
                      <a16:creationId xmlns:a16="http://schemas.microsoft.com/office/drawing/2014/main" id="{AACCE422-BCC7-A878-A1FD-78BD9CD5ED15}"/>
                    </a:ext>
                  </a:extLst>
                </p:cNvPr>
                <p:cNvGrpSpPr/>
                <p:nvPr/>
              </p:nvGrpSpPr>
              <p:grpSpPr>
                <a:xfrm>
                  <a:off x="4380584" y="1640212"/>
                  <a:ext cx="2757414" cy="1404226"/>
                  <a:chOff x="2526898" y="2475061"/>
                  <a:chExt cx="2757414" cy="1404226"/>
                </a:xfrm>
              </p:grpSpPr>
              <p:grpSp>
                <p:nvGrpSpPr>
                  <p:cNvPr id="57" name="Group 56">
                    <a:extLst>
                      <a:ext uri="{FF2B5EF4-FFF2-40B4-BE49-F238E27FC236}">
                        <a16:creationId xmlns:a16="http://schemas.microsoft.com/office/drawing/2014/main" id="{DE036DCB-B25C-E0AF-C5B8-C1591585BA25}"/>
                      </a:ext>
                    </a:extLst>
                  </p:cNvPr>
                  <p:cNvGrpSpPr/>
                  <p:nvPr/>
                </p:nvGrpSpPr>
                <p:grpSpPr>
                  <a:xfrm>
                    <a:off x="4141312" y="2475061"/>
                    <a:ext cx="1143000" cy="1404226"/>
                    <a:chOff x="4141312" y="2475061"/>
                    <a:chExt cx="1143000" cy="1404226"/>
                  </a:xfrm>
                </p:grpSpPr>
                <p:sp>
                  <p:nvSpPr>
                    <p:cNvPr id="64" name="Oval 63">
                      <a:extLst>
                        <a:ext uri="{FF2B5EF4-FFF2-40B4-BE49-F238E27FC236}">
                          <a16:creationId xmlns:a16="http://schemas.microsoft.com/office/drawing/2014/main" id="{9723EA3A-C40C-2ED8-C6D0-3966186E095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25157" y="2475061"/>
                      <a:ext cx="956441" cy="949872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5" name="TextBox 64">
                      <a:extLst>
                        <a:ext uri="{FF2B5EF4-FFF2-40B4-BE49-F238E27FC236}">
                          <a16:creationId xmlns:a16="http://schemas.microsoft.com/office/drawing/2014/main" id="{88446DD0-9A92-EFFB-4ACD-48F97B113AA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141312" y="2740257"/>
                      <a:ext cx="1143000" cy="113903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CN" sz="340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Image i</a:t>
                      </a:r>
                    </a:p>
                  </p:txBody>
                </p:sp>
              </p:grpSp>
              <p:grpSp>
                <p:nvGrpSpPr>
                  <p:cNvPr id="58" name="Group 57">
                    <a:extLst>
                      <a:ext uri="{FF2B5EF4-FFF2-40B4-BE49-F238E27FC236}">
                        <a16:creationId xmlns:a16="http://schemas.microsoft.com/office/drawing/2014/main" id="{18FCD674-5336-114F-B4B3-6FCD267F98FA}"/>
                      </a:ext>
                    </a:extLst>
                  </p:cNvPr>
                  <p:cNvGrpSpPr/>
                  <p:nvPr/>
                </p:nvGrpSpPr>
                <p:grpSpPr>
                  <a:xfrm>
                    <a:off x="2526898" y="2475061"/>
                    <a:ext cx="1143000" cy="1404226"/>
                    <a:chOff x="4141312" y="2475061"/>
                    <a:chExt cx="1143000" cy="1404226"/>
                  </a:xfrm>
                </p:grpSpPr>
                <p:sp>
                  <p:nvSpPr>
                    <p:cNvPr id="62" name="Oval 61">
                      <a:extLst>
                        <a:ext uri="{FF2B5EF4-FFF2-40B4-BE49-F238E27FC236}">
                          <a16:creationId xmlns:a16="http://schemas.microsoft.com/office/drawing/2014/main" id="{28F8B277-A772-EFA9-7329-7CCB6900626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83592" y="2475061"/>
                      <a:ext cx="956441" cy="949872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3" name="TextBox 62">
                      <a:extLst>
                        <a:ext uri="{FF2B5EF4-FFF2-40B4-BE49-F238E27FC236}">
                          <a16:creationId xmlns:a16="http://schemas.microsoft.com/office/drawing/2014/main" id="{A08521E8-D4C5-964A-F1EE-9E9AE5B4406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141312" y="2740257"/>
                      <a:ext cx="1143000" cy="113903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CN" sz="340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Noise i</a:t>
                      </a:r>
                    </a:p>
                  </p:txBody>
                </p:sp>
              </p:grpSp>
            </p:grpSp>
            <p:cxnSp>
              <p:nvCxnSpPr>
                <p:cNvPr id="56" name="Straight Arrow Connector 55">
                  <a:extLst>
                    <a:ext uri="{FF2B5EF4-FFF2-40B4-BE49-F238E27FC236}">
                      <a16:creationId xmlns:a16="http://schemas.microsoft.com/office/drawing/2014/main" id="{4DE9C4BA-FF86-A581-A72B-5A0D1B3ADF0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79305" y="2115148"/>
                  <a:ext cx="716695" cy="0"/>
                </a:xfrm>
                <a:prstGeom prst="straightConnector1">
                  <a:avLst/>
                </a:prstGeom>
                <a:ln w="38100">
                  <a:solidFill>
                    <a:schemeClr val="accent2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0" name="Straight Arrow Connector 69">
                <a:extLst>
                  <a:ext uri="{FF2B5EF4-FFF2-40B4-BE49-F238E27FC236}">
                    <a16:creationId xmlns:a16="http://schemas.microsoft.com/office/drawing/2014/main" id="{4DD04844-C310-0038-B563-AC46682286A8}"/>
                  </a:ext>
                </a:extLst>
              </p:cNvPr>
              <p:cNvCxnSpPr>
                <a:cxnSpLocks/>
                <a:stCxn id="49" idx="0"/>
                <a:endCxn id="64" idx="4"/>
              </p:cNvCxnSpPr>
              <p:nvPr/>
            </p:nvCxnSpPr>
            <p:spPr>
              <a:xfrm flipV="1">
                <a:off x="5676161" y="3180022"/>
                <a:ext cx="880903" cy="1713945"/>
              </a:xfrm>
              <a:prstGeom prst="straightConnector1">
                <a:avLst/>
              </a:prstGeom>
              <a:ln w="50800">
                <a:solidFill>
                  <a:schemeClr val="accent1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A83EC6B5-B0B8-875E-50DD-A5F57D83D70C}"/>
                </a:ext>
              </a:extLst>
            </p:cNvPr>
            <p:cNvGrpSpPr/>
            <p:nvPr/>
          </p:nvGrpSpPr>
          <p:grpSpPr>
            <a:xfrm>
              <a:off x="401617" y="1209320"/>
              <a:ext cx="3872167" cy="4722960"/>
              <a:chOff x="991552" y="1150326"/>
              <a:chExt cx="3872167" cy="4722960"/>
            </a:xfrm>
          </p:grpSpPr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FDCDDDA7-F8EF-4FE3-3A70-7CCCA7F3ADE0}"/>
                  </a:ext>
                </a:extLst>
              </p:cNvPr>
              <p:cNvSpPr/>
              <p:nvPr/>
            </p:nvSpPr>
            <p:spPr>
              <a:xfrm>
                <a:off x="2912573" y="4790730"/>
                <a:ext cx="1103586" cy="1082556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N" sz="3401" dirty="0">
                    <a:solidFill>
                      <a:schemeClr val="tx2">
                        <a:lumMod val="90000"/>
                        <a:lumOff val="1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TEXT</a:t>
                </a:r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4E1AFE84-A75D-4807-1EF5-4800B08B2CC0}"/>
                  </a:ext>
                </a:extLst>
              </p:cNvPr>
              <p:cNvSpPr/>
              <p:nvPr/>
            </p:nvSpPr>
            <p:spPr>
              <a:xfrm>
                <a:off x="2439028" y="1150326"/>
                <a:ext cx="2120249" cy="3144982"/>
              </a:xfrm>
              <a:prstGeom prst="rect">
                <a:avLst/>
              </a:prstGeom>
              <a:noFill/>
              <a:ln w="6350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 sz="3401" dirty="0"/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39E10A4D-37F6-0D8F-CC09-15FF4A3C11DC}"/>
                  </a:ext>
                </a:extLst>
              </p:cNvPr>
              <p:cNvSpPr txBox="1"/>
              <p:nvPr/>
            </p:nvSpPr>
            <p:spPr>
              <a:xfrm>
                <a:off x="3866192" y="3958273"/>
                <a:ext cx="997527" cy="6156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N" sz="3401" dirty="0">
                    <a:solidFill>
                      <a:schemeClr val="tx2">
                        <a:lumMod val="90000"/>
                        <a:lumOff val="1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</a:p>
            </p:txBody>
          </p:sp>
          <p:grpSp>
            <p:nvGrpSpPr>
              <p:cNvPr id="83" name="Group 82">
                <a:extLst>
                  <a:ext uri="{FF2B5EF4-FFF2-40B4-BE49-F238E27FC236}">
                    <a16:creationId xmlns:a16="http://schemas.microsoft.com/office/drawing/2014/main" id="{77CED80D-DDCA-EB8E-B954-EEFC602585B9}"/>
                  </a:ext>
                </a:extLst>
              </p:cNvPr>
              <p:cNvGrpSpPr/>
              <p:nvPr/>
            </p:nvGrpSpPr>
            <p:grpSpPr>
              <a:xfrm>
                <a:off x="2916917" y="2215747"/>
                <a:ext cx="1143000" cy="1404226"/>
                <a:chOff x="4141312" y="2475061"/>
                <a:chExt cx="1143000" cy="1404226"/>
              </a:xfrm>
            </p:grpSpPr>
            <p:sp>
              <p:nvSpPr>
                <p:cNvPr id="87" name="Oval 86">
                  <a:extLst>
                    <a:ext uri="{FF2B5EF4-FFF2-40B4-BE49-F238E27FC236}">
                      <a16:creationId xmlns:a16="http://schemas.microsoft.com/office/drawing/2014/main" id="{95D461B6-8298-9E17-9F70-E58550FC7741}"/>
                    </a:ext>
                  </a:extLst>
                </p:cNvPr>
                <p:cNvSpPr/>
                <p:nvPr/>
              </p:nvSpPr>
              <p:spPr>
                <a:xfrm>
                  <a:off x="4225157" y="2475061"/>
                  <a:ext cx="956441" cy="949872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N" sz="12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A0AFFA84-81AF-1D88-1DB5-2E21B910A218}"/>
                    </a:ext>
                  </a:extLst>
                </p:cNvPr>
                <p:cNvSpPr txBox="1"/>
                <p:nvPr/>
              </p:nvSpPr>
              <p:spPr>
                <a:xfrm>
                  <a:off x="4141312" y="2740257"/>
                  <a:ext cx="1143000" cy="11390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CN" sz="3401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Image i</a:t>
                  </a:r>
                </a:p>
              </p:txBody>
            </p:sp>
          </p:grpSp>
          <p:cxnSp>
            <p:nvCxnSpPr>
              <p:cNvPr id="80" name="Straight Arrow Connector 79">
                <a:extLst>
                  <a:ext uri="{FF2B5EF4-FFF2-40B4-BE49-F238E27FC236}">
                    <a16:creationId xmlns:a16="http://schemas.microsoft.com/office/drawing/2014/main" id="{3665BB92-C1AB-8C2E-2EE6-C0ACC4E0BB8F}"/>
                  </a:ext>
                </a:extLst>
              </p:cNvPr>
              <p:cNvCxnSpPr>
                <a:cxnSpLocks/>
                <a:stCxn id="75" idx="0"/>
                <a:endCxn id="87" idx="4"/>
              </p:cNvCxnSpPr>
              <p:nvPr/>
            </p:nvCxnSpPr>
            <p:spPr>
              <a:xfrm flipV="1">
                <a:off x="3464366" y="3165619"/>
                <a:ext cx="14617" cy="1625111"/>
              </a:xfrm>
              <a:prstGeom prst="straightConnector1">
                <a:avLst/>
              </a:prstGeom>
              <a:ln w="50800">
                <a:solidFill>
                  <a:schemeClr val="accent1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11BD9FF1-4609-98EB-4100-452F1D4C110A}"/>
                  </a:ext>
                </a:extLst>
              </p:cNvPr>
              <p:cNvSpPr/>
              <p:nvPr/>
            </p:nvSpPr>
            <p:spPr>
              <a:xfrm>
                <a:off x="991552" y="2138733"/>
                <a:ext cx="1103586" cy="1082556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N" sz="3401" dirty="0">
                    <a:solidFill>
                      <a:schemeClr val="tx2">
                        <a:lumMod val="90000"/>
                        <a:lumOff val="1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Noise</a:t>
                </a:r>
              </a:p>
            </p:txBody>
          </p:sp>
          <p:cxnSp>
            <p:nvCxnSpPr>
              <p:cNvPr id="91" name="Straight Arrow Connector 90">
                <a:extLst>
                  <a:ext uri="{FF2B5EF4-FFF2-40B4-BE49-F238E27FC236}">
                    <a16:creationId xmlns:a16="http://schemas.microsoft.com/office/drawing/2014/main" id="{B5BD463B-A27C-B3CF-5612-D5C45A94F22A}"/>
                  </a:ext>
                </a:extLst>
              </p:cNvPr>
              <p:cNvCxnSpPr>
                <a:cxnSpLocks/>
                <a:stCxn id="90" idx="6"/>
              </p:cNvCxnSpPr>
              <p:nvPr/>
            </p:nvCxnSpPr>
            <p:spPr>
              <a:xfrm>
                <a:off x="2095138" y="2680011"/>
                <a:ext cx="905624" cy="0"/>
              </a:xfrm>
              <a:prstGeom prst="straightConnector1">
                <a:avLst/>
              </a:prstGeom>
              <a:ln w="50800">
                <a:solidFill>
                  <a:schemeClr val="accent1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419565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8898D8-7AA8-7E48-31BC-D7EB0DB163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032ED569-648D-D2EB-73E1-1810CACCCFB0}"/>
              </a:ext>
            </a:extLst>
          </p:cNvPr>
          <p:cNvGrpSpPr/>
          <p:nvPr/>
        </p:nvGrpSpPr>
        <p:grpSpPr>
          <a:xfrm>
            <a:off x="2268781" y="7238088"/>
            <a:ext cx="7661056" cy="2716198"/>
            <a:chOff x="2268781" y="7238088"/>
            <a:chExt cx="7661056" cy="2716198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915CEACE-F9AA-8672-6414-CADE17E80435}"/>
                </a:ext>
              </a:extLst>
            </p:cNvPr>
            <p:cNvSpPr/>
            <p:nvPr/>
          </p:nvSpPr>
          <p:spPr>
            <a:xfrm>
              <a:off x="2268781" y="7246899"/>
              <a:ext cx="876894" cy="8760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sz="2400" dirty="0">
                  <a:latin typeface="Bell MT" panose="02020503060305020303" pitchFamily="18" charset="77"/>
                </a:rPr>
                <a:t>X</a:t>
              </a:r>
              <a:r>
                <a:rPr lang="en-CN" sz="1000" dirty="0">
                  <a:latin typeface="Bell MT" panose="02020503060305020303" pitchFamily="18" charset="77"/>
                </a:rPr>
                <a:t>T</a:t>
              </a:r>
              <a:r>
                <a:rPr lang="en-CN" sz="700" dirty="0">
                  <a:latin typeface="Bell MT" panose="02020503060305020303" pitchFamily="18" charset="77"/>
                </a:rPr>
                <a:t>0</a:t>
              </a:r>
              <a:endParaRPr lang="en-CN" sz="2400" dirty="0">
                <a:latin typeface="Bell MT" panose="02020503060305020303" pitchFamily="18" charset="77"/>
              </a:endParaRPr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475D573C-D2CE-84B1-B1BD-C43D5D48B4EF}"/>
                </a:ext>
              </a:extLst>
            </p:cNvPr>
            <p:cNvSpPr/>
            <p:nvPr/>
          </p:nvSpPr>
          <p:spPr>
            <a:xfrm>
              <a:off x="3865862" y="7246899"/>
              <a:ext cx="876894" cy="8760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sz="2400" dirty="0">
                  <a:latin typeface="Bell MT" panose="02020503060305020303" pitchFamily="18" charset="77"/>
                </a:rPr>
                <a:t>X</a:t>
              </a:r>
              <a:r>
                <a:rPr lang="en-CN" sz="1000" dirty="0">
                  <a:latin typeface="Bell MT" panose="02020503060305020303" pitchFamily="18" charset="77"/>
                </a:rPr>
                <a:t>T</a:t>
              </a:r>
              <a:r>
                <a:rPr lang="en-CN" sz="700" dirty="0">
                  <a:latin typeface="Bell MT" panose="02020503060305020303" pitchFamily="18" charset="77"/>
                </a:rPr>
                <a:t>1</a:t>
              </a:r>
              <a:endParaRPr lang="en-CN" sz="2400" dirty="0">
                <a:latin typeface="Bell MT" panose="02020503060305020303" pitchFamily="18" charset="77"/>
              </a:endParaRP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BC0E0960-8ED1-C642-DAED-322C84FCF4AD}"/>
                </a:ext>
              </a:extLst>
            </p:cNvPr>
            <p:cNvSpPr/>
            <p:nvPr/>
          </p:nvSpPr>
          <p:spPr>
            <a:xfrm>
              <a:off x="7455862" y="7238088"/>
              <a:ext cx="876894" cy="8760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sz="2400" dirty="0">
                  <a:latin typeface="Bell MT" panose="02020503060305020303" pitchFamily="18" charset="77"/>
                </a:rPr>
                <a:t>X</a:t>
              </a:r>
              <a:r>
                <a:rPr lang="en-CN" sz="1000" dirty="0">
                  <a:latin typeface="Bell MT" panose="02020503060305020303" pitchFamily="18" charset="77"/>
                </a:rPr>
                <a:t>T</a:t>
              </a:r>
              <a:r>
                <a:rPr lang="en-CN" sz="600" dirty="0">
                  <a:latin typeface="Bell MT" panose="02020503060305020303" pitchFamily="18" charset="77"/>
                </a:rPr>
                <a:t>k-1</a:t>
              </a:r>
              <a:endParaRPr lang="en-CN" sz="2400" dirty="0">
                <a:latin typeface="Bell MT" panose="02020503060305020303" pitchFamily="18" charset="77"/>
              </a:endParaRP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2B4A08A-5ACC-641B-C968-53AF27D1ECD0}"/>
                </a:ext>
              </a:extLst>
            </p:cNvPr>
            <p:cNvSpPr/>
            <p:nvPr/>
          </p:nvSpPr>
          <p:spPr>
            <a:xfrm>
              <a:off x="9052943" y="7246899"/>
              <a:ext cx="876894" cy="8760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sz="2400" dirty="0">
                  <a:latin typeface="Bell MT" panose="02020503060305020303" pitchFamily="18" charset="77"/>
                </a:rPr>
                <a:t>X</a:t>
              </a:r>
              <a:r>
                <a:rPr lang="en-CN" sz="1000" dirty="0">
                  <a:latin typeface="Bell MT" panose="02020503060305020303" pitchFamily="18" charset="77"/>
                </a:rPr>
                <a:t>T</a:t>
              </a:r>
              <a:r>
                <a:rPr lang="en-CN" sz="600" dirty="0">
                  <a:latin typeface="Bell MT" panose="02020503060305020303" pitchFamily="18" charset="77"/>
                </a:rPr>
                <a:t>k</a:t>
              </a:r>
              <a:endParaRPr lang="en-CN" sz="2400" dirty="0">
                <a:latin typeface="Bell MT" panose="02020503060305020303" pitchFamily="18" charset="77"/>
              </a:endParaRPr>
            </a:p>
          </p:txBody>
        </p:sp>
        <p:pic>
          <p:nvPicPr>
            <p:cNvPr id="6" name="Graphic 5" descr="Arrow Down with solid fill">
              <a:extLst>
                <a:ext uri="{FF2B5EF4-FFF2-40B4-BE49-F238E27FC236}">
                  <a16:creationId xmlns:a16="http://schemas.microsoft.com/office/drawing/2014/main" id="{3AA8A6D6-3389-622D-E9A8-A96330F9AC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6200000">
              <a:off x="3185728" y="7395383"/>
              <a:ext cx="640080" cy="579120"/>
            </a:xfrm>
            <a:prstGeom prst="rect">
              <a:avLst/>
            </a:prstGeom>
          </p:spPr>
        </p:pic>
        <p:pic>
          <p:nvPicPr>
            <p:cNvPr id="7" name="Graphic 6" descr="Arrow Down with solid fill">
              <a:extLst>
                <a:ext uri="{FF2B5EF4-FFF2-40B4-BE49-F238E27FC236}">
                  <a16:creationId xmlns:a16="http://schemas.microsoft.com/office/drawing/2014/main" id="{C342FB9D-155E-CF14-02E4-2C83B14D82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6200000">
              <a:off x="4782809" y="7395383"/>
              <a:ext cx="640080" cy="579120"/>
            </a:xfrm>
            <a:prstGeom prst="rect">
              <a:avLst/>
            </a:prstGeom>
          </p:spPr>
        </p:pic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F5ABA7B-FC4F-B878-6A72-095C72989647}"/>
                </a:ext>
              </a:extLst>
            </p:cNvPr>
            <p:cNvGrpSpPr/>
            <p:nvPr/>
          </p:nvGrpSpPr>
          <p:grpSpPr>
            <a:xfrm>
              <a:off x="5567165" y="7587735"/>
              <a:ext cx="868706" cy="194416"/>
              <a:chOff x="5294904" y="3852850"/>
              <a:chExt cx="868706" cy="194416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C25A1DB1-C428-36B1-DFC5-896EE5819D1B}"/>
                  </a:ext>
                </a:extLst>
              </p:cNvPr>
              <p:cNvSpPr/>
              <p:nvPr/>
            </p:nvSpPr>
            <p:spPr>
              <a:xfrm flipV="1">
                <a:off x="5294904" y="3852850"/>
                <a:ext cx="198146" cy="194416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 sz="2400" dirty="0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BDE5CF9D-921F-BC46-9ED3-E44B1E429156}"/>
                  </a:ext>
                </a:extLst>
              </p:cNvPr>
              <p:cNvSpPr/>
              <p:nvPr/>
            </p:nvSpPr>
            <p:spPr>
              <a:xfrm flipV="1">
                <a:off x="5630184" y="3852850"/>
                <a:ext cx="198146" cy="194416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 sz="2400" dirty="0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B090F7B2-F20C-502F-E633-76E6909BC3BA}"/>
                  </a:ext>
                </a:extLst>
              </p:cNvPr>
              <p:cNvSpPr/>
              <p:nvPr/>
            </p:nvSpPr>
            <p:spPr>
              <a:xfrm flipV="1">
                <a:off x="5965464" y="3852850"/>
                <a:ext cx="198146" cy="194416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 sz="2400" dirty="0"/>
              </a:p>
            </p:txBody>
          </p:sp>
        </p:grpSp>
        <p:pic>
          <p:nvPicPr>
            <p:cNvPr id="12" name="Graphic 11" descr="Arrow Down with solid fill">
              <a:extLst>
                <a:ext uri="{FF2B5EF4-FFF2-40B4-BE49-F238E27FC236}">
                  <a16:creationId xmlns:a16="http://schemas.microsoft.com/office/drawing/2014/main" id="{2F46DA74-274F-F449-FACB-DE321F5250A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6200000">
              <a:off x="6589047" y="7395383"/>
              <a:ext cx="640080" cy="579120"/>
            </a:xfrm>
            <a:prstGeom prst="rect">
              <a:avLst/>
            </a:prstGeom>
          </p:spPr>
        </p:pic>
        <p:pic>
          <p:nvPicPr>
            <p:cNvPr id="13" name="Graphic 12" descr="Arrow Down with solid fill">
              <a:extLst>
                <a:ext uri="{FF2B5EF4-FFF2-40B4-BE49-F238E27FC236}">
                  <a16:creationId xmlns:a16="http://schemas.microsoft.com/office/drawing/2014/main" id="{03CB03C5-FD85-AFE9-E773-A36341911A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6200000">
              <a:off x="8380295" y="7395383"/>
              <a:ext cx="640080" cy="579120"/>
            </a:xfrm>
            <a:prstGeom prst="rect">
              <a:avLst/>
            </a:prstGeom>
          </p:spPr>
        </p:pic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A12D0EE7-832C-7D4A-EE6D-BC5FEB1ED230}"/>
                </a:ext>
              </a:extLst>
            </p:cNvPr>
            <p:cNvGrpSpPr/>
            <p:nvPr/>
          </p:nvGrpSpPr>
          <p:grpSpPr>
            <a:xfrm>
              <a:off x="5519199" y="9078198"/>
              <a:ext cx="1088100" cy="876088"/>
              <a:chOff x="5519199" y="9078198"/>
              <a:chExt cx="1088100" cy="876088"/>
            </a:xfrm>
          </p:grpSpPr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6CF59741-A545-AC0F-4223-9CF56030F883}"/>
                  </a:ext>
                </a:extLst>
              </p:cNvPr>
              <p:cNvSpPr/>
              <p:nvPr/>
            </p:nvSpPr>
            <p:spPr>
              <a:xfrm>
                <a:off x="5624802" y="9078198"/>
                <a:ext cx="876894" cy="87608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 sz="1600" dirty="0">
                  <a:latin typeface="Bell MT" panose="02020503060305020303" pitchFamily="18" charset="77"/>
                </a:endParaRP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DE9FF9A-1C4E-E37B-496C-338FF6DA238E}"/>
                  </a:ext>
                </a:extLst>
              </p:cNvPr>
              <p:cNvSpPr txBox="1"/>
              <p:nvPr/>
            </p:nvSpPr>
            <p:spPr>
              <a:xfrm>
                <a:off x="5519199" y="9285409"/>
                <a:ext cx="10881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N" sz="2400" dirty="0">
                    <a:solidFill>
                      <a:schemeClr val="bg1"/>
                    </a:solidFill>
                    <a:latin typeface="Bell MT" panose="02020503060305020303" pitchFamily="18" charset="77"/>
                  </a:rPr>
                  <a:t>Text</a:t>
                </a:r>
                <a:endParaRPr lang="en-CN" dirty="0">
                  <a:solidFill>
                    <a:schemeClr val="bg1"/>
                  </a:solidFill>
                  <a:latin typeface="Bell MT" panose="02020503060305020303" pitchFamily="18" charset="77"/>
                </a:endParaRPr>
              </a:p>
            </p:txBody>
          </p:sp>
        </p:grp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CBC23919-356A-2E6E-43BA-D680C0A9E60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23082" y="8201976"/>
              <a:ext cx="2648919" cy="120359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71A3CE5-143D-869B-6036-12B0F53164C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551860" y="8169215"/>
              <a:ext cx="1213451" cy="908982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52B0F22B-9A22-9AD3-ADD8-341682140D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71534" y="8122987"/>
              <a:ext cx="1273450" cy="95521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2FCE2ECC-0872-154C-1A8C-AE03F13D05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01696" y="8122986"/>
              <a:ext cx="2701720" cy="1296047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47F4906-03DA-0D03-FB1E-52EE091A2BA6}"/>
              </a:ext>
            </a:extLst>
          </p:cNvPr>
          <p:cNvGrpSpPr/>
          <p:nvPr/>
        </p:nvGrpSpPr>
        <p:grpSpPr>
          <a:xfrm>
            <a:off x="1563695" y="2069287"/>
            <a:ext cx="7874573" cy="3603784"/>
            <a:chOff x="10983300" y="788008"/>
            <a:chExt cx="7874573" cy="3603784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C89B880-ADEE-8A4E-C219-C556F593B067}"/>
                </a:ext>
              </a:extLst>
            </p:cNvPr>
            <p:cNvGrpSpPr/>
            <p:nvPr/>
          </p:nvGrpSpPr>
          <p:grpSpPr>
            <a:xfrm>
              <a:off x="11126119" y="1675594"/>
              <a:ext cx="7661056" cy="2716198"/>
              <a:chOff x="2268781" y="7238088"/>
              <a:chExt cx="7661056" cy="2716198"/>
            </a:xfrm>
          </p:grpSpPr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83D949CD-5C4A-11BC-8A90-B3DA9C15B574}"/>
                  </a:ext>
                </a:extLst>
              </p:cNvPr>
              <p:cNvSpPr/>
              <p:nvPr/>
            </p:nvSpPr>
            <p:spPr>
              <a:xfrm>
                <a:off x="2268781" y="7246899"/>
                <a:ext cx="876894" cy="876088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N" sz="2400" dirty="0">
                    <a:latin typeface="Bell MT" panose="02020503060305020303" pitchFamily="18" charset="77"/>
                  </a:rPr>
                  <a:t>X</a:t>
                </a:r>
                <a:r>
                  <a:rPr lang="en-CN" sz="1000" dirty="0">
                    <a:latin typeface="Bell MT" panose="02020503060305020303" pitchFamily="18" charset="77"/>
                  </a:rPr>
                  <a:t>T</a:t>
                </a:r>
                <a:r>
                  <a:rPr lang="en-CN" sz="700" dirty="0">
                    <a:latin typeface="Bell MT" panose="02020503060305020303" pitchFamily="18" charset="77"/>
                  </a:rPr>
                  <a:t>0</a:t>
                </a:r>
                <a:endParaRPr lang="en-CN" sz="2400" dirty="0">
                  <a:latin typeface="Bell MT" panose="02020503060305020303" pitchFamily="18" charset="77"/>
                </a:endParaRPr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D21AF8E6-72F9-DDCA-A3CB-F06798907AF5}"/>
                  </a:ext>
                </a:extLst>
              </p:cNvPr>
              <p:cNvSpPr/>
              <p:nvPr/>
            </p:nvSpPr>
            <p:spPr>
              <a:xfrm>
                <a:off x="3865862" y="7246899"/>
                <a:ext cx="876894" cy="876088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N" sz="2400" dirty="0">
                    <a:latin typeface="Bell MT" panose="02020503060305020303" pitchFamily="18" charset="77"/>
                  </a:rPr>
                  <a:t>X</a:t>
                </a:r>
                <a:r>
                  <a:rPr lang="en-CN" sz="1000" dirty="0">
                    <a:latin typeface="Bell MT" panose="02020503060305020303" pitchFamily="18" charset="77"/>
                  </a:rPr>
                  <a:t>T</a:t>
                </a:r>
                <a:r>
                  <a:rPr lang="en-CN" sz="700" dirty="0">
                    <a:latin typeface="Bell MT" panose="02020503060305020303" pitchFamily="18" charset="77"/>
                  </a:rPr>
                  <a:t>1</a:t>
                </a:r>
                <a:endParaRPr lang="en-CN" sz="2400" dirty="0">
                  <a:latin typeface="Bell MT" panose="02020503060305020303" pitchFamily="18" charset="77"/>
                </a:endParaRPr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1E455F1A-5C01-5C2A-F931-4DD234FA2122}"/>
                  </a:ext>
                </a:extLst>
              </p:cNvPr>
              <p:cNvSpPr/>
              <p:nvPr/>
            </p:nvSpPr>
            <p:spPr>
              <a:xfrm>
                <a:off x="7455862" y="7238088"/>
                <a:ext cx="876894" cy="876088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N" sz="2400" dirty="0">
                    <a:latin typeface="Bell MT" panose="02020503060305020303" pitchFamily="18" charset="77"/>
                  </a:rPr>
                  <a:t>X</a:t>
                </a:r>
                <a:r>
                  <a:rPr lang="en-CN" sz="1000" dirty="0">
                    <a:latin typeface="Bell MT" panose="02020503060305020303" pitchFamily="18" charset="77"/>
                  </a:rPr>
                  <a:t>T</a:t>
                </a:r>
                <a:r>
                  <a:rPr lang="en-CN" sz="600" dirty="0">
                    <a:latin typeface="Bell MT" panose="02020503060305020303" pitchFamily="18" charset="77"/>
                  </a:rPr>
                  <a:t>k-1</a:t>
                </a:r>
                <a:endParaRPr lang="en-CN" sz="2400" dirty="0">
                  <a:latin typeface="Bell MT" panose="02020503060305020303" pitchFamily="18" charset="77"/>
                </a:endParaRPr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38CE0DE6-1A23-A04E-263E-9B92C3DB2CC6}"/>
                  </a:ext>
                </a:extLst>
              </p:cNvPr>
              <p:cNvSpPr/>
              <p:nvPr/>
            </p:nvSpPr>
            <p:spPr>
              <a:xfrm>
                <a:off x="9052943" y="7246899"/>
                <a:ext cx="876894" cy="876088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N" sz="2400" dirty="0">
                    <a:latin typeface="Bell MT" panose="02020503060305020303" pitchFamily="18" charset="77"/>
                  </a:rPr>
                  <a:t>X</a:t>
                </a:r>
                <a:r>
                  <a:rPr lang="en-CN" sz="1000" dirty="0">
                    <a:latin typeface="Bell MT" panose="02020503060305020303" pitchFamily="18" charset="77"/>
                  </a:rPr>
                  <a:t>T</a:t>
                </a:r>
                <a:r>
                  <a:rPr lang="en-CN" sz="600" dirty="0">
                    <a:latin typeface="Bell MT" panose="02020503060305020303" pitchFamily="18" charset="77"/>
                  </a:rPr>
                  <a:t>k</a:t>
                </a:r>
                <a:endParaRPr lang="en-CN" sz="2400" dirty="0">
                  <a:latin typeface="Bell MT" panose="02020503060305020303" pitchFamily="18" charset="77"/>
                </a:endParaRPr>
              </a:p>
            </p:txBody>
          </p:sp>
          <p:pic>
            <p:nvPicPr>
              <p:cNvPr id="43" name="Graphic 42" descr="Arrow Down with solid fill">
                <a:extLst>
                  <a:ext uri="{FF2B5EF4-FFF2-40B4-BE49-F238E27FC236}">
                    <a16:creationId xmlns:a16="http://schemas.microsoft.com/office/drawing/2014/main" id="{9F69D090-16DC-7028-1A97-4C7860692F9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16200000">
                <a:off x="3185728" y="7395383"/>
                <a:ext cx="640080" cy="579120"/>
              </a:xfrm>
              <a:prstGeom prst="rect">
                <a:avLst/>
              </a:prstGeom>
            </p:spPr>
          </p:pic>
          <p:pic>
            <p:nvPicPr>
              <p:cNvPr id="44" name="Graphic 43" descr="Arrow Down with solid fill">
                <a:extLst>
                  <a:ext uri="{FF2B5EF4-FFF2-40B4-BE49-F238E27FC236}">
                    <a16:creationId xmlns:a16="http://schemas.microsoft.com/office/drawing/2014/main" id="{4101D061-C1A7-C016-E8AD-1B97E32ACE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16200000">
                <a:off x="4782809" y="7395383"/>
                <a:ext cx="640080" cy="579120"/>
              </a:xfrm>
              <a:prstGeom prst="rect">
                <a:avLst/>
              </a:prstGeom>
            </p:spPr>
          </p:pic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C241DC29-2BD9-7844-4A38-9F14141E6D70}"/>
                  </a:ext>
                </a:extLst>
              </p:cNvPr>
              <p:cNvGrpSpPr/>
              <p:nvPr/>
            </p:nvGrpSpPr>
            <p:grpSpPr>
              <a:xfrm>
                <a:off x="5567165" y="7587735"/>
                <a:ext cx="868706" cy="194416"/>
                <a:chOff x="5294904" y="3852850"/>
                <a:chExt cx="868706" cy="194416"/>
              </a:xfrm>
            </p:grpSpPr>
            <p:sp>
              <p:nvSpPr>
                <p:cNvPr id="55" name="Oval 54">
                  <a:extLst>
                    <a:ext uri="{FF2B5EF4-FFF2-40B4-BE49-F238E27FC236}">
                      <a16:creationId xmlns:a16="http://schemas.microsoft.com/office/drawing/2014/main" id="{D653BC3F-2800-3399-6B76-4EFB3203ED5B}"/>
                    </a:ext>
                  </a:extLst>
                </p:cNvPr>
                <p:cNvSpPr/>
                <p:nvPr/>
              </p:nvSpPr>
              <p:spPr>
                <a:xfrm flipV="1">
                  <a:off x="5294904" y="3852850"/>
                  <a:ext cx="198146" cy="194416"/>
                </a:xfrm>
                <a:prstGeom prst="ellipse">
                  <a:avLst/>
                </a:prstGeom>
                <a:solidFill>
                  <a:schemeClr val="tx2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N" sz="2400" dirty="0"/>
                </a:p>
              </p:txBody>
            </p: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649B0A56-4379-CC3C-6395-7795DFAA3D84}"/>
                    </a:ext>
                  </a:extLst>
                </p:cNvPr>
                <p:cNvSpPr/>
                <p:nvPr/>
              </p:nvSpPr>
              <p:spPr>
                <a:xfrm flipV="1">
                  <a:off x="5630184" y="3852850"/>
                  <a:ext cx="198146" cy="194416"/>
                </a:xfrm>
                <a:prstGeom prst="ellipse">
                  <a:avLst/>
                </a:prstGeom>
                <a:solidFill>
                  <a:schemeClr val="tx2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N" sz="2400" dirty="0"/>
                </a:p>
              </p:txBody>
            </p:sp>
            <p:sp>
              <p:nvSpPr>
                <p:cNvPr id="57" name="Oval 56">
                  <a:extLst>
                    <a:ext uri="{FF2B5EF4-FFF2-40B4-BE49-F238E27FC236}">
                      <a16:creationId xmlns:a16="http://schemas.microsoft.com/office/drawing/2014/main" id="{197518A4-893E-CCE3-B037-EF16372E93A8}"/>
                    </a:ext>
                  </a:extLst>
                </p:cNvPr>
                <p:cNvSpPr/>
                <p:nvPr/>
              </p:nvSpPr>
              <p:spPr>
                <a:xfrm flipV="1">
                  <a:off x="5965464" y="3852850"/>
                  <a:ext cx="198146" cy="194416"/>
                </a:xfrm>
                <a:prstGeom prst="ellipse">
                  <a:avLst/>
                </a:prstGeom>
                <a:solidFill>
                  <a:schemeClr val="tx2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N" sz="2400" dirty="0"/>
                </a:p>
              </p:txBody>
            </p:sp>
          </p:grpSp>
          <p:pic>
            <p:nvPicPr>
              <p:cNvPr id="46" name="Graphic 45" descr="Arrow Down with solid fill">
                <a:extLst>
                  <a:ext uri="{FF2B5EF4-FFF2-40B4-BE49-F238E27FC236}">
                    <a16:creationId xmlns:a16="http://schemas.microsoft.com/office/drawing/2014/main" id="{0E94644B-69A8-FEB5-1E84-0704273E64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16200000">
                <a:off x="6589047" y="7395383"/>
                <a:ext cx="640080" cy="579120"/>
              </a:xfrm>
              <a:prstGeom prst="rect">
                <a:avLst/>
              </a:prstGeom>
            </p:spPr>
          </p:pic>
          <p:pic>
            <p:nvPicPr>
              <p:cNvPr id="47" name="Graphic 46" descr="Arrow Down with solid fill">
                <a:extLst>
                  <a:ext uri="{FF2B5EF4-FFF2-40B4-BE49-F238E27FC236}">
                    <a16:creationId xmlns:a16="http://schemas.microsoft.com/office/drawing/2014/main" id="{1A6D8C84-ADA5-E7E8-9BA5-F49C7A1BD5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16200000">
                <a:off x="8380295" y="7395383"/>
                <a:ext cx="640080" cy="579120"/>
              </a:xfrm>
              <a:prstGeom prst="rect">
                <a:avLst/>
              </a:prstGeom>
            </p:spPr>
          </p:pic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BBC64138-F51B-0A9F-FE6B-AEEB33FC1787}"/>
                  </a:ext>
                </a:extLst>
              </p:cNvPr>
              <p:cNvGrpSpPr/>
              <p:nvPr/>
            </p:nvGrpSpPr>
            <p:grpSpPr>
              <a:xfrm>
                <a:off x="5519199" y="9078198"/>
                <a:ext cx="1088100" cy="876088"/>
                <a:chOff x="5519199" y="9078198"/>
                <a:chExt cx="1088100" cy="876088"/>
              </a:xfrm>
            </p:grpSpPr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E920F7D1-EA13-52FD-BD7B-4BC1CB919ABC}"/>
                    </a:ext>
                  </a:extLst>
                </p:cNvPr>
                <p:cNvSpPr/>
                <p:nvPr/>
              </p:nvSpPr>
              <p:spPr>
                <a:xfrm>
                  <a:off x="5624802" y="9078198"/>
                  <a:ext cx="876894" cy="876088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N" sz="1600" dirty="0">
                    <a:latin typeface="Bell MT" panose="02020503060305020303" pitchFamily="18" charset="77"/>
                  </a:endParaRPr>
                </a:p>
              </p:txBody>
            </p:sp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DB31090D-A1A6-ECE7-ACF9-A8CCDCE345E3}"/>
                    </a:ext>
                  </a:extLst>
                </p:cNvPr>
                <p:cNvSpPr txBox="1"/>
                <p:nvPr/>
              </p:nvSpPr>
              <p:spPr>
                <a:xfrm>
                  <a:off x="5519199" y="9285409"/>
                  <a:ext cx="10881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CN" sz="2400" dirty="0">
                      <a:solidFill>
                        <a:schemeClr val="bg1"/>
                      </a:solidFill>
                      <a:latin typeface="Bell MT" panose="02020503060305020303" pitchFamily="18" charset="77"/>
                    </a:rPr>
                    <a:t>Text</a:t>
                  </a:r>
                  <a:endParaRPr lang="en-CN" dirty="0">
                    <a:solidFill>
                      <a:schemeClr val="bg1"/>
                    </a:solidFill>
                    <a:latin typeface="Bell MT" panose="02020503060305020303" pitchFamily="18" charset="77"/>
                  </a:endParaRPr>
                </a:p>
              </p:txBody>
            </p:sp>
          </p:grp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6A9C9E64-3671-0CE4-00FC-035A87233DA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923082" y="8201976"/>
                <a:ext cx="2648919" cy="1203590"/>
              </a:xfrm>
              <a:prstGeom prst="straightConnector1">
                <a:avLst/>
              </a:prstGeom>
              <a:ln w="4445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BAE0B3F4-A2F2-19E7-B09F-665EC79F42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551860" y="8169215"/>
                <a:ext cx="1213451" cy="908982"/>
              </a:xfrm>
              <a:prstGeom prst="straightConnector1">
                <a:avLst/>
              </a:prstGeom>
              <a:ln w="4445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FF799491-0B4A-2BD4-9D59-8E3385A88A5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371534" y="8122987"/>
                <a:ext cx="1273450" cy="955210"/>
              </a:xfrm>
              <a:prstGeom prst="straightConnector1">
                <a:avLst/>
              </a:prstGeom>
              <a:ln w="4445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8F8E278A-3AD5-1ED9-F5E2-B554AEC3C91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501696" y="8122986"/>
                <a:ext cx="2701720" cy="1296047"/>
              </a:xfrm>
              <a:prstGeom prst="straightConnector1">
                <a:avLst/>
              </a:prstGeom>
              <a:ln w="4445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BC8323B-4CE0-716D-F691-B6F0CB030E8D}"/>
                </a:ext>
              </a:extLst>
            </p:cNvPr>
            <p:cNvSpPr txBox="1"/>
            <p:nvPr/>
          </p:nvSpPr>
          <p:spPr>
            <a:xfrm>
              <a:off x="10983300" y="788008"/>
              <a:ext cx="7874573" cy="49244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600" b="1" dirty="0">
                  <a:solidFill>
                    <a:schemeClr val="tx2">
                      <a:lumMod val="50000"/>
                      <a:lumOff val="50000"/>
                    </a:schemeClr>
                  </a:solidFill>
                  <a:latin typeface="Bell MT" panose="02020503060305020303" pitchFamily="18" charset="77"/>
                </a:rPr>
                <a:t>Neural Network Model: GNRNN</a:t>
              </a:r>
              <a:endParaRPr lang="en-CN" sz="2600" b="1" dirty="0">
                <a:solidFill>
                  <a:schemeClr val="tx2">
                    <a:lumMod val="50000"/>
                    <a:lumOff val="50000"/>
                  </a:schemeClr>
                </a:solidFill>
                <a:latin typeface="Bell MT" panose="02020503060305020303" pitchFamily="18" charset="77"/>
              </a:endParaRPr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740669D9-6052-06C5-C971-7EC66C68D855}"/>
              </a:ext>
            </a:extLst>
          </p:cNvPr>
          <p:cNvGrpSpPr/>
          <p:nvPr/>
        </p:nvGrpSpPr>
        <p:grpSpPr>
          <a:xfrm>
            <a:off x="10517920" y="1802892"/>
            <a:ext cx="9404776" cy="6264831"/>
            <a:chOff x="10517920" y="1802892"/>
            <a:chExt cx="9404776" cy="6264831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A3542709-5EDA-B184-2DAD-300A7FC70B15}"/>
                </a:ext>
              </a:extLst>
            </p:cNvPr>
            <p:cNvSpPr txBox="1"/>
            <p:nvPr/>
          </p:nvSpPr>
          <p:spPr>
            <a:xfrm>
              <a:off x="10606058" y="1802892"/>
              <a:ext cx="7874573" cy="49244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600" b="1" dirty="0">
                  <a:solidFill>
                    <a:schemeClr val="tx2">
                      <a:lumMod val="50000"/>
                      <a:lumOff val="50000"/>
                    </a:schemeClr>
                  </a:solidFill>
                  <a:latin typeface="Bell MT" panose="02020503060305020303" pitchFamily="18" charset="77"/>
                </a:rPr>
                <a:t>Neural Network Model: GNRNN</a:t>
              </a:r>
              <a:endParaRPr lang="en-CN" sz="2600" b="1" dirty="0">
                <a:solidFill>
                  <a:schemeClr val="tx2">
                    <a:lumMod val="50000"/>
                    <a:lumOff val="50000"/>
                  </a:schemeClr>
                </a:solidFill>
                <a:latin typeface="Bell MT" panose="02020503060305020303" pitchFamily="18" charset="77"/>
              </a:endParaRPr>
            </a:p>
          </p:txBody>
        </p: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F2163C88-98A3-58BC-F0CC-5E849C2E6762}"/>
                </a:ext>
              </a:extLst>
            </p:cNvPr>
            <p:cNvGrpSpPr/>
            <p:nvPr/>
          </p:nvGrpSpPr>
          <p:grpSpPr>
            <a:xfrm>
              <a:off x="15389886" y="3158405"/>
              <a:ext cx="868706" cy="194416"/>
              <a:chOff x="5294904" y="3852850"/>
              <a:chExt cx="868706" cy="194416"/>
            </a:xfrm>
          </p:grpSpPr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64516738-50C0-BA5A-1E2C-A48C447604FC}"/>
                  </a:ext>
                </a:extLst>
              </p:cNvPr>
              <p:cNvSpPr/>
              <p:nvPr/>
            </p:nvSpPr>
            <p:spPr>
              <a:xfrm flipV="1">
                <a:off x="5294904" y="3852850"/>
                <a:ext cx="198146" cy="194416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 sz="2400" dirty="0"/>
              </a:p>
            </p:txBody>
          </p: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0C695277-BC9E-7F68-A04B-F079EEAA6036}"/>
                  </a:ext>
                </a:extLst>
              </p:cNvPr>
              <p:cNvSpPr/>
              <p:nvPr/>
            </p:nvSpPr>
            <p:spPr>
              <a:xfrm flipV="1">
                <a:off x="5630184" y="3852850"/>
                <a:ext cx="198146" cy="194416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 sz="2400" dirty="0"/>
              </a:p>
            </p:txBody>
          </p: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B550D516-19DC-D04A-85CB-3F799A9994C0}"/>
                  </a:ext>
                </a:extLst>
              </p:cNvPr>
              <p:cNvSpPr/>
              <p:nvPr/>
            </p:nvSpPr>
            <p:spPr>
              <a:xfrm flipV="1">
                <a:off x="5965464" y="3852850"/>
                <a:ext cx="198146" cy="194416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 sz="2400" dirty="0"/>
              </a:p>
            </p:txBody>
          </p:sp>
        </p:grp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D8E05F24-5282-9456-224E-845D4F5B1CD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2745803" y="5612593"/>
              <a:ext cx="2648919" cy="120359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92FD4384-1215-8AF8-C63C-3C1A0D62262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374581" y="5579832"/>
              <a:ext cx="1213451" cy="908982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CD9C036E-5737-E6D6-C93B-E4EE6A285A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194255" y="5533604"/>
              <a:ext cx="1273450" cy="95521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0064050B-C820-622D-4F62-052974251E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324417" y="5533603"/>
              <a:ext cx="2701720" cy="1296047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2879D76A-BFA9-8145-A0EF-C3894F8D5901}"/>
                </a:ext>
              </a:extLst>
            </p:cNvPr>
            <p:cNvSpPr/>
            <p:nvPr/>
          </p:nvSpPr>
          <p:spPr>
            <a:xfrm>
              <a:off x="12091502" y="4386157"/>
              <a:ext cx="876894" cy="8760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sz="2400" dirty="0">
                  <a:latin typeface="Bell MT" panose="02020503060305020303" pitchFamily="18" charset="77"/>
                </a:rPr>
                <a:t>H</a:t>
              </a:r>
              <a:r>
                <a:rPr lang="en-CN" sz="1000" dirty="0">
                  <a:latin typeface="Bell MT" panose="02020503060305020303" pitchFamily="18" charset="77"/>
                </a:rPr>
                <a:t>T</a:t>
              </a:r>
              <a:r>
                <a:rPr lang="en-CN" sz="700" dirty="0">
                  <a:latin typeface="Bell MT" panose="02020503060305020303" pitchFamily="18" charset="77"/>
                </a:rPr>
                <a:t>0</a:t>
              </a:r>
              <a:endParaRPr lang="en-CN" sz="2400" dirty="0">
                <a:latin typeface="Bell MT" panose="02020503060305020303" pitchFamily="18" charset="77"/>
              </a:endParaRPr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CFE9462B-96C6-2DB9-FE77-39279C3882AC}"/>
                </a:ext>
              </a:extLst>
            </p:cNvPr>
            <p:cNvSpPr/>
            <p:nvPr/>
          </p:nvSpPr>
          <p:spPr>
            <a:xfrm>
              <a:off x="13688583" y="4386157"/>
              <a:ext cx="876894" cy="8760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sz="2400" dirty="0">
                  <a:latin typeface="Bell MT" panose="02020503060305020303" pitchFamily="18" charset="77"/>
                </a:rPr>
                <a:t>H</a:t>
              </a:r>
              <a:r>
                <a:rPr lang="en-CN" sz="1000" dirty="0">
                  <a:latin typeface="Bell MT" panose="02020503060305020303" pitchFamily="18" charset="77"/>
                </a:rPr>
                <a:t>T</a:t>
              </a:r>
              <a:r>
                <a:rPr lang="en-CN" sz="700" dirty="0">
                  <a:latin typeface="Bell MT" panose="02020503060305020303" pitchFamily="18" charset="77"/>
                </a:rPr>
                <a:t>1</a:t>
              </a:r>
              <a:endParaRPr lang="en-CN" sz="2400" dirty="0">
                <a:latin typeface="Bell MT" panose="02020503060305020303" pitchFamily="18" charset="77"/>
              </a:endParaRPr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F9A678F8-1FAB-1B9C-0A94-AD43C21CF467}"/>
                </a:ext>
              </a:extLst>
            </p:cNvPr>
            <p:cNvSpPr/>
            <p:nvPr/>
          </p:nvSpPr>
          <p:spPr>
            <a:xfrm>
              <a:off x="17278583" y="4377346"/>
              <a:ext cx="876894" cy="8760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sz="2400" dirty="0">
                  <a:latin typeface="Bell MT" panose="02020503060305020303" pitchFamily="18" charset="77"/>
                </a:rPr>
                <a:t>H</a:t>
              </a:r>
              <a:r>
                <a:rPr lang="en-CN" sz="1000" dirty="0">
                  <a:latin typeface="Bell MT" panose="02020503060305020303" pitchFamily="18" charset="77"/>
                </a:rPr>
                <a:t>T</a:t>
              </a:r>
              <a:r>
                <a:rPr lang="en-CN" sz="600" dirty="0">
                  <a:latin typeface="Bell MT" panose="02020503060305020303" pitchFamily="18" charset="77"/>
                </a:rPr>
                <a:t>k-1</a:t>
              </a:r>
              <a:endParaRPr lang="en-CN" sz="2400" dirty="0">
                <a:latin typeface="Bell MT" panose="02020503060305020303" pitchFamily="18" charset="77"/>
              </a:endParaRPr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89438094-A344-0462-60DF-4DB6A9B9186E}"/>
                </a:ext>
              </a:extLst>
            </p:cNvPr>
            <p:cNvSpPr/>
            <p:nvPr/>
          </p:nvSpPr>
          <p:spPr>
            <a:xfrm>
              <a:off x="18875664" y="4386157"/>
              <a:ext cx="876894" cy="8760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sz="2400" dirty="0">
                  <a:latin typeface="Bell MT" panose="02020503060305020303" pitchFamily="18" charset="77"/>
                </a:rPr>
                <a:t>H</a:t>
              </a:r>
              <a:r>
                <a:rPr lang="en-CN" sz="1000" dirty="0">
                  <a:latin typeface="Bell MT" panose="02020503060305020303" pitchFamily="18" charset="77"/>
                </a:rPr>
                <a:t>T</a:t>
              </a:r>
              <a:r>
                <a:rPr lang="en-CN" sz="600" dirty="0">
                  <a:latin typeface="Bell MT" panose="02020503060305020303" pitchFamily="18" charset="77"/>
                </a:rPr>
                <a:t>k</a:t>
              </a:r>
              <a:endParaRPr lang="en-CN" sz="2400" dirty="0">
                <a:latin typeface="Bell MT" panose="02020503060305020303" pitchFamily="18" charset="77"/>
              </a:endParaRPr>
            </a:p>
          </p:txBody>
        </p:sp>
        <p:pic>
          <p:nvPicPr>
            <p:cNvPr id="71" name="Graphic 70" descr="Arrow Down with solid fill">
              <a:extLst>
                <a:ext uri="{FF2B5EF4-FFF2-40B4-BE49-F238E27FC236}">
                  <a16:creationId xmlns:a16="http://schemas.microsoft.com/office/drawing/2014/main" id="{41AE7C69-1AD1-26DA-89CB-D515B694111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6200000">
              <a:off x="13008449" y="4534641"/>
              <a:ext cx="640080" cy="579120"/>
            </a:xfrm>
            <a:prstGeom prst="rect">
              <a:avLst/>
            </a:prstGeom>
          </p:spPr>
        </p:pic>
        <p:pic>
          <p:nvPicPr>
            <p:cNvPr id="72" name="Graphic 71" descr="Arrow Down with solid fill">
              <a:extLst>
                <a:ext uri="{FF2B5EF4-FFF2-40B4-BE49-F238E27FC236}">
                  <a16:creationId xmlns:a16="http://schemas.microsoft.com/office/drawing/2014/main" id="{9659EA77-E49E-85FB-DC2D-373C59EC7A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6200000">
              <a:off x="14605530" y="4534641"/>
              <a:ext cx="640080" cy="579120"/>
            </a:xfrm>
            <a:prstGeom prst="rect">
              <a:avLst/>
            </a:prstGeom>
          </p:spPr>
        </p:pic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B7A27614-6092-B1CC-A6FC-84FB9B9D5BE1}"/>
                </a:ext>
              </a:extLst>
            </p:cNvPr>
            <p:cNvGrpSpPr/>
            <p:nvPr/>
          </p:nvGrpSpPr>
          <p:grpSpPr>
            <a:xfrm>
              <a:off x="15389886" y="4726993"/>
              <a:ext cx="868706" cy="194416"/>
              <a:chOff x="5294904" y="3852850"/>
              <a:chExt cx="868706" cy="194416"/>
            </a:xfrm>
          </p:grpSpPr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34930617-1CF5-753D-93BA-A06C4F96BFEE}"/>
                  </a:ext>
                </a:extLst>
              </p:cNvPr>
              <p:cNvSpPr/>
              <p:nvPr/>
            </p:nvSpPr>
            <p:spPr>
              <a:xfrm flipV="1">
                <a:off x="5294904" y="3852850"/>
                <a:ext cx="198146" cy="194416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 sz="2400" dirty="0"/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481D261D-8D29-F93C-DE4B-B4D581D275CC}"/>
                  </a:ext>
                </a:extLst>
              </p:cNvPr>
              <p:cNvSpPr/>
              <p:nvPr/>
            </p:nvSpPr>
            <p:spPr>
              <a:xfrm flipV="1">
                <a:off x="5630184" y="3852850"/>
                <a:ext cx="198146" cy="194416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 sz="2400" dirty="0"/>
              </a:p>
            </p:txBody>
          </p:sp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DAFD284C-DF61-E0CB-58FA-4D6C970EB9D2}"/>
                  </a:ext>
                </a:extLst>
              </p:cNvPr>
              <p:cNvSpPr/>
              <p:nvPr/>
            </p:nvSpPr>
            <p:spPr>
              <a:xfrm flipV="1">
                <a:off x="5965464" y="3852850"/>
                <a:ext cx="198146" cy="194416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 sz="2400" dirty="0"/>
              </a:p>
            </p:txBody>
          </p:sp>
        </p:grpSp>
        <p:pic>
          <p:nvPicPr>
            <p:cNvPr id="74" name="Graphic 73" descr="Arrow Down with solid fill">
              <a:extLst>
                <a:ext uri="{FF2B5EF4-FFF2-40B4-BE49-F238E27FC236}">
                  <a16:creationId xmlns:a16="http://schemas.microsoft.com/office/drawing/2014/main" id="{76479EFD-D544-1900-B655-A9262D69832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6200000">
              <a:off x="16411768" y="4534641"/>
              <a:ext cx="640080" cy="579120"/>
            </a:xfrm>
            <a:prstGeom prst="rect">
              <a:avLst/>
            </a:prstGeom>
          </p:spPr>
        </p:pic>
        <p:pic>
          <p:nvPicPr>
            <p:cNvPr id="75" name="Graphic 74" descr="Arrow Down with solid fill">
              <a:extLst>
                <a:ext uri="{FF2B5EF4-FFF2-40B4-BE49-F238E27FC236}">
                  <a16:creationId xmlns:a16="http://schemas.microsoft.com/office/drawing/2014/main" id="{6D2AEE22-1AB6-702B-291E-B8ABC37A924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6200000">
              <a:off x="18203016" y="4534641"/>
              <a:ext cx="640080" cy="579120"/>
            </a:xfrm>
            <a:prstGeom prst="rect">
              <a:avLst/>
            </a:prstGeom>
          </p:spPr>
        </p:pic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584C862B-438B-EA51-8F73-CE56F97A7615}"/>
                </a:ext>
              </a:extLst>
            </p:cNvPr>
            <p:cNvGrpSpPr/>
            <p:nvPr/>
          </p:nvGrpSpPr>
          <p:grpSpPr>
            <a:xfrm>
              <a:off x="11921364" y="2962349"/>
              <a:ext cx="1217170" cy="586528"/>
              <a:chOff x="4535659" y="5223092"/>
              <a:chExt cx="1217170" cy="586528"/>
            </a:xfrm>
          </p:grpSpPr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58794295-5DD0-2219-84BE-BBC9F1957086}"/>
                  </a:ext>
                </a:extLst>
              </p:cNvPr>
              <p:cNvSpPr/>
              <p:nvPr/>
            </p:nvSpPr>
            <p:spPr>
              <a:xfrm>
                <a:off x="4535659" y="5223092"/>
                <a:ext cx="577090" cy="586528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N" sz="1400" dirty="0">
                    <a:latin typeface="Bell MT" panose="02020503060305020303" pitchFamily="18" charset="77"/>
                  </a:rPr>
                  <a:t>X</a:t>
                </a:r>
                <a:r>
                  <a:rPr lang="en-CN" sz="600" dirty="0">
                    <a:latin typeface="Bell MT" panose="02020503060305020303" pitchFamily="18" charset="77"/>
                  </a:rPr>
                  <a:t>T</a:t>
                </a:r>
                <a:r>
                  <a:rPr lang="en-CN" sz="500" dirty="0">
                    <a:latin typeface="Bell MT" panose="02020503060305020303" pitchFamily="18" charset="77"/>
                  </a:rPr>
                  <a:t>0</a:t>
                </a:r>
                <a:endParaRPr lang="en-CN" sz="1400" dirty="0">
                  <a:latin typeface="Bell MT" panose="02020503060305020303" pitchFamily="18" charset="77"/>
                </a:endParaRPr>
              </a:p>
            </p:txBody>
          </p:sp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46A8ED7F-0104-4A7B-1F57-6DA715A643AB}"/>
                  </a:ext>
                </a:extLst>
              </p:cNvPr>
              <p:cNvSpPr/>
              <p:nvPr/>
            </p:nvSpPr>
            <p:spPr>
              <a:xfrm>
                <a:off x="5175739" y="5223092"/>
                <a:ext cx="577090" cy="586528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N" sz="1400" dirty="0">
                    <a:latin typeface="Bell MT" panose="02020503060305020303" pitchFamily="18" charset="77"/>
                  </a:rPr>
                  <a:t>N</a:t>
                </a:r>
                <a:r>
                  <a:rPr lang="en-CN" sz="600" dirty="0">
                    <a:latin typeface="Bell MT" panose="02020503060305020303" pitchFamily="18" charset="77"/>
                  </a:rPr>
                  <a:t>T</a:t>
                </a:r>
                <a:r>
                  <a:rPr lang="en-CN" sz="500" dirty="0">
                    <a:latin typeface="Bell MT" panose="02020503060305020303" pitchFamily="18" charset="77"/>
                  </a:rPr>
                  <a:t>0</a:t>
                </a:r>
                <a:endParaRPr lang="en-CN" sz="1400" dirty="0">
                  <a:latin typeface="Bell MT" panose="02020503060305020303" pitchFamily="18" charset="77"/>
                </a:endParaRPr>
              </a:p>
            </p:txBody>
          </p:sp>
        </p:grp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3E3899FB-408A-8285-4ACA-707315D51D20}"/>
                </a:ext>
              </a:extLst>
            </p:cNvPr>
            <p:cNvGrpSpPr/>
            <p:nvPr/>
          </p:nvGrpSpPr>
          <p:grpSpPr>
            <a:xfrm>
              <a:off x="12074111" y="3690864"/>
              <a:ext cx="974666" cy="579120"/>
              <a:chOff x="4626707" y="5938700"/>
              <a:chExt cx="974666" cy="579120"/>
            </a:xfrm>
          </p:grpSpPr>
          <p:pic>
            <p:nvPicPr>
              <p:cNvPr id="103" name="Graphic 102" descr="Arrow Down with solid fill">
                <a:extLst>
                  <a:ext uri="{FF2B5EF4-FFF2-40B4-BE49-F238E27FC236}">
                    <a16:creationId xmlns:a16="http://schemas.microsoft.com/office/drawing/2014/main" id="{53E4138A-3136-F3A4-6A57-4C683A7527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626707" y="5938700"/>
                <a:ext cx="640080" cy="579120"/>
              </a:xfrm>
              <a:prstGeom prst="rect">
                <a:avLst/>
              </a:prstGeom>
            </p:spPr>
          </p:pic>
          <p:pic>
            <p:nvPicPr>
              <p:cNvPr id="104" name="Graphic 103" descr="Arrow Down with solid fill">
                <a:extLst>
                  <a:ext uri="{FF2B5EF4-FFF2-40B4-BE49-F238E27FC236}">
                    <a16:creationId xmlns:a16="http://schemas.microsoft.com/office/drawing/2014/main" id="{D32DBC61-529F-76C5-C68D-1A84326258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 rot="10800000">
                <a:off x="4961293" y="5938700"/>
                <a:ext cx="640080" cy="579120"/>
              </a:xfrm>
              <a:prstGeom prst="rect">
                <a:avLst/>
              </a:prstGeom>
            </p:spPr>
          </p:pic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7738A638-B330-F6FA-2F1C-8F8196B218E6}"/>
                </a:ext>
              </a:extLst>
            </p:cNvPr>
            <p:cNvGrpSpPr/>
            <p:nvPr/>
          </p:nvGrpSpPr>
          <p:grpSpPr>
            <a:xfrm>
              <a:off x="13518445" y="2962349"/>
              <a:ext cx="1217170" cy="586528"/>
              <a:chOff x="4535659" y="5223092"/>
              <a:chExt cx="1217170" cy="586528"/>
            </a:xfrm>
          </p:grpSpPr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E24B8415-D5CC-2E45-3685-66B58670CE00}"/>
                  </a:ext>
                </a:extLst>
              </p:cNvPr>
              <p:cNvSpPr/>
              <p:nvPr/>
            </p:nvSpPr>
            <p:spPr>
              <a:xfrm>
                <a:off x="4535659" y="5223092"/>
                <a:ext cx="577090" cy="586528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N" sz="1400" dirty="0">
                    <a:latin typeface="Bell MT" panose="02020503060305020303" pitchFamily="18" charset="77"/>
                  </a:rPr>
                  <a:t>X</a:t>
                </a:r>
                <a:r>
                  <a:rPr lang="en-CN" sz="600" dirty="0">
                    <a:latin typeface="Bell MT" panose="02020503060305020303" pitchFamily="18" charset="77"/>
                  </a:rPr>
                  <a:t>T</a:t>
                </a:r>
                <a:r>
                  <a:rPr lang="en-CN" sz="500" dirty="0">
                    <a:latin typeface="Bell MT" panose="02020503060305020303" pitchFamily="18" charset="77"/>
                  </a:rPr>
                  <a:t>0</a:t>
                </a:r>
                <a:endParaRPr lang="en-CN" sz="1400" dirty="0">
                  <a:latin typeface="Bell MT" panose="02020503060305020303" pitchFamily="18" charset="77"/>
                </a:endParaRPr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849AF095-6463-1D5E-8B43-D2BCB621E6FB}"/>
                  </a:ext>
                </a:extLst>
              </p:cNvPr>
              <p:cNvSpPr/>
              <p:nvPr/>
            </p:nvSpPr>
            <p:spPr>
              <a:xfrm>
                <a:off x="5175739" y="5223092"/>
                <a:ext cx="577090" cy="586528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N" sz="1400" dirty="0">
                    <a:latin typeface="Bell MT" panose="02020503060305020303" pitchFamily="18" charset="77"/>
                  </a:rPr>
                  <a:t>N</a:t>
                </a:r>
                <a:r>
                  <a:rPr lang="en-CN" sz="600" dirty="0">
                    <a:latin typeface="Bell MT" panose="02020503060305020303" pitchFamily="18" charset="77"/>
                  </a:rPr>
                  <a:t>T</a:t>
                </a:r>
                <a:r>
                  <a:rPr lang="en-CN" sz="500" dirty="0">
                    <a:latin typeface="Bell MT" panose="02020503060305020303" pitchFamily="18" charset="77"/>
                  </a:rPr>
                  <a:t>0</a:t>
                </a:r>
                <a:endParaRPr lang="en-CN" sz="1400" dirty="0">
                  <a:latin typeface="Bell MT" panose="02020503060305020303" pitchFamily="18" charset="77"/>
                </a:endParaRPr>
              </a:p>
            </p:txBody>
          </p:sp>
        </p:grp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AF3E7D37-CC5E-E65F-3ECD-5E0391A3AB7B}"/>
                </a:ext>
              </a:extLst>
            </p:cNvPr>
            <p:cNvGrpSpPr/>
            <p:nvPr/>
          </p:nvGrpSpPr>
          <p:grpSpPr>
            <a:xfrm>
              <a:off x="17108445" y="2962349"/>
              <a:ext cx="1217170" cy="586528"/>
              <a:chOff x="4535659" y="5223092"/>
              <a:chExt cx="1217170" cy="586528"/>
            </a:xfrm>
          </p:grpSpPr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5AAD88C9-DDAD-3642-32A3-FEC6C052ED8E}"/>
                  </a:ext>
                </a:extLst>
              </p:cNvPr>
              <p:cNvSpPr/>
              <p:nvPr/>
            </p:nvSpPr>
            <p:spPr>
              <a:xfrm>
                <a:off x="4535659" y="5223092"/>
                <a:ext cx="577090" cy="586528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N" sz="1400" dirty="0">
                    <a:latin typeface="Bell MT" panose="02020503060305020303" pitchFamily="18" charset="77"/>
                  </a:rPr>
                  <a:t>X</a:t>
                </a:r>
                <a:r>
                  <a:rPr lang="en-CN" sz="600" dirty="0">
                    <a:latin typeface="Bell MT" panose="02020503060305020303" pitchFamily="18" charset="77"/>
                  </a:rPr>
                  <a:t>T</a:t>
                </a:r>
                <a:r>
                  <a:rPr lang="en-CN" sz="500" dirty="0">
                    <a:latin typeface="Bell MT" panose="02020503060305020303" pitchFamily="18" charset="77"/>
                  </a:rPr>
                  <a:t>0</a:t>
                </a:r>
                <a:endParaRPr lang="en-CN" sz="1400" dirty="0">
                  <a:latin typeface="Bell MT" panose="02020503060305020303" pitchFamily="18" charset="77"/>
                </a:endParaRPr>
              </a:p>
            </p:txBody>
          </p:sp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29ED3AC2-630B-9354-3200-96A5AD59F9B9}"/>
                  </a:ext>
                </a:extLst>
              </p:cNvPr>
              <p:cNvSpPr/>
              <p:nvPr/>
            </p:nvSpPr>
            <p:spPr>
              <a:xfrm>
                <a:off x="5175739" y="5223092"/>
                <a:ext cx="577090" cy="586528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N" sz="1400" dirty="0">
                    <a:latin typeface="Bell MT" panose="02020503060305020303" pitchFamily="18" charset="77"/>
                  </a:rPr>
                  <a:t>N</a:t>
                </a:r>
                <a:r>
                  <a:rPr lang="en-CN" sz="600" dirty="0">
                    <a:latin typeface="Bell MT" panose="02020503060305020303" pitchFamily="18" charset="77"/>
                  </a:rPr>
                  <a:t>T</a:t>
                </a:r>
                <a:r>
                  <a:rPr lang="en-CN" sz="500" dirty="0">
                    <a:latin typeface="Bell MT" panose="02020503060305020303" pitchFamily="18" charset="77"/>
                  </a:rPr>
                  <a:t>0</a:t>
                </a:r>
                <a:endParaRPr lang="en-CN" sz="1400" dirty="0">
                  <a:latin typeface="Bell MT" panose="02020503060305020303" pitchFamily="18" charset="77"/>
                </a:endParaRPr>
              </a:p>
            </p:txBody>
          </p:sp>
        </p:grp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8F4C7AB9-087D-E3D1-BAA1-6A1067B0A01B}"/>
                </a:ext>
              </a:extLst>
            </p:cNvPr>
            <p:cNvGrpSpPr/>
            <p:nvPr/>
          </p:nvGrpSpPr>
          <p:grpSpPr>
            <a:xfrm>
              <a:off x="18705526" y="2962349"/>
              <a:ext cx="1217170" cy="586528"/>
              <a:chOff x="4535659" y="5223092"/>
              <a:chExt cx="1217170" cy="586528"/>
            </a:xfrm>
          </p:grpSpPr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C92CF465-2943-CBB9-F15D-4B8B6BD9EA82}"/>
                  </a:ext>
                </a:extLst>
              </p:cNvPr>
              <p:cNvSpPr/>
              <p:nvPr/>
            </p:nvSpPr>
            <p:spPr>
              <a:xfrm>
                <a:off x="4535659" y="5223092"/>
                <a:ext cx="577090" cy="586528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N" sz="1400" dirty="0">
                    <a:latin typeface="Bell MT" panose="02020503060305020303" pitchFamily="18" charset="77"/>
                  </a:rPr>
                  <a:t>X</a:t>
                </a:r>
                <a:r>
                  <a:rPr lang="en-CN" sz="600" dirty="0">
                    <a:latin typeface="Bell MT" panose="02020503060305020303" pitchFamily="18" charset="77"/>
                  </a:rPr>
                  <a:t>T</a:t>
                </a:r>
                <a:r>
                  <a:rPr lang="en-CN" sz="500" dirty="0">
                    <a:latin typeface="Bell MT" panose="02020503060305020303" pitchFamily="18" charset="77"/>
                  </a:rPr>
                  <a:t>0</a:t>
                </a:r>
                <a:endParaRPr lang="en-CN" sz="1400" dirty="0">
                  <a:latin typeface="Bell MT" panose="02020503060305020303" pitchFamily="18" charset="77"/>
                </a:endParaRPr>
              </a:p>
            </p:txBody>
          </p: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D425E9D7-56C6-35F2-CFC4-1CAEEDC2CC8D}"/>
                  </a:ext>
                </a:extLst>
              </p:cNvPr>
              <p:cNvSpPr/>
              <p:nvPr/>
            </p:nvSpPr>
            <p:spPr>
              <a:xfrm>
                <a:off x="5175739" y="5223092"/>
                <a:ext cx="577090" cy="586528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N" sz="1400" dirty="0">
                    <a:latin typeface="Bell MT" panose="02020503060305020303" pitchFamily="18" charset="77"/>
                  </a:rPr>
                  <a:t>N</a:t>
                </a:r>
                <a:r>
                  <a:rPr lang="en-CN" sz="600" dirty="0">
                    <a:latin typeface="Bell MT" panose="02020503060305020303" pitchFamily="18" charset="77"/>
                  </a:rPr>
                  <a:t>T</a:t>
                </a:r>
                <a:r>
                  <a:rPr lang="en-CN" sz="500" dirty="0">
                    <a:latin typeface="Bell MT" panose="02020503060305020303" pitchFamily="18" charset="77"/>
                  </a:rPr>
                  <a:t>0</a:t>
                </a:r>
                <a:endParaRPr lang="en-CN" sz="1400" dirty="0">
                  <a:latin typeface="Bell MT" panose="02020503060305020303" pitchFamily="18" charset="77"/>
                </a:endParaRPr>
              </a:p>
            </p:txBody>
          </p:sp>
        </p:grp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D9BFBE1C-FC0C-3F2A-27BA-ACA2E00A200C}"/>
                </a:ext>
              </a:extLst>
            </p:cNvPr>
            <p:cNvGrpSpPr/>
            <p:nvPr/>
          </p:nvGrpSpPr>
          <p:grpSpPr>
            <a:xfrm>
              <a:off x="13644308" y="3687013"/>
              <a:ext cx="974666" cy="579120"/>
              <a:chOff x="4626707" y="5938700"/>
              <a:chExt cx="974666" cy="579120"/>
            </a:xfrm>
          </p:grpSpPr>
          <p:pic>
            <p:nvPicPr>
              <p:cNvPr id="95" name="Graphic 94" descr="Arrow Down with solid fill">
                <a:extLst>
                  <a:ext uri="{FF2B5EF4-FFF2-40B4-BE49-F238E27FC236}">
                    <a16:creationId xmlns:a16="http://schemas.microsoft.com/office/drawing/2014/main" id="{7E4A2D16-B8FA-166D-852B-649FE952D8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626707" y="5938700"/>
                <a:ext cx="640080" cy="579120"/>
              </a:xfrm>
              <a:prstGeom prst="rect">
                <a:avLst/>
              </a:prstGeom>
            </p:spPr>
          </p:pic>
          <p:pic>
            <p:nvPicPr>
              <p:cNvPr id="96" name="Graphic 95" descr="Arrow Down with solid fill">
                <a:extLst>
                  <a:ext uri="{FF2B5EF4-FFF2-40B4-BE49-F238E27FC236}">
                    <a16:creationId xmlns:a16="http://schemas.microsoft.com/office/drawing/2014/main" id="{DC3A4425-3E20-0275-EC24-B0D2A160D5A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 rot="10800000">
                <a:off x="4961293" y="5938700"/>
                <a:ext cx="640080" cy="579120"/>
              </a:xfrm>
              <a:prstGeom prst="rect">
                <a:avLst/>
              </a:prstGeom>
            </p:spPr>
          </p:pic>
        </p:grp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E2465580-7539-633A-4E10-FA863092B623}"/>
                </a:ext>
              </a:extLst>
            </p:cNvPr>
            <p:cNvGrpSpPr/>
            <p:nvPr/>
          </p:nvGrpSpPr>
          <p:grpSpPr>
            <a:xfrm>
              <a:off x="17229697" y="3687013"/>
              <a:ext cx="974666" cy="579120"/>
              <a:chOff x="4626707" y="5938700"/>
              <a:chExt cx="974666" cy="579120"/>
            </a:xfrm>
          </p:grpSpPr>
          <p:pic>
            <p:nvPicPr>
              <p:cNvPr id="93" name="Graphic 92" descr="Arrow Down with solid fill">
                <a:extLst>
                  <a:ext uri="{FF2B5EF4-FFF2-40B4-BE49-F238E27FC236}">
                    <a16:creationId xmlns:a16="http://schemas.microsoft.com/office/drawing/2014/main" id="{447F2E7B-E239-4437-DB80-FC9A3681C2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626707" y="5938700"/>
                <a:ext cx="640080" cy="579120"/>
              </a:xfrm>
              <a:prstGeom prst="rect">
                <a:avLst/>
              </a:prstGeom>
            </p:spPr>
          </p:pic>
          <p:pic>
            <p:nvPicPr>
              <p:cNvPr id="94" name="Graphic 93" descr="Arrow Down with solid fill">
                <a:extLst>
                  <a:ext uri="{FF2B5EF4-FFF2-40B4-BE49-F238E27FC236}">
                    <a16:creationId xmlns:a16="http://schemas.microsoft.com/office/drawing/2014/main" id="{D0964718-ED73-0910-B0B0-84D55D1CA11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 rot="10800000">
                <a:off x="4961293" y="5938700"/>
                <a:ext cx="640080" cy="579120"/>
              </a:xfrm>
              <a:prstGeom prst="rect">
                <a:avLst/>
              </a:prstGeom>
            </p:spPr>
          </p:pic>
        </p:grp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CB6F8271-6903-1E6E-E374-F3D9B159F804}"/>
                </a:ext>
              </a:extLst>
            </p:cNvPr>
            <p:cNvGrpSpPr/>
            <p:nvPr/>
          </p:nvGrpSpPr>
          <p:grpSpPr>
            <a:xfrm>
              <a:off x="18826478" y="3677957"/>
              <a:ext cx="974666" cy="579120"/>
              <a:chOff x="4626707" y="5938700"/>
              <a:chExt cx="974666" cy="579120"/>
            </a:xfrm>
          </p:grpSpPr>
          <p:pic>
            <p:nvPicPr>
              <p:cNvPr id="91" name="Graphic 90" descr="Arrow Down with solid fill">
                <a:extLst>
                  <a:ext uri="{FF2B5EF4-FFF2-40B4-BE49-F238E27FC236}">
                    <a16:creationId xmlns:a16="http://schemas.microsoft.com/office/drawing/2014/main" id="{945F5736-F59C-F17A-3EB3-ADE606D92FB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626707" y="5938700"/>
                <a:ext cx="640080" cy="579120"/>
              </a:xfrm>
              <a:prstGeom prst="rect">
                <a:avLst/>
              </a:prstGeom>
            </p:spPr>
          </p:pic>
          <p:pic>
            <p:nvPicPr>
              <p:cNvPr id="92" name="Graphic 91" descr="Arrow Down with solid fill">
                <a:extLst>
                  <a:ext uri="{FF2B5EF4-FFF2-40B4-BE49-F238E27FC236}">
                    <a16:creationId xmlns:a16="http://schemas.microsoft.com/office/drawing/2014/main" id="{EDDF8DE2-45B5-DBE4-3A59-E75938F056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 rot="10800000">
                <a:off x="4961293" y="5938700"/>
                <a:ext cx="640080" cy="579120"/>
              </a:xfrm>
              <a:prstGeom prst="rect">
                <a:avLst/>
              </a:prstGeom>
            </p:spPr>
          </p:pic>
        </p:grpSp>
        <p:sp>
          <p:nvSpPr>
            <p:cNvPr id="84" name="Curved Left Arrow 83">
              <a:extLst>
                <a:ext uri="{FF2B5EF4-FFF2-40B4-BE49-F238E27FC236}">
                  <a16:creationId xmlns:a16="http://schemas.microsoft.com/office/drawing/2014/main" id="{F364A9DD-9CBC-3FB3-159F-82A675E77523}"/>
                </a:ext>
              </a:extLst>
            </p:cNvPr>
            <p:cNvSpPr/>
            <p:nvPr/>
          </p:nvSpPr>
          <p:spPr>
            <a:xfrm rot="16200000">
              <a:off x="12379498" y="2315361"/>
              <a:ext cx="300903" cy="876894"/>
            </a:xfrm>
            <a:prstGeom prst="curvedLeftArrow">
              <a:avLst>
                <a:gd name="adj1" fmla="val 25000"/>
                <a:gd name="adj2" fmla="val 87976"/>
                <a:gd name="adj3" fmla="val 25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>
                <a:solidFill>
                  <a:schemeClr val="tx1"/>
                </a:solidFill>
              </a:endParaRPr>
            </a:p>
          </p:txBody>
        </p:sp>
        <p:sp>
          <p:nvSpPr>
            <p:cNvPr id="85" name="Curved Left Arrow 84">
              <a:extLst>
                <a:ext uri="{FF2B5EF4-FFF2-40B4-BE49-F238E27FC236}">
                  <a16:creationId xmlns:a16="http://schemas.microsoft.com/office/drawing/2014/main" id="{EE741DF5-806A-E986-88B5-003A9F9DAB05}"/>
                </a:ext>
              </a:extLst>
            </p:cNvPr>
            <p:cNvSpPr/>
            <p:nvPr/>
          </p:nvSpPr>
          <p:spPr>
            <a:xfrm rot="16200000">
              <a:off x="13976579" y="2313438"/>
              <a:ext cx="300903" cy="876894"/>
            </a:xfrm>
            <a:prstGeom prst="curvedLeftArrow">
              <a:avLst>
                <a:gd name="adj1" fmla="val 25000"/>
                <a:gd name="adj2" fmla="val 87976"/>
                <a:gd name="adj3" fmla="val 25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>
                <a:solidFill>
                  <a:schemeClr val="tx1"/>
                </a:solidFill>
              </a:endParaRPr>
            </a:p>
          </p:txBody>
        </p:sp>
        <p:sp>
          <p:nvSpPr>
            <p:cNvPr id="86" name="Curved Left Arrow 85">
              <a:extLst>
                <a:ext uri="{FF2B5EF4-FFF2-40B4-BE49-F238E27FC236}">
                  <a16:creationId xmlns:a16="http://schemas.microsoft.com/office/drawing/2014/main" id="{B36E0F3E-B494-20C2-7783-DC24E51D5C54}"/>
                </a:ext>
              </a:extLst>
            </p:cNvPr>
            <p:cNvSpPr/>
            <p:nvPr/>
          </p:nvSpPr>
          <p:spPr>
            <a:xfrm rot="16200000">
              <a:off x="17596569" y="2309400"/>
              <a:ext cx="300903" cy="876894"/>
            </a:xfrm>
            <a:prstGeom prst="curvedLeftArrow">
              <a:avLst>
                <a:gd name="adj1" fmla="val 25000"/>
                <a:gd name="adj2" fmla="val 87976"/>
                <a:gd name="adj3" fmla="val 25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>
                <a:solidFill>
                  <a:schemeClr val="tx1"/>
                </a:solidFill>
              </a:endParaRPr>
            </a:p>
          </p:txBody>
        </p:sp>
        <p:sp>
          <p:nvSpPr>
            <p:cNvPr id="87" name="Curved Left Arrow 86">
              <a:extLst>
                <a:ext uri="{FF2B5EF4-FFF2-40B4-BE49-F238E27FC236}">
                  <a16:creationId xmlns:a16="http://schemas.microsoft.com/office/drawing/2014/main" id="{5659809F-C96D-524C-481A-D3DA50D7ABC9}"/>
                </a:ext>
              </a:extLst>
            </p:cNvPr>
            <p:cNvSpPr/>
            <p:nvPr/>
          </p:nvSpPr>
          <p:spPr>
            <a:xfrm rot="16200000">
              <a:off x="19193650" y="2309401"/>
              <a:ext cx="300903" cy="876894"/>
            </a:xfrm>
            <a:prstGeom prst="curvedLeftArrow">
              <a:avLst>
                <a:gd name="adj1" fmla="val 25000"/>
                <a:gd name="adj2" fmla="val 87976"/>
                <a:gd name="adj3" fmla="val 25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>
                <a:solidFill>
                  <a:schemeClr val="tx1"/>
                </a:solidFill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683C6995-BED1-71F2-F2E7-5E89DE7AFCC6}"/>
                </a:ext>
              </a:extLst>
            </p:cNvPr>
            <p:cNvSpPr txBox="1"/>
            <p:nvPr/>
          </p:nvSpPr>
          <p:spPr>
            <a:xfrm>
              <a:off x="10784748" y="2521665"/>
              <a:ext cx="10881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N" sz="2400" dirty="0">
                  <a:solidFill>
                    <a:schemeClr val="accent2"/>
                  </a:solidFill>
                  <a:latin typeface="Bell MT" panose="02020503060305020303" pitchFamily="18" charset="77"/>
                </a:rPr>
                <a:t>Loss</a:t>
              </a:r>
              <a:endParaRPr lang="en-CN" dirty="0">
                <a:solidFill>
                  <a:schemeClr val="accent2"/>
                </a:solidFill>
                <a:latin typeface="Bell MT" panose="02020503060305020303" pitchFamily="18" charset="77"/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445443D7-8BE0-D32C-1C34-25D93A05689D}"/>
                </a:ext>
              </a:extLst>
            </p:cNvPr>
            <p:cNvSpPr txBox="1"/>
            <p:nvPr/>
          </p:nvSpPr>
          <p:spPr>
            <a:xfrm>
              <a:off x="10531925" y="3560219"/>
              <a:ext cx="13748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N" sz="24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Bell MT" panose="02020503060305020303" pitchFamily="18" charset="77"/>
                </a:rPr>
                <a:t>Encode</a:t>
              </a:r>
              <a:endParaRPr lang="en-CN" dirty="0">
                <a:solidFill>
                  <a:schemeClr val="accent6">
                    <a:lumMod val="60000"/>
                    <a:lumOff val="40000"/>
                  </a:schemeClr>
                </a:solidFill>
                <a:latin typeface="Bell MT" panose="02020503060305020303" pitchFamily="18" charset="77"/>
              </a:endParaRP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A3E24D60-066F-7533-C3E5-D6F9F87E95C8}"/>
                </a:ext>
              </a:extLst>
            </p:cNvPr>
            <p:cNvSpPr txBox="1"/>
            <p:nvPr/>
          </p:nvSpPr>
          <p:spPr>
            <a:xfrm>
              <a:off x="10517920" y="3897192"/>
              <a:ext cx="13748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N" sz="24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Bell MT" panose="02020503060305020303" pitchFamily="18" charset="77"/>
                </a:rPr>
                <a:t>Decode</a:t>
              </a:r>
              <a:endParaRPr lang="en-CN" dirty="0">
                <a:solidFill>
                  <a:schemeClr val="accent2">
                    <a:lumMod val="60000"/>
                    <a:lumOff val="40000"/>
                  </a:schemeClr>
                </a:solidFill>
                <a:latin typeface="Bell MT" panose="02020503060305020303" pitchFamily="18" charset="77"/>
              </a:endParaRPr>
            </a:p>
          </p:txBody>
        </p: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580CD5AB-B2CC-5298-BF68-AB4F2B6570D1}"/>
                </a:ext>
              </a:extLst>
            </p:cNvPr>
            <p:cNvGrpSpPr/>
            <p:nvPr/>
          </p:nvGrpSpPr>
          <p:grpSpPr>
            <a:xfrm>
              <a:off x="13449332" y="6721059"/>
              <a:ext cx="1836773" cy="876088"/>
              <a:chOff x="13144533" y="6915022"/>
              <a:chExt cx="1836773" cy="876088"/>
            </a:xfrm>
          </p:grpSpPr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B7036904-B202-7787-1E5C-39CBF4FE165F}"/>
                  </a:ext>
                </a:extLst>
              </p:cNvPr>
              <p:cNvGrpSpPr/>
              <p:nvPr/>
            </p:nvGrpSpPr>
            <p:grpSpPr>
              <a:xfrm>
                <a:off x="13144533" y="6915022"/>
                <a:ext cx="1088100" cy="876088"/>
                <a:chOff x="5519199" y="9078198"/>
                <a:chExt cx="1088100" cy="876088"/>
              </a:xfrm>
            </p:grpSpPr>
            <p:sp>
              <p:nvSpPr>
                <p:cNvPr id="110" name="Oval 109">
                  <a:extLst>
                    <a:ext uri="{FF2B5EF4-FFF2-40B4-BE49-F238E27FC236}">
                      <a16:creationId xmlns:a16="http://schemas.microsoft.com/office/drawing/2014/main" id="{52EC3786-8C57-9A46-8EE8-8030E2F3C5B4}"/>
                    </a:ext>
                  </a:extLst>
                </p:cNvPr>
                <p:cNvSpPr/>
                <p:nvPr/>
              </p:nvSpPr>
              <p:spPr>
                <a:xfrm>
                  <a:off x="5624802" y="9078198"/>
                  <a:ext cx="876894" cy="876088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N" sz="1600" dirty="0">
                    <a:latin typeface="Bell MT" panose="02020503060305020303" pitchFamily="18" charset="77"/>
                  </a:endParaRPr>
                </a:p>
              </p:txBody>
            </p:sp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34BD1238-E2BD-2D31-4B64-6AB09F6FB4BF}"/>
                    </a:ext>
                  </a:extLst>
                </p:cNvPr>
                <p:cNvSpPr txBox="1"/>
                <p:nvPr/>
              </p:nvSpPr>
              <p:spPr>
                <a:xfrm>
                  <a:off x="5519199" y="9285409"/>
                  <a:ext cx="10881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CN" sz="2400" dirty="0">
                      <a:solidFill>
                        <a:schemeClr val="bg1"/>
                      </a:solidFill>
                      <a:latin typeface="Bell MT" panose="02020503060305020303" pitchFamily="18" charset="77"/>
                    </a:rPr>
                    <a:t>Text</a:t>
                  </a:r>
                  <a:endParaRPr lang="en-CN" dirty="0">
                    <a:solidFill>
                      <a:schemeClr val="bg1"/>
                    </a:solidFill>
                    <a:latin typeface="Bell MT" panose="02020503060305020303" pitchFamily="18" charset="77"/>
                  </a:endParaRPr>
                </a:p>
              </p:txBody>
            </p:sp>
          </p:grpSp>
          <p:pic>
            <p:nvPicPr>
              <p:cNvPr id="115" name="Graphic 114" descr="Arrow Down with solid fill">
                <a:extLst>
                  <a:ext uri="{FF2B5EF4-FFF2-40B4-BE49-F238E27FC236}">
                    <a16:creationId xmlns:a16="http://schemas.microsoft.com/office/drawing/2014/main" id="{BC3C48C0-9269-ACE0-A30B-B3D886DD32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16200000">
                <a:off x="14371706" y="7036401"/>
                <a:ext cx="640080" cy="579120"/>
              </a:xfrm>
              <a:prstGeom prst="rect">
                <a:avLst/>
              </a:prstGeom>
            </p:spPr>
          </p:pic>
        </p:grpSp>
        <p:pic>
          <p:nvPicPr>
            <p:cNvPr id="117" name="Graphic 116" descr="Document with solid fill">
              <a:extLst>
                <a:ext uri="{FF2B5EF4-FFF2-40B4-BE49-F238E27FC236}">
                  <a16:creationId xmlns:a16="http://schemas.microsoft.com/office/drawing/2014/main" id="{90D298A8-9769-E054-1579-50006344C7B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5453801" y="6591090"/>
              <a:ext cx="914400" cy="914400"/>
            </a:xfrm>
            <a:prstGeom prst="rect">
              <a:avLst/>
            </a:prstGeom>
          </p:spPr>
        </p:pic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FB55BD6E-591F-9849-A13C-590B1E8DFA81}"/>
                </a:ext>
              </a:extLst>
            </p:cNvPr>
            <p:cNvSpPr txBox="1"/>
            <p:nvPr/>
          </p:nvSpPr>
          <p:spPr>
            <a:xfrm>
              <a:off x="14671899" y="7606058"/>
              <a:ext cx="25028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N" sz="2400" dirty="0">
                  <a:solidFill>
                    <a:schemeClr val="accent2"/>
                  </a:solidFill>
                  <a:latin typeface="Bell MT" panose="02020503060305020303" pitchFamily="18" charset="77"/>
                </a:rPr>
                <a:t>Text Embedding</a:t>
              </a:r>
              <a:endParaRPr lang="en-CN" dirty="0">
                <a:solidFill>
                  <a:schemeClr val="accent2"/>
                </a:solidFill>
                <a:latin typeface="Bell MT" panose="02020503060305020303" pitchFamily="18" charset="7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38330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C179E8-645D-A281-E3D0-91E15EE92B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Curved Left Arrow 29">
            <a:extLst>
              <a:ext uri="{FF2B5EF4-FFF2-40B4-BE49-F238E27FC236}">
                <a16:creationId xmlns:a16="http://schemas.microsoft.com/office/drawing/2014/main" id="{327769BC-B869-2F47-85ED-AD2F28C84A72}"/>
              </a:ext>
            </a:extLst>
          </p:cNvPr>
          <p:cNvSpPr/>
          <p:nvPr/>
        </p:nvSpPr>
        <p:spPr>
          <a:xfrm rot="10800000">
            <a:off x="15272109" y="5316114"/>
            <a:ext cx="426720" cy="2891896"/>
          </a:xfrm>
          <a:prstGeom prst="curvedLeftArrow">
            <a:avLst>
              <a:gd name="adj1" fmla="val 25000"/>
              <a:gd name="adj2" fmla="val 50000"/>
              <a:gd name="adj3" fmla="val 28571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3401">
              <a:solidFill>
                <a:schemeClr val="tx1"/>
              </a:solidFill>
            </a:endParaRPr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51BA2552-8567-5F0E-EA09-5863CD627F86}"/>
              </a:ext>
            </a:extLst>
          </p:cNvPr>
          <p:cNvGrpSpPr/>
          <p:nvPr/>
        </p:nvGrpSpPr>
        <p:grpSpPr>
          <a:xfrm>
            <a:off x="6280508" y="4921938"/>
            <a:ext cx="5280094" cy="4106968"/>
            <a:chOff x="1576746" y="1150832"/>
            <a:chExt cx="5280094" cy="4106968"/>
          </a:xfrm>
        </p:grpSpPr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29E13B66-9E3E-913A-7654-F76B592BE39B}"/>
                </a:ext>
              </a:extLst>
            </p:cNvPr>
            <p:cNvGrpSpPr/>
            <p:nvPr/>
          </p:nvGrpSpPr>
          <p:grpSpPr>
            <a:xfrm>
              <a:off x="1576746" y="1150832"/>
              <a:ext cx="2111334" cy="4106968"/>
              <a:chOff x="1576746" y="1150832"/>
              <a:chExt cx="2111334" cy="4106968"/>
            </a:xfrm>
          </p:grpSpPr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71603282-F351-6199-C3E7-DB15C41FA9A7}"/>
                  </a:ext>
                </a:extLst>
              </p:cNvPr>
              <p:cNvGrpSpPr/>
              <p:nvPr/>
            </p:nvGrpSpPr>
            <p:grpSpPr>
              <a:xfrm>
                <a:off x="1576746" y="1150832"/>
                <a:ext cx="876894" cy="4106968"/>
                <a:chOff x="2552106" y="937472"/>
                <a:chExt cx="876894" cy="4106968"/>
              </a:xfrm>
            </p:grpSpPr>
            <p:sp>
              <p:nvSpPr>
                <p:cNvPr id="2" name="Oval 1">
                  <a:extLst>
                    <a:ext uri="{FF2B5EF4-FFF2-40B4-BE49-F238E27FC236}">
                      <a16:creationId xmlns:a16="http://schemas.microsoft.com/office/drawing/2014/main" id="{52039DF7-E876-0998-6A8E-16DF5B1AA8DE}"/>
                    </a:ext>
                  </a:extLst>
                </p:cNvPr>
                <p:cNvSpPr/>
                <p:nvPr/>
              </p:nvSpPr>
              <p:spPr>
                <a:xfrm>
                  <a:off x="2552106" y="937472"/>
                  <a:ext cx="876894" cy="876088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CN" sz="3401" dirty="0">
                      <a:latin typeface="Bell MT" panose="02020503060305020303" pitchFamily="18" charset="77"/>
                    </a:rPr>
                    <a:t>X</a:t>
                  </a:r>
                  <a:r>
                    <a:rPr lang="en-CN" sz="1200" dirty="0">
                      <a:latin typeface="Bell MT" panose="02020503060305020303" pitchFamily="18" charset="77"/>
                    </a:rPr>
                    <a:t>T</a:t>
                  </a:r>
                  <a:r>
                    <a:rPr lang="en-CN" sz="1000" dirty="0">
                      <a:latin typeface="Bell MT" panose="02020503060305020303" pitchFamily="18" charset="77"/>
                    </a:rPr>
                    <a:t>0</a:t>
                  </a:r>
                  <a:endParaRPr lang="en-CN" sz="3401" dirty="0">
                    <a:latin typeface="Bell MT" panose="02020503060305020303" pitchFamily="18" charset="77"/>
                  </a:endParaRPr>
                </a:p>
              </p:txBody>
            </p:sp>
            <p:sp>
              <p:nvSpPr>
                <p:cNvPr id="3" name="Oval 2">
                  <a:extLst>
                    <a:ext uri="{FF2B5EF4-FFF2-40B4-BE49-F238E27FC236}">
                      <a16:creationId xmlns:a16="http://schemas.microsoft.com/office/drawing/2014/main" id="{DFC781F2-D4BE-CBBC-D215-01627D7BF7C9}"/>
                    </a:ext>
                  </a:extLst>
                </p:cNvPr>
                <p:cNvSpPr/>
                <p:nvPr/>
              </p:nvSpPr>
              <p:spPr>
                <a:xfrm>
                  <a:off x="2552106" y="2552912"/>
                  <a:ext cx="876894" cy="876088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CN" sz="3401" dirty="0">
                      <a:latin typeface="Bell MT" panose="02020503060305020303" pitchFamily="18" charset="77"/>
                    </a:rPr>
                    <a:t>X</a:t>
                  </a:r>
                  <a:r>
                    <a:rPr lang="en-CN" sz="1200" dirty="0">
                      <a:latin typeface="Bell MT" panose="02020503060305020303" pitchFamily="18" charset="77"/>
                    </a:rPr>
                    <a:t>T-1</a:t>
                  </a:r>
                  <a:endParaRPr lang="en-CN" sz="3401" dirty="0">
                    <a:latin typeface="Bell MT" panose="02020503060305020303" pitchFamily="18" charset="77"/>
                  </a:endParaRPr>
                </a:p>
              </p:txBody>
            </p:sp>
            <p:sp>
              <p:nvSpPr>
                <p:cNvPr id="4" name="Oval 3">
                  <a:extLst>
                    <a:ext uri="{FF2B5EF4-FFF2-40B4-BE49-F238E27FC236}">
                      <a16:creationId xmlns:a16="http://schemas.microsoft.com/office/drawing/2014/main" id="{5D52AC5C-0F0E-5E18-16C3-72D9804C3356}"/>
                    </a:ext>
                  </a:extLst>
                </p:cNvPr>
                <p:cNvSpPr/>
                <p:nvPr/>
              </p:nvSpPr>
              <p:spPr>
                <a:xfrm>
                  <a:off x="2552106" y="4168352"/>
                  <a:ext cx="876894" cy="876088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CN" sz="3401" dirty="0">
                      <a:latin typeface="Bell MT" panose="02020503060305020303" pitchFamily="18" charset="77"/>
                    </a:rPr>
                    <a:t>X</a:t>
                  </a:r>
                  <a:r>
                    <a:rPr lang="zh-CN" altLang="en-US" sz="3401" dirty="0">
                      <a:latin typeface="Bell MT" panose="02020503060305020303" pitchFamily="18" charset="77"/>
                    </a:rPr>
                    <a:t>’</a:t>
                  </a:r>
                  <a:r>
                    <a:rPr lang="en-CN" sz="1200" dirty="0">
                      <a:latin typeface="Bell MT" panose="02020503060305020303" pitchFamily="18" charset="77"/>
                    </a:rPr>
                    <a:t>T</a:t>
                  </a:r>
                  <a:r>
                    <a:rPr lang="en-US" altLang="zh-CN" sz="1000" dirty="0">
                      <a:latin typeface="Bell MT" panose="02020503060305020303" pitchFamily="18" charset="77"/>
                    </a:rPr>
                    <a:t>1</a:t>
                  </a:r>
                  <a:endParaRPr lang="en-CN" sz="3401" dirty="0">
                    <a:latin typeface="Bell MT" panose="02020503060305020303" pitchFamily="18" charset="77"/>
                  </a:endParaRPr>
                </a:p>
              </p:txBody>
            </p:sp>
            <p:pic>
              <p:nvPicPr>
                <p:cNvPr id="7" name="Graphic 6" descr="Arrow Down with solid fill">
                  <a:extLst>
                    <a:ext uri="{FF2B5EF4-FFF2-40B4-BE49-F238E27FC236}">
                      <a16:creationId xmlns:a16="http://schemas.microsoft.com/office/drawing/2014/main" id="{B9ED1F8B-C059-8B3D-1796-73D0460D592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670513" y="1893676"/>
                  <a:ext cx="640080" cy="579120"/>
                </a:xfrm>
                <a:prstGeom prst="rect">
                  <a:avLst/>
                </a:prstGeom>
              </p:spPr>
            </p:pic>
            <p:pic>
              <p:nvPicPr>
                <p:cNvPr id="8" name="Graphic 7" descr="Arrow Down with solid fill">
                  <a:extLst>
                    <a:ext uri="{FF2B5EF4-FFF2-40B4-BE49-F238E27FC236}">
                      <a16:creationId xmlns:a16="http://schemas.microsoft.com/office/drawing/2014/main" id="{F60B220F-4412-B2BC-3AE4-61F63D46C10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670513" y="3509116"/>
                  <a:ext cx="640080" cy="579120"/>
                </a:xfrm>
                <a:prstGeom prst="rect">
                  <a:avLst/>
                </a:prstGeom>
              </p:spPr>
            </p:pic>
          </p:grpSp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CD89DB88-4AFF-4BA0-23C1-8A458251F55D}"/>
                  </a:ext>
                </a:extLst>
              </p:cNvPr>
              <p:cNvGrpSpPr/>
              <p:nvPr/>
            </p:nvGrpSpPr>
            <p:grpSpPr>
              <a:xfrm>
                <a:off x="2811186" y="1150832"/>
                <a:ext cx="876894" cy="4106968"/>
                <a:chOff x="2552106" y="937472"/>
                <a:chExt cx="876894" cy="4106968"/>
              </a:xfrm>
            </p:grpSpPr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063CC1F2-E88B-7258-56A2-7EEFE97F931B}"/>
                    </a:ext>
                  </a:extLst>
                </p:cNvPr>
                <p:cNvSpPr/>
                <p:nvPr/>
              </p:nvSpPr>
              <p:spPr>
                <a:xfrm>
                  <a:off x="2552106" y="937472"/>
                  <a:ext cx="876894" cy="876088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CN" sz="3401" dirty="0">
                      <a:latin typeface="Bell MT" panose="02020503060305020303" pitchFamily="18" charset="77"/>
                    </a:rPr>
                    <a:t>X</a:t>
                  </a:r>
                  <a:r>
                    <a:rPr lang="en-CN" sz="1200" dirty="0">
                      <a:latin typeface="Bell MT" panose="02020503060305020303" pitchFamily="18" charset="77"/>
                    </a:rPr>
                    <a:t>T</a:t>
                  </a:r>
                  <a:r>
                    <a:rPr lang="en-CN" sz="1000" dirty="0">
                      <a:latin typeface="Bell MT" panose="02020503060305020303" pitchFamily="18" charset="77"/>
                    </a:rPr>
                    <a:t>1</a:t>
                  </a:r>
                  <a:endParaRPr lang="en-CN" sz="3401" dirty="0">
                    <a:latin typeface="Bell MT" panose="02020503060305020303" pitchFamily="18" charset="77"/>
                  </a:endParaRPr>
                </a:p>
              </p:txBody>
            </p:sp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ED78814D-D0B2-13A7-68D0-B4ED0E1B9F5D}"/>
                    </a:ext>
                  </a:extLst>
                </p:cNvPr>
                <p:cNvSpPr/>
                <p:nvPr/>
              </p:nvSpPr>
              <p:spPr>
                <a:xfrm>
                  <a:off x="2552106" y="2552912"/>
                  <a:ext cx="876894" cy="876088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CN" sz="3401" dirty="0">
                      <a:latin typeface="Bell MT" panose="02020503060305020303" pitchFamily="18" charset="77"/>
                    </a:rPr>
                    <a:t>X</a:t>
                  </a:r>
                  <a:r>
                    <a:rPr lang="en-CN" sz="1200" dirty="0">
                      <a:latin typeface="Bell MT" panose="02020503060305020303" pitchFamily="18" charset="77"/>
                    </a:rPr>
                    <a:t>T-1</a:t>
                  </a:r>
                  <a:endParaRPr lang="en-CN" sz="3401" dirty="0">
                    <a:latin typeface="Bell MT" panose="02020503060305020303" pitchFamily="18" charset="77"/>
                  </a:endParaRPr>
                </a:p>
              </p:txBody>
            </p:sp>
            <p:sp>
              <p:nvSpPr>
                <p:cNvPr id="55" name="Oval 54">
                  <a:extLst>
                    <a:ext uri="{FF2B5EF4-FFF2-40B4-BE49-F238E27FC236}">
                      <a16:creationId xmlns:a16="http://schemas.microsoft.com/office/drawing/2014/main" id="{538DBEC9-6F5F-09DA-BC3C-28CB05624884}"/>
                    </a:ext>
                  </a:extLst>
                </p:cNvPr>
                <p:cNvSpPr/>
                <p:nvPr/>
              </p:nvSpPr>
              <p:spPr>
                <a:xfrm>
                  <a:off x="2552106" y="4168352"/>
                  <a:ext cx="876894" cy="876088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CN" sz="3401" dirty="0">
                      <a:latin typeface="Bell MT" panose="02020503060305020303" pitchFamily="18" charset="77"/>
                    </a:rPr>
                    <a:t>X</a:t>
                  </a:r>
                  <a:r>
                    <a:rPr lang="zh-CN" altLang="en-US" sz="3401" dirty="0">
                      <a:latin typeface="Bell MT" panose="02020503060305020303" pitchFamily="18" charset="77"/>
                    </a:rPr>
                    <a:t>’</a:t>
                  </a:r>
                  <a:r>
                    <a:rPr lang="en-CN" sz="1200" dirty="0">
                      <a:latin typeface="Bell MT" panose="02020503060305020303" pitchFamily="18" charset="77"/>
                    </a:rPr>
                    <a:t>T</a:t>
                  </a:r>
                  <a:r>
                    <a:rPr lang="en-US" altLang="zh-CN" sz="1000" dirty="0">
                      <a:latin typeface="Bell MT" panose="02020503060305020303" pitchFamily="18" charset="77"/>
                    </a:rPr>
                    <a:t>1</a:t>
                  </a:r>
                  <a:endParaRPr lang="en-CN" sz="3401" dirty="0">
                    <a:latin typeface="Bell MT" panose="02020503060305020303" pitchFamily="18" charset="77"/>
                  </a:endParaRPr>
                </a:p>
              </p:txBody>
            </p:sp>
            <p:pic>
              <p:nvPicPr>
                <p:cNvPr id="59" name="Graphic 58" descr="Arrow Down with solid fill">
                  <a:extLst>
                    <a:ext uri="{FF2B5EF4-FFF2-40B4-BE49-F238E27FC236}">
                      <a16:creationId xmlns:a16="http://schemas.microsoft.com/office/drawing/2014/main" id="{967C3219-BFFE-5ABE-009B-98A6200AD57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670513" y="1893676"/>
                  <a:ext cx="640080" cy="579120"/>
                </a:xfrm>
                <a:prstGeom prst="rect">
                  <a:avLst/>
                </a:prstGeom>
              </p:spPr>
            </p:pic>
            <p:pic>
              <p:nvPicPr>
                <p:cNvPr id="60" name="Graphic 59" descr="Arrow Down with solid fill">
                  <a:extLst>
                    <a:ext uri="{FF2B5EF4-FFF2-40B4-BE49-F238E27FC236}">
                      <a16:creationId xmlns:a16="http://schemas.microsoft.com/office/drawing/2014/main" id="{7FBE5D35-ED35-CB83-EABC-F9B4171067E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670513" y="3509116"/>
                  <a:ext cx="640080" cy="579120"/>
                </a:xfrm>
                <a:prstGeom prst="rect">
                  <a:avLst/>
                </a:prstGeom>
              </p:spPr>
            </p:pic>
          </p:grpSp>
          <p:sp>
            <p:nvSpPr>
              <p:cNvPr id="78" name="Freeform 77">
                <a:extLst>
                  <a:ext uri="{FF2B5EF4-FFF2-40B4-BE49-F238E27FC236}">
                    <a16:creationId xmlns:a16="http://schemas.microsoft.com/office/drawing/2014/main" id="{951BF564-3E7B-2308-20AD-AA968F2ED69D}"/>
                  </a:ext>
                </a:extLst>
              </p:cNvPr>
              <p:cNvSpPr/>
              <p:nvPr/>
            </p:nvSpPr>
            <p:spPr>
              <a:xfrm>
                <a:off x="2403219" y="1794616"/>
                <a:ext cx="457200" cy="2819400"/>
              </a:xfrm>
              <a:custGeom>
                <a:avLst/>
                <a:gdLst>
                  <a:gd name="connsiteX0" fmla="*/ 0 w 457200"/>
                  <a:gd name="connsiteY0" fmla="*/ 2819400 h 2819400"/>
                  <a:gd name="connsiteX1" fmla="*/ 350520 w 457200"/>
                  <a:gd name="connsiteY1" fmla="*/ 1584960 h 2819400"/>
                  <a:gd name="connsiteX2" fmla="*/ 121920 w 457200"/>
                  <a:gd name="connsiteY2" fmla="*/ 426720 h 2819400"/>
                  <a:gd name="connsiteX3" fmla="*/ 457200 w 457200"/>
                  <a:gd name="connsiteY3" fmla="*/ 0 h 2819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57200" h="2819400">
                    <a:moveTo>
                      <a:pt x="0" y="2819400"/>
                    </a:moveTo>
                    <a:cubicBezTo>
                      <a:pt x="165100" y="2401570"/>
                      <a:pt x="330200" y="1983740"/>
                      <a:pt x="350520" y="1584960"/>
                    </a:cubicBezTo>
                    <a:cubicBezTo>
                      <a:pt x="370840" y="1186180"/>
                      <a:pt x="104140" y="690880"/>
                      <a:pt x="121920" y="426720"/>
                    </a:cubicBezTo>
                    <a:cubicBezTo>
                      <a:pt x="139700" y="162560"/>
                      <a:pt x="312420" y="66040"/>
                      <a:pt x="457200" y="0"/>
                    </a:cubicBezTo>
                  </a:path>
                </a:pathLst>
              </a:custGeom>
              <a:noFill/>
              <a:ln w="28575">
                <a:headEnd type="none"/>
                <a:tailEnd type="stealt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 sz="3401" dirty="0"/>
              </a:p>
            </p:txBody>
          </p:sp>
        </p:grp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5F86EB56-7176-B45C-8EC0-CACD2BECEF94}"/>
                </a:ext>
              </a:extLst>
            </p:cNvPr>
            <p:cNvGrpSpPr/>
            <p:nvPr/>
          </p:nvGrpSpPr>
          <p:grpSpPr>
            <a:xfrm>
              <a:off x="4744315" y="1150832"/>
              <a:ext cx="2112525" cy="4106968"/>
              <a:chOff x="4637635" y="1150832"/>
              <a:chExt cx="2112525" cy="4106968"/>
            </a:xfrm>
          </p:grpSpPr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1045A68A-DB03-7A28-91E3-55EABB685610}"/>
                  </a:ext>
                </a:extLst>
              </p:cNvPr>
              <p:cNvGrpSpPr/>
              <p:nvPr/>
            </p:nvGrpSpPr>
            <p:grpSpPr>
              <a:xfrm>
                <a:off x="4637635" y="1150832"/>
                <a:ext cx="876894" cy="4106968"/>
                <a:chOff x="2552106" y="937472"/>
                <a:chExt cx="876894" cy="4106968"/>
              </a:xfrm>
            </p:grpSpPr>
            <p:sp>
              <p:nvSpPr>
                <p:cNvPr id="81" name="Oval 80">
                  <a:extLst>
                    <a:ext uri="{FF2B5EF4-FFF2-40B4-BE49-F238E27FC236}">
                      <a16:creationId xmlns:a16="http://schemas.microsoft.com/office/drawing/2014/main" id="{42D04DD8-3FF4-0520-A3B6-35C7F54CD005}"/>
                    </a:ext>
                  </a:extLst>
                </p:cNvPr>
                <p:cNvSpPr/>
                <p:nvPr/>
              </p:nvSpPr>
              <p:spPr>
                <a:xfrm>
                  <a:off x="2552106" y="937472"/>
                  <a:ext cx="876894" cy="876088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CN" sz="3401" dirty="0">
                      <a:latin typeface="Bell MT" panose="02020503060305020303" pitchFamily="18" charset="77"/>
                    </a:rPr>
                    <a:t>X</a:t>
                  </a:r>
                  <a:r>
                    <a:rPr lang="en-CN" sz="1200" dirty="0">
                      <a:latin typeface="Bell MT" panose="02020503060305020303" pitchFamily="18" charset="77"/>
                    </a:rPr>
                    <a:t>T</a:t>
                  </a:r>
                  <a:r>
                    <a:rPr lang="en-CN" sz="900" dirty="0">
                      <a:latin typeface="Bell MT" panose="02020503060305020303" pitchFamily="18" charset="77"/>
                    </a:rPr>
                    <a:t>k-2</a:t>
                  </a:r>
                  <a:endParaRPr lang="en-CN" sz="3401" dirty="0">
                    <a:latin typeface="Bell MT" panose="02020503060305020303" pitchFamily="18" charset="77"/>
                  </a:endParaRPr>
                </a:p>
              </p:txBody>
            </p:sp>
            <p:sp>
              <p:nvSpPr>
                <p:cNvPr id="82" name="Oval 81">
                  <a:extLst>
                    <a:ext uri="{FF2B5EF4-FFF2-40B4-BE49-F238E27FC236}">
                      <a16:creationId xmlns:a16="http://schemas.microsoft.com/office/drawing/2014/main" id="{DF1A8D31-BF8D-AFF7-2443-6894697DE929}"/>
                    </a:ext>
                  </a:extLst>
                </p:cNvPr>
                <p:cNvSpPr/>
                <p:nvPr/>
              </p:nvSpPr>
              <p:spPr>
                <a:xfrm>
                  <a:off x="2552106" y="2552912"/>
                  <a:ext cx="876894" cy="876088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CN" sz="3401" dirty="0">
                      <a:latin typeface="Bell MT" panose="02020503060305020303" pitchFamily="18" charset="77"/>
                    </a:rPr>
                    <a:t>X</a:t>
                  </a:r>
                  <a:r>
                    <a:rPr lang="en-CN" sz="1200" dirty="0">
                      <a:latin typeface="Bell MT" panose="02020503060305020303" pitchFamily="18" charset="77"/>
                    </a:rPr>
                    <a:t>T-1</a:t>
                  </a:r>
                  <a:endParaRPr lang="en-CN" sz="3401" dirty="0">
                    <a:latin typeface="Bell MT" panose="02020503060305020303" pitchFamily="18" charset="77"/>
                  </a:endParaRPr>
                </a:p>
              </p:txBody>
            </p:sp>
            <p:sp>
              <p:nvSpPr>
                <p:cNvPr id="84" name="Oval 83">
                  <a:extLst>
                    <a:ext uri="{FF2B5EF4-FFF2-40B4-BE49-F238E27FC236}">
                      <a16:creationId xmlns:a16="http://schemas.microsoft.com/office/drawing/2014/main" id="{1EE7F2FD-3276-285E-65DA-28C9DA46728F}"/>
                    </a:ext>
                  </a:extLst>
                </p:cNvPr>
                <p:cNvSpPr/>
                <p:nvPr/>
              </p:nvSpPr>
              <p:spPr>
                <a:xfrm>
                  <a:off x="2552106" y="4168352"/>
                  <a:ext cx="876894" cy="876088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CN" sz="1400" dirty="0">
                      <a:latin typeface="Bell MT" panose="02020503060305020303" pitchFamily="18" charset="77"/>
                    </a:rPr>
                    <a:t>X</a:t>
                  </a:r>
                  <a:r>
                    <a:rPr lang="zh-CN" altLang="en-US" sz="1400" dirty="0">
                      <a:latin typeface="Bell MT" panose="02020503060305020303" pitchFamily="18" charset="77"/>
                    </a:rPr>
                    <a:t>’</a:t>
                  </a:r>
                  <a:r>
                    <a:rPr lang="en-CN" sz="1100" dirty="0">
                      <a:latin typeface="Bell MT" panose="02020503060305020303" pitchFamily="18" charset="77"/>
                    </a:rPr>
                    <a:t>T</a:t>
                  </a:r>
                  <a:r>
                    <a:rPr lang="en-US" sz="900" dirty="0">
                      <a:latin typeface="Bell MT" panose="02020503060305020303" pitchFamily="18" charset="77"/>
                    </a:rPr>
                    <a:t>k-1</a:t>
                  </a:r>
                  <a:endParaRPr lang="en-CN" sz="3401" dirty="0">
                    <a:latin typeface="Bell MT" panose="02020503060305020303" pitchFamily="18" charset="77"/>
                  </a:endParaRPr>
                </a:p>
              </p:txBody>
            </p:sp>
            <p:pic>
              <p:nvPicPr>
                <p:cNvPr id="85" name="Graphic 84" descr="Arrow Down with solid fill">
                  <a:extLst>
                    <a:ext uri="{FF2B5EF4-FFF2-40B4-BE49-F238E27FC236}">
                      <a16:creationId xmlns:a16="http://schemas.microsoft.com/office/drawing/2014/main" id="{2ACB5053-76A0-AF9B-104F-71B4056F373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670513" y="1893676"/>
                  <a:ext cx="640080" cy="579120"/>
                </a:xfrm>
                <a:prstGeom prst="rect">
                  <a:avLst/>
                </a:prstGeom>
              </p:spPr>
            </p:pic>
            <p:pic>
              <p:nvPicPr>
                <p:cNvPr id="86" name="Graphic 85" descr="Arrow Down with solid fill">
                  <a:extLst>
                    <a:ext uri="{FF2B5EF4-FFF2-40B4-BE49-F238E27FC236}">
                      <a16:creationId xmlns:a16="http://schemas.microsoft.com/office/drawing/2014/main" id="{B8AC3466-9CD8-40E3-318A-47987383750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670513" y="3509116"/>
                  <a:ext cx="640080" cy="579120"/>
                </a:xfrm>
                <a:prstGeom prst="rect">
                  <a:avLst/>
                </a:prstGeom>
              </p:spPr>
            </p:pic>
          </p:grpSp>
          <p:grpSp>
            <p:nvGrpSpPr>
              <p:cNvPr id="89" name="Group 88">
                <a:extLst>
                  <a:ext uri="{FF2B5EF4-FFF2-40B4-BE49-F238E27FC236}">
                    <a16:creationId xmlns:a16="http://schemas.microsoft.com/office/drawing/2014/main" id="{817203D0-3BDF-420C-8495-CC6AB78A6EB6}"/>
                  </a:ext>
                </a:extLst>
              </p:cNvPr>
              <p:cNvGrpSpPr/>
              <p:nvPr/>
            </p:nvGrpSpPr>
            <p:grpSpPr>
              <a:xfrm>
                <a:off x="5873266" y="1150832"/>
                <a:ext cx="876894" cy="4106968"/>
                <a:chOff x="2552106" y="937472"/>
                <a:chExt cx="876894" cy="4106968"/>
              </a:xfrm>
            </p:grpSpPr>
            <p:sp>
              <p:nvSpPr>
                <p:cNvPr id="92" name="Oval 91">
                  <a:extLst>
                    <a:ext uri="{FF2B5EF4-FFF2-40B4-BE49-F238E27FC236}">
                      <a16:creationId xmlns:a16="http://schemas.microsoft.com/office/drawing/2014/main" id="{5B3C05C3-D718-B1B1-3B8B-ECBDB95E11E5}"/>
                    </a:ext>
                  </a:extLst>
                </p:cNvPr>
                <p:cNvSpPr/>
                <p:nvPr/>
              </p:nvSpPr>
              <p:spPr>
                <a:xfrm>
                  <a:off x="2552106" y="937472"/>
                  <a:ext cx="876894" cy="876088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CN" sz="3401" dirty="0">
                      <a:latin typeface="Bell MT" panose="02020503060305020303" pitchFamily="18" charset="77"/>
                    </a:rPr>
                    <a:t>X</a:t>
                  </a:r>
                  <a:r>
                    <a:rPr lang="en-CN" sz="1200" dirty="0">
                      <a:latin typeface="Bell MT" panose="02020503060305020303" pitchFamily="18" charset="77"/>
                    </a:rPr>
                    <a:t>T</a:t>
                  </a:r>
                  <a:r>
                    <a:rPr lang="en-CN" sz="900" dirty="0">
                      <a:latin typeface="Bell MT" panose="02020503060305020303" pitchFamily="18" charset="77"/>
                    </a:rPr>
                    <a:t>k-1</a:t>
                  </a:r>
                  <a:endParaRPr lang="en-CN" sz="3401" dirty="0">
                    <a:latin typeface="Bell MT" panose="02020503060305020303" pitchFamily="18" charset="77"/>
                  </a:endParaRPr>
                </a:p>
              </p:txBody>
            </p:sp>
            <p:sp>
              <p:nvSpPr>
                <p:cNvPr id="93" name="Oval 92">
                  <a:extLst>
                    <a:ext uri="{FF2B5EF4-FFF2-40B4-BE49-F238E27FC236}">
                      <a16:creationId xmlns:a16="http://schemas.microsoft.com/office/drawing/2014/main" id="{1BFEEA2F-86B7-9070-77F6-4072342A1411}"/>
                    </a:ext>
                  </a:extLst>
                </p:cNvPr>
                <p:cNvSpPr/>
                <p:nvPr/>
              </p:nvSpPr>
              <p:spPr>
                <a:xfrm>
                  <a:off x="2552106" y="2552912"/>
                  <a:ext cx="876894" cy="876088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CN" sz="3401" dirty="0">
                      <a:latin typeface="Bell MT" panose="02020503060305020303" pitchFamily="18" charset="77"/>
                    </a:rPr>
                    <a:t>X</a:t>
                  </a:r>
                  <a:r>
                    <a:rPr lang="en-CN" sz="1200" dirty="0">
                      <a:latin typeface="Bell MT" panose="02020503060305020303" pitchFamily="18" charset="77"/>
                    </a:rPr>
                    <a:t>T-1</a:t>
                  </a:r>
                  <a:endParaRPr lang="en-CN" sz="3401" dirty="0">
                    <a:latin typeface="Bell MT" panose="02020503060305020303" pitchFamily="18" charset="77"/>
                  </a:endParaRPr>
                </a:p>
              </p:txBody>
            </p:sp>
            <p:sp>
              <p:nvSpPr>
                <p:cNvPr id="94" name="Oval 93">
                  <a:extLst>
                    <a:ext uri="{FF2B5EF4-FFF2-40B4-BE49-F238E27FC236}">
                      <a16:creationId xmlns:a16="http://schemas.microsoft.com/office/drawing/2014/main" id="{14A64398-2DC1-AA1B-B9D3-0082E354590A}"/>
                    </a:ext>
                  </a:extLst>
                </p:cNvPr>
                <p:cNvSpPr/>
                <p:nvPr/>
              </p:nvSpPr>
              <p:spPr>
                <a:xfrm>
                  <a:off x="2552106" y="4168352"/>
                  <a:ext cx="876894" cy="876088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CN" sz="3401" dirty="0">
                      <a:latin typeface="Bell MT" panose="02020503060305020303" pitchFamily="18" charset="77"/>
                    </a:rPr>
                    <a:t>X</a:t>
                  </a:r>
                  <a:r>
                    <a:rPr lang="zh-CN" altLang="en-US" sz="3401" dirty="0">
                      <a:latin typeface="Bell MT" panose="02020503060305020303" pitchFamily="18" charset="77"/>
                    </a:rPr>
                    <a:t>’</a:t>
                  </a:r>
                  <a:r>
                    <a:rPr lang="en-CN" sz="1200" dirty="0">
                      <a:latin typeface="Bell MT" panose="02020503060305020303" pitchFamily="18" charset="77"/>
                    </a:rPr>
                    <a:t>T</a:t>
                  </a:r>
                  <a:r>
                    <a:rPr lang="en-US" sz="1000" dirty="0">
                      <a:latin typeface="Bell MT" panose="02020503060305020303" pitchFamily="18" charset="77"/>
                    </a:rPr>
                    <a:t>k</a:t>
                  </a:r>
                  <a:endParaRPr lang="en-CN" sz="3401" dirty="0">
                    <a:latin typeface="Bell MT" panose="02020503060305020303" pitchFamily="18" charset="77"/>
                  </a:endParaRPr>
                </a:p>
              </p:txBody>
            </p:sp>
            <p:pic>
              <p:nvPicPr>
                <p:cNvPr id="97" name="Graphic 96" descr="Arrow Down with solid fill">
                  <a:extLst>
                    <a:ext uri="{FF2B5EF4-FFF2-40B4-BE49-F238E27FC236}">
                      <a16:creationId xmlns:a16="http://schemas.microsoft.com/office/drawing/2014/main" id="{1E73E9C0-6334-69CB-0FF2-DD1F7AA328E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670513" y="1893676"/>
                  <a:ext cx="640080" cy="579120"/>
                </a:xfrm>
                <a:prstGeom prst="rect">
                  <a:avLst/>
                </a:prstGeom>
              </p:spPr>
            </p:pic>
            <p:pic>
              <p:nvPicPr>
                <p:cNvPr id="98" name="Graphic 97" descr="Arrow Down with solid fill">
                  <a:extLst>
                    <a:ext uri="{FF2B5EF4-FFF2-40B4-BE49-F238E27FC236}">
                      <a16:creationId xmlns:a16="http://schemas.microsoft.com/office/drawing/2014/main" id="{8A0B53BD-5072-274C-B66E-9C6767EEB12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670513" y="3509116"/>
                  <a:ext cx="640080" cy="579120"/>
                </a:xfrm>
                <a:prstGeom prst="rect">
                  <a:avLst/>
                </a:prstGeom>
              </p:spPr>
            </p:pic>
          </p:grpSp>
          <p:sp>
            <p:nvSpPr>
              <p:cNvPr id="99" name="Freeform 98">
                <a:extLst>
                  <a:ext uri="{FF2B5EF4-FFF2-40B4-BE49-F238E27FC236}">
                    <a16:creationId xmlns:a16="http://schemas.microsoft.com/office/drawing/2014/main" id="{6E3B450F-780F-151C-ED1B-25D2F20223DE}"/>
                  </a:ext>
                </a:extLst>
              </p:cNvPr>
              <p:cNvSpPr/>
              <p:nvPr/>
            </p:nvSpPr>
            <p:spPr>
              <a:xfrm>
                <a:off x="5484052" y="1794616"/>
                <a:ext cx="457200" cy="2819400"/>
              </a:xfrm>
              <a:custGeom>
                <a:avLst/>
                <a:gdLst>
                  <a:gd name="connsiteX0" fmla="*/ 0 w 457200"/>
                  <a:gd name="connsiteY0" fmla="*/ 2819400 h 2819400"/>
                  <a:gd name="connsiteX1" fmla="*/ 350520 w 457200"/>
                  <a:gd name="connsiteY1" fmla="*/ 1584960 h 2819400"/>
                  <a:gd name="connsiteX2" fmla="*/ 121920 w 457200"/>
                  <a:gd name="connsiteY2" fmla="*/ 426720 h 2819400"/>
                  <a:gd name="connsiteX3" fmla="*/ 457200 w 457200"/>
                  <a:gd name="connsiteY3" fmla="*/ 0 h 2819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57200" h="2819400">
                    <a:moveTo>
                      <a:pt x="0" y="2819400"/>
                    </a:moveTo>
                    <a:cubicBezTo>
                      <a:pt x="165100" y="2401570"/>
                      <a:pt x="330200" y="1983740"/>
                      <a:pt x="350520" y="1584960"/>
                    </a:cubicBezTo>
                    <a:cubicBezTo>
                      <a:pt x="370840" y="1186180"/>
                      <a:pt x="104140" y="690880"/>
                      <a:pt x="121920" y="426720"/>
                    </a:cubicBezTo>
                    <a:cubicBezTo>
                      <a:pt x="139700" y="162560"/>
                      <a:pt x="312420" y="66040"/>
                      <a:pt x="457200" y="0"/>
                    </a:cubicBezTo>
                  </a:path>
                </a:pathLst>
              </a:custGeom>
              <a:noFill/>
              <a:ln w="28575">
                <a:headEnd type="none"/>
                <a:tailEnd type="stealt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 sz="3401" dirty="0"/>
              </a:p>
            </p:txBody>
          </p:sp>
        </p:grp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394EDC02-862F-C0DF-CE96-F37D8936F256}"/>
                </a:ext>
              </a:extLst>
            </p:cNvPr>
            <p:cNvGrpSpPr/>
            <p:nvPr/>
          </p:nvGrpSpPr>
          <p:grpSpPr>
            <a:xfrm>
              <a:off x="3781844" y="1491668"/>
              <a:ext cx="868706" cy="194416"/>
              <a:chOff x="7940014" y="518160"/>
              <a:chExt cx="868706" cy="194416"/>
            </a:xfrm>
          </p:grpSpPr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18421E82-C3B1-18DF-3A55-99F83E2840C3}"/>
                  </a:ext>
                </a:extLst>
              </p:cNvPr>
              <p:cNvSpPr/>
              <p:nvPr/>
            </p:nvSpPr>
            <p:spPr>
              <a:xfrm flipV="1">
                <a:off x="7940014" y="518160"/>
                <a:ext cx="198146" cy="194416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 sz="3401" dirty="0"/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5D70D1F6-C861-0C9D-445D-C33A1BE8EF94}"/>
                  </a:ext>
                </a:extLst>
              </p:cNvPr>
              <p:cNvSpPr/>
              <p:nvPr/>
            </p:nvSpPr>
            <p:spPr>
              <a:xfrm flipV="1">
                <a:off x="8275294" y="518160"/>
                <a:ext cx="198146" cy="194416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 sz="3401" dirty="0"/>
              </a:p>
            </p:txBody>
          </p:sp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5AA7CB1B-A42E-AE15-E2BC-F69D6E46DF9F}"/>
                  </a:ext>
                </a:extLst>
              </p:cNvPr>
              <p:cNvSpPr/>
              <p:nvPr/>
            </p:nvSpPr>
            <p:spPr>
              <a:xfrm flipV="1">
                <a:off x="8610574" y="518160"/>
                <a:ext cx="198146" cy="194416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 sz="3401" dirty="0"/>
              </a:p>
            </p:txBody>
          </p:sp>
        </p:grp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C7733DB0-9150-534A-7029-56AC04540862}"/>
                </a:ext>
              </a:extLst>
            </p:cNvPr>
            <p:cNvGrpSpPr/>
            <p:nvPr/>
          </p:nvGrpSpPr>
          <p:grpSpPr>
            <a:xfrm>
              <a:off x="3781844" y="3107108"/>
              <a:ext cx="868706" cy="194416"/>
              <a:chOff x="7940014" y="518160"/>
              <a:chExt cx="868706" cy="194416"/>
            </a:xfrm>
          </p:grpSpPr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5BA5ECD4-157A-9843-F50B-0C03EF333AAF}"/>
                  </a:ext>
                </a:extLst>
              </p:cNvPr>
              <p:cNvSpPr/>
              <p:nvPr/>
            </p:nvSpPr>
            <p:spPr>
              <a:xfrm flipV="1">
                <a:off x="7940014" y="518160"/>
                <a:ext cx="198146" cy="194416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 sz="3401" dirty="0"/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5222A54E-A42E-E272-F64A-81C80E74D55D}"/>
                  </a:ext>
                </a:extLst>
              </p:cNvPr>
              <p:cNvSpPr/>
              <p:nvPr/>
            </p:nvSpPr>
            <p:spPr>
              <a:xfrm flipV="1">
                <a:off x="8275294" y="518160"/>
                <a:ext cx="198146" cy="194416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 sz="3401" dirty="0"/>
              </a:p>
            </p:txBody>
          </p:sp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800B0751-1062-F52B-04A3-1A45F0B95C38}"/>
                  </a:ext>
                </a:extLst>
              </p:cNvPr>
              <p:cNvSpPr/>
              <p:nvPr/>
            </p:nvSpPr>
            <p:spPr>
              <a:xfrm flipV="1">
                <a:off x="8610574" y="518160"/>
                <a:ext cx="198146" cy="194416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 sz="3401" dirty="0"/>
              </a:p>
            </p:txBody>
          </p:sp>
        </p:grp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A531CB3A-8D98-1D1D-5B04-C401DF94AC29}"/>
                </a:ext>
              </a:extLst>
            </p:cNvPr>
            <p:cNvGrpSpPr/>
            <p:nvPr/>
          </p:nvGrpSpPr>
          <p:grpSpPr>
            <a:xfrm>
              <a:off x="3781844" y="4722548"/>
              <a:ext cx="868706" cy="194416"/>
              <a:chOff x="7940014" y="518160"/>
              <a:chExt cx="868706" cy="194416"/>
            </a:xfrm>
          </p:grpSpPr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85ADF77E-B2AB-A6EF-69FF-2B9B669ABD25}"/>
                  </a:ext>
                </a:extLst>
              </p:cNvPr>
              <p:cNvSpPr/>
              <p:nvPr/>
            </p:nvSpPr>
            <p:spPr>
              <a:xfrm flipV="1">
                <a:off x="7940014" y="518160"/>
                <a:ext cx="198146" cy="194416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 sz="3401" dirty="0"/>
              </a:p>
            </p:txBody>
          </p: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7B83A172-2B18-C32E-AEA8-EA89B77F8C43}"/>
                  </a:ext>
                </a:extLst>
              </p:cNvPr>
              <p:cNvSpPr/>
              <p:nvPr/>
            </p:nvSpPr>
            <p:spPr>
              <a:xfrm flipV="1">
                <a:off x="8275294" y="518160"/>
                <a:ext cx="198146" cy="194416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 sz="3401" dirty="0"/>
              </a:p>
            </p:txBody>
          </p:sp>
          <p:sp>
            <p:nvSpPr>
              <p:cNvPr id="115" name="Oval 114">
                <a:extLst>
                  <a:ext uri="{FF2B5EF4-FFF2-40B4-BE49-F238E27FC236}">
                    <a16:creationId xmlns:a16="http://schemas.microsoft.com/office/drawing/2014/main" id="{9C467E8F-8644-9BBC-8BF7-7AD05A520FEA}"/>
                  </a:ext>
                </a:extLst>
              </p:cNvPr>
              <p:cNvSpPr/>
              <p:nvPr/>
            </p:nvSpPr>
            <p:spPr>
              <a:xfrm flipV="1">
                <a:off x="8610574" y="518160"/>
                <a:ext cx="198146" cy="194416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 sz="3401" dirty="0"/>
              </a:p>
            </p:txBody>
          </p:sp>
        </p:grpSp>
        <p:pic>
          <p:nvPicPr>
            <p:cNvPr id="116" name="Graphic 115" descr="Arrow Down with solid fill">
              <a:extLst>
                <a:ext uri="{FF2B5EF4-FFF2-40B4-BE49-F238E27FC236}">
                  <a16:creationId xmlns:a16="http://schemas.microsoft.com/office/drawing/2014/main" id="{C2AC99FC-7294-A567-8D00-BE69BC3E8D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17845" y="2107036"/>
              <a:ext cx="640080" cy="579120"/>
            </a:xfrm>
            <a:prstGeom prst="rect">
              <a:avLst/>
            </a:prstGeom>
          </p:spPr>
        </p:pic>
        <p:pic>
          <p:nvPicPr>
            <p:cNvPr id="117" name="Graphic 116" descr="Arrow Down with solid fill">
              <a:extLst>
                <a:ext uri="{FF2B5EF4-FFF2-40B4-BE49-F238E27FC236}">
                  <a16:creationId xmlns:a16="http://schemas.microsoft.com/office/drawing/2014/main" id="{7CB9DEFC-9B8D-9F5D-FCA8-E262302A54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893226" y="3722476"/>
              <a:ext cx="640080" cy="579120"/>
            </a:xfrm>
            <a:prstGeom prst="rect">
              <a:avLst/>
            </a:prstGeom>
          </p:spPr>
        </p:pic>
        <p:sp>
          <p:nvSpPr>
            <p:cNvPr id="118" name="Freeform 117">
              <a:extLst>
                <a:ext uri="{FF2B5EF4-FFF2-40B4-BE49-F238E27FC236}">
                  <a16:creationId xmlns:a16="http://schemas.microsoft.com/office/drawing/2014/main" id="{120C2FE8-8A59-9C5B-04B4-731E3198B502}"/>
                </a:ext>
              </a:extLst>
            </p:cNvPr>
            <p:cNvSpPr/>
            <p:nvPr/>
          </p:nvSpPr>
          <p:spPr>
            <a:xfrm>
              <a:off x="3670466" y="1863090"/>
              <a:ext cx="457200" cy="2819400"/>
            </a:xfrm>
            <a:custGeom>
              <a:avLst/>
              <a:gdLst>
                <a:gd name="connsiteX0" fmla="*/ 0 w 457200"/>
                <a:gd name="connsiteY0" fmla="*/ 2819400 h 2819400"/>
                <a:gd name="connsiteX1" fmla="*/ 350520 w 457200"/>
                <a:gd name="connsiteY1" fmla="*/ 1584960 h 2819400"/>
                <a:gd name="connsiteX2" fmla="*/ 121920 w 457200"/>
                <a:gd name="connsiteY2" fmla="*/ 426720 h 2819400"/>
                <a:gd name="connsiteX3" fmla="*/ 457200 w 457200"/>
                <a:gd name="connsiteY3" fmla="*/ 0 h 281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2819400">
                  <a:moveTo>
                    <a:pt x="0" y="2819400"/>
                  </a:moveTo>
                  <a:cubicBezTo>
                    <a:pt x="165100" y="2401570"/>
                    <a:pt x="330200" y="1983740"/>
                    <a:pt x="350520" y="1584960"/>
                  </a:cubicBezTo>
                  <a:cubicBezTo>
                    <a:pt x="370840" y="1186180"/>
                    <a:pt x="104140" y="690880"/>
                    <a:pt x="121920" y="426720"/>
                  </a:cubicBezTo>
                  <a:cubicBezTo>
                    <a:pt x="139700" y="162560"/>
                    <a:pt x="312420" y="66040"/>
                    <a:pt x="457200" y="0"/>
                  </a:cubicBezTo>
                </a:path>
              </a:pathLst>
            </a:custGeom>
            <a:noFill/>
            <a:ln w="28575">
              <a:headEnd type="none"/>
              <a:tailEnd type="stealt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3401" dirty="0"/>
            </a:p>
          </p:txBody>
        </p:sp>
        <p:sp>
          <p:nvSpPr>
            <p:cNvPr id="119" name="Freeform 118">
              <a:extLst>
                <a:ext uri="{FF2B5EF4-FFF2-40B4-BE49-F238E27FC236}">
                  <a16:creationId xmlns:a16="http://schemas.microsoft.com/office/drawing/2014/main" id="{1B3A8F72-0891-93F6-B15D-35AD72B49587}"/>
                </a:ext>
              </a:extLst>
            </p:cNvPr>
            <p:cNvSpPr/>
            <p:nvPr/>
          </p:nvSpPr>
          <p:spPr>
            <a:xfrm>
              <a:off x="4430141" y="1903148"/>
              <a:ext cx="457200" cy="2819400"/>
            </a:xfrm>
            <a:custGeom>
              <a:avLst/>
              <a:gdLst>
                <a:gd name="connsiteX0" fmla="*/ 0 w 457200"/>
                <a:gd name="connsiteY0" fmla="*/ 2819400 h 2819400"/>
                <a:gd name="connsiteX1" fmla="*/ 350520 w 457200"/>
                <a:gd name="connsiteY1" fmla="*/ 1584960 h 2819400"/>
                <a:gd name="connsiteX2" fmla="*/ 121920 w 457200"/>
                <a:gd name="connsiteY2" fmla="*/ 426720 h 2819400"/>
                <a:gd name="connsiteX3" fmla="*/ 457200 w 457200"/>
                <a:gd name="connsiteY3" fmla="*/ 0 h 281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2819400">
                  <a:moveTo>
                    <a:pt x="0" y="2819400"/>
                  </a:moveTo>
                  <a:cubicBezTo>
                    <a:pt x="165100" y="2401570"/>
                    <a:pt x="330200" y="1983740"/>
                    <a:pt x="350520" y="1584960"/>
                  </a:cubicBezTo>
                  <a:cubicBezTo>
                    <a:pt x="370840" y="1186180"/>
                    <a:pt x="104140" y="690880"/>
                    <a:pt x="121920" y="426720"/>
                  </a:cubicBezTo>
                  <a:cubicBezTo>
                    <a:pt x="139700" y="162560"/>
                    <a:pt x="312420" y="66040"/>
                    <a:pt x="457200" y="0"/>
                  </a:cubicBezTo>
                </a:path>
              </a:pathLst>
            </a:custGeom>
            <a:noFill/>
            <a:ln w="28575">
              <a:headEnd type="none"/>
              <a:tailEnd type="stealt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3401" dirty="0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2CF1DEB9-8E18-D682-30BF-BBC706FDE138}"/>
              </a:ext>
            </a:extLst>
          </p:cNvPr>
          <p:cNvSpPr txBox="1"/>
          <p:nvPr/>
        </p:nvSpPr>
        <p:spPr>
          <a:xfrm>
            <a:off x="1147427" y="7100431"/>
            <a:ext cx="7874573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b="1" dirty="0">
                <a:solidFill>
                  <a:schemeClr val="tx2">
                    <a:lumMod val="50000"/>
                    <a:lumOff val="50000"/>
                  </a:schemeClr>
                </a:solidFill>
                <a:latin typeface="Bell MT" panose="02020503060305020303" pitchFamily="18" charset="77"/>
              </a:rPr>
              <a:t>Math Model: Conditional Markov Chain</a:t>
            </a:r>
            <a:endParaRPr lang="en-CN" sz="2600" b="1" dirty="0">
              <a:solidFill>
                <a:schemeClr val="tx2">
                  <a:lumMod val="50000"/>
                  <a:lumOff val="50000"/>
                </a:schemeClr>
              </a:solidFill>
              <a:latin typeface="Bell MT" panose="02020503060305020303" pitchFamily="18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825244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F7203C-FEE8-284D-E800-87D4AE7E95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Group 155">
            <a:extLst>
              <a:ext uri="{FF2B5EF4-FFF2-40B4-BE49-F238E27FC236}">
                <a16:creationId xmlns:a16="http://schemas.microsoft.com/office/drawing/2014/main" id="{2B035C55-B7CD-9542-8995-8B6B57CEBF13}"/>
              </a:ext>
            </a:extLst>
          </p:cNvPr>
          <p:cNvGrpSpPr/>
          <p:nvPr/>
        </p:nvGrpSpPr>
        <p:grpSpPr>
          <a:xfrm>
            <a:off x="1048833" y="788234"/>
            <a:ext cx="7501257" cy="5766667"/>
            <a:chOff x="1048833" y="788234"/>
            <a:chExt cx="7501257" cy="5766667"/>
          </a:xfrm>
        </p:grpSpPr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1D974CF3-EAE5-AE91-B13A-E138DACAD6B1}"/>
                </a:ext>
              </a:extLst>
            </p:cNvPr>
            <p:cNvGrpSpPr/>
            <p:nvPr/>
          </p:nvGrpSpPr>
          <p:grpSpPr>
            <a:xfrm>
              <a:off x="1289739" y="1407158"/>
              <a:ext cx="7260351" cy="5147743"/>
              <a:chOff x="1590239" y="661416"/>
              <a:chExt cx="7260351" cy="5147743"/>
            </a:xfrm>
          </p:grpSpPr>
          <p:grpSp>
            <p:nvGrpSpPr>
              <p:cNvPr id="120" name="Group 119">
                <a:extLst>
                  <a:ext uri="{FF2B5EF4-FFF2-40B4-BE49-F238E27FC236}">
                    <a16:creationId xmlns:a16="http://schemas.microsoft.com/office/drawing/2014/main" id="{45692BC7-B46B-CA8E-BD39-9C0F26CA917C}"/>
                  </a:ext>
                </a:extLst>
              </p:cNvPr>
              <p:cNvGrpSpPr/>
              <p:nvPr/>
            </p:nvGrpSpPr>
            <p:grpSpPr>
              <a:xfrm>
                <a:off x="3390306" y="1150832"/>
                <a:ext cx="5280094" cy="4106968"/>
                <a:chOff x="1576746" y="1150832"/>
                <a:chExt cx="5280094" cy="4106968"/>
              </a:xfrm>
            </p:grpSpPr>
            <p:grpSp>
              <p:nvGrpSpPr>
                <p:cNvPr id="107" name="Group 106">
                  <a:extLst>
                    <a:ext uri="{FF2B5EF4-FFF2-40B4-BE49-F238E27FC236}">
                      <a16:creationId xmlns:a16="http://schemas.microsoft.com/office/drawing/2014/main" id="{33089D5B-ADDF-895A-9902-3A0F7B5AAAD6}"/>
                    </a:ext>
                  </a:extLst>
                </p:cNvPr>
                <p:cNvGrpSpPr/>
                <p:nvPr/>
              </p:nvGrpSpPr>
              <p:grpSpPr>
                <a:xfrm>
                  <a:off x="1576746" y="1150832"/>
                  <a:ext cx="2111334" cy="4106968"/>
                  <a:chOff x="1576746" y="1150832"/>
                  <a:chExt cx="2111334" cy="4106968"/>
                </a:xfrm>
              </p:grpSpPr>
              <p:grpSp>
                <p:nvGrpSpPr>
                  <p:cNvPr id="45" name="Group 44">
                    <a:extLst>
                      <a:ext uri="{FF2B5EF4-FFF2-40B4-BE49-F238E27FC236}">
                        <a16:creationId xmlns:a16="http://schemas.microsoft.com/office/drawing/2014/main" id="{E7C3D033-F246-2E6D-EFFD-958A9782B472}"/>
                      </a:ext>
                    </a:extLst>
                  </p:cNvPr>
                  <p:cNvGrpSpPr/>
                  <p:nvPr/>
                </p:nvGrpSpPr>
                <p:grpSpPr>
                  <a:xfrm>
                    <a:off x="1576746" y="1150832"/>
                    <a:ext cx="876894" cy="4106968"/>
                    <a:chOff x="2552106" y="937472"/>
                    <a:chExt cx="876894" cy="4106968"/>
                  </a:xfrm>
                </p:grpSpPr>
                <p:sp>
                  <p:nvSpPr>
                    <p:cNvPr id="2" name="Oval 1">
                      <a:extLst>
                        <a:ext uri="{FF2B5EF4-FFF2-40B4-BE49-F238E27FC236}">
                          <a16:creationId xmlns:a16="http://schemas.microsoft.com/office/drawing/2014/main" id="{987CA673-38A6-BB8D-D59E-51818FCF1F3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52106" y="937472"/>
                      <a:ext cx="876894" cy="876088"/>
                    </a:xfrm>
                    <a:prstGeom prst="ellipse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CN" sz="2400" dirty="0">
                          <a:latin typeface="Bell MT" panose="02020503060305020303" pitchFamily="18" charset="77"/>
                        </a:rPr>
                        <a:t>X</a:t>
                      </a:r>
                      <a:r>
                        <a:rPr lang="en-CN" sz="1000" dirty="0">
                          <a:latin typeface="Bell MT" panose="02020503060305020303" pitchFamily="18" charset="77"/>
                        </a:rPr>
                        <a:t>T</a:t>
                      </a:r>
                      <a:r>
                        <a:rPr lang="en-CN" sz="700" dirty="0">
                          <a:latin typeface="Bell MT" panose="02020503060305020303" pitchFamily="18" charset="77"/>
                        </a:rPr>
                        <a:t>0</a:t>
                      </a:r>
                      <a:endParaRPr lang="en-CN" sz="2400" dirty="0">
                        <a:latin typeface="Bell MT" panose="02020503060305020303" pitchFamily="18" charset="77"/>
                      </a:endParaRPr>
                    </a:p>
                  </p:txBody>
                </p:sp>
                <p:sp>
                  <p:nvSpPr>
                    <p:cNvPr id="3" name="Oval 2">
                      <a:extLst>
                        <a:ext uri="{FF2B5EF4-FFF2-40B4-BE49-F238E27FC236}">
                          <a16:creationId xmlns:a16="http://schemas.microsoft.com/office/drawing/2014/main" id="{1B79208E-AE1C-3A35-EC70-9A74626A48A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52106" y="2552912"/>
                      <a:ext cx="876894" cy="876088"/>
                    </a:xfrm>
                    <a:prstGeom prst="ellipse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CN" sz="2400" dirty="0">
                          <a:latin typeface="Bell MT" panose="02020503060305020303" pitchFamily="18" charset="77"/>
                        </a:rPr>
                        <a:t>X</a:t>
                      </a:r>
                      <a:r>
                        <a:rPr lang="en-CN" sz="1000" dirty="0">
                          <a:latin typeface="Bell MT" panose="02020503060305020303" pitchFamily="18" charset="77"/>
                        </a:rPr>
                        <a:t>T-1</a:t>
                      </a:r>
                      <a:endParaRPr lang="en-CN" sz="2400" dirty="0">
                        <a:latin typeface="Bell MT" panose="02020503060305020303" pitchFamily="18" charset="77"/>
                      </a:endParaRPr>
                    </a:p>
                  </p:txBody>
                </p:sp>
                <p:sp>
                  <p:nvSpPr>
                    <p:cNvPr id="4" name="Oval 3">
                      <a:extLst>
                        <a:ext uri="{FF2B5EF4-FFF2-40B4-BE49-F238E27FC236}">
                          <a16:creationId xmlns:a16="http://schemas.microsoft.com/office/drawing/2014/main" id="{06C588E2-3C15-94B8-7115-664EAB52CC0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52106" y="4168352"/>
                      <a:ext cx="876894" cy="876088"/>
                    </a:xfrm>
                    <a:prstGeom prst="ellipse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CN" sz="2400" dirty="0">
                          <a:latin typeface="Bell MT" panose="02020503060305020303" pitchFamily="18" charset="77"/>
                        </a:rPr>
                        <a:t>X</a:t>
                      </a:r>
                      <a:r>
                        <a:rPr lang="zh-CN" altLang="en-US" sz="2400" dirty="0">
                          <a:latin typeface="Bell MT" panose="02020503060305020303" pitchFamily="18" charset="77"/>
                        </a:rPr>
                        <a:t>’</a:t>
                      </a:r>
                      <a:r>
                        <a:rPr lang="en-CN" sz="1000" dirty="0">
                          <a:latin typeface="Bell MT" panose="02020503060305020303" pitchFamily="18" charset="77"/>
                        </a:rPr>
                        <a:t>T</a:t>
                      </a:r>
                      <a:r>
                        <a:rPr lang="en-US" altLang="zh-CN" sz="700" dirty="0">
                          <a:latin typeface="Bell MT" panose="02020503060305020303" pitchFamily="18" charset="77"/>
                        </a:rPr>
                        <a:t>1</a:t>
                      </a:r>
                      <a:endParaRPr lang="en-CN" sz="2400" dirty="0">
                        <a:latin typeface="Bell MT" panose="02020503060305020303" pitchFamily="18" charset="77"/>
                      </a:endParaRPr>
                    </a:p>
                  </p:txBody>
                </p:sp>
                <p:pic>
                  <p:nvPicPr>
                    <p:cNvPr id="7" name="Graphic 6" descr="Arrow Down with solid fill">
                      <a:extLst>
                        <a:ext uri="{FF2B5EF4-FFF2-40B4-BE49-F238E27FC236}">
                          <a16:creationId xmlns:a16="http://schemas.microsoft.com/office/drawing/2014/main" id="{13C7C2AD-02D3-2B85-FBE3-9EB02F18A223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>
                      <a:extLst>
                        <a:ext uri="{96DAC541-7B7A-43D3-8B79-37D633B846F1}">
                          <asvg:svgBlip xmlns:asvg="http://schemas.microsoft.com/office/drawing/2016/SVG/main" r:embed="rId4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670513" y="1893676"/>
                      <a:ext cx="640080" cy="57912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8" name="Graphic 7" descr="Arrow Down with solid fill">
                      <a:extLst>
                        <a:ext uri="{FF2B5EF4-FFF2-40B4-BE49-F238E27FC236}">
                          <a16:creationId xmlns:a16="http://schemas.microsoft.com/office/drawing/2014/main" id="{6231A41F-7081-CEDD-3681-17DB03281359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>
                      <a:extLst>
                        <a:ext uri="{96DAC541-7B7A-43D3-8B79-37D633B846F1}">
                          <asvg:svgBlip xmlns:asvg="http://schemas.microsoft.com/office/drawing/2016/SVG/main" r:embed="rId4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670513" y="3509116"/>
                      <a:ext cx="640080" cy="579120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46" name="Group 45">
                    <a:extLst>
                      <a:ext uri="{FF2B5EF4-FFF2-40B4-BE49-F238E27FC236}">
                        <a16:creationId xmlns:a16="http://schemas.microsoft.com/office/drawing/2014/main" id="{5DCF7B96-4D99-F275-E038-774D80B1AEA2}"/>
                      </a:ext>
                    </a:extLst>
                  </p:cNvPr>
                  <p:cNvGrpSpPr/>
                  <p:nvPr/>
                </p:nvGrpSpPr>
                <p:grpSpPr>
                  <a:xfrm>
                    <a:off x="2811186" y="1150832"/>
                    <a:ext cx="876894" cy="4106968"/>
                    <a:chOff x="2552106" y="937472"/>
                    <a:chExt cx="876894" cy="4106968"/>
                  </a:xfrm>
                </p:grpSpPr>
                <p:sp>
                  <p:nvSpPr>
                    <p:cNvPr id="48" name="Oval 47">
                      <a:extLst>
                        <a:ext uri="{FF2B5EF4-FFF2-40B4-BE49-F238E27FC236}">
                          <a16:creationId xmlns:a16="http://schemas.microsoft.com/office/drawing/2014/main" id="{5CE884C3-B043-726E-5D86-F27A0F24816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52106" y="937472"/>
                      <a:ext cx="876894" cy="876088"/>
                    </a:xfrm>
                    <a:prstGeom prst="ellipse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CN" sz="2400" dirty="0">
                          <a:latin typeface="Bell MT" panose="02020503060305020303" pitchFamily="18" charset="77"/>
                        </a:rPr>
                        <a:t>X</a:t>
                      </a:r>
                      <a:r>
                        <a:rPr lang="en-CN" sz="1000" dirty="0">
                          <a:latin typeface="Bell MT" panose="02020503060305020303" pitchFamily="18" charset="77"/>
                        </a:rPr>
                        <a:t>T</a:t>
                      </a:r>
                      <a:r>
                        <a:rPr lang="en-CN" sz="700" dirty="0">
                          <a:latin typeface="Bell MT" panose="02020503060305020303" pitchFamily="18" charset="77"/>
                        </a:rPr>
                        <a:t>1</a:t>
                      </a:r>
                      <a:endParaRPr lang="en-CN" sz="2400" dirty="0">
                        <a:latin typeface="Bell MT" panose="02020503060305020303" pitchFamily="18" charset="77"/>
                      </a:endParaRPr>
                    </a:p>
                  </p:txBody>
                </p:sp>
                <p:sp>
                  <p:nvSpPr>
                    <p:cNvPr id="54" name="Oval 53">
                      <a:extLst>
                        <a:ext uri="{FF2B5EF4-FFF2-40B4-BE49-F238E27FC236}">
                          <a16:creationId xmlns:a16="http://schemas.microsoft.com/office/drawing/2014/main" id="{F0C63A07-BECC-76C3-C95A-89A97FFD3D1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52106" y="2552912"/>
                      <a:ext cx="876894" cy="876088"/>
                    </a:xfrm>
                    <a:prstGeom prst="ellipse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CN" sz="2400" dirty="0">
                          <a:latin typeface="Bell MT" panose="02020503060305020303" pitchFamily="18" charset="77"/>
                        </a:rPr>
                        <a:t>X</a:t>
                      </a:r>
                      <a:r>
                        <a:rPr lang="en-CN" sz="1000" dirty="0">
                          <a:latin typeface="Bell MT" panose="02020503060305020303" pitchFamily="18" charset="77"/>
                        </a:rPr>
                        <a:t>T-1</a:t>
                      </a:r>
                      <a:endParaRPr lang="en-CN" sz="2400" dirty="0">
                        <a:latin typeface="Bell MT" panose="02020503060305020303" pitchFamily="18" charset="77"/>
                      </a:endParaRPr>
                    </a:p>
                  </p:txBody>
                </p:sp>
                <p:sp>
                  <p:nvSpPr>
                    <p:cNvPr id="55" name="Oval 54">
                      <a:extLst>
                        <a:ext uri="{FF2B5EF4-FFF2-40B4-BE49-F238E27FC236}">
                          <a16:creationId xmlns:a16="http://schemas.microsoft.com/office/drawing/2014/main" id="{2F1800AF-C89E-F627-4A7F-BDA898EA3FB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52106" y="4168352"/>
                      <a:ext cx="876894" cy="876088"/>
                    </a:xfrm>
                    <a:prstGeom prst="ellipse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CN" sz="2400" dirty="0">
                          <a:latin typeface="Bell MT" panose="02020503060305020303" pitchFamily="18" charset="77"/>
                        </a:rPr>
                        <a:t>X</a:t>
                      </a:r>
                      <a:r>
                        <a:rPr lang="zh-CN" altLang="en-US" sz="2400" dirty="0">
                          <a:latin typeface="Bell MT" panose="02020503060305020303" pitchFamily="18" charset="77"/>
                        </a:rPr>
                        <a:t>’</a:t>
                      </a:r>
                      <a:r>
                        <a:rPr lang="en-CN" sz="1000" dirty="0">
                          <a:latin typeface="Bell MT" panose="02020503060305020303" pitchFamily="18" charset="77"/>
                        </a:rPr>
                        <a:t>T</a:t>
                      </a:r>
                      <a:r>
                        <a:rPr lang="en-US" altLang="zh-CN" sz="700" dirty="0">
                          <a:latin typeface="Bell MT" panose="02020503060305020303" pitchFamily="18" charset="77"/>
                        </a:rPr>
                        <a:t>1</a:t>
                      </a:r>
                      <a:endParaRPr lang="en-CN" sz="2400" dirty="0">
                        <a:latin typeface="Bell MT" panose="02020503060305020303" pitchFamily="18" charset="77"/>
                      </a:endParaRPr>
                    </a:p>
                  </p:txBody>
                </p:sp>
                <p:pic>
                  <p:nvPicPr>
                    <p:cNvPr id="59" name="Graphic 58" descr="Arrow Down with solid fill">
                      <a:extLst>
                        <a:ext uri="{FF2B5EF4-FFF2-40B4-BE49-F238E27FC236}">
                          <a16:creationId xmlns:a16="http://schemas.microsoft.com/office/drawing/2014/main" id="{455B6FDE-9672-B376-84E4-55253579E948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>
                      <a:extLst>
                        <a:ext uri="{96DAC541-7B7A-43D3-8B79-37D633B846F1}">
                          <asvg:svgBlip xmlns:asvg="http://schemas.microsoft.com/office/drawing/2016/SVG/main" r:embed="rId4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670513" y="1893676"/>
                      <a:ext cx="640080" cy="57912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60" name="Graphic 59" descr="Arrow Down with solid fill">
                      <a:extLst>
                        <a:ext uri="{FF2B5EF4-FFF2-40B4-BE49-F238E27FC236}">
                          <a16:creationId xmlns:a16="http://schemas.microsoft.com/office/drawing/2014/main" id="{24272537-0F0D-2D9A-1789-9647A98E8F3C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>
                      <a:extLst>
                        <a:ext uri="{96DAC541-7B7A-43D3-8B79-37D633B846F1}">
                          <asvg:svgBlip xmlns:asvg="http://schemas.microsoft.com/office/drawing/2016/SVG/main" r:embed="rId4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670513" y="3509116"/>
                      <a:ext cx="640080" cy="579120"/>
                    </a:xfrm>
                    <a:prstGeom prst="rect">
                      <a:avLst/>
                    </a:prstGeom>
                  </p:spPr>
                </p:pic>
              </p:grpSp>
              <p:sp>
                <p:nvSpPr>
                  <p:cNvPr id="78" name="Freeform 77">
                    <a:extLst>
                      <a:ext uri="{FF2B5EF4-FFF2-40B4-BE49-F238E27FC236}">
                        <a16:creationId xmlns:a16="http://schemas.microsoft.com/office/drawing/2014/main" id="{025DD39B-031F-838F-0A5A-DA03845FE468}"/>
                      </a:ext>
                    </a:extLst>
                  </p:cNvPr>
                  <p:cNvSpPr/>
                  <p:nvPr/>
                </p:nvSpPr>
                <p:spPr>
                  <a:xfrm>
                    <a:off x="2403219" y="1794616"/>
                    <a:ext cx="457200" cy="2819400"/>
                  </a:xfrm>
                  <a:custGeom>
                    <a:avLst/>
                    <a:gdLst>
                      <a:gd name="connsiteX0" fmla="*/ 0 w 457200"/>
                      <a:gd name="connsiteY0" fmla="*/ 2819400 h 2819400"/>
                      <a:gd name="connsiteX1" fmla="*/ 350520 w 457200"/>
                      <a:gd name="connsiteY1" fmla="*/ 1584960 h 2819400"/>
                      <a:gd name="connsiteX2" fmla="*/ 121920 w 457200"/>
                      <a:gd name="connsiteY2" fmla="*/ 426720 h 2819400"/>
                      <a:gd name="connsiteX3" fmla="*/ 457200 w 457200"/>
                      <a:gd name="connsiteY3" fmla="*/ 0 h 2819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57200" h="2819400">
                        <a:moveTo>
                          <a:pt x="0" y="2819400"/>
                        </a:moveTo>
                        <a:cubicBezTo>
                          <a:pt x="165100" y="2401570"/>
                          <a:pt x="330200" y="1983740"/>
                          <a:pt x="350520" y="1584960"/>
                        </a:cubicBezTo>
                        <a:cubicBezTo>
                          <a:pt x="370840" y="1186180"/>
                          <a:pt x="104140" y="690880"/>
                          <a:pt x="121920" y="426720"/>
                        </a:cubicBezTo>
                        <a:cubicBezTo>
                          <a:pt x="139700" y="162560"/>
                          <a:pt x="312420" y="66040"/>
                          <a:pt x="457200" y="0"/>
                        </a:cubicBezTo>
                      </a:path>
                    </a:pathLst>
                  </a:custGeom>
                  <a:noFill/>
                  <a:ln w="28575">
                    <a:headEnd type="none"/>
                    <a:tailEnd type="stealt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N" sz="2400" dirty="0"/>
                  </a:p>
                </p:txBody>
              </p:sp>
            </p:grpSp>
            <p:grpSp>
              <p:nvGrpSpPr>
                <p:cNvPr id="106" name="Group 105">
                  <a:extLst>
                    <a:ext uri="{FF2B5EF4-FFF2-40B4-BE49-F238E27FC236}">
                      <a16:creationId xmlns:a16="http://schemas.microsoft.com/office/drawing/2014/main" id="{AD4E5CD5-D954-73E3-9DCD-073CADE41CA6}"/>
                    </a:ext>
                  </a:extLst>
                </p:cNvPr>
                <p:cNvGrpSpPr/>
                <p:nvPr/>
              </p:nvGrpSpPr>
              <p:grpSpPr>
                <a:xfrm>
                  <a:off x="4744315" y="1150832"/>
                  <a:ext cx="2112525" cy="4106968"/>
                  <a:chOff x="4637635" y="1150832"/>
                  <a:chExt cx="2112525" cy="4106968"/>
                </a:xfrm>
              </p:grpSpPr>
              <p:grpSp>
                <p:nvGrpSpPr>
                  <p:cNvPr id="79" name="Group 78">
                    <a:extLst>
                      <a:ext uri="{FF2B5EF4-FFF2-40B4-BE49-F238E27FC236}">
                        <a16:creationId xmlns:a16="http://schemas.microsoft.com/office/drawing/2014/main" id="{3A0AA17A-1603-51E2-159C-2B2949FB0396}"/>
                      </a:ext>
                    </a:extLst>
                  </p:cNvPr>
                  <p:cNvGrpSpPr/>
                  <p:nvPr/>
                </p:nvGrpSpPr>
                <p:grpSpPr>
                  <a:xfrm>
                    <a:off x="4637635" y="1150832"/>
                    <a:ext cx="876894" cy="4106968"/>
                    <a:chOff x="2552106" y="937472"/>
                    <a:chExt cx="876894" cy="4106968"/>
                  </a:xfrm>
                </p:grpSpPr>
                <p:sp>
                  <p:nvSpPr>
                    <p:cNvPr id="81" name="Oval 80">
                      <a:extLst>
                        <a:ext uri="{FF2B5EF4-FFF2-40B4-BE49-F238E27FC236}">
                          <a16:creationId xmlns:a16="http://schemas.microsoft.com/office/drawing/2014/main" id="{2E95C891-714A-0150-30BC-DFF6DFFE860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52106" y="937472"/>
                      <a:ext cx="876894" cy="876088"/>
                    </a:xfrm>
                    <a:prstGeom prst="ellipse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CN" sz="2400" dirty="0">
                          <a:latin typeface="Bell MT" panose="02020503060305020303" pitchFamily="18" charset="77"/>
                        </a:rPr>
                        <a:t>X</a:t>
                      </a:r>
                      <a:r>
                        <a:rPr lang="en-CN" sz="1000" dirty="0">
                          <a:latin typeface="Bell MT" panose="02020503060305020303" pitchFamily="18" charset="77"/>
                        </a:rPr>
                        <a:t>T</a:t>
                      </a:r>
                      <a:r>
                        <a:rPr lang="en-CN" sz="600" dirty="0">
                          <a:latin typeface="Bell MT" panose="02020503060305020303" pitchFamily="18" charset="77"/>
                        </a:rPr>
                        <a:t>k-2</a:t>
                      </a:r>
                      <a:endParaRPr lang="en-CN" sz="2400" dirty="0">
                        <a:latin typeface="Bell MT" panose="02020503060305020303" pitchFamily="18" charset="77"/>
                      </a:endParaRPr>
                    </a:p>
                  </p:txBody>
                </p:sp>
                <p:sp>
                  <p:nvSpPr>
                    <p:cNvPr id="82" name="Oval 81">
                      <a:extLst>
                        <a:ext uri="{FF2B5EF4-FFF2-40B4-BE49-F238E27FC236}">
                          <a16:creationId xmlns:a16="http://schemas.microsoft.com/office/drawing/2014/main" id="{E06813C3-2890-4C5E-404F-44850CF27E3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52106" y="2552912"/>
                      <a:ext cx="876894" cy="876088"/>
                    </a:xfrm>
                    <a:prstGeom prst="ellipse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CN" sz="2400" dirty="0">
                          <a:latin typeface="Bell MT" panose="02020503060305020303" pitchFamily="18" charset="77"/>
                        </a:rPr>
                        <a:t>X</a:t>
                      </a:r>
                      <a:r>
                        <a:rPr lang="en-CN" sz="1000" dirty="0">
                          <a:latin typeface="Bell MT" panose="02020503060305020303" pitchFamily="18" charset="77"/>
                        </a:rPr>
                        <a:t>T-1</a:t>
                      </a:r>
                      <a:endParaRPr lang="en-CN" sz="2400" dirty="0">
                        <a:latin typeface="Bell MT" panose="02020503060305020303" pitchFamily="18" charset="77"/>
                      </a:endParaRPr>
                    </a:p>
                  </p:txBody>
                </p:sp>
                <p:sp>
                  <p:nvSpPr>
                    <p:cNvPr id="84" name="Oval 83">
                      <a:extLst>
                        <a:ext uri="{FF2B5EF4-FFF2-40B4-BE49-F238E27FC236}">
                          <a16:creationId xmlns:a16="http://schemas.microsoft.com/office/drawing/2014/main" id="{1DF64CEE-56EA-66C1-CE4A-EE47ADBCD4E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52106" y="4168352"/>
                      <a:ext cx="876894" cy="876088"/>
                    </a:xfrm>
                    <a:prstGeom prst="ellipse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N" sz="3600" dirty="0">
                        <a:latin typeface="Bell MT" panose="02020503060305020303" pitchFamily="18" charset="77"/>
                      </a:endParaRPr>
                    </a:p>
                  </p:txBody>
                </p:sp>
                <p:pic>
                  <p:nvPicPr>
                    <p:cNvPr id="85" name="Graphic 84" descr="Arrow Down with solid fill">
                      <a:extLst>
                        <a:ext uri="{FF2B5EF4-FFF2-40B4-BE49-F238E27FC236}">
                          <a16:creationId xmlns:a16="http://schemas.microsoft.com/office/drawing/2014/main" id="{656289D4-466A-E138-249E-E1393D02C9FA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>
                      <a:extLst>
                        <a:ext uri="{96DAC541-7B7A-43D3-8B79-37D633B846F1}">
                          <asvg:svgBlip xmlns:asvg="http://schemas.microsoft.com/office/drawing/2016/SVG/main" r:embed="rId4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670513" y="1893676"/>
                      <a:ext cx="640080" cy="57912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86" name="Graphic 85" descr="Arrow Down with solid fill">
                      <a:extLst>
                        <a:ext uri="{FF2B5EF4-FFF2-40B4-BE49-F238E27FC236}">
                          <a16:creationId xmlns:a16="http://schemas.microsoft.com/office/drawing/2014/main" id="{82702A7A-3F9A-BD29-BE56-41E984CE52B4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>
                      <a:extLst>
                        <a:ext uri="{96DAC541-7B7A-43D3-8B79-37D633B846F1}">
                          <asvg:svgBlip xmlns:asvg="http://schemas.microsoft.com/office/drawing/2016/SVG/main" r:embed="rId4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670513" y="3509116"/>
                      <a:ext cx="640080" cy="579120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89" name="Group 88">
                    <a:extLst>
                      <a:ext uri="{FF2B5EF4-FFF2-40B4-BE49-F238E27FC236}">
                        <a16:creationId xmlns:a16="http://schemas.microsoft.com/office/drawing/2014/main" id="{09FD8FEC-3FAC-991A-08AC-A16288481974}"/>
                      </a:ext>
                    </a:extLst>
                  </p:cNvPr>
                  <p:cNvGrpSpPr/>
                  <p:nvPr/>
                </p:nvGrpSpPr>
                <p:grpSpPr>
                  <a:xfrm>
                    <a:off x="5873266" y="1150832"/>
                    <a:ext cx="876894" cy="4106968"/>
                    <a:chOff x="2552106" y="937472"/>
                    <a:chExt cx="876894" cy="4106968"/>
                  </a:xfrm>
                </p:grpSpPr>
                <p:sp>
                  <p:nvSpPr>
                    <p:cNvPr id="92" name="Oval 91">
                      <a:extLst>
                        <a:ext uri="{FF2B5EF4-FFF2-40B4-BE49-F238E27FC236}">
                          <a16:creationId xmlns:a16="http://schemas.microsoft.com/office/drawing/2014/main" id="{DD1FD33F-28D6-4A2D-FB6A-9EF10D3FE27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52106" y="937472"/>
                      <a:ext cx="876894" cy="876088"/>
                    </a:xfrm>
                    <a:prstGeom prst="ellipse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CN" sz="2400" dirty="0">
                          <a:latin typeface="Bell MT" panose="02020503060305020303" pitchFamily="18" charset="77"/>
                        </a:rPr>
                        <a:t>X</a:t>
                      </a:r>
                      <a:r>
                        <a:rPr lang="en-CN" sz="1000" dirty="0">
                          <a:latin typeface="Bell MT" panose="02020503060305020303" pitchFamily="18" charset="77"/>
                        </a:rPr>
                        <a:t>T</a:t>
                      </a:r>
                      <a:r>
                        <a:rPr lang="en-CN" sz="600" dirty="0">
                          <a:latin typeface="Bell MT" panose="02020503060305020303" pitchFamily="18" charset="77"/>
                        </a:rPr>
                        <a:t>k-1</a:t>
                      </a:r>
                      <a:endParaRPr lang="en-CN" sz="2400" dirty="0">
                        <a:latin typeface="Bell MT" panose="02020503060305020303" pitchFamily="18" charset="77"/>
                      </a:endParaRPr>
                    </a:p>
                  </p:txBody>
                </p:sp>
                <p:sp>
                  <p:nvSpPr>
                    <p:cNvPr id="93" name="Oval 92">
                      <a:extLst>
                        <a:ext uri="{FF2B5EF4-FFF2-40B4-BE49-F238E27FC236}">
                          <a16:creationId xmlns:a16="http://schemas.microsoft.com/office/drawing/2014/main" id="{7BA0D395-A9EA-04E0-AF20-E260609A47D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52106" y="2552912"/>
                      <a:ext cx="876894" cy="876088"/>
                    </a:xfrm>
                    <a:prstGeom prst="ellipse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CN" sz="2400" dirty="0">
                          <a:latin typeface="Bell MT" panose="02020503060305020303" pitchFamily="18" charset="77"/>
                        </a:rPr>
                        <a:t>X</a:t>
                      </a:r>
                      <a:r>
                        <a:rPr lang="en-CN" sz="1000" dirty="0">
                          <a:latin typeface="Bell MT" panose="02020503060305020303" pitchFamily="18" charset="77"/>
                        </a:rPr>
                        <a:t>T-1</a:t>
                      </a:r>
                      <a:endParaRPr lang="en-CN" sz="2400" dirty="0">
                        <a:latin typeface="Bell MT" panose="02020503060305020303" pitchFamily="18" charset="77"/>
                      </a:endParaRPr>
                    </a:p>
                  </p:txBody>
                </p:sp>
                <p:sp>
                  <p:nvSpPr>
                    <p:cNvPr id="94" name="Oval 93">
                      <a:extLst>
                        <a:ext uri="{FF2B5EF4-FFF2-40B4-BE49-F238E27FC236}">
                          <a16:creationId xmlns:a16="http://schemas.microsoft.com/office/drawing/2014/main" id="{6870D2E6-A9B2-3F2C-8155-B960420784C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52106" y="4168352"/>
                      <a:ext cx="876894" cy="876088"/>
                    </a:xfrm>
                    <a:prstGeom prst="ellipse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CN" sz="2400" dirty="0">
                          <a:latin typeface="Bell MT" panose="02020503060305020303" pitchFamily="18" charset="77"/>
                        </a:rPr>
                        <a:t>X</a:t>
                      </a:r>
                      <a:r>
                        <a:rPr lang="zh-CN" altLang="en-US" sz="2400" dirty="0">
                          <a:latin typeface="Bell MT" panose="02020503060305020303" pitchFamily="18" charset="77"/>
                        </a:rPr>
                        <a:t>’</a:t>
                      </a:r>
                      <a:r>
                        <a:rPr lang="en-CN" sz="1000" dirty="0">
                          <a:latin typeface="Bell MT" panose="02020503060305020303" pitchFamily="18" charset="77"/>
                        </a:rPr>
                        <a:t>T</a:t>
                      </a:r>
                      <a:r>
                        <a:rPr lang="en-US" sz="700" dirty="0">
                          <a:latin typeface="Bell MT" panose="02020503060305020303" pitchFamily="18" charset="77"/>
                        </a:rPr>
                        <a:t>k</a:t>
                      </a:r>
                      <a:endParaRPr lang="en-CN" sz="2400" dirty="0">
                        <a:latin typeface="Bell MT" panose="02020503060305020303" pitchFamily="18" charset="77"/>
                      </a:endParaRPr>
                    </a:p>
                  </p:txBody>
                </p:sp>
                <p:pic>
                  <p:nvPicPr>
                    <p:cNvPr id="97" name="Graphic 96" descr="Arrow Down with solid fill">
                      <a:extLst>
                        <a:ext uri="{FF2B5EF4-FFF2-40B4-BE49-F238E27FC236}">
                          <a16:creationId xmlns:a16="http://schemas.microsoft.com/office/drawing/2014/main" id="{561C6C5A-1277-C6B0-9D62-678772F89907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>
                      <a:extLst>
                        <a:ext uri="{96DAC541-7B7A-43D3-8B79-37D633B846F1}">
                          <asvg:svgBlip xmlns:asvg="http://schemas.microsoft.com/office/drawing/2016/SVG/main" r:embed="rId4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670513" y="1893676"/>
                      <a:ext cx="640080" cy="57912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98" name="Graphic 97" descr="Arrow Down with solid fill">
                      <a:extLst>
                        <a:ext uri="{FF2B5EF4-FFF2-40B4-BE49-F238E27FC236}">
                          <a16:creationId xmlns:a16="http://schemas.microsoft.com/office/drawing/2014/main" id="{A529BB4C-8549-3CAD-0AB4-C05B05FC3A8D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>
                      <a:extLst>
                        <a:ext uri="{96DAC541-7B7A-43D3-8B79-37D633B846F1}">
                          <asvg:svgBlip xmlns:asvg="http://schemas.microsoft.com/office/drawing/2016/SVG/main" r:embed="rId4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670513" y="3509116"/>
                      <a:ext cx="640080" cy="579120"/>
                    </a:xfrm>
                    <a:prstGeom prst="rect">
                      <a:avLst/>
                    </a:prstGeom>
                  </p:spPr>
                </p:pic>
              </p:grpSp>
              <p:sp>
                <p:nvSpPr>
                  <p:cNvPr id="99" name="Freeform 98">
                    <a:extLst>
                      <a:ext uri="{FF2B5EF4-FFF2-40B4-BE49-F238E27FC236}">
                        <a16:creationId xmlns:a16="http://schemas.microsoft.com/office/drawing/2014/main" id="{C7CEF965-6704-A8F6-0845-83AB66376486}"/>
                      </a:ext>
                    </a:extLst>
                  </p:cNvPr>
                  <p:cNvSpPr/>
                  <p:nvPr/>
                </p:nvSpPr>
                <p:spPr>
                  <a:xfrm>
                    <a:off x="5484052" y="1794616"/>
                    <a:ext cx="457200" cy="2819400"/>
                  </a:xfrm>
                  <a:custGeom>
                    <a:avLst/>
                    <a:gdLst>
                      <a:gd name="connsiteX0" fmla="*/ 0 w 457200"/>
                      <a:gd name="connsiteY0" fmla="*/ 2819400 h 2819400"/>
                      <a:gd name="connsiteX1" fmla="*/ 350520 w 457200"/>
                      <a:gd name="connsiteY1" fmla="*/ 1584960 h 2819400"/>
                      <a:gd name="connsiteX2" fmla="*/ 121920 w 457200"/>
                      <a:gd name="connsiteY2" fmla="*/ 426720 h 2819400"/>
                      <a:gd name="connsiteX3" fmla="*/ 457200 w 457200"/>
                      <a:gd name="connsiteY3" fmla="*/ 0 h 2819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57200" h="2819400">
                        <a:moveTo>
                          <a:pt x="0" y="2819400"/>
                        </a:moveTo>
                        <a:cubicBezTo>
                          <a:pt x="165100" y="2401570"/>
                          <a:pt x="330200" y="1983740"/>
                          <a:pt x="350520" y="1584960"/>
                        </a:cubicBezTo>
                        <a:cubicBezTo>
                          <a:pt x="370840" y="1186180"/>
                          <a:pt x="104140" y="690880"/>
                          <a:pt x="121920" y="426720"/>
                        </a:cubicBezTo>
                        <a:cubicBezTo>
                          <a:pt x="139700" y="162560"/>
                          <a:pt x="312420" y="66040"/>
                          <a:pt x="457200" y="0"/>
                        </a:cubicBezTo>
                      </a:path>
                    </a:pathLst>
                  </a:custGeom>
                  <a:noFill/>
                  <a:ln w="28575">
                    <a:headEnd type="none"/>
                    <a:tailEnd type="stealt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N" sz="2400" dirty="0"/>
                  </a:p>
                </p:txBody>
              </p:sp>
            </p:grpSp>
            <p:grpSp>
              <p:nvGrpSpPr>
                <p:cNvPr id="105" name="Group 104">
                  <a:extLst>
                    <a:ext uri="{FF2B5EF4-FFF2-40B4-BE49-F238E27FC236}">
                      <a16:creationId xmlns:a16="http://schemas.microsoft.com/office/drawing/2014/main" id="{DA5934CF-CA92-EC99-795E-E58DA420154D}"/>
                    </a:ext>
                  </a:extLst>
                </p:cNvPr>
                <p:cNvGrpSpPr/>
                <p:nvPr/>
              </p:nvGrpSpPr>
              <p:grpSpPr>
                <a:xfrm>
                  <a:off x="3781844" y="1491668"/>
                  <a:ext cx="868706" cy="194416"/>
                  <a:chOff x="7940014" y="518160"/>
                  <a:chExt cx="868706" cy="194416"/>
                </a:xfrm>
              </p:grpSpPr>
              <p:sp>
                <p:nvSpPr>
                  <p:cNvPr id="100" name="Oval 99">
                    <a:extLst>
                      <a:ext uri="{FF2B5EF4-FFF2-40B4-BE49-F238E27FC236}">
                        <a16:creationId xmlns:a16="http://schemas.microsoft.com/office/drawing/2014/main" id="{D5AFCBC8-4D04-FB7F-0BA7-BA27943DE0D3}"/>
                      </a:ext>
                    </a:extLst>
                  </p:cNvPr>
                  <p:cNvSpPr/>
                  <p:nvPr/>
                </p:nvSpPr>
                <p:spPr>
                  <a:xfrm flipV="1">
                    <a:off x="7940014" y="518160"/>
                    <a:ext cx="198146" cy="194416"/>
                  </a:xfrm>
                  <a:prstGeom prst="ellipse">
                    <a:avLst/>
                  </a:prstGeom>
                  <a:solidFill>
                    <a:schemeClr val="tx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N" sz="2400" dirty="0"/>
                  </a:p>
                </p:txBody>
              </p:sp>
              <p:sp>
                <p:nvSpPr>
                  <p:cNvPr id="103" name="Oval 102">
                    <a:extLst>
                      <a:ext uri="{FF2B5EF4-FFF2-40B4-BE49-F238E27FC236}">
                        <a16:creationId xmlns:a16="http://schemas.microsoft.com/office/drawing/2014/main" id="{E1CEB7C0-D69C-7E26-90E8-7FCCD1CAC422}"/>
                      </a:ext>
                    </a:extLst>
                  </p:cNvPr>
                  <p:cNvSpPr/>
                  <p:nvPr/>
                </p:nvSpPr>
                <p:spPr>
                  <a:xfrm flipV="1">
                    <a:off x="8275294" y="518160"/>
                    <a:ext cx="198146" cy="194416"/>
                  </a:xfrm>
                  <a:prstGeom prst="ellipse">
                    <a:avLst/>
                  </a:prstGeom>
                  <a:solidFill>
                    <a:schemeClr val="tx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N" sz="2400" dirty="0"/>
                  </a:p>
                </p:txBody>
              </p:sp>
              <p:sp>
                <p:nvSpPr>
                  <p:cNvPr id="104" name="Oval 103">
                    <a:extLst>
                      <a:ext uri="{FF2B5EF4-FFF2-40B4-BE49-F238E27FC236}">
                        <a16:creationId xmlns:a16="http://schemas.microsoft.com/office/drawing/2014/main" id="{78B4E4C5-A9FD-544C-9DDA-25ABE8FBC16E}"/>
                      </a:ext>
                    </a:extLst>
                  </p:cNvPr>
                  <p:cNvSpPr/>
                  <p:nvPr/>
                </p:nvSpPr>
                <p:spPr>
                  <a:xfrm flipV="1">
                    <a:off x="8610574" y="518160"/>
                    <a:ext cx="198146" cy="194416"/>
                  </a:xfrm>
                  <a:prstGeom prst="ellipse">
                    <a:avLst/>
                  </a:prstGeom>
                  <a:solidFill>
                    <a:schemeClr val="tx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N" sz="2400" dirty="0"/>
                  </a:p>
                </p:txBody>
              </p:sp>
            </p:grpSp>
            <p:grpSp>
              <p:nvGrpSpPr>
                <p:cNvPr id="108" name="Group 107">
                  <a:extLst>
                    <a:ext uri="{FF2B5EF4-FFF2-40B4-BE49-F238E27FC236}">
                      <a16:creationId xmlns:a16="http://schemas.microsoft.com/office/drawing/2014/main" id="{76511614-BF55-8F40-D0C3-11660E040A29}"/>
                    </a:ext>
                  </a:extLst>
                </p:cNvPr>
                <p:cNvGrpSpPr/>
                <p:nvPr/>
              </p:nvGrpSpPr>
              <p:grpSpPr>
                <a:xfrm>
                  <a:off x="3781844" y="3107108"/>
                  <a:ext cx="868706" cy="194416"/>
                  <a:chOff x="7940014" y="518160"/>
                  <a:chExt cx="868706" cy="194416"/>
                </a:xfrm>
              </p:grpSpPr>
              <p:sp>
                <p:nvSpPr>
                  <p:cNvPr id="109" name="Oval 108">
                    <a:extLst>
                      <a:ext uri="{FF2B5EF4-FFF2-40B4-BE49-F238E27FC236}">
                        <a16:creationId xmlns:a16="http://schemas.microsoft.com/office/drawing/2014/main" id="{551B2574-B82D-8E4D-6809-B40EF63CC1C6}"/>
                      </a:ext>
                    </a:extLst>
                  </p:cNvPr>
                  <p:cNvSpPr/>
                  <p:nvPr/>
                </p:nvSpPr>
                <p:spPr>
                  <a:xfrm flipV="1">
                    <a:off x="7940014" y="518160"/>
                    <a:ext cx="198146" cy="194416"/>
                  </a:xfrm>
                  <a:prstGeom prst="ellipse">
                    <a:avLst/>
                  </a:prstGeom>
                  <a:solidFill>
                    <a:schemeClr val="tx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N" sz="2400" dirty="0"/>
                  </a:p>
                </p:txBody>
              </p:sp>
              <p:sp>
                <p:nvSpPr>
                  <p:cNvPr id="110" name="Oval 109">
                    <a:extLst>
                      <a:ext uri="{FF2B5EF4-FFF2-40B4-BE49-F238E27FC236}">
                        <a16:creationId xmlns:a16="http://schemas.microsoft.com/office/drawing/2014/main" id="{2156DDA2-8FCA-D0F3-BD36-2E7BDB9D2F82}"/>
                      </a:ext>
                    </a:extLst>
                  </p:cNvPr>
                  <p:cNvSpPr/>
                  <p:nvPr/>
                </p:nvSpPr>
                <p:spPr>
                  <a:xfrm flipV="1">
                    <a:off x="8275294" y="518160"/>
                    <a:ext cx="198146" cy="194416"/>
                  </a:xfrm>
                  <a:prstGeom prst="ellipse">
                    <a:avLst/>
                  </a:prstGeom>
                  <a:solidFill>
                    <a:schemeClr val="tx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N" sz="2400" dirty="0"/>
                  </a:p>
                </p:txBody>
              </p:sp>
              <p:sp>
                <p:nvSpPr>
                  <p:cNvPr id="111" name="Oval 110">
                    <a:extLst>
                      <a:ext uri="{FF2B5EF4-FFF2-40B4-BE49-F238E27FC236}">
                        <a16:creationId xmlns:a16="http://schemas.microsoft.com/office/drawing/2014/main" id="{75ED5879-72A8-01A5-42F1-0356A1B5AE92}"/>
                      </a:ext>
                    </a:extLst>
                  </p:cNvPr>
                  <p:cNvSpPr/>
                  <p:nvPr/>
                </p:nvSpPr>
                <p:spPr>
                  <a:xfrm flipV="1">
                    <a:off x="8610574" y="518160"/>
                    <a:ext cx="198146" cy="194416"/>
                  </a:xfrm>
                  <a:prstGeom prst="ellipse">
                    <a:avLst/>
                  </a:prstGeom>
                  <a:solidFill>
                    <a:schemeClr val="tx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N" sz="2400" dirty="0"/>
                  </a:p>
                </p:txBody>
              </p:sp>
            </p:grpSp>
            <p:grpSp>
              <p:nvGrpSpPr>
                <p:cNvPr id="112" name="Group 111">
                  <a:extLst>
                    <a:ext uri="{FF2B5EF4-FFF2-40B4-BE49-F238E27FC236}">
                      <a16:creationId xmlns:a16="http://schemas.microsoft.com/office/drawing/2014/main" id="{2B14D3FC-5A4B-8986-5D97-7CA929476C32}"/>
                    </a:ext>
                  </a:extLst>
                </p:cNvPr>
                <p:cNvGrpSpPr/>
                <p:nvPr/>
              </p:nvGrpSpPr>
              <p:grpSpPr>
                <a:xfrm>
                  <a:off x="3781844" y="4722548"/>
                  <a:ext cx="868706" cy="194416"/>
                  <a:chOff x="7940014" y="518160"/>
                  <a:chExt cx="868706" cy="194416"/>
                </a:xfrm>
              </p:grpSpPr>
              <p:sp>
                <p:nvSpPr>
                  <p:cNvPr id="113" name="Oval 112">
                    <a:extLst>
                      <a:ext uri="{FF2B5EF4-FFF2-40B4-BE49-F238E27FC236}">
                        <a16:creationId xmlns:a16="http://schemas.microsoft.com/office/drawing/2014/main" id="{F20A8B3F-477D-FD48-A281-B0E5BE2BB532}"/>
                      </a:ext>
                    </a:extLst>
                  </p:cNvPr>
                  <p:cNvSpPr/>
                  <p:nvPr/>
                </p:nvSpPr>
                <p:spPr>
                  <a:xfrm flipV="1">
                    <a:off x="7940014" y="518160"/>
                    <a:ext cx="198146" cy="194416"/>
                  </a:xfrm>
                  <a:prstGeom prst="ellipse">
                    <a:avLst/>
                  </a:prstGeom>
                  <a:solidFill>
                    <a:schemeClr val="tx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N" sz="2400" dirty="0"/>
                  </a:p>
                </p:txBody>
              </p:sp>
              <p:sp>
                <p:nvSpPr>
                  <p:cNvPr id="114" name="Oval 113">
                    <a:extLst>
                      <a:ext uri="{FF2B5EF4-FFF2-40B4-BE49-F238E27FC236}">
                        <a16:creationId xmlns:a16="http://schemas.microsoft.com/office/drawing/2014/main" id="{8FA07C91-215A-4C2B-BFCC-F43B55DEB9B2}"/>
                      </a:ext>
                    </a:extLst>
                  </p:cNvPr>
                  <p:cNvSpPr/>
                  <p:nvPr/>
                </p:nvSpPr>
                <p:spPr>
                  <a:xfrm flipV="1">
                    <a:off x="8275294" y="518160"/>
                    <a:ext cx="198146" cy="194416"/>
                  </a:xfrm>
                  <a:prstGeom prst="ellipse">
                    <a:avLst/>
                  </a:prstGeom>
                  <a:solidFill>
                    <a:schemeClr val="tx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N" sz="2400" dirty="0"/>
                  </a:p>
                </p:txBody>
              </p:sp>
              <p:sp>
                <p:nvSpPr>
                  <p:cNvPr id="115" name="Oval 114">
                    <a:extLst>
                      <a:ext uri="{FF2B5EF4-FFF2-40B4-BE49-F238E27FC236}">
                        <a16:creationId xmlns:a16="http://schemas.microsoft.com/office/drawing/2014/main" id="{BB2A7DA7-A62D-70D5-2812-FBE6ABF2BFC4}"/>
                      </a:ext>
                    </a:extLst>
                  </p:cNvPr>
                  <p:cNvSpPr/>
                  <p:nvPr/>
                </p:nvSpPr>
                <p:spPr>
                  <a:xfrm flipV="1">
                    <a:off x="8610574" y="518160"/>
                    <a:ext cx="198146" cy="194416"/>
                  </a:xfrm>
                  <a:prstGeom prst="ellipse">
                    <a:avLst/>
                  </a:prstGeom>
                  <a:solidFill>
                    <a:schemeClr val="tx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N" sz="2400" dirty="0"/>
                  </a:p>
                </p:txBody>
              </p:sp>
            </p:grpSp>
            <p:pic>
              <p:nvPicPr>
                <p:cNvPr id="116" name="Graphic 115" descr="Arrow Down with solid fill">
                  <a:extLst>
                    <a:ext uri="{FF2B5EF4-FFF2-40B4-BE49-F238E27FC236}">
                      <a16:creationId xmlns:a16="http://schemas.microsoft.com/office/drawing/2014/main" id="{40485765-5CB8-0E46-37CD-96C6EE5105E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917845" y="2107036"/>
                  <a:ext cx="640080" cy="579120"/>
                </a:xfrm>
                <a:prstGeom prst="rect">
                  <a:avLst/>
                </a:prstGeom>
              </p:spPr>
            </p:pic>
            <p:pic>
              <p:nvPicPr>
                <p:cNvPr id="117" name="Graphic 116" descr="Arrow Down with solid fill">
                  <a:extLst>
                    <a:ext uri="{FF2B5EF4-FFF2-40B4-BE49-F238E27FC236}">
                      <a16:creationId xmlns:a16="http://schemas.microsoft.com/office/drawing/2014/main" id="{C901817D-0C42-6BC9-B7C2-F3E912EA0D4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893226" y="3722476"/>
                  <a:ext cx="640080" cy="579120"/>
                </a:xfrm>
                <a:prstGeom prst="rect">
                  <a:avLst/>
                </a:prstGeom>
              </p:spPr>
            </p:pic>
            <p:sp>
              <p:nvSpPr>
                <p:cNvPr id="118" name="Freeform 117">
                  <a:extLst>
                    <a:ext uri="{FF2B5EF4-FFF2-40B4-BE49-F238E27FC236}">
                      <a16:creationId xmlns:a16="http://schemas.microsoft.com/office/drawing/2014/main" id="{EC359FC2-E815-179D-39E5-F028CA3B7310}"/>
                    </a:ext>
                  </a:extLst>
                </p:cNvPr>
                <p:cNvSpPr/>
                <p:nvPr/>
              </p:nvSpPr>
              <p:spPr>
                <a:xfrm>
                  <a:off x="3670466" y="1863090"/>
                  <a:ext cx="457200" cy="2819400"/>
                </a:xfrm>
                <a:custGeom>
                  <a:avLst/>
                  <a:gdLst>
                    <a:gd name="connsiteX0" fmla="*/ 0 w 457200"/>
                    <a:gd name="connsiteY0" fmla="*/ 2819400 h 2819400"/>
                    <a:gd name="connsiteX1" fmla="*/ 350520 w 457200"/>
                    <a:gd name="connsiteY1" fmla="*/ 1584960 h 2819400"/>
                    <a:gd name="connsiteX2" fmla="*/ 121920 w 457200"/>
                    <a:gd name="connsiteY2" fmla="*/ 426720 h 2819400"/>
                    <a:gd name="connsiteX3" fmla="*/ 457200 w 457200"/>
                    <a:gd name="connsiteY3" fmla="*/ 0 h 2819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57200" h="2819400">
                      <a:moveTo>
                        <a:pt x="0" y="2819400"/>
                      </a:moveTo>
                      <a:cubicBezTo>
                        <a:pt x="165100" y="2401570"/>
                        <a:pt x="330200" y="1983740"/>
                        <a:pt x="350520" y="1584960"/>
                      </a:cubicBezTo>
                      <a:cubicBezTo>
                        <a:pt x="370840" y="1186180"/>
                        <a:pt x="104140" y="690880"/>
                        <a:pt x="121920" y="426720"/>
                      </a:cubicBezTo>
                      <a:cubicBezTo>
                        <a:pt x="139700" y="162560"/>
                        <a:pt x="312420" y="66040"/>
                        <a:pt x="457200" y="0"/>
                      </a:cubicBezTo>
                    </a:path>
                  </a:pathLst>
                </a:custGeom>
                <a:noFill/>
                <a:ln w="28575">
                  <a:headEnd type="none"/>
                  <a:tailEnd type="stealt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N" sz="2400" dirty="0"/>
                </a:p>
              </p:txBody>
            </p:sp>
            <p:sp>
              <p:nvSpPr>
                <p:cNvPr id="119" name="Freeform 118">
                  <a:extLst>
                    <a:ext uri="{FF2B5EF4-FFF2-40B4-BE49-F238E27FC236}">
                      <a16:creationId xmlns:a16="http://schemas.microsoft.com/office/drawing/2014/main" id="{5C8DB356-866C-AB4D-CA7F-A4F47F5AD7C2}"/>
                    </a:ext>
                  </a:extLst>
                </p:cNvPr>
                <p:cNvSpPr/>
                <p:nvPr/>
              </p:nvSpPr>
              <p:spPr>
                <a:xfrm>
                  <a:off x="4430141" y="1903148"/>
                  <a:ext cx="457200" cy="2819400"/>
                </a:xfrm>
                <a:custGeom>
                  <a:avLst/>
                  <a:gdLst>
                    <a:gd name="connsiteX0" fmla="*/ 0 w 457200"/>
                    <a:gd name="connsiteY0" fmla="*/ 2819400 h 2819400"/>
                    <a:gd name="connsiteX1" fmla="*/ 350520 w 457200"/>
                    <a:gd name="connsiteY1" fmla="*/ 1584960 h 2819400"/>
                    <a:gd name="connsiteX2" fmla="*/ 121920 w 457200"/>
                    <a:gd name="connsiteY2" fmla="*/ 426720 h 2819400"/>
                    <a:gd name="connsiteX3" fmla="*/ 457200 w 457200"/>
                    <a:gd name="connsiteY3" fmla="*/ 0 h 2819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57200" h="2819400">
                      <a:moveTo>
                        <a:pt x="0" y="2819400"/>
                      </a:moveTo>
                      <a:cubicBezTo>
                        <a:pt x="165100" y="2401570"/>
                        <a:pt x="330200" y="1983740"/>
                        <a:pt x="350520" y="1584960"/>
                      </a:cubicBezTo>
                      <a:cubicBezTo>
                        <a:pt x="370840" y="1186180"/>
                        <a:pt x="104140" y="690880"/>
                        <a:pt x="121920" y="426720"/>
                      </a:cubicBezTo>
                      <a:cubicBezTo>
                        <a:pt x="139700" y="162560"/>
                        <a:pt x="312420" y="66040"/>
                        <a:pt x="457200" y="0"/>
                      </a:cubicBezTo>
                    </a:path>
                  </a:pathLst>
                </a:custGeom>
                <a:noFill/>
                <a:ln w="28575">
                  <a:headEnd type="none"/>
                  <a:tailEnd type="stealt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N" sz="2400" dirty="0"/>
                </a:p>
              </p:txBody>
            </p:sp>
          </p:grpSp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C85B8E4E-6536-90A2-BA28-B3214E21B5F9}"/>
                  </a:ext>
                </a:extLst>
              </p:cNvPr>
              <p:cNvSpPr/>
              <p:nvPr/>
            </p:nvSpPr>
            <p:spPr>
              <a:xfrm>
                <a:off x="3246120" y="4307364"/>
                <a:ext cx="5547360" cy="1026636"/>
              </a:xfrm>
              <a:prstGeom prst="rect">
                <a:avLst/>
              </a:prstGeom>
              <a:noFill/>
              <a:ln w="444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 sz="2400"/>
              </a:p>
            </p:txBody>
          </p:sp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69C99B4E-7568-FFEC-2325-06E845110999}"/>
                  </a:ext>
                </a:extLst>
              </p:cNvPr>
              <p:cNvSpPr/>
              <p:nvPr/>
            </p:nvSpPr>
            <p:spPr>
              <a:xfrm>
                <a:off x="3302356" y="1082252"/>
                <a:ext cx="1019915" cy="1026636"/>
              </a:xfrm>
              <a:prstGeom prst="rect">
                <a:avLst/>
              </a:prstGeom>
              <a:noFill/>
              <a:ln w="444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 sz="2400"/>
              </a:p>
            </p:txBody>
          </p:sp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3CDC862A-741E-C307-C0CE-F26F442AD06C}"/>
                  </a:ext>
                </a:extLst>
              </p:cNvPr>
              <p:cNvSpPr txBox="1"/>
              <p:nvPr/>
            </p:nvSpPr>
            <p:spPr>
              <a:xfrm>
                <a:off x="1701040" y="2182260"/>
                <a:ext cx="221330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N" sz="2400" b="1" dirty="0">
                    <a:latin typeface="Bell MT" panose="02020503060305020303" pitchFamily="18" charset="77"/>
                  </a:rPr>
                  <a:t>DDIM+Text</a:t>
                </a:r>
              </a:p>
            </p:txBody>
          </p:sp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37500875-B672-07A9-CA9A-CF33B05A6A8B}"/>
                  </a:ext>
                </a:extLst>
              </p:cNvPr>
              <p:cNvSpPr txBox="1"/>
              <p:nvPr/>
            </p:nvSpPr>
            <p:spPr>
              <a:xfrm>
                <a:off x="1590239" y="3710285"/>
                <a:ext cx="221330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N" sz="2400" b="1" dirty="0">
                    <a:latin typeface="Bell MT" panose="02020503060305020303" pitchFamily="18" charset="77"/>
                  </a:rPr>
                  <a:t>DDIM-Inverse</a:t>
                </a:r>
              </a:p>
            </p:txBody>
          </p: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69A2FB74-7F86-887E-71BA-0C2C97098B4A}"/>
                  </a:ext>
                </a:extLst>
              </p:cNvPr>
              <p:cNvSpPr txBox="1"/>
              <p:nvPr/>
            </p:nvSpPr>
            <p:spPr>
              <a:xfrm>
                <a:off x="2359417" y="661416"/>
                <a:ext cx="293867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N" sz="2400" b="1" dirty="0">
                    <a:solidFill>
                      <a:schemeClr val="accent2"/>
                    </a:solidFill>
                    <a:latin typeface="Bell MT" panose="02020503060305020303" pitchFamily="18" charset="77"/>
                  </a:rPr>
                  <a:t>Initial Noise</a:t>
                </a:r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DCDA99D8-F3FB-2034-5FC4-020B0FE57D8B}"/>
                  </a:ext>
                </a:extLst>
              </p:cNvPr>
              <p:cNvSpPr txBox="1"/>
              <p:nvPr/>
            </p:nvSpPr>
            <p:spPr>
              <a:xfrm>
                <a:off x="5458987" y="5347494"/>
                <a:ext cx="339160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N" sz="2400" b="1" dirty="0">
                    <a:solidFill>
                      <a:schemeClr val="accent2"/>
                    </a:solidFill>
                    <a:latin typeface="Bell MT" panose="02020503060305020303" pitchFamily="18" charset="77"/>
                  </a:rPr>
                  <a:t>Golden Noise Sequence</a:t>
                </a:r>
              </a:p>
            </p:txBody>
          </p:sp>
        </p:grp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8B044EDC-3D4D-7A13-8799-B697BE731C21}"/>
                </a:ext>
              </a:extLst>
            </p:cNvPr>
            <p:cNvSpPr txBox="1"/>
            <p:nvPr/>
          </p:nvSpPr>
          <p:spPr>
            <a:xfrm>
              <a:off x="1048833" y="788234"/>
              <a:ext cx="7092440" cy="49244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CN" sz="2600" b="1" dirty="0">
                  <a:solidFill>
                    <a:schemeClr val="tx2">
                      <a:lumMod val="50000"/>
                      <a:lumOff val="50000"/>
                    </a:schemeClr>
                  </a:solidFill>
                  <a:latin typeface="Bell MT" panose="02020503060305020303" pitchFamily="18" charset="77"/>
                </a:rPr>
                <a:t>Golden Noise Sequence</a:t>
              </a:r>
              <a:r>
                <a:rPr lang="zh-CN" altLang="en-US" sz="2600" b="1" dirty="0">
                  <a:solidFill>
                    <a:schemeClr val="tx2">
                      <a:lumMod val="50000"/>
                      <a:lumOff val="50000"/>
                    </a:schemeClr>
                  </a:solidFill>
                  <a:latin typeface="Bell MT" panose="02020503060305020303" pitchFamily="18" charset="77"/>
                </a:rPr>
                <a:t> </a:t>
              </a:r>
              <a:r>
                <a:rPr lang="en-US" altLang="zh-CN" sz="2600" b="1" dirty="0">
                  <a:solidFill>
                    <a:schemeClr val="tx2">
                      <a:lumMod val="50000"/>
                      <a:lumOff val="50000"/>
                    </a:schemeClr>
                  </a:solidFill>
                  <a:latin typeface="Bell MT" panose="02020503060305020303" pitchFamily="18" charset="77"/>
                </a:rPr>
                <a:t>Dataset Collection</a:t>
              </a:r>
              <a:endParaRPr lang="en-CN" sz="2600" b="1" dirty="0">
                <a:solidFill>
                  <a:schemeClr val="tx2">
                    <a:lumMod val="50000"/>
                    <a:lumOff val="50000"/>
                  </a:schemeClr>
                </a:solidFill>
                <a:latin typeface="Bell MT" panose="02020503060305020303" pitchFamily="18" charset="77"/>
              </a:endParaRPr>
            </a:p>
          </p:txBody>
        </p:sp>
      </p:grpSp>
      <p:grpSp>
        <p:nvGrpSpPr>
          <p:cNvPr id="298" name="Group 297">
            <a:extLst>
              <a:ext uri="{FF2B5EF4-FFF2-40B4-BE49-F238E27FC236}">
                <a16:creationId xmlns:a16="http://schemas.microsoft.com/office/drawing/2014/main" id="{936734CB-B95F-1AFE-1753-344983096D90}"/>
              </a:ext>
            </a:extLst>
          </p:cNvPr>
          <p:cNvGrpSpPr/>
          <p:nvPr/>
        </p:nvGrpSpPr>
        <p:grpSpPr>
          <a:xfrm>
            <a:off x="969627" y="7075031"/>
            <a:ext cx="8197771" cy="3542824"/>
            <a:chOff x="995027" y="7191871"/>
            <a:chExt cx="8197771" cy="3542824"/>
          </a:xfrm>
        </p:grpSpPr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A55F75E8-7482-FE1F-5C4A-4C352B10708A}"/>
                </a:ext>
              </a:extLst>
            </p:cNvPr>
            <p:cNvGrpSpPr/>
            <p:nvPr/>
          </p:nvGrpSpPr>
          <p:grpSpPr>
            <a:xfrm>
              <a:off x="1531742" y="8018497"/>
              <a:ext cx="7661056" cy="2716198"/>
              <a:chOff x="2268781" y="7238088"/>
              <a:chExt cx="7661056" cy="2716198"/>
            </a:xfrm>
          </p:grpSpPr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C7EB8B1A-9667-609E-A022-3181A72B6C6E}"/>
                  </a:ext>
                </a:extLst>
              </p:cNvPr>
              <p:cNvSpPr/>
              <p:nvPr/>
            </p:nvSpPr>
            <p:spPr>
              <a:xfrm>
                <a:off x="2268781" y="7246899"/>
                <a:ext cx="876894" cy="876088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N" sz="2400" dirty="0">
                    <a:latin typeface="Bell MT" panose="02020503060305020303" pitchFamily="18" charset="77"/>
                  </a:rPr>
                  <a:t>X</a:t>
                </a:r>
                <a:r>
                  <a:rPr lang="en-CN" sz="1000" dirty="0">
                    <a:latin typeface="Bell MT" panose="02020503060305020303" pitchFamily="18" charset="77"/>
                  </a:rPr>
                  <a:t>T</a:t>
                </a:r>
                <a:r>
                  <a:rPr lang="en-CN" sz="700" dirty="0">
                    <a:latin typeface="Bell MT" panose="02020503060305020303" pitchFamily="18" charset="77"/>
                  </a:rPr>
                  <a:t>0</a:t>
                </a:r>
                <a:endParaRPr lang="en-CN" sz="2400" dirty="0">
                  <a:latin typeface="Bell MT" panose="02020503060305020303" pitchFamily="18" charset="77"/>
                </a:endParaRPr>
              </a:p>
            </p:txBody>
          </p:sp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9665F97B-5193-F8E5-A232-64D34EA7E32B}"/>
                  </a:ext>
                </a:extLst>
              </p:cNvPr>
              <p:cNvSpPr/>
              <p:nvPr/>
            </p:nvSpPr>
            <p:spPr>
              <a:xfrm>
                <a:off x="3865862" y="7246899"/>
                <a:ext cx="876894" cy="876088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N" sz="2400" dirty="0">
                    <a:latin typeface="Bell MT" panose="02020503060305020303" pitchFamily="18" charset="77"/>
                  </a:rPr>
                  <a:t>X</a:t>
                </a:r>
                <a:r>
                  <a:rPr lang="en-CN" sz="1000" dirty="0">
                    <a:latin typeface="Bell MT" panose="02020503060305020303" pitchFamily="18" charset="77"/>
                  </a:rPr>
                  <a:t>T</a:t>
                </a:r>
                <a:r>
                  <a:rPr lang="en-CN" sz="700" dirty="0">
                    <a:latin typeface="Bell MT" panose="02020503060305020303" pitchFamily="18" charset="77"/>
                  </a:rPr>
                  <a:t>1</a:t>
                </a:r>
                <a:endParaRPr lang="en-CN" sz="2400" dirty="0">
                  <a:latin typeface="Bell MT" panose="02020503060305020303" pitchFamily="18" charset="77"/>
                </a:endParaRPr>
              </a:p>
            </p:txBody>
          </p:sp>
          <p:sp>
            <p:nvSpPr>
              <p:cNvPr id="138" name="Oval 137">
                <a:extLst>
                  <a:ext uri="{FF2B5EF4-FFF2-40B4-BE49-F238E27FC236}">
                    <a16:creationId xmlns:a16="http://schemas.microsoft.com/office/drawing/2014/main" id="{6BC1F69D-F8F1-A5CE-50D2-BDAD3514DBC5}"/>
                  </a:ext>
                </a:extLst>
              </p:cNvPr>
              <p:cNvSpPr/>
              <p:nvPr/>
            </p:nvSpPr>
            <p:spPr>
              <a:xfrm>
                <a:off x="7455862" y="7238088"/>
                <a:ext cx="876894" cy="876088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N" sz="2400" dirty="0">
                    <a:latin typeface="Bell MT" panose="02020503060305020303" pitchFamily="18" charset="77"/>
                  </a:rPr>
                  <a:t>X</a:t>
                </a:r>
                <a:r>
                  <a:rPr lang="en-CN" sz="1000" dirty="0">
                    <a:latin typeface="Bell MT" panose="02020503060305020303" pitchFamily="18" charset="77"/>
                  </a:rPr>
                  <a:t>T</a:t>
                </a:r>
                <a:r>
                  <a:rPr lang="en-CN" sz="600" dirty="0">
                    <a:latin typeface="Bell MT" panose="02020503060305020303" pitchFamily="18" charset="77"/>
                  </a:rPr>
                  <a:t>k-1</a:t>
                </a:r>
                <a:endParaRPr lang="en-CN" sz="2400" dirty="0">
                  <a:latin typeface="Bell MT" panose="02020503060305020303" pitchFamily="18" charset="77"/>
                </a:endParaRPr>
              </a:p>
            </p:txBody>
          </p:sp>
          <p:sp>
            <p:nvSpPr>
              <p:cNvPr id="139" name="Oval 138">
                <a:extLst>
                  <a:ext uri="{FF2B5EF4-FFF2-40B4-BE49-F238E27FC236}">
                    <a16:creationId xmlns:a16="http://schemas.microsoft.com/office/drawing/2014/main" id="{430B00E0-AFEB-A3C3-2222-731D0E9F7AC0}"/>
                  </a:ext>
                </a:extLst>
              </p:cNvPr>
              <p:cNvSpPr/>
              <p:nvPr/>
            </p:nvSpPr>
            <p:spPr>
              <a:xfrm>
                <a:off x="9052943" y="7246899"/>
                <a:ext cx="876894" cy="876088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N" sz="2400" dirty="0">
                    <a:latin typeface="Bell MT" panose="02020503060305020303" pitchFamily="18" charset="77"/>
                  </a:rPr>
                  <a:t>X</a:t>
                </a:r>
                <a:r>
                  <a:rPr lang="en-CN" sz="1000" dirty="0">
                    <a:latin typeface="Bell MT" panose="02020503060305020303" pitchFamily="18" charset="77"/>
                  </a:rPr>
                  <a:t>T</a:t>
                </a:r>
                <a:r>
                  <a:rPr lang="en-CN" sz="600" dirty="0">
                    <a:latin typeface="Bell MT" panose="02020503060305020303" pitchFamily="18" charset="77"/>
                  </a:rPr>
                  <a:t>k</a:t>
                </a:r>
                <a:endParaRPr lang="en-CN" sz="2400" dirty="0">
                  <a:latin typeface="Bell MT" panose="02020503060305020303" pitchFamily="18" charset="77"/>
                </a:endParaRPr>
              </a:p>
            </p:txBody>
          </p:sp>
          <p:pic>
            <p:nvPicPr>
              <p:cNvPr id="140" name="Graphic 139" descr="Arrow Down with solid fill">
                <a:extLst>
                  <a:ext uri="{FF2B5EF4-FFF2-40B4-BE49-F238E27FC236}">
                    <a16:creationId xmlns:a16="http://schemas.microsoft.com/office/drawing/2014/main" id="{35B59336-3272-2222-DAA7-13102248B4E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 rot="16200000">
                <a:off x="3185728" y="7395383"/>
                <a:ext cx="640080" cy="579120"/>
              </a:xfrm>
              <a:prstGeom prst="rect">
                <a:avLst/>
              </a:prstGeom>
            </p:spPr>
          </p:pic>
          <p:pic>
            <p:nvPicPr>
              <p:cNvPr id="141" name="Graphic 140" descr="Arrow Down with solid fill">
                <a:extLst>
                  <a:ext uri="{FF2B5EF4-FFF2-40B4-BE49-F238E27FC236}">
                    <a16:creationId xmlns:a16="http://schemas.microsoft.com/office/drawing/2014/main" id="{413F12D3-471E-D5FA-DC71-3863E02EE02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 rot="16200000">
                <a:off x="4782809" y="7395383"/>
                <a:ext cx="640080" cy="579120"/>
              </a:xfrm>
              <a:prstGeom prst="rect">
                <a:avLst/>
              </a:prstGeom>
            </p:spPr>
          </p:pic>
          <p:grpSp>
            <p:nvGrpSpPr>
              <p:cNvPr id="142" name="Group 141">
                <a:extLst>
                  <a:ext uri="{FF2B5EF4-FFF2-40B4-BE49-F238E27FC236}">
                    <a16:creationId xmlns:a16="http://schemas.microsoft.com/office/drawing/2014/main" id="{733A45A9-B1D7-A930-A93E-298DEC87802A}"/>
                  </a:ext>
                </a:extLst>
              </p:cNvPr>
              <p:cNvGrpSpPr/>
              <p:nvPr/>
            </p:nvGrpSpPr>
            <p:grpSpPr>
              <a:xfrm>
                <a:off x="5567165" y="7587735"/>
                <a:ext cx="868706" cy="194416"/>
                <a:chOff x="5294904" y="3852850"/>
                <a:chExt cx="868706" cy="194416"/>
              </a:xfrm>
            </p:grpSpPr>
            <p:sp>
              <p:nvSpPr>
                <p:cNvPr id="152" name="Oval 151">
                  <a:extLst>
                    <a:ext uri="{FF2B5EF4-FFF2-40B4-BE49-F238E27FC236}">
                      <a16:creationId xmlns:a16="http://schemas.microsoft.com/office/drawing/2014/main" id="{58D03A9C-C4C1-34D6-D9D5-54DEAFB34524}"/>
                    </a:ext>
                  </a:extLst>
                </p:cNvPr>
                <p:cNvSpPr/>
                <p:nvPr/>
              </p:nvSpPr>
              <p:spPr>
                <a:xfrm flipV="1">
                  <a:off x="5294904" y="3852850"/>
                  <a:ext cx="198146" cy="194416"/>
                </a:xfrm>
                <a:prstGeom prst="ellipse">
                  <a:avLst/>
                </a:prstGeom>
                <a:solidFill>
                  <a:schemeClr val="tx2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N" sz="2400" dirty="0"/>
                </a:p>
              </p:txBody>
            </p:sp>
            <p:sp>
              <p:nvSpPr>
                <p:cNvPr id="153" name="Oval 152">
                  <a:extLst>
                    <a:ext uri="{FF2B5EF4-FFF2-40B4-BE49-F238E27FC236}">
                      <a16:creationId xmlns:a16="http://schemas.microsoft.com/office/drawing/2014/main" id="{A0CBCFC4-D38D-83DE-B796-3E02FA67F6F0}"/>
                    </a:ext>
                  </a:extLst>
                </p:cNvPr>
                <p:cNvSpPr/>
                <p:nvPr/>
              </p:nvSpPr>
              <p:spPr>
                <a:xfrm flipV="1">
                  <a:off x="5630184" y="3852850"/>
                  <a:ext cx="198146" cy="194416"/>
                </a:xfrm>
                <a:prstGeom prst="ellipse">
                  <a:avLst/>
                </a:prstGeom>
                <a:solidFill>
                  <a:schemeClr val="tx2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N" sz="2400" dirty="0"/>
                </a:p>
              </p:txBody>
            </p:sp>
            <p:sp>
              <p:nvSpPr>
                <p:cNvPr id="154" name="Oval 153">
                  <a:extLst>
                    <a:ext uri="{FF2B5EF4-FFF2-40B4-BE49-F238E27FC236}">
                      <a16:creationId xmlns:a16="http://schemas.microsoft.com/office/drawing/2014/main" id="{64E65803-9B6A-E824-2093-DE56CBF6598C}"/>
                    </a:ext>
                  </a:extLst>
                </p:cNvPr>
                <p:cNvSpPr/>
                <p:nvPr/>
              </p:nvSpPr>
              <p:spPr>
                <a:xfrm flipV="1">
                  <a:off x="5965464" y="3852850"/>
                  <a:ext cx="198146" cy="194416"/>
                </a:xfrm>
                <a:prstGeom prst="ellipse">
                  <a:avLst/>
                </a:prstGeom>
                <a:solidFill>
                  <a:schemeClr val="tx2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N" sz="2400" dirty="0"/>
                </a:p>
              </p:txBody>
            </p:sp>
          </p:grpSp>
          <p:pic>
            <p:nvPicPr>
              <p:cNvPr id="143" name="Graphic 142" descr="Arrow Down with solid fill">
                <a:extLst>
                  <a:ext uri="{FF2B5EF4-FFF2-40B4-BE49-F238E27FC236}">
                    <a16:creationId xmlns:a16="http://schemas.microsoft.com/office/drawing/2014/main" id="{D17C6F47-7F47-9A70-79A1-BCABDCAAACD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 rot="16200000">
                <a:off x="6589047" y="7395383"/>
                <a:ext cx="640080" cy="579120"/>
              </a:xfrm>
              <a:prstGeom prst="rect">
                <a:avLst/>
              </a:prstGeom>
            </p:spPr>
          </p:pic>
          <p:pic>
            <p:nvPicPr>
              <p:cNvPr id="144" name="Graphic 143" descr="Arrow Down with solid fill">
                <a:extLst>
                  <a:ext uri="{FF2B5EF4-FFF2-40B4-BE49-F238E27FC236}">
                    <a16:creationId xmlns:a16="http://schemas.microsoft.com/office/drawing/2014/main" id="{9A8B89AC-8F61-7D1C-8AA9-20BE4DB2608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 rot="16200000">
                <a:off x="8380295" y="7395383"/>
                <a:ext cx="640080" cy="579120"/>
              </a:xfrm>
              <a:prstGeom prst="rect">
                <a:avLst/>
              </a:prstGeom>
            </p:spPr>
          </p:pic>
          <p:grpSp>
            <p:nvGrpSpPr>
              <p:cNvPr id="145" name="Group 144">
                <a:extLst>
                  <a:ext uri="{FF2B5EF4-FFF2-40B4-BE49-F238E27FC236}">
                    <a16:creationId xmlns:a16="http://schemas.microsoft.com/office/drawing/2014/main" id="{9C0E9D6A-47FD-654F-0C8D-D2E15E148063}"/>
                  </a:ext>
                </a:extLst>
              </p:cNvPr>
              <p:cNvGrpSpPr/>
              <p:nvPr/>
            </p:nvGrpSpPr>
            <p:grpSpPr>
              <a:xfrm>
                <a:off x="5519199" y="9078198"/>
                <a:ext cx="1088100" cy="876088"/>
                <a:chOff x="5519199" y="9078198"/>
                <a:chExt cx="1088100" cy="876088"/>
              </a:xfrm>
            </p:grpSpPr>
            <p:sp>
              <p:nvSpPr>
                <p:cNvPr id="150" name="Oval 149">
                  <a:extLst>
                    <a:ext uri="{FF2B5EF4-FFF2-40B4-BE49-F238E27FC236}">
                      <a16:creationId xmlns:a16="http://schemas.microsoft.com/office/drawing/2014/main" id="{23995269-1947-AA93-7009-56BF57589B4F}"/>
                    </a:ext>
                  </a:extLst>
                </p:cNvPr>
                <p:cNvSpPr/>
                <p:nvPr/>
              </p:nvSpPr>
              <p:spPr>
                <a:xfrm>
                  <a:off x="5624802" y="9078198"/>
                  <a:ext cx="876894" cy="876088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N" sz="1600" dirty="0">
                    <a:latin typeface="Bell MT" panose="02020503060305020303" pitchFamily="18" charset="77"/>
                  </a:endParaRPr>
                </a:p>
              </p:txBody>
            </p:sp>
            <p:sp>
              <p:nvSpPr>
                <p:cNvPr id="151" name="TextBox 150">
                  <a:extLst>
                    <a:ext uri="{FF2B5EF4-FFF2-40B4-BE49-F238E27FC236}">
                      <a16:creationId xmlns:a16="http://schemas.microsoft.com/office/drawing/2014/main" id="{A6607295-9876-80FC-6E6F-BC32DAFEC0F1}"/>
                    </a:ext>
                  </a:extLst>
                </p:cNvPr>
                <p:cNvSpPr txBox="1"/>
                <p:nvPr/>
              </p:nvSpPr>
              <p:spPr>
                <a:xfrm>
                  <a:off x="5519199" y="9285409"/>
                  <a:ext cx="10881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CN" sz="2400" dirty="0">
                      <a:solidFill>
                        <a:schemeClr val="bg1"/>
                      </a:solidFill>
                      <a:latin typeface="Bell MT" panose="02020503060305020303" pitchFamily="18" charset="77"/>
                    </a:rPr>
                    <a:t>Text</a:t>
                  </a:r>
                  <a:endParaRPr lang="en-CN" dirty="0">
                    <a:solidFill>
                      <a:schemeClr val="bg1"/>
                    </a:solidFill>
                    <a:latin typeface="Bell MT" panose="02020503060305020303" pitchFamily="18" charset="77"/>
                  </a:endParaRPr>
                </a:p>
              </p:txBody>
            </p:sp>
          </p:grpSp>
          <p:cxnSp>
            <p:nvCxnSpPr>
              <p:cNvPr id="146" name="Straight Arrow Connector 145">
                <a:extLst>
                  <a:ext uri="{FF2B5EF4-FFF2-40B4-BE49-F238E27FC236}">
                    <a16:creationId xmlns:a16="http://schemas.microsoft.com/office/drawing/2014/main" id="{A0724F80-6DC9-27FB-ED8C-C436FCE122B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923082" y="8201976"/>
                <a:ext cx="2648919" cy="1203590"/>
              </a:xfrm>
              <a:prstGeom prst="straightConnector1">
                <a:avLst/>
              </a:prstGeom>
              <a:ln w="4445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Arrow Connector 146">
                <a:extLst>
                  <a:ext uri="{FF2B5EF4-FFF2-40B4-BE49-F238E27FC236}">
                    <a16:creationId xmlns:a16="http://schemas.microsoft.com/office/drawing/2014/main" id="{FCDF49F3-4F6B-B415-7697-F28B786D5C2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551860" y="8169215"/>
                <a:ext cx="1213451" cy="908982"/>
              </a:xfrm>
              <a:prstGeom prst="straightConnector1">
                <a:avLst/>
              </a:prstGeom>
              <a:ln w="4445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Arrow Connector 147">
                <a:extLst>
                  <a:ext uri="{FF2B5EF4-FFF2-40B4-BE49-F238E27FC236}">
                    <a16:creationId xmlns:a16="http://schemas.microsoft.com/office/drawing/2014/main" id="{27A8A99C-7ADD-6DA8-55D0-A911198C794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371534" y="8122987"/>
                <a:ext cx="1273450" cy="955210"/>
              </a:xfrm>
              <a:prstGeom prst="straightConnector1">
                <a:avLst/>
              </a:prstGeom>
              <a:ln w="4445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Arrow Connector 148">
                <a:extLst>
                  <a:ext uri="{FF2B5EF4-FFF2-40B4-BE49-F238E27FC236}">
                    <a16:creationId xmlns:a16="http://schemas.microsoft.com/office/drawing/2014/main" id="{0BF48BBF-F6B8-FB49-B714-CF99BC95B5E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501696" y="8122986"/>
                <a:ext cx="2701720" cy="1296047"/>
              </a:xfrm>
              <a:prstGeom prst="straightConnector1">
                <a:avLst/>
              </a:prstGeom>
              <a:ln w="4445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E38FC3C1-A145-5D37-C444-63F68AFB3A7F}"/>
                </a:ext>
              </a:extLst>
            </p:cNvPr>
            <p:cNvSpPr txBox="1"/>
            <p:nvPr/>
          </p:nvSpPr>
          <p:spPr>
            <a:xfrm>
              <a:off x="995027" y="7191871"/>
              <a:ext cx="7874573" cy="49244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600" b="1" dirty="0">
                  <a:solidFill>
                    <a:schemeClr val="tx2">
                      <a:lumMod val="50000"/>
                      <a:lumOff val="50000"/>
                    </a:schemeClr>
                  </a:solidFill>
                  <a:latin typeface="Bell MT" panose="02020503060305020303" pitchFamily="18" charset="77"/>
                </a:rPr>
                <a:t>Math Model: Conditional Markov Chain</a:t>
              </a:r>
              <a:endParaRPr lang="en-CN" sz="2600" b="1" dirty="0">
                <a:solidFill>
                  <a:schemeClr val="tx2">
                    <a:lumMod val="50000"/>
                    <a:lumOff val="50000"/>
                  </a:schemeClr>
                </a:solidFill>
                <a:latin typeface="Bell MT" panose="02020503060305020303" pitchFamily="18" charset="77"/>
              </a:endParaRPr>
            </a:p>
          </p:txBody>
        </p:sp>
      </p:grpSp>
      <p:grpSp>
        <p:nvGrpSpPr>
          <p:cNvPr id="327" name="Group 326">
            <a:extLst>
              <a:ext uri="{FF2B5EF4-FFF2-40B4-BE49-F238E27FC236}">
                <a16:creationId xmlns:a16="http://schemas.microsoft.com/office/drawing/2014/main" id="{EC10D5D8-BA8D-A2E1-5B66-795FF0741352}"/>
              </a:ext>
            </a:extLst>
          </p:cNvPr>
          <p:cNvGrpSpPr/>
          <p:nvPr/>
        </p:nvGrpSpPr>
        <p:grpSpPr>
          <a:xfrm>
            <a:off x="8910534" y="788234"/>
            <a:ext cx="9621438" cy="6264831"/>
            <a:chOff x="8910534" y="788234"/>
            <a:chExt cx="9621438" cy="6264831"/>
          </a:xfrm>
        </p:grpSpPr>
        <p:sp>
          <p:nvSpPr>
            <p:cNvPr id="239" name="TextBox 238">
              <a:extLst>
                <a:ext uri="{FF2B5EF4-FFF2-40B4-BE49-F238E27FC236}">
                  <a16:creationId xmlns:a16="http://schemas.microsoft.com/office/drawing/2014/main" id="{ED379234-87C2-77D6-84C5-63E1540CB9FE}"/>
                </a:ext>
              </a:extLst>
            </p:cNvPr>
            <p:cNvSpPr txBox="1"/>
            <p:nvPr/>
          </p:nvSpPr>
          <p:spPr>
            <a:xfrm>
              <a:off x="8910534" y="788234"/>
              <a:ext cx="7874573" cy="49244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600" b="1" dirty="0">
                  <a:solidFill>
                    <a:schemeClr val="tx2">
                      <a:lumMod val="50000"/>
                      <a:lumOff val="50000"/>
                    </a:schemeClr>
                  </a:solidFill>
                  <a:latin typeface="Bell MT" panose="02020503060305020303" pitchFamily="18" charset="77"/>
                </a:rPr>
                <a:t>Neural Network Model: GNSNet</a:t>
              </a:r>
              <a:endParaRPr lang="en-CN" sz="2600" b="1" dirty="0">
                <a:solidFill>
                  <a:schemeClr val="tx2">
                    <a:lumMod val="50000"/>
                    <a:lumOff val="50000"/>
                  </a:schemeClr>
                </a:solidFill>
                <a:latin typeface="Bell MT" panose="02020503060305020303" pitchFamily="18" charset="77"/>
              </a:endParaRPr>
            </a:p>
          </p:txBody>
        </p:sp>
        <p:grpSp>
          <p:nvGrpSpPr>
            <p:cNvPr id="326" name="Group 325">
              <a:extLst>
                <a:ext uri="{FF2B5EF4-FFF2-40B4-BE49-F238E27FC236}">
                  <a16:creationId xmlns:a16="http://schemas.microsoft.com/office/drawing/2014/main" id="{AE714A59-0D1E-D6B1-2C0E-2C6E7CDE8CCD}"/>
                </a:ext>
              </a:extLst>
            </p:cNvPr>
            <p:cNvGrpSpPr/>
            <p:nvPr/>
          </p:nvGrpSpPr>
          <p:grpSpPr>
            <a:xfrm>
              <a:off x="9127196" y="1507007"/>
              <a:ext cx="9404776" cy="5546058"/>
              <a:chOff x="8822396" y="1507007"/>
              <a:chExt cx="9404776" cy="5546058"/>
            </a:xfrm>
          </p:grpSpPr>
          <p:grpSp>
            <p:nvGrpSpPr>
              <p:cNvPr id="240" name="Group 239">
                <a:extLst>
                  <a:ext uri="{FF2B5EF4-FFF2-40B4-BE49-F238E27FC236}">
                    <a16:creationId xmlns:a16="http://schemas.microsoft.com/office/drawing/2014/main" id="{8D60F265-7E7A-2B39-7B1F-891BDD19A084}"/>
                  </a:ext>
                </a:extLst>
              </p:cNvPr>
              <p:cNvGrpSpPr/>
              <p:nvPr/>
            </p:nvGrpSpPr>
            <p:grpSpPr>
              <a:xfrm>
                <a:off x="13694362" y="2143747"/>
                <a:ext cx="868706" cy="194416"/>
                <a:chOff x="5294904" y="3852850"/>
                <a:chExt cx="868706" cy="194416"/>
              </a:xfrm>
            </p:grpSpPr>
            <p:sp>
              <p:nvSpPr>
                <p:cNvPr id="295" name="Oval 294">
                  <a:extLst>
                    <a:ext uri="{FF2B5EF4-FFF2-40B4-BE49-F238E27FC236}">
                      <a16:creationId xmlns:a16="http://schemas.microsoft.com/office/drawing/2014/main" id="{8CEAC37A-6C7F-9CEC-0B5A-0B0094EA6055}"/>
                    </a:ext>
                  </a:extLst>
                </p:cNvPr>
                <p:cNvSpPr/>
                <p:nvPr/>
              </p:nvSpPr>
              <p:spPr>
                <a:xfrm flipV="1">
                  <a:off x="5294904" y="3852850"/>
                  <a:ext cx="198146" cy="194416"/>
                </a:xfrm>
                <a:prstGeom prst="ellipse">
                  <a:avLst/>
                </a:prstGeom>
                <a:solidFill>
                  <a:schemeClr val="tx2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N" sz="2400" dirty="0"/>
                </a:p>
              </p:txBody>
            </p:sp>
            <p:sp>
              <p:nvSpPr>
                <p:cNvPr id="296" name="Oval 295">
                  <a:extLst>
                    <a:ext uri="{FF2B5EF4-FFF2-40B4-BE49-F238E27FC236}">
                      <a16:creationId xmlns:a16="http://schemas.microsoft.com/office/drawing/2014/main" id="{DC99CB4A-2C9C-A218-7135-6461A599738D}"/>
                    </a:ext>
                  </a:extLst>
                </p:cNvPr>
                <p:cNvSpPr/>
                <p:nvPr/>
              </p:nvSpPr>
              <p:spPr>
                <a:xfrm flipV="1">
                  <a:off x="5630184" y="3852850"/>
                  <a:ext cx="198146" cy="194416"/>
                </a:xfrm>
                <a:prstGeom prst="ellipse">
                  <a:avLst/>
                </a:prstGeom>
                <a:solidFill>
                  <a:schemeClr val="tx2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N" sz="2400" dirty="0"/>
                </a:p>
              </p:txBody>
            </p:sp>
            <p:sp>
              <p:nvSpPr>
                <p:cNvPr id="297" name="Oval 296">
                  <a:extLst>
                    <a:ext uri="{FF2B5EF4-FFF2-40B4-BE49-F238E27FC236}">
                      <a16:creationId xmlns:a16="http://schemas.microsoft.com/office/drawing/2014/main" id="{350211D4-A3E3-7D66-76FC-9D9FA7417D05}"/>
                    </a:ext>
                  </a:extLst>
                </p:cNvPr>
                <p:cNvSpPr/>
                <p:nvPr/>
              </p:nvSpPr>
              <p:spPr>
                <a:xfrm flipV="1">
                  <a:off x="5965464" y="3852850"/>
                  <a:ext cx="198146" cy="194416"/>
                </a:xfrm>
                <a:prstGeom prst="ellipse">
                  <a:avLst/>
                </a:prstGeom>
                <a:solidFill>
                  <a:schemeClr val="tx2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N" sz="2400" dirty="0"/>
                </a:p>
              </p:txBody>
            </p:sp>
          </p:grpSp>
          <p:cxnSp>
            <p:nvCxnSpPr>
              <p:cNvPr id="241" name="Straight Arrow Connector 240">
                <a:extLst>
                  <a:ext uri="{FF2B5EF4-FFF2-40B4-BE49-F238E27FC236}">
                    <a16:creationId xmlns:a16="http://schemas.microsoft.com/office/drawing/2014/main" id="{712DBA0B-69B9-8B16-C0CE-51713788D59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1050279" y="4597935"/>
                <a:ext cx="2648919" cy="1203590"/>
              </a:xfrm>
              <a:prstGeom prst="straightConnector1">
                <a:avLst/>
              </a:prstGeom>
              <a:ln w="4445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Arrow Connector 241">
                <a:extLst>
                  <a:ext uri="{FF2B5EF4-FFF2-40B4-BE49-F238E27FC236}">
                    <a16:creationId xmlns:a16="http://schemas.microsoft.com/office/drawing/2014/main" id="{05D1D9A3-04CF-9A83-08C2-45CF3AF97C5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679057" y="4565174"/>
                <a:ext cx="1213451" cy="908982"/>
              </a:xfrm>
              <a:prstGeom prst="straightConnector1">
                <a:avLst/>
              </a:prstGeom>
              <a:ln w="4445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Arrow Connector 242">
                <a:extLst>
                  <a:ext uri="{FF2B5EF4-FFF2-40B4-BE49-F238E27FC236}">
                    <a16:creationId xmlns:a16="http://schemas.microsoft.com/office/drawing/2014/main" id="{9DD40E18-9718-79A6-7B83-EC25E0BAD1B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498731" y="4518946"/>
                <a:ext cx="1273450" cy="955210"/>
              </a:xfrm>
              <a:prstGeom prst="straightConnector1">
                <a:avLst/>
              </a:prstGeom>
              <a:ln w="4445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Arrow Connector 243">
                <a:extLst>
                  <a:ext uri="{FF2B5EF4-FFF2-40B4-BE49-F238E27FC236}">
                    <a16:creationId xmlns:a16="http://schemas.microsoft.com/office/drawing/2014/main" id="{3ECB0137-5491-263D-C40E-751608F2DAD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628893" y="4518945"/>
                <a:ext cx="2701720" cy="1296047"/>
              </a:xfrm>
              <a:prstGeom prst="straightConnector1">
                <a:avLst/>
              </a:prstGeom>
              <a:ln w="4445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5" name="Oval 244">
                <a:extLst>
                  <a:ext uri="{FF2B5EF4-FFF2-40B4-BE49-F238E27FC236}">
                    <a16:creationId xmlns:a16="http://schemas.microsoft.com/office/drawing/2014/main" id="{B9C56BD6-5DD8-7F4A-E91F-B38E39D9EB97}"/>
                  </a:ext>
                </a:extLst>
              </p:cNvPr>
              <p:cNvSpPr/>
              <p:nvPr/>
            </p:nvSpPr>
            <p:spPr>
              <a:xfrm>
                <a:off x="10395978" y="3371499"/>
                <a:ext cx="876894" cy="876088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N" sz="2400" dirty="0">
                    <a:latin typeface="Bell MT" panose="02020503060305020303" pitchFamily="18" charset="77"/>
                  </a:rPr>
                  <a:t>H</a:t>
                </a:r>
                <a:r>
                  <a:rPr lang="en-CN" sz="1000" dirty="0">
                    <a:latin typeface="Bell MT" panose="02020503060305020303" pitchFamily="18" charset="77"/>
                  </a:rPr>
                  <a:t>T</a:t>
                </a:r>
                <a:r>
                  <a:rPr lang="en-CN" sz="700" dirty="0">
                    <a:latin typeface="Bell MT" panose="02020503060305020303" pitchFamily="18" charset="77"/>
                  </a:rPr>
                  <a:t>0</a:t>
                </a:r>
                <a:endParaRPr lang="en-CN" sz="2400" dirty="0">
                  <a:latin typeface="Bell MT" panose="02020503060305020303" pitchFamily="18" charset="77"/>
                </a:endParaRPr>
              </a:p>
            </p:txBody>
          </p:sp>
          <p:sp>
            <p:nvSpPr>
              <p:cNvPr id="246" name="Oval 245">
                <a:extLst>
                  <a:ext uri="{FF2B5EF4-FFF2-40B4-BE49-F238E27FC236}">
                    <a16:creationId xmlns:a16="http://schemas.microsoft.com/office/drawing/2014/main" id="{CB421E73-7F65-5161-5C36-009A47A98843}"/>
                  </a:ext>
                </a:extLst>
              </p:cNvPr>
              <p:cNvSpPr/>
              <p:nvPr/>
            </p:nvSpPr>
            <p:spPr>
              <a:xfrm>
                <a:off x="11993059" y="3371499"/>
                <a:ext cx="876894" cy="876088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N" sz="2400" dirty="0">
                    <a:latin typeface="Bell MT" panose="02020503060305020303" pitchFamily="18" charset="77"/>
                  </a:rPr>
                  <a:t>H</a:t>
                </a:r>
                <a:r>
                  <a:rPr lang="en-CN" sz="1000" dirty="0">
                    <a:latin typeface="Bell MT" panose="02020503060305020303" pitchFamily="18" charset="77"/>
                  </a:rPr>
                  <a:t>T</a:t>
                </a:r>
                <a:r>
                  <a:rPr lang="en-CN" sz="700" dirty="0">
                    <a:latin typeface="Bell MT" panose="02020503060305020303" pitchFamily="18" charset="77"/>
                  </a:rPr>
                  <a:t>1</a:t>
                </a:r>
                <a:endParaRPr lang="en-CN" sz="2400" dirty="0">
                  <a:latin typeface="Bell MT" panose="02020503060305020303" pitchFamily="18" charset="77"/>
                </a:endParaRPr>
              </a:p>
            </p:txBody>
          </p:sp>
          <p:sp>
            <p:nvSpPr>
              <p:cNvPr id="247" name="Oval 246">
                <a:extLst>
                  <a:ext uri="{FF2B5EF4-FFF2-40B4-BE49-F238E27FC236}">
                    <a16:creationId xmlns:a16="http://schemas.microsoft.com/office/drawing/2014/main" id="{B57081C8-DECF-0C42-B272-D887867422AF}"/>
                  </a:ext>
                </a:extLst>
              </p:cNvPr>
              <p:cNvSpPr/>
              <p:nvPr/>
            </p:nvSpPr>
            <p:spPr>
              <a:xfrm>
                <a:off x="15583059" y="3362688"/>
                <a:ext cx="876894" cy="876088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N" sz="2400" dirty="0">
                    <a:latin typeface="Bell MT" panose="02020503060305020303" pitchFamily="18" charset="77"/>
                  </a:rPr>
                  <a:t>H</a:t>
                </a:r>
                <a:r>
                  <a:rPr lang="en-CN" sz="1000" dirty="0">
                    <a:latin typeface="Bell MT" panose="02020503060305020303" pitchFamily="18" charset="77"/>
                  </a:rPr>
                  <a:t>T</a:t>
                </a:r>
                <a:r>
                  <a:rPr lang="en-CN" sz="600" dirty="0">
                    <a:latin typeface="Bell MT" panose="02020503060305020303" pitchFamily="18" charset="77"/>
                  </a:rPr>
                  <a:t>k-1</a:t>
                </a:r>
                <a:endParaRPr lang="en-CN" sz="2400" dirty="0">
                  <a:latin typeface="Bell MT" panose="02020503060305020303" pitchFamily="18" charset="77"/>
                </a:endParaRPr>
              </a:p>
            </p:txBody>
          </p:sp>
          <p:sp>
            <p:nvSpPr>
              <p:cNvPr id="248" name="Oval 247">
                <a:extLst>
                  <a:ext uri="{FF2B5EF4-FFF2-40B4-BE49-F238E27FC236}">
                    <a16:creationId xmlns:a16="http://schemas.microsoft.com/office/drawing/2014/main" id="{2104F057-3F86-815B-FDC8-7066DF0F2F32}"/>
                  </a:ext>
                </a:extLst>
              </p:cNvPr>
              <p:cNvSpPr/>
              <p:nvPr/>
            </p:nvSpPr>
            <p:spPr>
              <a:xfrm>
                <a:off x="17180140" y="3371499"/>
                <a:ext cx="876894" cy="876088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N" sz="2400" dirty="0">
                    <a:latin typeface="Bell MT" panose="02020503060305020303" pitchFamily="18" charset="77"/>
                  </a:rPr>
                  <a:t>H</a:t>
                </a:r>
                <a:r>
                  <a:rPr lang="en-CN" sz="1000" dirty="0">
                    <a:latin typeface="Bell MT" panose="02020503060305020303" pitchFamily="18" charset="77"/>
                  </a:rPr>
                  <a:t>T</a:t>
                </a:r>
                <a:r>
                  <a:rPr lang="en-CN" sz="600" dirty="0">
                    <a:latin typeface="Bell MT" panose="02020503060305020303" pitchFamily="18" charset="77"/>
                  </a:rPr>
                  <a:t>k</a:t>
                </a:r>
                <a:endParaRPr lang="en-CN" sz="2400" dirty="0">
                  <a:latin typeface="Bell MT" panose="02020503060305020303" pitchFamily="18" charset="77"/>
                </a:endParaRPr>
              </a:p>
            </p:txBody>
          </p:sp>
          <p:pic>
            <p:nvPicPr>
              <p:cNvPr id="249" name="Graphic 248" descr="Arrow Down with solid fill">
                <a:extLst>
                  <a:ext uri="{FF2B5EF4-FFF2-40B4-BE49-F238E27FC236}">
                    <a16:creationId xmlns:a16="http://schemas.microsoft.com/office/drawing/2014/main" id="{C2681968-68A7-4BD4-AE0F-A3105F2C1F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 rot="16200000">
                <a:off x="11312925" y="3519983"/>
                <a:ext cx="640080" cy="579120"/>
              </a:xfrm>
              <a:prstGeom prst="rect">
                <a:avLst/>
              </a:prstGeom>
            </p:spPr>
          </p:pic>
          <p:pic>
            <p:nvPicPr>
              <p:cNvPr id="250" name="Graphic 249" descr="Arrow Down with solid fill">
                <a:extLst>
                  <a:ext uri="{FF2B5EF4-FFF2-40B4-BE49-F238E27FC236}">
                    <a16:creationId xmlns:a16="http://schemas.microsoft.com/office/drawing/2014/main" id="{5D6EBB02-AF4A-29E5-40FC-BE0426B8D88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 rot="16200000">
                <a:off x="12910006" y="3519983"/>
                <a:ext cx="640080" cy="579120"/>
              </a:xfrm>
              <a:prstGeom prst="rect">
                <a:avLst/>
              </a:prstGeom>
            </p:spPr>
          </p:pic>
          <p:grpSp>
            <p:nvGrpSpPr>
              <p:cNvPr id="251" name="Group 250">
                <a:extLst>
                  <a:ext uri="{FF2B5EF4-FFF2-40B4-BE49-F238E27FC236}">
                    <a16:creationId xmlns:a16="http://schemas.microsoft.com/office/drawing/2014/main" id="{2B30BA43-3248-C07E-47E9-FED48BFACC48}"/>
                  </a:ext>
                </a:extLst>
              </p:cNvPr>
              <p:cNvGrpSpPr/>
              <p:nvPr/>
            </p:nvGrpSpPr>
            <p:grpSpPr>
              <a:xfrm>
                <a:off x="13694362" y="3712335"/>
                <a:ext cx="868706" cy="194416"/>
                <a:chOff x="5294904" y="3852850"/>
                <a:chExt cx="868706" cy="194416"/>
              </a:xfrm>
            </p:grpSpPr>
            <p:sp>
              <p:nvSpPr>
                <p:cNvPr id="292" name="Oval 291">
                  <a:extLst>
                    <a:ext uri="{FF2B5EF4-FFF2-40B4-BE49-F238E27FC236}">
                      <a16:creationId xmlns:a16="http://schemas.microsoft.com/office/drawing/2014/main" id="{4228A176-17B0-E9CF-83C7-8F68717341E7}"/>
                    </a:ext>
                  </a:extLst>
                </p:cNvPr>
                <p:cNvSpPr/>
                <p:nvPr/>
              </p:nvSpPr>
              <p:spPr>
                <a:xfrm flipV="1">
                  <a:off x="5294904" y="3852850"/>
                  <a:ext cx="198146" cy="194416"/>
                </a:xfrm>
                <a:prstGeom prst="ellipse">
                  <a:avLst/>
                </a:prstGeom>
                <a:solidFill>
                  <a:schemeClr val="tx2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N" sz="2400" dirty="0"/>
                </a:p>
              </p:txBody>
            </p:sp>
            <p:sp>
              <p:nvSpPr>
                <p:cNvPr id="293" name="Oval 292">
                  <a:extLst>
                    <a:ext uri="{FF2B5EF4-FFF2-40B4-BE49-F238E27FC236}">
                      <a16:creationId xmlns:a16="http://schemas.microsoft.com/office/drawing/2014/main" id="{33C79F1E-45FE-99D9-F24D-4293A9E53AEA}"/>
                    </a:ext>
                  </a:extLst>
                </p:cNvPr>
                <p:cNvSpPr/>
                <p:nvPr/>
              </p:nvSpPr>
              <p:spPr>
                <a:xfrm flipV="1">
                  <a:off x="5630184" y="3852850"/>
                  <a:ext cx="198146" cy="194416"/>
                </a:xfrm>
                <a:prstGeom prst="ellipse">
                  <a:avLst/>
                </a:prstGeom>
                <a:solidFill>
                  <a:schemeClr val="tx2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N" sz="2400" dirty="0"/>
                </a:p>
              </p:txBody>
            </p:sp>
            <p:sp>
              <p:nvSpPr>
                <p:cNvPr id="294" name="Oval 293">
                  <a:extLst>
                    <a:ext uri="{FF2B5EF4-FFF2-40B4-BE49-F238E27FC236}">
                      <a16:creationId xmlns:a16="http://schemas.microsoft.com/office/drawing/2014/main" id="{DF48B7DC-2B0A-126D-D536-99A6671F21ED}"/>
                    </a:ext>
                  </a:extLst>
                </p:cNvPr>
                <p:cNvSpPr/>
                <p:nvPr/>
              </p:nvSpPr>
              <p:spPr>
                <a:xfrm flipV="1">
                  <a:off x="5965464" y="3852850"/>
                  <a:ext cx="198146" cy="194416"/>
                </a:xfrm>
                <a:prstGeom prst="ellipse">
                  <a:avLst/>
                </a:prstGeom>
                <a:solidFill>
                  <a:schemeClr val="tx2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N" sz="2400" dirty="0"/>
                </a:p>
              </p:txBody>
            </p:sp>
          </p:grpSp>
          <p:pic>
            <p:nvPicPr>
              <p:cNvPr id="252" name="Graphic 251" descr="Arrow Down with solid fill">
                <a:extLst>
                  <a:ext uri="{FF2B5EF4-FFF2-40B4-BE49-F238E27FC236}">
                    <a16:creationId xmlns:a16="http://schemas.microsoft.com/office/drawing/2014/main" id="{E1C5CC83-9903-A93E-70E0-E7354C4F31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 rot="16200000">
                <a:off x="14716244" y="3519983"/>
                <a:ext cx="640080" cy="579120"/>
              </a:xfrm>
              <a:prstGeom prst="rect">
                <a:avLst/>
              </a:prstGeom>
            </p:spPr>
          </p:pic>
          <p:pic>
            <p:nvPicPr>
              <p:cNvPr id="253" name="Graphic 252" descr="Arrow Down with solid fill">
                <a:extLst>
                  <a:ext uri="{FF2B5EF4-FFF2-40B4-BE49-F238E27FC236}">
                    <a16:creationId xmlns:a16="http://schemas.microsoft.com/office/drawing/2014/main" id="{123374B4-2BBC-67EC-F085-C30CA64E369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 rot="16200000">
                <a:off x="16507492" y="3519983"/>
                <a:ext cx="640080" cy="579120"/>
              </a:xfrm>
              <a:prstGeom prst="rect">
                <a:avLst/>
              </a:prstGeom>
            </p:spPr>
          </p:pic>
          <p:grpSp>
            <p:nvGrpSpPr>
              <p:cNvPr id="254" name="Group 253">
                <a:extLst>
                  <a:ext uri="{FF2B5EF4-FFF2-40B4-BE49-F238E27FC236}">
                    <a16:creationId xmlns:a16="http://schemas.microsoft.com/office/drawing/2014/main" id="{6409B54F-B2B9-400A-BB1D-B382CE02FF89}"/>
                  </a:ext>
                </a:extLst>
              </p:cNvPr>
              <p:cNvGrpSpPr/>
              <p:nvPr/>
            </p:nvGrpSpPr>
            <p:grpSpPr>
              <a:xfrm>
                <a:off x="10225840" y="1947691"/>
                <a:ext cx="1217170" cy="586528"/>
                <a:chOff x="4535659" y="5223092"/>
                <a:chExt cx="1217170" cy="586528"/>
              </a:xfrm>
            </p:grpSpPr>
            <p:sp>
              <p:nvSpPr>
                <p:cNvPr id="290" name="Oval 289">
                  <a:extLst>
                    <a:ext uri="{FF2B5EF4-FFF2-40B4-BE49-F238E27FC236}">
                      <a16:creationId xmlns:a16="http://schemas.microsoft.com/office/drawing/2014/main" id="{9467D152-A07F-912D-1FBA-6F55C8CFE253}"/>
                    </a:ext>
                  </a:extLst>
                </p:cNvPr>
                <p:cNvSpPr/>
                <p:nvPr/>
              </p:nvSpPr>
              <p:spPr>
                <a:xfrm>
                  <a:off x="4535659" y="5223092"/>
                  <a:ext cx="577090" cy="586528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CN" sz="1400" dirty="0">
                      <a:latin typeface="Bell MT" panose="02020503060305020303" pitchFamily="18" charset="77"/>
                    </a:rPr>
                    <a:t>X</a:t>
                  </a:r>
                  <a:r>
                    <a:rPr lang="en-CN" sz="600" dirty="0">
                      <a:latin typeface="Bell MT" panose="02020503060305020303" pitchFamily="18" charset="77"/>
                    </a:rPr>
                    <a:t>T</a:t>
                  </a:r>
                  <a:r>
                    <a:rPr lang="en-CN" sz="500" dirty="0">
                      <a:latin typeface="Bell MT" panose="02020503060305020303" pitchFamily="18" charset="77"/>
                    </a:rPr>
                    <a:t>0</a:t>
                  </a:r>
                  <a:endParaRPr lang="en-CN" sz="1400" dirty="0">
                    <a:latin typeface="Bell MT" panose="02020503060305020303" pitchFamily="18" charset="77"/>
                  </a:endParaRPr>
                </a:p>
              </p:txBody>
            </p:sp>
            <p:sp>
              <p:nvSpPr>
                <p:cNvPr id="291" name="Oval 290">
                  <a:extLst>
                    <a:ext uri="{FF2B5EF4-FFF2-40B4-BE49-F238E27FC236}">
                      <a16:creationId xmlns:a16="http://schemas.microsoft.com/office/drawing/2014/main" id="{0BAD3FEE-3CBB-72CE-16A5-154EE00BA80B}"/>
                    </a:ext>
                  </a:extLst>
                </p:cNvPr>
                <p:cNvSpPr/>
                <p:nvPr/>
              </p:nvSpPr>
              <p:spPr>
                <a:xfrm>
                  <a:off x="5175739" y="5223092"/>
                  <a:ext cx="577090" cy="586528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CN" sz="1400" dirty="0">
                      <a:latin typeface="Bell MT" panose="02020503060305020303" pitchFamily="18" charset="77"/>
                    </a:rPr>
                    <a:t>N</a:t>
                  </a:r>
                  <a:r>
                    <a:rPr lang="en-CN" sz="600" dirty="0">
                      <a:latin typeface="Bell MT" panose="02020503060305020303" pitchFamily="18" charset="77"/>
                    </a:rPr>
                    <a:t>T</a:t>
                  </a:r>
                  <a:r>
                    <a:rPr lang="en-CN" sz="500" dirty="0">
                      <a:latin typeface="Bell MT" panose="02020503060305020303" pitchFamily="18" charset="77"/>
                    </a:rPr>
                    <a:t>0</a:t>
                  </a:r>
                  <a:endParaRPr lang="en-CN" sz="1400" dirty="0">
                    <a:latin typeface="Bell MT" panose="02020503060305020303" pitchFamily="18" charset="77"/>
                  </a:endParaRPr>
                </a:p>
              </p:txBody>
            </p:sp>
          </p:grpSp>
          <p:grpSp>
            <p:nvGrpSpPr>
              <p:cNvPr id="255" name="Group 254">
                <a:extLst>
                  <a:ext uri="{FF2B5EF4-FFF2-40B4-BE49-F238E27FC236}">
                    <a16:creationId xmlns:a16="http://schemas.microsoft.com/office/drawing/2014/main" id="{BDB7F7E9-C3D0-A610-FFE3-C9CFE254E432}"/>
                  </a:ext>
                </a:extLst>
              </p:cNvPr>
              <p:cNvGrpSpPr/>
              <p:nvPr/>
            </p:nvGrpSpPr>
            <p:grpSpPr>
              <a:xfrm>
                <a:off x="10378587" y="2676206"/>
                <a:ext cx="974666" cy="579120"/>
                <a:chOff x="4626707" y="5938700"/>
                <a:chExt cx="974666" cy="579120"/>
              </a:xfrm>
            </p:grpSpPr>
            <p:pic>
              <p:nvPicPr>
                <p:cNvPr id="288" name="Graphic 287" descr="Arrow Down with solid fill">
                  <a:extLst>
                    <a:ext uri="{FF2B5EF4-FFF2-40B4-BE49-F238E27FC236}">
                      <a16:creationId xmlns:a16="http://schemas.microsoft.com/office/drawing/2014/main" id="{42197E1C-F75C-1D8C-9D2A-097AD6EE9D2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626707" y="5938700"/>
                  <a:ext cx="640080" cy="579120"/>
                </a:xfrm>
                <a:prstGeom prst="rect">
                  <a:avLst/>
                </a:prstGeom>
              </p:spPr>
            </p:pic>
            <p:pic>
              <p:nvPicPr>
                <p:cNvPr id="289" name="Graphic 288" descr="Arrow Down with solid fill">
                  <a:extLst>
                    <a:ext uri="{FF2B5EF4-FFF2-40B4-BE49-F238E27FC236}">
                      <a16:creationId xmlns:a16="http://schemas.microsoft.com/office/drawing/2014/main" id="{B305863D-A088-CE9D-784E-4A61BF25F01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  <a:stretch>
                  <a:fillRect/>
                </a:stretch>
              </p:blipFill>
              <p:spPr>
                <a:xfrm rot="10800000">
                  <a:off x="4961293" y="5938700"/>
                  <a:ext cx="640080" cy="579120"/>
                </a:xfrm>
                <a:prstGeom prst="rect">
                  <a:avLst/>
                </a:prstGeom>
              </p:spPr>
            </p:pic>
          </p:grpSp>
          <p:grpSp>
            <p:nvGrpSpPr>
              <p:cNvPr id="256" name="Group 255">
                <a:extLst>
                  <a:ext uri="{FF2B5EF4-FFF2-40B4-BE49-F238E27FC236}">
                    <a16:creationId xmlns:a16="http://schemas.microsoft.com/office/drawing/2014/main" id="{B698D48B-6C3E-E782-BF23-FA224864973A}"/>
                  </a:ext>
                </a:extLst>
              </p:cNvPr>
              <p:cNvGrpSpPr/>
              <p:nvPr/>
            </p:nvGrpSpPr>
            <p:grpSpPr>
              <a:xfrm>
                <a:off x="11822921" y="1947691"/>
                <a:ext cx="1217170" cy="586528"/>
                <a:chOff x="4535659" y="5223092"/>
                <a:chExt cx="1217170" cy="586528"/>
              </a:xfrm>
            </p:grpSpPr>
            <p:sp>
              <p:nvSpPr>
                <p:cNvPr id="286" name="Oval 285">
                  <a:extLst>
                    <a:ext uri="{FF2B5EF4-FFF2-40B4-BE49-F238E27FC236}">
                      <a16:creationId xmlns:a16="http://schemas.microsoft.com/office/drawing/2014/main" id="{877B131C-1EC1-4E8E-2B90-B31B88D07863}"/>
                    </a:ext>
                  </a:extLst>
                </p:cNvPr>
                <p:cNvSpPr/>
                <p:nvPr/>
              </p:nvSpPr>
              <p:spPr>
                <a:xfrm>
                  <a:off x="4535659" y="5223092"/>
                  <a:ext cx="577090" cy="586528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CN" sz="1400" dirty="0">
                      <a:latin typeface="Bell MT" panose="02020503060305020303" pitchFamily="18" charset="77"/>
                    </a:rPr>
                    <a:t>X</a:t>
                  </a:r>
                  <a:r>
                    <a:rPr lang="en-CN" sz="600" dirty="0">
                      <a:latin typeface="Bell MT" panose="02020503060305020303" pitchFamily="18" charset="77"/>
                    </a:rPr>
                    <a:t>T</a:t>
                  </a:r>
                  <a:r>
                    <a:rPr lang="en-CN" sz="500" dirty="0">
                      <a:latin typeface="Bell MT" panose="02020503060305020303" pitchFamily="18" charset="77"/>
                    </a:rPr>
                    <a:t>1</a:t>
                  </a:r>
                  <a:endParaRPr lang="en-CN" sz="1400" dirty="0">
                    <a:latin typeface="Bell MT" panose="02020503060305020303" pitchFamily="18" charset="77"/>
                  </a:endParaRPr>
                </a:p>
              </p:txBody>
            </p:sp>
            <p:sp>
              <p:nvSpPr>
                <p:cNvPr id="287" name="Oval 286">
                  <a:extLst>
                    <a:ext uri="{FF2B5EF4-FFF2-40B4-BE49-F238E27FC236}">
                      <a16:creationId xmlns:a16="http://schemas.microsoft.com/office/drawing/2014/main" id="{B7841416-BD01-10CC-8DBE-A75582982089}"/>
                    </a:ext>
                  </a:extLst>
                </p:cNvPr>
                <p:cNvSpPr/>
                <p:nvPr/>
              </p:nvSpPr>
              <p:spPr>
                <a:xfrm>
                  <a:off x="5175739" y="5223092"/>
                  <a:ext cx="577090" cy="586528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CN" sz="1400" dirty="0">
                      <a:latin typeface="Bell MT" panose="02020503060305020303" pitchFamily="18" charset="77"/>
                    </a:rPr>
                    <a:t>N</a:t>
                  </a:r>
                  <a:r>
                    <a:rPr lang="en-CN" sz="600" dirty="0">
                      <a:latin typeface="Bell MT" panose="02020503060305020303" pitchFamily="18" charset="77"/>
                    </a:rPr>
                    <a:t>T</a:t>
                  </a:r>
                  <a:r>
                    <a:rPr lang="en-CN" sz="500" dirty="0">
                      <a:latin typeface="Bell MT" panose="02020503060305020303" pitchFamily="18" charset="77"/>
                    </a:rPr>
                    <a:t>1</a:t>
                  </a:r>
                  <a:endParaRPr lang="en-CN" sz="1400" dirty="0">
                    <a:latin typeface="Bell MT" panose="02020503060305020303" pitchFamily="18" charset="77"/>
                  </a:endParaRPr>
                </a:p>
              </p:txBody>
            </p:sp>
          </p:grpSp>
          <p:grpSp>
            <p:nvGrpSpPr>
              <p:cNvPr id="257" name="Group 256">
                <a:extLst>
                  <a:ext uri="{FF2B5EF4-FFF2-40B4-BE49-F238E27FC236}">
                    <a16:creationId xmlns:a16="http://schemas.microsoft.com/office/drawing/2014/main" id="{68DFBA77-7446-A227-6944-34360530BECF}"/>
                  </a:ext>
                </a:extLst>
              </p:cNvPr>
              <p:cNvGrpSpPr/>
              <p:nvPr/>
            </p:nvGrpSpPr>
            <p:grpSpPr>
              <a:xfrm>
                <a:off x="15412921" y="1947691"/>
                <a:ext cx="1217170" cy="586528"/>
                <a:chOff x="4535659" y="5223092"/>
                <a:chExt cx="1217170" cy="586528"/>
              </a:xfrm>
            </p:grpSpPr>
            <p:sp>
              <p:nvSpPr>
                <p:cNvPr id="284" name="Oval 283">
                  <a:extLst>
                    <a:ext uri="{FF2B5EF4-FFF2-40B4-BE49-F238E27FC236}">
                      <a16:creationId xmlns:a16="http://schemas.microsoft.com/office/drawing/2014/main" id="{013962A3-D90D-C8DD-FB48-9D1BE6155887}"/>
                    </a:ext>
                  </a:extLst>
                </p:cNvPr>
                <p:cNvSpPr/>
                <p:nvPr/>
              </p:nvSpPr>
              <p:spPr>
                <a:xfrm>
                  <a:off x="4535659" y="5223092"/>
                  <a:ext cx="577090" cy="586528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N" sz="1400" dirty="0">
                    <a:latin typeface="Bell MT" panose="02020503060305020303" pitchFamily="18" charset="77"/>
                  </a:endParaRPr>
                </a:p>
              </p:txBody>
            </p:sp>
            <p:sp>
              <p:nvSpPr>
                <p:cNvPr id="285" name="Oval 284">
                  <a:extLst>
                    <a:ext uri="{FF2B5EF4-FFF2-40B4-BE49-F238E27FC236}">
                      <a16:creationId xmlns:a16="http://schemas.microsoft.com/office/drawing/2014/main" id="{FCB22D9E-D761-6969-E31F-DD1269313AE6}"/>
                    </a:ext>
                  </a:extLst>
                </p:cNvPr>
                <p:cNvSpPr/>
                <p:nvPr/>
              </p:nvSpPr>
              <p:spPr>
                <a:xfrm>
                  <a:off x="5175739" y="5223092"/>
                  <a:ext cx="577090" cy="586528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N" sz="1400" dirty="0">
                    <a:latin typeface="Bell MT" panose="02020503060305020303" pitchFamily="18" charset="77"/>
                  </a:endParaRPr>
                </a:p>
              </p:txBody>
            </p:sp>
          </p:grpSp>
          <p:grpSp>
            <p:nvGrpSpPr>
              <p:cNvPr id="258" name="Group 257">
                <a:extLst>
                  <a:ext uri="{FF2B5EF4-FFF2-40B4-BE49-F238E27FC236}">
                    <a16:creationId xmlns:a16="http://schemas.microsoft.com/office/drawing/2014/main" id="{E8DCA07D-C33F-533A-7DE6-E6516FE9624F}"/>
                  </a:ext>
                </a:extLst>
              </p:cNvPr>
              <p:cNvGrpSpPr/>
              <p:nvPr/>
            </p:nvGrpSpPr>
            <p:grpSpPr>
              <a:xfrm>
                <a:off x="17010002" y="1947691"/>
                <a:ext cx="1217170" cy="586528"/>
                <a:chOff x="4535659" y="5223092"/>
                <a:chExt cx="1217170" cy="586528"/>
              </a:xfrm>
            </p:grpSpPr>
            <p:sp>
              <p:nvSpPr>
                <p:cNvPr id="282" name="Oval 281">
                  <a:extLst>
                    <a:ext uri="{FF2B5EF4-FFF2-40B4-BE49-F238E27FC236}">
                      <a16:creationId xmlns:a16="http://schemas.microsoft.com/office/drawing/2014/main" id="{D3FE08D0-F80C-2661-95FF-BF0A90F7F71A}"/>
                    </a:ext>
                  </a:extLst>
                </p:cNvPr>
                <p:cNvSpPr/>
                <p:nvPr/>
              </p:nvSpPr>
              <p:spPr>
                <a:xfrm>
                  <a:off x="4535659" y="5223092"/>
                  <a:ext cx="577090" cy="586528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CN" sz="1400" dirty="0">
                      <a:latin typeface="Bell MT" panose="02020503060305020303" pitchFamily="18" charset="77"/>
                    </a:rPr>
                    <a:t>X</a:t>
                  </a:r>
                  <a:r>
                    <a:rPr lang="en-CN" sz="600" dirty="0">
                      <a:latin typeface="Bell MT" panose="02020503060305020303" pitchFamily="18" charset="77"/>
                    </a:rPr>
                    <a:t>T</a:t>
                  </a:r>
                  <a:r>
                    <a:rPr lang="en-CN" sz="500" dirty="0">
                      <a:latin typeface="Bell MT" panose="02020503060305020303" pitchFamily="18" charset="77"/>
                    </a:rPr>
                    <a:t>k</a:t>
                  </a:r>
                  <a:endParaRPr lang="en-CN" sz="1400" dirty="0">
                    <a:latin typeface="Bell MT" panose="02020503060305020303" pitchFamily="18" charset="77"/>
                  </a:endParaRPr>
                </a:p>
              </p:txBody>
            </p:sp>
            <p:sp>
              <p:nvSpPr>
                <p:cNvPr id="283" name="Oval 282">
                  <a:extLst>
                    <a:ext uri="{FF2B5EF4-FFF2-40B4-BE49-F238E27FC236}">
                      <a16:creationId xmlns:a16="http://schemas.microsoft.com/office/drawing/2014/main" id="{2761902E-B494-8C59-2557-94DFD66CF0A0}"/>
                    </a:ext>
                  </a:extLst>
                </p:cNvPr>
                <p:cNvSpPr/>
                <p:nvPr/>
              </p:nvSpPr>
              <p:spPr>
                <a:xfrm>
                  <a:off x="5175739" y="5223092"/>
                  <a:ext cx="577090" cy="586528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CN" sz="1400" dirty="0">
                      <a:latin typeface="Bell MT" panose="02020503060305020303" pitchFamily="18" charset="77"/>
                    </a:rPr>
                    <a:t>N</a:t>
                  </a:r>
                  <a:r>
                    <a:rPr lang="en-CN" sz="600" dirty="0">
                      <a:latin typeface="Bell MT" panose="02020503060305020303" pitchFamily="18" charset="77"/>
                    </a:rPr>
                    <a:t>T</a:t>
                  </a:r>
                  <a:r>
                    <a:rPr lang="en-CN" sz="500" dirty="0">
                      <a:latin typeface="Bell MT" panose="02020503060305020303" pitchFamily="18" charset="77"/>
                    </a:rPr>
                    <a:t>k</a:t>
                  </a:r>
                  <a:endParaRPr lang="en-CN" sz="1400" dirty="0">
                    <a:latin typeface="Bell MT" panose="02020503060305020303" pitchFamily="18" charset="77"/>
                  </a:endParaRPr>
                </a:p>
              </p:txBody>
            </p:sp>
          </p:grpSp>
          <p:grpSp>
            <p:nvGrpSpPr>
              <p:cNvPr id="259" name="Group 258">
                <a:extLst>
                  <a:ext uri="{FF2B5EF4-FFF2-40B4-BE49-F238E27FC236}">
                    <a16:creationId xmlns:a16="http://schemas.microsoft.com/office/drawing/2014/main" id="{A1B97CB0-D518-3139-8E1D-D3127517677A}"/>
                  </a:ext>
                </a:extLst>
              </p:cNvPr>
              <p:cNvGrpSpPr/>
              <p:nvPr/>
            </p:nvGrpSpPr>
            <p:grpSpPr>
              <a:xfrm>
                <a:off x="11948784" y="2672355"/>
                <a:ext cx="974666" cy="579120"/>
                <a:chOff x="4626707" y="5938700"/>
                <a:chExt cx="974666" cy="579120"/>
              </a:xfrm>
            </p:grpSpPr>
            <p:pic>
              <p:nvPicPr>
                <p:cNvPr id="280" name="Graphic 279" descr="Arrow Down with solid fill">
                  <a:extLst>
                    <a:ext uri="{FF2B5EF4-FFF2-40B4-BE49-F238E27FC236}">
                      <a16:creationId xmlns:a16="http://schemas.microsoft.com/office/drawing/2014/main" id="{263BA6AA-734C-1DC1-656D-21B65503533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626707" y="5938700"/>
                  <a:ext cx="640080" cy="579120"/>
                </a:xfrm>
                <a:prstGeom prst="rect">
                  <a:avLst/>
                </a:prstGeom>
              </p:spPr>
            </p:pic>
            <p:pic>
              <p:nvPicPr>
                <p:cNvPr id="281" name="Graphic 280" descr="Arrow Down with solid fill">
                  <a:extLst>
                    <a:ext uri="{FF2B5EF4-FFF2-40B4-BE49-F238E27FC236}">
                      <a16:creationId xmlns:a16="http://schemas.microsoft.com/office/drawing/2014/main" id="{6C91D780-AFD7-E7A4-2FBA-E4A1EB9EFFE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  <a:stretch>
                  <a:fillRect/>
                </a:stretch>
              </p:blipFill>
              <p:spPr>
                <a:xfrm rot="10800000">
                  <a:off x="4961293" y="5938700"/>
                  <a:ext cx="640080" cy="579120"/>
                </a:xfrm>
                <a:prstGeom prst="rect">
                  <a:avLst/>
                </a:prstGeom>
              </p:spPr>
            </p:pic>
          </p:grpSp>
          <p:grpSp>
            <p:nvGrpSpPr>
              <p:cNvPr id="260" name="Group 259">
                <a:extLst>
                  <a:ext uri="{FF2B5EF4-FFF2-40B4-BE49-F238E27FC236}">
                    <a16:creationId xmlns:a16="http://schemas.microsoft.com/office/drawing/2014/main" id="{174357FE-9AA3-C186-676B-23BD76D924A8}"/>
                  </a:ext>
                </a:extLst>
              </p:cNvPr>
              <p:cNvGrpSpPr/>
              <p:nvPr/>
            </p:nvGrpSpPr>
            <p:grpSpPr>
              <a:xfrm>
                <a:off x="15534173" y="2672355"/>
                <a:ext cx="974666" cy="579120"/>
                <a:chOff x="4626707" y="5938700"/>
                <a:chExt cx="974666" cy="579120"/>
              </a:xfrm>
            </p:grpSpPr>
            <p:pic>
              <p:nvPicPr>
                <p:cNvPr id="278" name="Graphic 277" descr="Arrow Down with solid fill">
                  <a:extLst>
                    <a:ext uri="{FF2B5EF4-FFF2-40B4-BE49-F238E27FC236}">
                      <a16:creationId xmlns:a16="http://schemas.microsoft.com/office/drawing/2014/main" id="{89B73D0F-D9CC-9EAB-ED82-867E076F3B8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626707" y="5938700"/>
                  <a:ext cx="640080" cy="579120"/>
                </a:xfrm>
                <a:prstGeom prst="rect">
                  <a:avLst/>
                </a:prstGeom>
              </p:spPr>
            </p:pic>
            <p:pic>
              <p:nvPicPr>
                <p:cNvPr id="279" name="Graphic 278" descr="Arrow Down with solid fill">
                  <a:extLst>
                    <a:ext uri="{FF2B5EF4-FFF2-40B4-BE49-F238E27FC236}">
                      <a16:creationId xmlns:a16="http://schemas.microsoft.com/office/drawing/2014/main" id="{B20E3DDB-C9D0-EA83-2917-E502F0C9E46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  <a:stretch>
                  <a:fillRect/>
                </a:stretch>
              </p:blipFill>
              <p:spPr>
                <a:xfrm rot="10800000">
                  <a:off x="4961293" y="5938700"/>
                  <a:ext cx="640080" cy="579120"/>
                </a:xfrm>
                <a:prstGeom prst="rect">
                  <a:avLst/>
                </a:prstGeom>
              </p:spPr>
            </p:pic>
          </p:grpSp>
          <p:grpSp>
            <p:nvGrpSpPr>
              <p:cNvPr id="261" name="Group 260">
                <a:extLst>
                  <a:ext uri="{FF2B5EF4-FFF2-40B4-BE49-F238E27FC236}">
                    <a16:creationId xmlns:a16="http://schemas.microsoft.com/office/drawing/2014/main" id="{7E5A07CB-2852-EEB7-364B-2F578987CC51}"/>
                  </a:ext>
                </a:extLst>
              </p:cNvPr>
              <p:cNvGrpSpPr/>
              <p:nvPr/>
            </p:nvGrpSpPr>
            <p:grpSpPr>
              <a:xfrm>
                <a:off x="17130954" y="2663299"/>
                <a:ext cx="974666" cy="579120"/>
                <a:chOff x="4626707" y="5938700"/>
                <a:chExt cx="974666" cy="579120"/>
              </a:xfrm>
            </p:grpSpPr>
            <p:pic>
              <p:nvPicPr>
                <p:cNvPr id="276" name="Graphic 275" descr="Arrow Down with solid fill">
                  <a:extLst>
                    <a:ext uri="{FF2B5EF4-FFF2-40B4-BE49-F238E27FC236}">
                      <a16:creationId xmlns:a16="http://schemas.microsoft.com/office/drawing/2014/main" id="{3B376E73-4556-1918-ECE8-D309BEECA33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626707" y="5938700"/>
                  <a:ext cx="640080" cy="579120"/>
                </a:xfrm>
                <a:prstGeom prst="rect">
                  <a:avLst/>
                </a:prstGeom>
              </p:spPr>
            </p:pic>
            <p:pic>
              <p:nvPicPr>
                <p:cNvPr id="277" name="Graphic 276" descr="Arrow Down with solid fill">
                  <a:extLst>
                    <a:ext uri="{FF2B5EF4-FFF2-40B4-BE49-F238E27FC236}">
                      <a16:creationId xmlns:a16="http://schemas.microsoft.com/office/drawing/2014/main" id="{6A25771D-E2CF-6ECA-C6CE-F45A9DE82A8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  <a:stretch>
                  <a:fillRect/>
                </a:stretch>
              </p:blipFill>
              <p:spPr>
                <a:xfrm rot="10800000">
                  <a:off x="4961293" y="5938700"/>
                  <a:ext cx="640080" cy="579120"/>
                </a:xfrm>
                <a:prstGeom prst="rect">
                  <a:avLst/>
                </a:prstGeom>
              </p:spPr>
            </p:pic>
          </p:grpSp>
          <p:sp>
            <p:nvSpPr>
              <p:cNvPr id="262" name="Curved Left Arrow 261">
                <a:extLst>
                  <a:ext uri="{FF2B5EF4-FFF2-40B4-BE49-F238E27FC236}">
                    <a16:creationId xmlns:a16="http://schemas.microsoft.com/office/drawing/2014/main" id="{54BEA4CF-45DB-29A6-C028-CA7C84EA759D}"/>
                  </a:ext>
                </a:extLst>
              </p:cNvPr>
              <p:cNvSpPr/>
              <p:nvPr/>
            </p:nvSpPr>
            <p:spPr>
              <a:xfrm rot="16200000">
                <a:off x="10683974" y="1300703"/>
                <a:ext cx="300903" cy="876894"/>
              </a:xfrm>
              <a:prstGeom prst="curvedLeftArrow">
                <a:avLst>
                  <a:gd name="adj1" fmla="val 25000"/>
                  <a:gd name="adj2" fmla="val 87976"/>
                  <a:gd name="adj3" fmla="val 25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>
                  <a:solidFill>
                    <a:schemeClr val="tx1"/>
                  </a:solidFill>
                </a:endParaRPr>
              </a:p>
            </p:txBody>
          </p:sp>
          <p:sp>
            <p:nvSpPr>
              <p:cNvPr id="263" name="Curved Left Arrow 262">
                <a:extLst>
                  <a:ext uri="{FF2B5EF4-FFF2-40B4-BE49-F238E27FC236}">
                    <a16:creationId xmlns:a16="http://schemas.microsoft.com/office/drawing/2014/main" id="{0C016235-0E85-DA93-56B9-C330477B5E87}"/>
                  </a:ext>
                </a:extLst>
              </p:cNvPr>
              <p:cNvSpPr/>
              <p:nvPr/>
            </p:nvSpPr>
            <p:spPr>
              <a:xfrm rot="16200000">
                <a:off x="12281055" y="1298780"/>
                <a:ext cx="300903" cy="876894"/>
              </a:xfrm>
              <a:prstGeom prst="curvedLeftArrow">
                <a:avLst>
                  <a:gd name="adj1" fmla="val 25000"/>
                  <a:gd name="adj2" fmla="val 87976"/>
                  <a:gd name="adj3" fmla="val 25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>
                  <a:solidFill>
                    <a:schemeClr val="tx1"/>
                  </a:solidFill>
                </a:endParaRPr>
              </a:p>
            </p:txBody>
          </p:sp>
          <p:sp>
            <p:nvSpPr>
              <p:cNvPr id="264" name="Curved Left Arrow 263">
                <a:extLst>
                  <a:ext uri="{FF2B5EF4-FFF2-40B4-BE49-F238E27FC236}">
                    <a16:creationId xmlns:a16="http://schemas.microsoft.com/office/drawing/2014/main" id="{E3947780-5013-B095-207E-CDF4FB1886DA}"/>
                  </a:ext>
                </a:extLst>
              </p:cNvPr>
              <p:cNvSpPr/>
              <p:nvPr/>
            </p:nvSpPr>
            <p:spPr>
              <a:xfrm rot="16200000">
                <a:off x="15901045" y="1294742"/>
                <a:ext cx="300903" cy="876894"/>
              </a:xfrm>
              <a:prstGeom prst="curvedLeftArrow">
                <a:avLst>
                  <a:gd name="adj1" fmla="val 25000"/>
                  <a:gd name="adj2" fmla="val 87976"/>
                  <a:gd name="adj3" fmla="val 25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>
                  <a:solidFill>
                    <a:schemeClr val="tx1"/>
                  </a:solidFill>
                </a:endParaRPr>
              </a:p>
            </p:txBody>
          </p:sp>
          <p:sp>
            <p:nvSpPr>
              <p:cNvPr id="265" name="Curved Left Arrow 264">
                <a:extLst>
                  <a:ext uri="{FF2B5EF4-FFF2-40B4-BE49-F238E27FC236}">
                    <a16:creationId xmlns:a16="http://schemas.microsoft.com/office/drawing/2014/main" id="{5E4C054E-17E0-C79B-9C37-2E636E05FEF7}"/>
                  </a:ext>
                </a:extLst>
              </p:cNvPr>
              <p:cNvSpPr/>
              <p:nvPr/>
            </p:nvSpPr>
            <p:spPr>
              <a:xfrm rot="16200000">
                <a:off x="17498126" y="1294743"/>
                <a:ext cx="300903" cy="876894"/>
              </a:xfrm>
              <a:prstGeom prst="curvedLeftArrow">
                <a:avLst>
                  <a:gd name="adj1" fmla="val 25000"/>
                  <a:gd name="adj2" fmla="val 87976"/>
                  <a:gd name="adj3" fmla="val 25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>
                  <a:solidFill>
                    <a:schemeClr val="tx1"/>
                  </a:solidFill>
                </a:endParaRPr>
              </a:p>
            </p:txBody>
          </p:sp>
          <p:sp>
            <p:nvSpPr>
              <p:cNvPr id="266" name="TextBox 265">
                <a:extLst>
                  <a:ext uri="{FF2B5EF4-FFF2-40B4-BE49-F238E27FC236}">
                    <a16:creationId xmlns:a16="http://schemas.microsoft.com/office/drawing/2014/main" id="{131BCC3C-139D-1A2C-6DD4-45BD97866982}"/>
                  </a:ext>
                </a:extLst>
              </p:cNvPr>
              <p:cNvSpPr txBox="1"/>
              <p:nvPr/>
            </p:nvSpPr>
            <p:spPr>
              <a:xfrm>
                <a:off x="9089224" y="1507007"/>
                <a:ext cx="10881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N" sz="2400" dirty="0">
                    <a:solidFill>
                      <a:schemeClr val="accent2"/>
                    </a:solidFill>
                    <a:latin typeface="Bell MT" panose="02020503060305020303" pitchFamily="18" charset="77"/>
                  </a:rPr>
                  <a:t>Loss</a:t>
                </a:r>
                <a:endParaRPr lang="en-CN" dirty="0">
                  <a:solidFill>
                    <a:schemeClr val="accent2"/>
                  </a:solidFill>
                  <a:latin typeface="Bell MT" panose="02020503060305020303" pitchFamily="18" charset="77"/>
                </a:endParaRPr>
              </a:p>
            </p:txBody>
          </p:sp>
          <p:sp>
            <p:nvSpPr>
              <p:cNvPr id="267" name="TextBox 266">
                <a:extLst>
                  <a:ext uri="{FF2B5EF4-FFF2-40B4-BE49-F238E27FC236}">
                    <a16:creationId xmlns:a16="http://schemas.microsoft.com/office/drawing/2014/main" id="{7E175443-3E02-371B-2040-6D1320930ADE}"/>
                  </a:ext>
                </a:extLst>
              </p:cNvPr>
              <p:cNvSpPr txBox="1"/>
              <p:nvPr/>
            </p:nvSpPr>
            <p:spPr>
              <a:xfrm>
                <a:off x="8836401" y="2545561"/>
                <a:ext cx="137489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N" sz="2400" dirty="0">
                    <a:solidFill>
                      <a:schemeClr val="accent6">
                        <a:lumMod val="60000"/>
                        <a:lumOff val="40000"/>
                      </a:schemeClr>
                    </a:solidFill>
                    <a:latin typeface="Bell MT" panose="02020503060305020303" pitchFamily="18" charset="77"/>
                  </a:rPr>
                  <a:t>Encode</a:t>
                </a:r>
                <a:endParaRPr lang="en-CN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Bell MT" panose="02020503060305020303" pitchFamily="18" charset="77"/>
                </a:endParaRPr>
              </a:p>
            </p:txBody>
          </p:sp>
          <p:sp>
            <p:nvSpPr>
              <p:cNvPr id="268" name="TextBox 267">
                <a:extLst>
                  <a:ext uri="{FF2B5EF4-FFF2-40B4-BE49-F238E27FC236}">
                    <a16:creationId xmlns:a16="http://schemas.microsoft.com/office/drawing/2014/main" id="{55A09BF3-4FA2-AD99-FC2C-9776D469BF76}"/>
                  </a:ext>
                </a:extLst>
              </p:cNvPr>
              <p:cNvSpPr txBox="1"/>
              <p:nvPr/>
            </p:nvSpPr>
            <p:spPr>
              <a:xfrm>
                <a:off x="8822396" y="2882534"/>
                <a:ext cx="137489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N" sz="2400" dirty="0">
                    <a:solidFill>
                      <a:schemeClr val="accent2">
                        <a:lumMod val="60000"/>
                        <a:lumOff val="40000"/>
                      </a:schemeClr>
                    </a:solidFill>
                    <a:latin typeface="Bell MT" panose="02020503060305020303" pitchFamily="18" charset="77"/>
                  </a:rPr>
                  <a:t>Decode</a:t>
                </a:r>
                <a:endParaRPr lang="en-CN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Bell MT" panose="02020503060305020303" pitchFamily="18" charset="77"/>
                </a:endParaRPr>
              </a:p>
            </p:txBody>
          </p:sp>
          <p:grpSp>
            <p:nvGrpSpPr>
              <p:cNvPr id="269" name="Group 268">
                <a:extLst>
                  <a:ext uri="{FF2B5EF4-FFF2-40B4-BE49-F238E27FC236}">
                    <a16:creationId xmlns:a16="http://schemas.microsoft.com/office/drawing/2014/main" id="{00C5125A-C237-CBB8-F440-08C16AB59837}"/>
                  </a:ext>
                </a:extLst>
              </p:cNvPr>
              <p:cNvGrpSpPr/>
              <p:nvPr/>
            </p:nvGrpSpPr>
            <p:grpSpPr>
              <a:xfrm>
                <a:off x="11753808" y="5706401"/>
                <a:ext cx="1836773" cy="876088"/>
                <a:chOff x="13144533" y="6915022"/>
                <a:chExt cx="1836773" cy="876088"/>
              </a:xfrm>
            </p:grpSpPr>
            <p:grpSp>
              <p:nvGrpSpPr>
                <p:cNvPr id="272" name="Group 271">
                  <a:extLst>
                    <a:ext uri="{FF2B5EF4-FFF2-40B4-BE49-F238E27FC236}">
                      <a16:creationId xmlns:a16="http://schemas.microsoft.com/office/drawing/2014/main" id="{94EA1193-81CE-6D57-DFD6-5FA613575E2F}"/>
                    </a:ext>
                  </a:extLst>
                </p:cNvPr>
                <p:cNvGrpSpPr/>
                <p:nvPr/>
              </p:nvGrpSpPr>
              <p:grpSpPr>
                <a:xfrm>
                  <a:off x="13144533" y="6915022"/>
                  <a:ext cx="1088100" cy="876088"/>
                  <a:chOff x="5519199" y="9078198"/>
                  <a:chExt cx="1088100" cy="876088"/>
                </a:xfrm>
              </p:grpSpPr>
              <p:sp>
                <p:nvSpPr>
                  <p:cNvPr id="274" name="Oval 273">
                    <a:extLst>
                      <a:ext uri="{FF2B5EF4-FFF2-40B4-BE49-F238E27FC236}">
                        <a16:creationId xmlns:a16="http://schemas.microsoft.com/office/drawing/2014/main" id="{4206DD99-9BA4-FE5B-6503-48406637432F}"/>
                      </a:ext>
                    </a:extLst>
                  </p:cNvPr>
                  <p:cNvSpPr/>
                  <p:nvPr/>
                </p:nvSpPr>
                <p:spPr>
                  <a:xfrm>
                    <a:off x="5624802" y="9078198"/>
                    <a:ext cx="876894" cy="876088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N" sz="1600" dirty="0">
                      <a:latin typeface="Bell MT" panose="02020503060305020303" pitchFamily="18" charset="77"/>
                    </a:endParaRPr>
                  </a:p>
                </p:txBody>
              </p:sp>
              <p:sp>
                <p:nvSpPr>
                  <p:cNvPr id="275" name="TextBox 274">
                    <a:extLst>
                      <a:ext uri="{FF2B5EF4-FFF2-40B4-BE49-F238E27FC236}">
                        <a16:creationId xmlns:a16="http://schemas.microsoft.com/office/drawing/2014/main" id="{EBA26528-583F-DEA6-027A-127D71C3605D}"/>
                      </a:ext>
                    </a:extLst>
                  </p:cNvPr>
                  <p:cNvSpPr txBox="1"/>
                  <p:nvPr/>
                </p:nvSpPr>
                <p:spPr>
                  <a:xfrm>
                    <a:off x="5519199" y="9285409"/>
                    <a:ext cx="1088100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CN" sz="2400" dirty="0">
                        <a:solidFill>
                          <a:schemeClr val="bg1"/>
                        </a:solidFill>
                        <a:latin typeface="Bell MT" panose="02020503060305020303" pitchFamily="18" charset="77"/>
                      </a:rPr>
                      <a:t>Text</a:t>
                    </a:r>
                    <a:endParaRPr lang="en-CN" dirty="0">
                      <a:solidFill>
                        <a:schemeClr val="bg1"/>
                      </a:solidFill>
                      <a:latin typeface="Bell MT" panose="02020503060305020303" pitchFamily="18" charset="77"/>
                    </a:endParaRPr>
                  </a:p>
                </p:txBody>
              </p:sp>
            </p:grpSp>
            <p:pic>
              <p:nvPicPr>
                <p:cNvPr id="273" name="Graphic 272" descr="Arrow Down with solid fill">
                  <a:extLst>
                    <a:ext uri="{FF2B5EF4-FFF2-40B4-BE49-F238E27FC236}">
                      <a16:creationId xmlns:a16="http://schemas.microsoft.com/office/drawing/2014/main" id="{7A11CACF-E41B-B1CE-4AC3-31E59A70ACA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 rot="16200000">
                  <a:off x="14371706" y="7036401"/>
                  <a:ext cx="640080" cy="579120"/>
                </a:xfrm>
                <a:prstGeom prst="rect">
                  <a:avLst/>
                </a:prstGeom>
              </p:spPr>
            </p:pic>
          </p:grpSp>
          <p:pic>
            <p:nvPicPr>
              <p:cNvPr id="270" name="Graphic 269" descr="Document with solid fill">
                <a:extLst>
                  <a:ext uri="{FF2B5EF4-FFF2-40B4-BE49-F238E27FC236}">
                    <a16:creationId xmlns:a16="http://schemas.microsoft.com/office/drawing/2014/main" id="{45026569-6524-53B6-B931-A28FFBA8FB4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13758277" y="5576432"/>
                <a:ext cx="914400" cy="914400"/>
              </a:xfrm>
              <a:prstGeom prst="rect">
                <a:avLst/>
              </a:prstGeom>
            </p:spPr>
          </p:pic>
          <p:sp>
            <p:nvSpPr>
              <p:cNvPr id="271" name="TextBox 270">
                <a:extLst>
                  <a:ext uri="{FF2B5EF4-FFF2-40B4-BE49-F238E27FC236}">
                    <a16:creationId xmlns:a16="http://schemas.microsoft.com/office/drawing/2014/main" id="{6B454ECE-5093-19AC-3717-71E02272BFB8}"/>
                  </a:ext>
                </a:extLst>
              </p:cNvPr>
              <p:cNvSpPr txBox="1"/>
              <p:nvPr/>
            </p:nvSpPr>
            <p:spPr>
              <a:xfrm>
                <a:off x="12976375" y="6591400"/>
                <a:ext cx="25028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N" sz="2400" dirty="0">
                    <a:solidFill>
                      <a:schemeClr val="accent2"/>
                    </a:solidFill>
                    <a:latin typeface="Bell MT" panose="02020503060305020303" pitchFamily="18" charset="77"/>
                  </a:rPr>
                  <a:t>Text Embedding</a:t>
                </a:r>
                <a:endParaRPr lang="en-CN" dirty="0">
                  <a:solidFill>
                    <a:schemeClr val="accent2"/>
                  </a:solidFill>
                  <a:latin typeface="Bell MT" panose="02020503060305020303" pitchFamily="18" charset="77"/>
                </a:endParaRPr>
              </a:p>
            </p:txBody>
          </p:sp>
          <p:sp>
            <p:nvSpPr>
              <p:cNvPr id="301" name="TextBox 300">
                <a:extLst>
                  <a:ext uri="{FF2B5EF4-FFF2-40B4-BE49-F238E27FC236}">
                    <a16:creationId xmlns:a16="http://schemas.microsoft.com/office/drawing/2014/main" id="{E099E64F-707C-32B9-0162-E2F4DB38CDE9}"/>
                  </a:ext>
                </a:extLst>
              </p:cNvPr>
              <p:cNvSpPr txBox="1"/>
              <p:nvPr/>
            </p:nvSpPr>
            <p:spPr>
              <a:xfrm>
                <a:off x="15381426" y="2087066"/>
                <a:ext cx="64008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CN" sz="1400" dirty="0">
                    <a:solidFill>
                      <a:schemeClr val="bg1"/>
                    </a:solidFill>
                    <a:latin typeface="Bell MT" panose="02020503060305020303" pitchFamily="18" charset="77"/>
                  </a:rPr>
                  <a:t>X</a:t>
                </a:r>
                <a:r>
                  <a:rPr lang="en-CN" sz="900" dirty="0">
                    <a:solidFill>
                      <a:schemeClr val="bg1"/>
                    </a:solidFill>
                    <a:latin typeface="Bell MT" panose="02020503060305020303" pitchFamily="18" charset="77"/>
                  </a:rPr>
                  <a:t>T</a:t>
                </a:r>
                <a:r>
                  <a:rPr lang="en-CN" sz="700" dirty="0">
                    <a:solidFill>
                      <a:schemeClr val="bg1"/>
                    </a:solidFill>
                    <a:latin typeface="Bell MT" panose="02020503060305020303" pitchFamily="18" charset="77"/>
                  </a:rPr>
                  <a:t>k-1</a:t>
                </a:r>
                <a:endParaRPr lang="en-CN" sz="1400" dirty="0">
                  <a:solidFill>
                    <a:schemeClr val="bg1"/>
                  </a:solidFill>
                  <a:latin typeface="Bell MT" panose="02020503060305020303" pitchFamily="18" charset="77"/>
                </a:endParaRPr>
              </a:p>
            </p:txBody>
          </p:sp>
          <p:sp>
            <p:nvSpPr>
              <p:cNvPr id="302" name="TextBox 301">
                <a:extLst>
                  <a:ext uri="{FF2B5EF4-FFF2-40B4-BE49-F238E27FC236}">
                    <a16:creationId xmlns:a16="http://schemas.microsoft.com/office/drawing/2014/main" id="{6B351426-88CE-D151-069B-66A1217602AF}"/>
                  </a:ext>
                </a:extLst>
              </p:cNvPr>
              <p:cNvSpPr txBox="1"/>
              <p:nvPr/>
            </p:nvSpPr>
            <p:spPr>
              <a:xfrm>
                <a:off x="16044876" y="2087066"/>
                <a:ext cx="64008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CN" sz="1400" dirty="0">
                    <a:solidFill>
                      <a:schemeClr val="bg1"/>
                    </a:solidFill>
                    <a:latin typeface="Bell MT" panose="02020503060305020303" pitchFamily="18" charset="77"/>
                  </a:rPr>
                  <a:t>N</a:t>
                </a:r>
                <a:r>
                  <a:rPr lang="en-CN" sz="900" dirty="0">
                    <a:solidFill>
                      <a:schemeClr val="bg1"/>
                    </a:solidFill>
                    <a:latin typeface="Bell MT" panose="02020503060305020303" pitchFamily="18" charset="77"/>
                  </a:rPr>
                  <a:t>T</a:t>
                </a:r>
                <a:r>
                  <a:rPr lang="en-CN" sz="700" dirty="0">
                    <a:solidFill>
                      <a:schemeClr val="bg1"/>
                    </a:solidFill>
                    <a:latin typeface="Bell MT" panose="02020503060305020303" pitchFamily="18" charset="77"/>
                  </a:rPr>
                  <a:t>k-1</a:t>
                </a:r>
                <a:endParaRPr lang="en-CN" sz="1400" dirty="0">
                  <a:solidFill>
                    <a:schemeClr val="bg1"/>
                  </a:solidFill>
                  <a:latin typeface="Bell MT" panose="02020503060305020303" pitchFamily="18" charset="77"/>
                </a:endParaRPr>
              </a:p>
            </p:txBody>
          </p:sp>
        </p:grpSp>
      </p:grpSp>
      <p:grpSp>
        <p:nvGrpSpPr>
          <p:cNvPr id="325" name="Group 324">
            <a:extLst>
              <a:ext uri="{FF2B5EF4-FFF2-40B4-BE49-F238E27FC236}">
                <a16:creationId xmlns:a16="http://schemas.microsoft.com/office/drawing/2014/main" id="{8B89864C-F0D2-9BCB-9A19-C4E2A278CEBD}"/>
              </a:ext>
            </a:extLst>
          </p:cNvPr>
          <p:cNvGrpSpPr/>
          <p:nvPr/>
        </p:nvGrpSpPr>
        <p:grpSpPr>
          <a:xfrm>
            <a:off x="8965558" y="7058937"/>
            <a:ext cx="10377353" cy="3112298"/>
            <a:chOff x="8965558" y="7058937"/>
            <a:chExt cx="10377353" cy="3112298"/>
          </a:xfrm>
        </p:grpSpPr>
        <p:sp>
          <p:nvSpPr>
            <p:cNvPr id="304" name="TextBox 303">
              <a:extLst>
                <a:ext uri="{FF2B5EF4-FFF2-40B4-BE49-F238E27FC236}">
                  <a16:creationId xmlns:a16="http://schemas.microsoft.com/office/drawing/2014/main" id="{8E4FB1FB-1D38-E730-97E9-E0B4F54D13FF}"/>
                </a:ext>
              </a:extLst>
            </p:cNvPr>
            <p:cNvSpPr txBox="1"/>
            <p:nvPr/>
          </p:nvSpPr>
          <p:spPr>
            <a:xfrm>
              <a:off x="8965558" y="7058937"/>
              <a:ext cx="7874573" cy="49244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CN" sz="2600" b="1" dirty="0">
                  <a:solidFill>
                    <a:schemeClr val="tx2">
                      <a:lumMod val="50000"/>
                      <a:lumOff val="50000"/>
                    </a:schemeClr>
                  </a:solidFill>
                  <a:latin typeface="Bell MT" panose="02020503060305020303" pitchFamily="18" charset="77"/>
                </a:rPr>
                <a:t>Inference: Using Golden Noise Replace Initial Noise</a:t>
              </a:r>
            </a:p>
          </p:txBody>
        </p:sp>
        <p:grpSp>
          <p:nvGrpSpPr>
            <p:cNvPr id="305" name="Group 304">
              <a:extLst>
                <a:ext uri="{FF2B5EF4-FFF2-40B4-BE49-F238E27FC236}">
                  <a16:creationId xmlns:a16="http://schemas.microsoft.com/office/drawing/2014/main" id="{87D2F005-EAFA-69B1-DB74-D3357655576B}"/>
                </a:ext>
              </a:extLst>
            </p:cNvPr>
            <p:cNvGrpSpPr/>
            <p:nvPr/>
          </p:nvGrpSpPr>
          <p:grpSpPr>
            <a:xfrm>
              <a:off x="9444531" y="7907658"/>
              <a:ext cx="4697286" cy="2263577"/>
              <a:chOff x="3973980" y="5148802"/>
              <a:chExt cx="4697286" cy="2263577"/>
            </a:xfrm>
          </p:grpSpPr>
          <p:grpSp>
            <p:nvGrpSpPr>
              <p:cNvPr id="311" name="Group 310">
                <a:extLst>
                  <a:ext uri="{FF2B5EF4-FFF2-40B4-BE49-F238E27FC236}">
                    <a16:creationId xmlns:a16="http://schemas.microsoft.com/office/drawing/2014/main" id="{78450014-1180-C472-9D0A-1DC5FB20F57E}"/>
                  </a:ext>
                </a:extLst>
              </p:cNvPr>
              <p:cNvGrpSpPr/>
              <p:nvPr/>
            </p:nvGrpSpPr>
            <p:grpSpPr>
              <a:xfrm>
                <a:off x="5819396" y="5148802"/>
                <a:ext cx="1088100" cy="876088"/>
                <a:chOff x="7956215" y="8749558"/>
                <a:chExt cx="1088100" cy="876088"/>
              </a:xfrm>
            </p:grpSpPr>
            <p:sp>
              <p:nvSpPr>
                <p:cNvPr id="319" name="Oval 318">
                  <a:extLst>
                    <a:ext uri="{FF2B5EF4-FFF2-40B4-BE49-F238E27FC236}">
                      <a16:creationId xmlns:a16="http://schemas.microsoft.com/office/drawing/2014/main" id="{E93AA68D-8723-43CD-380F-CA6534225695}"/>
                    </a:ext>
                  </a:extLst>
                </p:cNvPr>
                <p:cNvSpPr/>
                <p:nvPr/>
              </p:nvSpPr>
              <p:spPr>
                <a:xfrm>
                  <a:off x="8061818" y="8749558"/>
                  <a:ext cx="876894" cy="876088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N" sz="1600" dirty="0">
                    <a:latin typeface="Bell MT" panose="02020503060305020303" pitchFamily="18" charset="77"/>
                  </a:endParaRPr>
                </a:p>
              </p:txBody>
            </p:sp>
            <p:sp>
              <p:nvSpPr>
                <p:cNvPr id="320" name="TextBox 319">
                  <a:extLst>
                    <a:ext uri="{FF2B5EF4-FFF2-40B4-BE49-F238E27FC236}">
                      <a16:creationId xmlns:a16="http://schemas.microsoft.com/office/drawing/2014/main" id="{623DDE92-B6D3-637C-AF80-487B6D849BF3}"/>
                    </a:ext>
                  </a:extLst>
                </p:cNvPr>
                <p:cNvSpPr txBox="1"/>
                <p:nvPr/>
              </p:nvSpPr>
              <p:spPr>
                <a:xfrm>
                  <a:off x="7956215" y="8956769"/>
                  <a:ext cx="10881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CN" sz="2400" dirty="0">
                      <a:solidFill>
                        <a:schemeClr val="bg1"/>
                      </a:solidFill>
                      <a:latin typeface="Bell MT" panose="02020503060305020303" pitchFamily="18" charset="77"/>
                    </a:rPr>
                    <a:t>Text</a:t>
                  </a:r>
                  <a:endParaRPr lang="en-CN" dirty="0">
                    <a:solidFill>
                      <a:schemeClr val="bg1"/>
                    </a:solidFill>
                    <a:latin typeface="Bell MT" panose="02020503060305020303" pitchFamily="18" charset="77"/>
                  </a:endParaRPr>
                </a:p>
              </p:txBody>
            </p:sp>
          </p:grpSp>
          <p:grpSp>
            <p:nvGrpSpPr>
              <p:cNvPr id="312" name="Group 311">
                <a:extLst>
                  <a:ext uri="{FF2B5EF4-FFF2-40B4-BE49-F238E27FC236}">
                    <a16:creationId xmlns:a16="http://schemas.microsoft.com/office/drawing/2014/main" id="{1A520AF4-94D6-DE34-BCE5-51A9168D44B8}"/>
                  </a:ext>
                </a:extLst>
              </p:cNvPr>
              <p:cNvGrpSpPr/>
              <p:nvPr/>
            </p:nvGrpSpPr>
            <p:grpSpPr>
              <a:xfrm>
                <a:off x="3973980" y="6536291"/>
                <a:ext cx="4697286" cy="876088"/>
                <a:chOff x="3933157" y="5372777"/>
                <a:chExt cx="4697286" cy="876088"/>
              </a:xfrm>
            </p:grpSpPr>
            <p:sp>
              <p:nvSpPr>
                <p:cNvPr id="314" name="Oval 313">
                  <a:extLst>
                    <a:ext uri="{FF2B5EF4-FFF2-40B4-BE49-F238E27FC236}">
                      <a16:creationId xmlns:a16="http://schemas.microsoft.com/office/drawing/2014/main" id="{1F73D029-B1C4-B7A0-8E10-6F0B29BADF7C}"/>
                    </a:ext>
                  </a:extLst>
                </p:cNvPr>
                <p:cNvSpPr/>
                <p:nvPr/>
              </p:nvSpPr>
              <p:spPr>
                <a:xfrm>
                  <a:off x="3933157" y="5372777"/>
                  <a:ext cx="876894" cy="876088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CN" sz="2400" dirty="0">
                      <a:latin typeface="Bell MT" panose="02020503060305020303" pitchFamily="18" charset="77"/>
                    </a:rPr>
                    <a:t>X</a:t>
                  </a:r>
                  <a:r>
                    <a:rPr lang="en-CN" sz="1000" dirty="0">
                      <a:latin typeface="Bell MT" panose="02020503060305020303" pitchFamily="18" charset="77"/>
                    </a:rPr>
                    <a:t>T</a:t>
                  </a:r>
                  <a:r>
                    <a:rPr lang="en-CN" sz="700" dirty="0">
                      <a:latin typeface="Bell MT" panose="02020503060305020303" pitchFamily="18" charset="77"/>
                    </a:rPr>
                    <a:t>0</a:t>
                  </a:r>
                  <a:endParaRPr lang="en-CN" sz="2400" dirty="0">
                    <a:latin typeface="Bell MT" panose="02020503060305020303" pitchFamily="18" charset="77"/>
                  </a:endParaRPr>
                </a:p>
              </p:txBody>
            </p:sp>
            <p:sp>
              <p:nvSpPr>
                <p:cNvPr id="315" name="Oval 314">
                  <a:extLst>
                    <a:ext uri="{FF2B5EF4-FFF2-40B4-BE49-F238E27FC236}">
                      <a16:creationId xmlns:a16="http://schemas.microsoft.com/office/drawing/2014/main" id="{2B3A95A3-1219-2B6B-31DB-783D444A1B0B}"/>
                    </a:ext>
                  </a:extLst>
                </p:cNvPr>
                <p:cNvSpPr/>
                <p:nvPr/>
              </p:nvSpPr>
              <p:spPr>
                <a:xfrm>
                  <a:off x="7753549" y="5372777"/>
                  <a:ext cx="876894" cy="876088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CN" sz="2400" dirty="0">
                      <a:latin typeface="Bell MT" panose="02020503060305020303" pitchFamily="18" charset="77"/>
                    </a:rPr>
                    <a:t>N</a:t>
                  </a:r>
                  <a:r>
                    <a:rPr lang="en-CN" sz="1000" dirty="0">
                      <a:latin typeface="Bell MT" panose="02020503060305020303" pitchFamily="18" charset="77"/>
                    </a:rPr>
                    <a:t>T</a:t>
                  </a:r>
                  <a:r>
                    <a:rPr lang="en-CN" sz="700" dirty="0">
                      <a:latin typeface="Bell MT" panose="02020503060305020303" pitchFamily="18" charset="77"/>
                    </a:rPr>
                    <a:t>k</a:t>
                  </a:r>
                  <a:endParaRPr lang="en-CN" sz="2400" dirty="0">
                    <a:latin typeface="Bell MT" panose="02020503060305020303" pitchFamily="18" charset="77"/>
                  </a:endParaRPr>
                </a:p>
              </p:txBody>
            </p:sp>
            <p:sp>
              <p:nvSpPr>
                <p:cNvPr id="316" name="TextBox 315">
                  <a:extLst>
                    <a:ext uri="{FF2B5EF4-FFF2-40B4-BE49-F238E27FC236}">
                      <a16:creationId xmlns:a16="http://schemas.microsoft.com/office/drawing/2014/main" id="{6E4F0942-08D1-9285-8234-6FB60AB2FC2D}"/>
                    </a:ext>
                  </a:extLst>
                </p:cNvPr>
                <p:cNvSpPr txBox="1"/>
                <p:nvPr/>
              </p:nvSpPr>
              <p:spPr>
                <a:xfrm>
                  <a:off x="5310629" y="5549211"/>
                  <a:ext cx="2023989" cy="52322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2800" b="1" u="sng" dirty="0">
                      <a:latin typeface="Bell MT" panose="02020503060305020303" pitchFamily="18" charset="77"/>
                    </a:rPr>
                    <a:t>GNSNet</a:t>
                  </a:r>
                  <a:endParaRPr lang="en-CN" u="sng" dirty="0"/>
                </a:p>
              </p:txBody>
            </p:sp>
            <p:cxnSp>
              <p:nvCxnSpPr>
                <p:cNvPr id="317" name="Straight Arrow Connector 316">
                  <a:extLst>
                    <a:ext uri="{FF2B5EF4-FFF2-40B4-BE49-F238E27FC236}">
                      <a16:creationId xmlns:a16="http://schemas.microsoft.com/office/drawing/2014/main" id="{AECF503C-7780-0A27-3E42-587AA507976F}"/>
                    </a:ext>
                  </a:extLst>
                </p:cNvPr>
                <p:cNvCxnSpPr/>
                <p:nvPr/>
              </p:nvCxnSpPr>
              <p:spPr>
                <a:xfrm>
                  <a:off x="4910578" y="5810821"/>
                  <a:ext cx="636814" cy="0"/>
                </a:xfrm>
                <a:prstGeom prst="straightConnector1">
                  <a:avLst/>
                </a:prstGeom>
                <a:ln w="47625">
                  <a:solidFill>
                    <a:schemeClr val="tx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8" name="Straight Arrow Connector 317">
                  <a:extLst>
                    <a:ext uri="{FF2B5EF4-FFF2-40B4-BE49-F238E27FC236}">
                      <a16:creationId xmlns:a16="http://schemas.microsoft.com/office/drawing/2014/main" id="{2406F26D-FD18-9D71-AA43-564F6078065C}"/>
                    </a:ext>
                  </a:extLst>
                </p:cNvPr>
                <p:cNvCxnSpPr/>
                <p:nvPr/>
              </p:nvCxnSpPr>
              <p:spPr>
                <a:xfrm>
                  <a:off x="7116735" y="5814113"/>
                  <a:ext cx="636814" cy="0"/>
                </a:xfrm>
                <a:prstGeom prst="straightConnector1">
                  <a:avLst/>
                </a:prstGeom>
                <a:ln w="47625">
                  <a:solidFill>
                    <a:schemeClr val="tx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3" name="Straight Arrow Connector 312">
                <a:extLst>
                  <a:ext uri="{FF2B5EF4-FFF2-40B4-BE49-F238E27FC236}">
                    <a16:creationId xmlns:a16="http://schemas.microsoft.com/office/drawing/2014/main" id="{4BD9285B-A2D5-6785-9B8D-98B3C2CDAAB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63446" y="6081470"/>
                <a:ext cx="0" cy="631255"/>
              </a:xfrm>
              <a:prstGeom prst="straightConnector1">
                <a:avLst/>
              </a:prstGeom>
              <a:ln w="47625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6" name="Rounded Rectangle 305">
              <a:extLst>
                <a:ext uri="{FF2B5EF4-FFF2-40B4-BE49-F238E27FC236}">
                  <a16:creationId xmlns:a16="http://schemas.microsoft.com/office/drawing/2014/main" id="{43C75615-7A28-2990-EC53-EB9655D1E20D}"/>
                </a:ext>
              </a:extLst>
            </p:cNvPr>
            <p:cNvSpPr/>
            <p:nvPr/>
          </p:nvSpPr>
          <p:spPr>
            <a:xfrm>
              <a:off x="14746724" y="8113296"/>
              <a:ext cx="2375438" cy="1879929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sz="2400" dirty="0">
                  <a:latin typeface="Bell MT" panose="02020503060305020303" pitchFamily="18" charset="77"/>
                </a:rPr>
                <a:t>Text-to-Image Model</a:t>
              </a:r>
            </a:p>
          </p:txBody>
        </p:sp>
        <p:cxnSp>
          <p:nvCxnSpPr>
            <p:cNvPr id="307" name="Straight Arrow Connector 306">
              <a:extLst>
                <a:ext uri="{FF2B5EF4-FFF2-40B4-BE49-F238E27FC236}">
                  <a16:creationId xmlns:a16="http://schemas.microsoft.com/office/drawing/2014/main" id="{6F5A1191-54E2-066A-E181-D692E098B6AF}"/>
                </a:ext>
              </a:extLst>
            </p:cNvPr>
            <p:cNvCxnSpPr>
              <a:cxnSpLocks/>
            </p:cNvCxnSpPr>
            <p:nvPr/>
          </p:nvCxnSpPr>
          <p:spPr>
            <a:xfrm>
              <a:off x="12527585" y="8313240"/>
              <a:ext cx="2101308" cy="0"/>
            </a:xfrm>
            <a:prstGeom prst="straightConnector1">
              <a:avLst/>
            </a:prstGeom>
            <a:ln w="4762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Arrow Connector 307">
              <a:extLst>
                <a:ext uri="{FF2B5EF4-FFF2-40B4-BE49-F238E27FC236}">
                  <a16:creationId xmlns:a16="http://schemas.microsoft.com/office/drawing/2014/main" id="{8DC8AEE8-A8F1-8E17-6254-1B0C62192CDF}"/>
                </a:ext>
              </a:extLst>
            </p:cNvPr>
            <p:cNvCxnSpPr>
              <a:cxnSpLocks/>
            </p:cNvCxnSpPr>
            <p:nvPr/>
          </p:nvCxnSpPr>
          <p:spPr>
            <a:xfrm>
              <a:off x="14224607" y="9733191"/>
              <a:ext cx="404286" cy="0"/>
            </a:xfrm>
            <a:prstGeom prst="straightConnector1">
              <a:avLst/>
            </a:prstGeom>
            <a:ln w="4762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Arrow Connector 308">
              <a:extLst>
                <a:ext uri="{FF2B5EF4-FFF2-40B4-BE49-F238E27FC236}">
                  <a16:creationId xmlns:a16="http://schemas.microsoft.com/office/drawing/2014/main" id="{6BB9A414-0AA4-EB6A-FB5F-04A3922B9B5D}"/>
                </a:ext>
              </a:extLst>
            </p:cNvPr>
            <p:cNvCxnSpPr>
              <a:cxnSpLocks/>
            </p:cNvCxnSpPr>
            <p:nvPr/>
          </p:nvCxnSpPr>
          <p:spPr>
            <a:xfrm>
              <a:off x="17193274" y="9053260"/>
              <a:ext cx="863760" cy="0"/>
            </a:xfrm>
            <a:prstGeom prst="straightConnector1">
              <a:avLst/>
            </a:prstGeom>
            <a:ln w="4762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310" name="Graphic 309" descr="Image with solid fill">
              <a:extLst>
                <a:ext uri="{FF2B5EF4-FFF2-40B4-BE49-F238E27FC236}">
                  <a16:creationId xmlns:a16="http://schemas.microsoft.com/office/drawing/2014/main" id="{AAFB4EE6-CFA5-82F1-35F3-527E9DEFC18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8128146" y="8313240"/>
              <a:ext cx="1214765" cy="1388132"/>
            </a:xfrm>
            <a:prstGeom prst="rect">
              <a:avLst/>
            </a:prstGeom>
          </p:spPr>
        </p:pic>
      </p:grpSp>
      <p:sp>
        <p:nvSpPr>
          <p:cNvPr id="330" name="TextBox 329">
            <a:extLst>
              <a:ext uri="{FF2B5EF4-FFF2-40B4-BE49-F238E27FC236}">
                <a16:creationId xmlns:a16="http://schemas.microsoft.com/office/drawing/2014/main" id="{F267C71F-E554-2B01-5C1B-B416D7E3CE2E}"/>
              </a:ext>
            </a:extLst>
          </p:cNvPr>
          <p:cNvSpPr txBox="1"/>
          <p:nvPr/>
        </p:nvSpPr>
        <p:spPr>
          <a:xfrm>
            <a:off x="6163245" y="5335591"/>
            <a:ext cx="106035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N" sz="2400" dirty="0">
                <a:solidFill>
                  <a:schemeClr val="bg1"/>
                </a:solidFill>
                <a:latin typeface="Bell MT" panose="02020503060305020303" pitchFamily="18" charset="77"/>
              </a:rPr>
              <a:t>X</a:t>
            </a:r>
            <a:r>
              <a:rPr lang="zh-CN" altLang="en-US" sz="2400" dirty="0">
                <a:solidFill>
                  <a:schemeClr val="bg1"/>
                </a:solidFill>
                <a:latin typeface="Bell MT" panose="02020503060305020303" pitchFamily="18" charset="77"/>
              </a:rPr>
              <a:t>’</a:t>
            </a:r>
            <a:r>
              <a:rPr lang="en-CN" sz="1000" dirty="0">
                <a:solidFill>
                  <a:schemeClr val="bg1"/>
                </a:solidFill>
                <a:latin typeface="Bell MT" panose="02020503060305020303" pitchFamily="18" charset="77"/>
              </a:rPr>
              <a:t>T</a:t>
            </a:r>
            <a:r>
              <a:rPr lang="en-US" sz="700" dirty="0">
                <a:solidFill>
                  <a:schemeClr val="bg1"/>
                </a:solidFill>
                <a:latin typeface="Bell MT" panose="02020503060305020303" pitchFamily="18" charset="77"/>
              </a:rPr>
              <a:t>k</a:t>
            </a:r>
            <a:r>
              <a:rPr lang="en-US" altLang="zh-CN" sz="700" dirty="0">
                <a:solidFill>
                  <a:schemeClr val="bg1"/>
                </a:solidFill>
                <a:latin typeface="Bell MT" panose="02020503060305020303" pitchFamily="18" charset="77"/>
              </a:rPr>
              <a:t>-1</a:t>
            </a:r>
            <a:endParaRPr lang="en-CN" sz="1800" dirty="0">
              <a:solidFill>
                <a:schemeClr val="bg1"/>
              </a:solidFill>
              <a:latin typeface="Bell MT" panose="02020503060305020303" pitchFamily="18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852989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59BE84-CC6B-ABE4-4BAF-6B71789B15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Group 155">
            <a:extLst>
              <a:ext uri="{FF2B5EF4-FFF2-40B4-BE49-F238E27FC236}">
                <a16:creationId xmlns:a16="http://schemas.microsoft.com/office/drawing/2014/main" id="{98C8E92A-C012-B01B-4A9D-3815663270A7}"/>
              </a:ext>
            </a:extLst>
          </p:cNvPr>
          <p:cNvGrpSpPr/>
          <p:nvPr/>
        </p:nvGrpSpPr>
        <p:grpSpPr>
          <a:xfrm>
            <a:off x="1048833" y="788234"/>
            <a:ext cx="7501257" cy="5766667"/>
            <a:chOff x="1048833" y="788234"/>
            <a:chExt cx="7501257" cy="5766667"/>
          </a:xfrm>
        </p:grpSpPr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253F7889-3205-FB78-EDCD-3AA7DDE94211}"/>
                </a:ext>
              </a:extLst>
            </p:cNvPr>
            <p:cNvGrpSpPr/>
            <p:nvPr/>
          </p:nvGrpSpPr>
          <p:grpSpPr>
            <a:xfrm>
              <a:off x="1289739" y="1407158"/>
              <a:ext cx="7260351" cy="5147743"/>
              <a:chOff x="1590239" y="661416"/>
              <a:chExt cx="7260351" cy="5147743"/>
            </a:xfrm>
          </p:grpSpPr>
          <p:grpSp>
            <p:nvGrpSpPr>
              <p:cNvPr id="120" name="Group 119">
                <a:extLst>
                  <a:ext uri="{FF2B5EF4-FFF2-40B4-BE49-F238E27FC236}">
                    <a16:creationId xmlns:a16="http://schemas.microsoft.com/office/drawing/2014/main" id="{A2007D7E-34C0-49F2-0405-F87C1553CE48}"/>
                  </a:ext>
                </a:extLst>
              </p:cNvPr>
              <p:cNvGrpSpPr/>
              <p:nvPr/>
            </p:nvGrpSpPr>
            <p:grpSpPr>
              <a:xfrm>
                <a:off x="3390306" y="1150832"/>
                <a:ext cx="5280094" cy="4106968"/>
                <a:chOff x="1576746" y="1150832"/>
                <a:chExt cx="5280094" cy="4106968"/>
              </a:xfrm>
            </p:grpSpPr>
            <p:grpSp>
              <p:nvGrpSpPr>
                <p:cNvPr id="107" name="Group 106">
                  <a:extLst>
                    <a:ext uri="{FF2B5EF4-FFF2-40B4-BE49-F238E27FC236}">
                      <a16:creationId xmlns:a16="http://schemas.microsoft.com/office/drawing/2014/main" id="{E1E0BD77-9111-4ED5-1E20-EA87B8C95778}"/>
                    </a:ext>
                  </a:extLst>
                </p:cNvPr>
                <p:cNvGrpSpPr/>
                <p:nvPr/>
              </p:nvGrpSpPr>
              <p:grpSpPr>
                <a:xfrm>
                  <a:off x="1576746" y="1150832"/>
                  <a:ext cx="2111334" cy="4106968"/>
                  <a:chOff x="1576746" y="1150832"/>
                  <a:chExt cx="2111334" cy="4106968"/>
                </a:xfrm>
              </p:grpSpPr>
              <p:grpSp>
                <p:nvGrpSpPr>
                  <p:cNvPr id="45" name="Group 44">
                    <a:extLst>
                      <a:ext uri="{FF2B5EF4-FFF2-40B4-BE49-F238E27FC236}">
                        <a16:creationId xmlns:a16="http://schemas.microsoft.com/office/drawing/2014/main" id="{878AA128-5D16-A1A8-24A1-41CA0E1F23E6}"/>
                      </a:ext>
                    </a:extLst>
                  </p:cNvPr>
                  <p:cNvGrpSpPr/>
                  <p:nvPr/>
                </p:nvGrpSpPr>
                <p:grpSpPr>
                  <a:xfrm>
                    <a:off x="1576746" y="1150832"/>
                    <a:ext cx="876894" cy="4106968"/>
                    <a:chOff x="2552106" y="937472"/>
                    <a:chExt cx="876894" cy="4106968"/>
                  </a:xfrm>
                </p:grpSpPr>
                <p:sp>
                  <p:nvSpPr>
                    <p:cNvPr id="2" name="Oval 1">
                      <a:extLst>
                        <a:ext uri="{FF2B5EF4-FFF2-40B4-BE49-F238E27FC236}">
                          <a16:creationId xmlns:a16="http://schemas.microsoft.com/office/drawing/2014/main" id="{47E6A686-2F53-EA3F-8FDA-DA01EAEDC37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52106" y="937472"/>
                      <a:ext cx="876894" cy="876088"/>
                    </a:xfrm>
                    <a:prstGeom prst="ellipse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CN" sz="2400" dirty="0">
                          <a:latin typeface="Bell MT" panose="02020503060305020303" pitchFamily="18" charset="77"/>
                        </a:rPr>
                        <a:t>X</a:t>
                      </a:r>
                      <a:r>
                        <a:rPr lang="en-CN" sz="1000" dirty="0">
                          <a:latin typeface="Bell MT" panose="02020503060305020303" pitchFamily="18" charset="77"/>
                        </a:rPr>
                        <a:t>T</a:t>
                      </a:r>
                      <a:r>
                        <a:rPr lang="en-CN" sz="700" dirty="0">
                          <a:latin typeface="Bell MT" panose="02020503060305020303" pitchFamily="18" charset="77"/>
                        </a:rPr>
                        <a:t>0</a:t>
                      </a:r>
                      <a:endParaRPr lang="en-CN" sz="2400" dirty="0">
                        <a:latin typeface="Bell MT" panose="02020503060305020303" pitchFamily="18" charset="77"/>
                      </a:endParaRPr>
                    </a:p>
                  </p:txBody>
                </p:sp>
                <p:sp>
                  <p:nvSpPr>
                    <p:cNvPr id="3" name="Oval 2">
                      <a:extLst>
                        <a:ext uri="{FF2B5EF4-FFF2-40B4-BE49-F238E27FC236}">
                          <a16:creationId xmlns:a16="http://schemas.microsoft.com/office/drawing/2014/main" id="{9052690A-49E1-C894-650F-942993D69BC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52106" y="2552912"/>
                      <a:ext cx="876894" cy="876088"/>
                    </a:xfrm>
                    <a:prstGeom prst="ellipse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CN" sz="2400" dirty="0">
                          <a:latin typeface="Bell MT" panose="02020503060305020303" pitchFamily="18" charset="77"/>
                        </a:rPr>
                        <a:t>X</a:t>
                      </a:r>
                      <a:r>
                        <a:rPr lang="en-CN" sz="1000" dirty="0">
                          <a:latin typeface="Bell MT" panose="02020503060305020303" pitchFamily="18" charset="77"/>
                        </a:rPr>
                        <a:t>T-1</a:t>
                      </a:r>
                      <a:endParaRPr lang="en-CN" sz="2400" dirty="0">
                        <a:latin typeface="Bell MT" panose="02020503060305020303" pitchFamily="18" charset="77"/>
                      </a:endParaRPr>
                    </a:p>
                  </p:txBody>
                </p:sp>
                <p:sp>
                  <p:nvSpPr>
                    <p:cNvPr id="4" name="Oval 3">
                      <a:extLst>
                        <a:ext uri="{FF2B5EF4-FFF2-40B4-BE49-F238E27FC236}">
                          <a16:creationId xmlns:a16="http://schemas.microsoft.com/office/drawing/2014/main" id="{81FD0D15-9CE8-CB0B-2C97-8B8807EEE7F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52106" y="4168352"/>
                      <a:ext cx="876894" cy="876088"/>
                    </a:xfrm>
                    <a:prstGeom prst="ellipse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CN" sz="2400" dirty="0">
                          <a:latin typeface="Bell MT" panose="02020503060305020303" pitchFamily="18" charset="77"/>
                        </a:rPr>
                        <a:t>X</a:t>
                      </a:r>
                      <a:r>
                        <a:rPr lang="zh-CN" altLang="en-US" sz="2400" dirty="0">
                          <a:latin typeface="Bell MT" panose="02020503060305020303" pitchFamily="18" charset="77"/>
                        </a:rPr>
                        <a:t>’</a:t>
                      </a:r>
                      <a:r>
                        <a:rPr lang="en-CN" sz="1000" dirty="0">
                          <a:latin typeface="Bell MT" panose="02020503060305020303" pitchFamily="18" charset="77"/>
                        </a:rPr>
                        <a:t>T</a:t>
                      </a:r>
                      <a:r>
                        <a:rPr lang="en-US" altLang="zh-CN" sz="700" dirty="0">
                          <a:latin typeface="Bell MT" panose="02020503060305020303" pitchFamily="18" charset="77"/>
                        </a:rPr>
                        <a:t>1</a:t>
                      </a:r>
                      <a:endParaRPr lang="en-CN" sz="2400" dirty="0">
                        <a:latin typeface="Bell MT" panose="02020503060305020303" pitchFamily="18" charset="77"/>
                      </a:endParaRPr>
                    </a:p>
                  </p:txBody>
                </p:sp>
                <p:pic>
                  <p:nvPicPr>
                    <p:cNvPr id="7" name="Graphic 6" descr="Arrow Down with solid fill">
                      <a:extLst>
                        <a:ext uri="{FF2B5EF4-FFF2-40B4-BE49-F238E27FC236}">
                          <a16:creationId xmlns:a16="http://schemas.microsoft.com/office/drawing/2014/main" id="{F95AA116-ABB7-E0F7-8C5C-7D0C95B26F7D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>
                      <a:extLst>
                        <a:ext uri="{96DAC541-7B7A-43D3-8B79-37D633B846F1}">
                          <asvg:svgBlip xmlns:asvg="http://schemas.microsoft.com/office/drawing/2016/SVG/main" r:embed="rId4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670513" y="1893676"/>
                      <a:ext cx="640080" cy="57912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8" name="Graphic 7" descr="Arrow Down with solid fill">
                      <a:extLst>
                        <a:ext uri="{FF2B5EF4-FFF2-40B4-BE49-F238E27FC236}">
                          <a16:creationId xmlns:a16="http://schemas.microsoft.com/office/drawing/2014/main" id="{50AEDF53-7873-1FC9-AF10-90633BB2C3E2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>
                      <a:extLst>
                        <a:ext uri="{96DAC541-7B7A-43D3-8B79-37D633B846F1}">
                          <asvg:svgBlip xmlns:asvg="http://schemas.microsoft.com/office/drawing/2016/SVG/main" r:embed="rId4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670513" y="3509116"/>
                      <a:ext cx="640080" cy="579120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46" name="Group 45">
                    <a:extLst>
                      <a:ext uri="{FF2B5EF4-FFF2-40B4-BE49-F238E27FC236}">
                        <a16:creationId xmlns:a16="http://schemas.microsoft.com/office/drawing/2014/main" id="{25503377-C349-D05A-2DEC-F8E50B427F6A}"/>
                      </a:ext>
                    </a:extLst>
                  </p:cNvPr>
                  <p:cNvGrpSpPr/>
                  <p:nvPr/>
                </p:nvGrpSpPr>
                <p:grpSpPr>
                  <a:xfrm>
                    <a:off x="2811186" y="1150832"/>
                    <a:ext cx="876894" cy="4106968"/>
                    <a:chOff x="2552106" y="937472"/>
                    <a:chExt cx="876894" cy="4106968"/>
                  </a:xfrm>
                </p:grpSpPr>
                <p:sp>
                  <p:nvSpPr>
                    <p:cNvPr id="48" name="Oval 47">
                      <a:extLst>
                        <a:ext uri="{FF2B5EF4-FFF2-40B4-BE49-F238E27FC236}">
                          <a16:creationId xmlns:a16="http://schemas.microsoft.com/office/drawing/2014/main" id="{F010AF01-F96E-B6F0-4F2A-18E38A76B14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52106" y="937472"/>
                      <a:ext cx="876894" cy="876088"/>
                    </a:xfrm>
                    <a:prstGeom prst="ellipse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CN" sz="2400" dirty="0">
                          <a:latin typeface="Bell MT" panose="02020503060305020303" pitchFamily="18" charset="77"/>
                        </a:rPr>
                        <a:t>X</a:t>
                      </a:r>
                      <a:r>
                        <a:rPr lang="en-CN" sz="1000" dirty="0">
                          <a:latin typeface="Bell MT" panose="02020503060305020303" pitchFamily="18" charset="77"/>
                        </a:rPr>
                        <a:t>T</a:t>
                      </a:r>
                      <a:r>
                        <a:rPr lang="en-CN" sz="700" dirty="0">
                          <a:latin typeface="Bell MT" panose="02020503060305020303" pitchFamily="18" charset="77"/>
                        </a:rPr>
                        <a:t>1</a:t>
                      </a:r>
                      <a:endParaRPr lang="en-CN" sz="2400" dirty="0">
                        <a:latin typeface="Bell MT" panose="02020503060305020303" pitchFamily="18" charset="77"/>
                      </a:endParaRPr>
                    </a:p>
                  </p:txBody>
                </p:sp>
                <p:sp>
                  <p:nvSpPr>
                    <p:cNvPr id="54" name="Oval 53">
                      <a:extLst>
                        <a:ext uri="{FF2B5EF4-FFF2-40B4-BE49-F238E27FC236}">
                          <a16:creationId xmlns:a16="http://schemas.microsoft.com/office/drawing/2014/main" id="{CF779B02-C642-B17A-178B-66333F2B664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52106" y="2552912"/>
                      <a:ext cx="876894" cy="876088"/>
                    </a:xfrm>
                    <a:prstGeom prst="ellipse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CN" sz="2400" dirty="0">
                          <a:latin typeface="Bell MT" panose="02020503060305020303" pitchFamily="18" charset="77"/>
                        </a:rPr>
                        <a:t>X</a:t>
                      </a:r>
                      <a:r>
                        <a:rPr lang="en-CN" sz="1000" dirty="0">
                          <a:latin typeface="Bell MT" panose="02020503060305020303" pitchFamily="18" charset="77"/>
                        </a:rPr>
                        <a:t>T-1</a:t>
                      </a:r>
                      <a:endParaRPr lang="en-CN" sz="2400" dirty="0">
                        <a:latin typeface="Bell MT" panose="02020503060305020303" pitchFamily="18" charset="77"/>
                      </a:endParaRPr>
                    </a:p>
                  </p:txBody>
                </p:sp>
                <p:sp>
                  <p:nvSpPr>
                    <p:cNvPr id="55" name="Oval 54">
                      <a:extLst>
                        <a:ext uri="{FF2B5EF4-FFF2-40B4-BE49-F238E27FC236}">
                          <a16:creationId xmlns:a16="http://schemas.microsoft.com/office/drawing/2014/main" id="{2C1851A9-37D7-05B1-9277-1C21F97526B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52106" y="4168352"/>
                      <a:ext cx="876894" cy="876088"/>
                    </a:xfrm>
                    <a:prstGeom prst="ellipse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CN" sz="2400" dirty="0">
                          <a:latin typeface="Bell MT" panose="02020503060305020303" pitchFamily="18" charset="77"/>
                        </a:rPr>
                        <a:t>X</a:t>
                      </a:r>
                      <a:r>
                        <a:rPr lang="zh-CN" altLang="en-US" sz="2400" dirty="0">
                          <a:latin typeface="Bell MT" panose="02020503060305020303" pitchFamily="18" charset="77"/>
                        </a:rPr>
                        <a:t>’</a:t>
                      </a:r>
                      <a:r>
                        <a:rPr lang="en-CN" sz="1000" dirty="0">
                          <a:latin typeface="Bell MT" panose="02020503060305020303" pitchFamily="18" charset="77"/>
                        </a:rPr>
                        <a:t>T</a:t>
                      </a:r>
                      <a:r>
                        <a:rPr lang="en-US" altLang="zh-CN" sz="700" dirty="0">
                          <a:latin typeface="Bell MT" panose="02020503060305020303" pitchFamily="18" charset="77"/>
                        </a:rPr>
                        <a:t>1</a:t>
                      </a:r>
                      <a:endParaRPr lang="en-CN" sz="2400" dirty="0">
                        <a:latin typeface="Bell MT" panose="02020503060305020303" pitchFamily="18" charset="77"/>
                      </a:endParaRPr>
                    </a:p>
                  </p:txBody>
                </p:sp>
                <p:pic>
                  <p:nvPicPr>
                    <p:cNvPr id="59" name="Graphic 58" descr="Arrow Down with solid fill">
                      <a:extLst>
                        <a:ext uri="{FF2B5EF4-FFF2-40B4-BE49-F238E27FC236}">
                          <a16:creationId xmlns:a16="http://schemas.microsoft.com/office/drawing/2014/main" id="{4AC4C828-52C8-9AE8-07FD-56F2D3461748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>
                      <a:extLst>
                        <a:ext uri="{96DAC541-7B7A-43D3-8B79-37D633B846F1}">
                          <asvg:svgBlip xmlns:asvg="http://schemas.microsoft.com/office/drawing/2016/SVG/main" r:embed="rId4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670513" y="1893676"/>
                      <a:ext cx="640080" cy="57912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60" name="Graphic 59" descr="Arrow Down with solid fill">
                      <a:extLst>
                        <a:ext uri="{FF2B5EF4-FFF2-40B4-BE49-F238E27FC236}">
                          <a16:creationId xmlns:a16="http://schemas.microsoft.com/office/drawing/2014/main" id="{A6BACCFD-A7BF-3713-54A7-7789628B296D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>
                      <a:extLst>
                        <a:ext uri="{96DAC541-7B7A-43D3-8B79-37D633B846F1}">
                          <asvg:svgBlip xmlns:asvg="http://schemas.microsoft.com/office/drawing/2016/SVG/main" r:embed="rId4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670513" y="3509116"/>
                      <a:ext cx="640080" cy="579120"/>
                    </a:xfrm>
                    <a:prstGeom prst="rect">
                      <a:avLst/>
                    </a:prstGeom>
                  </p:spPr>
                </p:pic>
              </p:grpSp>
              <p:sp>
                <p:nvSpPr>
                  <p:cNvPr id="78" name="Freeform 77">
                    <a:extLst>
                      <a:ext uri="{FF2B5EF4-FFF2-40B4-BE49-F238E27FC236}">
                        <a16:creationId xmlns:a16="http://schemas.microsoft.com/office/drawing/2014/main" id="{823BFABB-2360-82CA-BCAA-BAEC1C177B35}"/>
                      </a:ext>
                    </a:extLst>
                  </p:cNvPr>
                  <p:cNvSpPr/>
                  <p:nvPr/>
                </p:nvSpPr>
                <p:spPr>
                  <a:xfrm>
                    <a:off x="2403219" y="1794616"/>
                    <a:ext cx="457200" cy="2819400"/>
                  </a:xfrm>
                  <a:custGeom>
                    <a:avLst/>
                    <a:gdLst>
                      <a:gd name="connsiteX0" fmla="*/ 0 w 457200"/>
                      <a:gd name="connsiteY0" fmla="*/ 2819400 h 2819400"/>
                      <a:gd name="connsiteX1" fmla="*/ 350520 w 457200"/>
                      <a:gd name="connsiteY1" fmla="*/ 1584960 h 2819400"/>
                      <a:gd name="connsiteX2" fmla="*/ 121920 w 457200"/>
                      <a:gd name="connsiteY2" fmla="*/ 426720 h 2819400"/>
                      <a:gd name="connsiteX3" fmla="*/ 457200 w 457200"/>
                      <a:gd name="connsiteY3" fmla="*/ 0 h 2819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57200" h="2819400">
                        <a:moveTo>
                          <a:pt x="0" y="2819400"/>
                        </a:moveTo>
                        <a:cubicBezTo>
                          <a:pt x="165100" y="2401570"/>
                          <a:pt x="330200" y="1983740"/>
                          <a:pt x="350520" y="1584960"/>
                        </a:cubicBezTo>
                        <a:cubicBezTo>
                          <a:pt x="370840" y="1186180"/>
                          <a:pt x="104140" y="690880"/>
                          <a:pt x="121920" y="426720"/>
                        </a:cubicBezTo>
                        <a:cubicBezTo>
                          <a:pt x="139700" y="162560"/>
                          <a:pt x="312420" y="66040"/>
                          <a:pt x="457200" y="0"/>
                        </a:cubicBezTo>
                      </a:path>
                    </a:pathLst>
                  </a:custGeom>
                  <a:noFill/>
                  <a:ln w="28575">
                    <a:headEnd type="none"/>
                    <a:tailEnd type="stealt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N" sz="2400" dirty="0"/>
                  </a:p>
                </p:txBody>
              </p:sp>
            </p:grpSp>
            <p:grpSp>
              <p:nvGrpSpPr>
                <p:cNvPr id="106" name="Group 105">
                  <a:extLst>
                    <a:ext uri="{FF2B5EF4-FFF2-40B4-BE49-F238E27FC236}">
                      <a16:creationId xmlns:a16="http://schemas.microsoft.com/office/drawing/2014/main" id="{843D1A75-3870-7749-0FC2-EECDF421E657}"/>
                    </a:ext>
                  </a:extLst>
                </p:cNvPr>
                <p:cNvGrpSpPr/>
                <p:nvPr/>
              </p:nvGrpSpPr>
              <p:grpSpPr>
                <a:xfrm>
                  <a:off x="4744315" y="1150832"/>
                  <a:ext cx="2112525" cy="4106968"/>
                  <a:chOff x="4637635" y="1150832"/>
                  <a:chExt cx="2112525" cy="4106968"/>
                </a:xfrm>
              </p:grpSpPr>
              <p:grpSp>
                <p:nvGrpSpPr>
                  <p:cNvPr id="79" name="Group 78">
                    <a:extLst>
                      <a:ext uri="{FF2B5EF4-FFF2-40B4-BE49-F238E27FC236}">
                        <a16:creationId xmlns:a16="http://schemas.microsoft.com/office/drawing/2014/main" id="{FD4A7F50-D68A-5950-C899-3D4FE458659E}"/>
                      </a:ext>
                    </a:extLst>
                  </p:cNvPr>
                  <p:cNvGrpSpPr/>
                  <p:nvPr/>
                </p:nvGrpSpPr>
                <p:grpSpPr>
                  <a:xfrm>
                    <a:off x="4637635" y="1150832"/>
                    <a:ext cx="876894" cy="4106968"/>
                    <a:chOff x="2552106" y="937472"/>
                    <a:chExt cx="876894" cy="4106968"/>
                  </a:xfrm>
                </p:grpSpPr>
                <p:sp>
                  <p:nvSpPr>
                    <p:cNvPr id="81" name="Oval 80">
                      <a:extLst>
                        <a:ext uri="{FF2B5EF4-FFF2-40B4-BE49-F238E27FC236}">
                          <a16:creationId xmlns:a16="http://schemas.microsoft.com/office/drawing/2014/main" id="{CA00489C-4A8E-742F-ED05-9958BCF0C72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52106" y="937472"/>
                      <a:ext cx="876894" cy="876088"/>
                    </a:xfrm>
                    <a:prstGeom prst="ellipse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CN" sz="2400" dirty="0">
                          <a:latin typeface="Bell MT" panose="02020503060305020303" pitchFamily="18" charset="77"/>
                        </a:rPr>
                        <a:t>X</a:t>
                      </a:r>
                      <a:r>
                        <a:rPr lang="en-CN" sz="1000" dirty="0">
                          <a:latin typeface="Bell MT" panose="02020503060305020303" pitchFamily="18" charset="77"/>
                        </a:rPr>
                        <a:t>T</a:t>
                      </a:r>
                      <a:r>
                        <a:rPr lang="en-CN" sz="600" dirty="0">
                          <a:latin typeface="Bell MT" panose="02020503060305020303" pitchFamily="18" charset="77"/>
                        </a:rPr>
                        <a:t>k-2</a:t>
                      </a:r>
                      <a:endParaRPr lang="en-CN" sz="2400" dirty="0">
                        <a:latin typeface="Bell MT" panose="02020503060305020303" pitchFamily="18" charset="77"/>
                      </a:endParaRPr>
                    </a:p>
                  </p:txBody>
                </p:sp>
                <p:sp>
                  <p:nvSpPr>
                    <p:cNvPr id="82" name="Oval 81">
                      <a:extLst>
                        <a:ext uri="{FF2B5EF4-FFF2-40B4-BE49-F238E27FC236}">
                          <a16:creationId xmlns:a16="http://schemas.microsoft.com/office/drawing/2014/main" id="{CA438F21-C12C-1AAA-62AE-0BB07614917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52106" y="2552912"/>
                      <a:ext cx="876894" cy="876088"/>
                    </a:xfrm>
                    <a:prstGeom prst="ellipse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CN" sz="2400" dirty="0">
                          <a:latin typeface="Bell MT" panose="02020503060305020303" pitchFamily="18" charset="77"/>
                        </a:rPr>
                        <a:t>X</a:t>
                      </a:r>
                      <a:r>
                        <a:rPr lang="en-CN" sz="1000" dirty="0">
                          <a:latin typeface="Bell MT" panose="02020503060305020303" pitchFamily="18" charset="77"/>
                        </a:rPr>
                        <a:t>T-1</a:t>
                      </a:r>
                      <a:endParaRPr lang="en-CN" sz="2400" dirty="0">
                        <a:latin typeface="Bell MT" panose="02020503060305020303" pitchFamily="18" charset="77"/>
                      </a:endParaRPr>
                    </a:p>
                  </p:txBody>
                </p:sp>
                <p:sp>
                  <p:nvSpPr>
                    <p:cNvPr id="84" name="Oval 83">
                      <a:extLst>
                        <a:ext uri="{FF2B5EF4-FFF2-40B4-BE49-F238E27FC236}">
                          <a16:creationId xmlns:a16="http://schemas.microsoft.com/office/drawing/2014/main" id="{3B76482C-0261-05B9-F605-C50BA3EDDF4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52106" y="4168352"/>
                      <a:ext cx="876894" cy="876088"/>
                    </a:xfrm>
                    <a:prstGeom prst="ellipse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N" sz="3600" dirty="0">
                        <a:latin typeface="Bell MT" panose="02020503060305020303" pitchFamily="18" charset="77"/>
                      </a:endParaRPr>
                    </a:p>
                  </p:txBody>
                </p:sp>
                <p:pic>
                  <p:nvPicPr>
                    <p:cNvPr id="85" name="Graphic 84" descr="Arrow Down with solid fill">
                      <a:extLst>
                        <a:ext uri="{FF2B5EF4-FFF2-40B4-BE49-F238E27FC236}">
                          <a16:creationId xmlns:a16="http://schemas.microsoft.com/office/drawing/2014/main" id="{143060B1-A73A-EC49-A67B-04B151D7295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>
                      <a:extLst>
                        <a:ext uri="{96DAC541-7B7A-43D3-8B79-37D633B846F1}">
                          <asvg:svgBlip xmlns:asvg="http://schemas.microsoft.com/office/drawing/2016/SVG/main" r:embed="rId4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670513" y="1893676"/>
                      <a:ext cx="640080" cy="57912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86" name="Graphic 85" descr="Arrow Down with solid fill">
                      <a:extLst>
                        <a:ext uri="{FF2B5EF4-FFF2-40B4-BE49-F238E27FC236}">
                          <a16:creationId xmlns:a16="http://schemas.microsoft.com/office/drawing/2014/main" id="{CCBA7CB5-341C-7C7B-DDC7-480CAA41FBEF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>
                      <a:extLst>
                        <a:ext uri="{96DAC541-7B7A-43D3-8B79-37D633B846F1}">
                          <asvg:svgBlip xmlns:asvg="http://schemas.microsoft.com/office/drawing/2016/SVG/main" r:embed="rId4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670513" y="3509116"/>
                      <a:ext cx="640080" cy="579120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89" name="Group 88">
                    <a:extLst>
                      <a:ext uri="{FF2B5EF4-FFF2-40B4-BE49-F238E27FC236}">
                        <a16:creationId xmlns:a16="http://schemas.microsoft.com/office/drawing/2014/main" id="{0AD49FBE-49A7-1B71-4208-98ED3A374E95}"/>
                      </a:ext>
                    </a:extLst>
                  </p:cNvPr>
                  <p:cNvGrpSpPr/>
                  <p:nvPr/>
                </p:nvGrpSpPr>
                <p:grpSpPr>
                  <a:xfrm>
                    <a:off x="5873266" y="1150832"/>
                    <a:ext cx="876894" cy="4106968"/>
                    <a:chOff x="2552106" y="937472"/>
                    <a:chExt cx="876894" cy="4106968"/>
                  </a:xfrm>
                </p:grpSpPr>
                <p:sp>
                  <p:nvSpPr>
                    <p:cNvPr id="92" name="Oval 91">
                      <a:extLst>
                        <a:ext uri="{FF2B5EF4-FFF2-40B4-BE49-F238E27FC236}">
                          <a16:creationId xmlns:a16="http://schemas.microsoft.com/office/drawing/2014/main" id="{82A82F41-C261-CB8F-9725-C748092204C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52106" y="937472"/>
                      <a:ext cx="876894" cy="876088"/>
                    </a:xfrm>
                    <a:prstGeom prst="ellipse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CN" sz="2400" dirty="0">
                          <a:latin typeface="Bell MT" panose="02020503060305020303" pitchFamily="18" charset="77"/>
                        </a:rPr>
                        <a:t>X</a:t>
                      </a:r>
                      <a:r>
                        <a:rPr lang="en-CN" sz="1000" dirty="0">
                          <a:latin typeface="Bell MT" panose="02020503060305020303" pitchFamily="18" charset="77"/>
                        </a:rPr>
                        <a:t>T</a:t>
                      </a:r>
                      <a:r>
                        <a:rPr lang="en-CN" sz="600" dirty="0">
                          <a:latin typeface="Bell MT" panose="02020503060305020303" pitchFamily="18" charset="77"/>
                        </a:rPr>
                        <a:t>k-1</a:t>
                      </a:r>
                      <a:endParaRPr lang="en-CN" sz="2400" dirty="0">
                        <a:latin typeface="Bell MT" panose="02020503060305020303" pitchFamily="18" charset="77"/>
                      </a:endParaRPr>
                    </a:p>
                  </p:txBody>
                </p:sp>
                <p:sp>
                  <p:nvSpPr>
                    <p:cNvPr id="93" name="Oval 92">
                      <a:extLst>
                        <a:ext uri="{FF2B5EF4-FFF2-40B4-BE49-F238E27FC236}">
                          <a16:creationId xmlns:a16="http://schemas.microsoft.com/office/drawing/2014/main" id="{84CFD81C-66B3-FE37-9EE0-D4B25B71209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52106" y="2552912"/>
                      <a:ext cx="876894" cy="876088"/>
                    </a:xfrm>
                    <a:prstGeom prst="ellipse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CN" sz="2400" dirty="0">
                          <a:latin typeface="Bell MT" panose="02020503060305020303" pitchFamily="18" charset="77"/>
                        </a:rPr>
                        <a:t>X</a:t>
                      </a:r>
                      <a:r>
                        <a:rPr lang="en-CN" sz="1000" dirty="0">
                          <a:latin typeface="Bell MT" panose="02020503060305020303" pitchFamily="18" charset="77"/>
                        </a:rPr>
                        <a:t>T-1</a:t>
                      </a:r>
                      <a:endParaRPr lang="en-CN" sz="2400" dirty="0">
                        <a:latin typeface="Bell MT" panose="02020503060305020303" pitchFamily="18" charset="77"/>
                      </a:endParaRPr>
                    </a:p>
                  </p:txBody>
                </p:sp>
                <p:sp>
                  <p:nvSpPr>
                    <p:cNvPr id="94" name="Oval 93">
                      <a:extLst>
                        <a:ext uri="{FF2B5EF4-FFF2-40B4-BE49-F238E27FC236}">
                          <a16:creationId xmlns:a16="http://schemas.microsoft.com/office/drawing/2014/main" id="{92655033-FC6C-6A7B-8D70-C606689561E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52106" y="4168352"/>
                      <a:ext cx="876894" cy="876088"/>
                    </a:xfrm>
                    <a:prstGeom prst="ellipse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CN" sz="2400" dirty="0">
                          <a:latin typeface="Bell MT" panose="02020503060305020303" pitchFamily="18" charset="77"/>
                        </a:rPr>
                        <a:t>X</a:t>
                      </a:r>
                      <a:r>
                        <a:rPr lang="zh-CN" altLang="en-US" sz="2400" dirty="0">
                          <a:latin typeface="Bell MT" panose="02020503060305020303" pitchFamily="18" charset="77"/>
                        </a:rPr>
                        <a:t>’</a:t>
                      </a:r>
                      <a:r>
                        <a:rPr lang="en-CN" sz="1000" dirty="0">
                          <a:latin typeface="Bell MT" panose="02020503060305020303" pitchFamily="18" charset="77"/>
                        </a:rPr>
                        <a:t>T</a:t>
                      </a:r>
                      <a:r>
                        <a:rPr lang="en-US" sz="700" dirty="0">
                          <a:latin typeface="Bell MT" panose="02020503060305020303" pitchFamily="18" charset="77"/>
                        </a:rPr>
                        <a:t>k</a:t>
                      </a:r>
                      <a:endParaRPr lang="en-CN" sz="2400" dirty="0">
                        <a:latin typeface="Bell MT" panose="02020503060305020303" pitchFamily="18" charset="77"/>
                      </a:endParaRPr>
                    </a:p>
                  </p:txBody>
                </p:sp>
                <p:pic>
                  <p:nvPicPr>
                    <p:cNvPr id="97" name="Graphic 96" descr="Arrow Down with solid fill">
                      <a:extLst>
                        <a:ext uri="{FF2B5EF4-FFF2-40B4-BE49-F238E27FC236}">
                          <a16:creationId xmlns:a16="http://schemas.microsoft.com/office/drawing/2014/main" id="{58064289-E56C-E326-70C3-5B21315D4E77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>
                      <a:extLst>
                        <a:ext uri="{96DAC541-7B7A-43D3-8B79-37D633B846F1}">
                          <asvg:svgBlip xmlns:asvg="http://schemas.microsoft.com/office/drawing/2016/SVG/main" r:embed="rId4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670513" y="1893676"/>
                      <a:ext cx="640080" cy="57912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98" name="Graphic 97" descr="Arrow Down with solid fill">
                      <a:extLst>
                        <a:ext uri="{FF2B5EF4-FFF2-40B4-BE49-F238E27FC236}">
                          <a16:creationId xmlns:a16="http://schemas.microsoft.com/office/drawing/2014/main" id="{2A32CD41-2A5B-E992-BC83-AEF10F06E7E7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>
                      <a:extLst>
                        <a:ext uri="{96DAC541-7B7A-43D3-8B79-37D633B846F1}">
                          <asvg:svgBlip xmlns:asvg="http://schemas.microsoft.com/office/drawing/2016/SVG/main" r:embed="rId4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670513" y="3509116"/>
                      <a:ext cx="640080" cy="579120"/>
                    </a:xfrm>
                    <a:prstGeom prst="rect">
                      <a:avLst/>
                    </a:prstGeom>
                  </p:spPr>
                </p:pic>
              </p:grpSp>
              <p:sp>
                <p:nvSpPr>
                  <p:cNvPr id="99" name="Freeform 98">
                    <a:extLst>
                      <a:ext uri="{FF2B5EF4-FFF2-40B4-BE49-F238E27FC236}">
                        <a16:creationId xmlns:a16="http://schemas.microsoft.com/office/drawing/2014/main" id="{40ACA6A4-6E3F-3257-9047-A25F131346A1}"/>
                      </a:ext>
                    </a:extLst>
                  </p:cNvPr>
                  <p:cNvSpPr/>
                  <p:nvPr/>
                </p:nvSpPr>
                <p:spPr>
                  <a:xfrm>
                    <a:off x="5484052" y="1794616"/>
                    <a:ext cx="457200" cy="2819400"/>
                  </a:xfrm>
                  <a:custGeom>
                    <a:avLst/>
                    <a:gdLst>
                      <a:gd name="connsiteX0" fmla="*/ 0 w 457200"/>
                      <a:gd name="connsiteY0" fmla="*/ 2819400 h 2819400"/>
                      <a:gd name="connsiteX1" fmla="*/ 350520 w 457200"/>
                      <a:gd name="connsiteY1" fmla="*/ 1584960 h 2819400"/>
                      <a:gd name="connsiteX2" fmla="*/ 121920 w 457200"/>
                      <a:gd name="connsiteY2" fmla="*/ 426720 h 2819400"/>
                      <a:gd name="connsiteX3" fmla="*/ 457200 w 457200"/>
                      <a:gd name="connsiteY3" fmla="*/ 0 h 2819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57200" h="2819400">
                        <a:moveTo>
                          <a:pt x="0" y="2819400"/>
                        </a:moveTo>
                        <a:cubicBezTo>
                          <a:pt x="165100" y="2401570"/>
                          <a:pt x="330200" y="1983740"/>
                          <a:pt x="350520" y="1584960"/>
                        </a:cubicBezTo>
                        <a:cubicBezTo>
                          <a:pt x="370840" y="1186180"/>
                          <a:pt x="104140" y="690880"/>
                          <a:pt x="121920" y="426720"/>
                        </a:cubicBezTo>
                        <a:cubicBezTo>
                          <a:pt x="139700" y="162560"/>
                          <a:pt x="312420" y="66040"/>
                          <a:pt x="457200" y="0"/>
                        </a:cubicBezTo>
                      </a:path>
                    </a:pathLst>
                  </a:custGeom>
                  <a:noFill/>
                  <a:ln w="28575">
                    <a:headEnd type="none"/>
                    <a:tailEnd type="stealt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N" sz="2400" dirty="0"/>
                  </a:p>
                </p:txBody>
              </p:sp>
            </p:grpSp>
            <p:grpSp>
              <p:nvGrpSpPr>
                <p:cNvPr id="105" name="Group 104">
                  <a:extLst>
                    <a:ext uri="{FF2B5EF4-FFF2-40B4-BE49-F238E27FC236}">
                      <a16:creationId xmlns:a16="http://schemas.microsoft.com/office/drawing/2014/main" id="{84731267-81CC-0DCF-2890-DE8D5F8448E5}"/>
                    </a:ext>
                  </a:extLst>
                </p:cNvPr>
                <p:cNvGrpSpPr/>
                <p:nvPr/>
              </p:nvGrpSpPr>
              <p:grpSpPr>
                <a:xfrm>
                  <a:off x="3781844" y="1491668"/>
                  <a:ext cx="868706" cy="194416"/>
                  <a:chOff x="7940014" y="518160"/>
                  <a:chExt cx="868706" cy="194416"/>
                </a:xfrm>
              </p:grpSpPr>
              <p:sp>
                <p:nvSpPr>
                  <p:cNvPr id="100" name="Oval 99">
                    <a:extLst>
                      <a:ext uri="{FF2B5EF4-FFF2-40B4-BE49-F238E27FC236}">
                        <a16:creationId xmlns:a16="http://schemas.microsoft.com/office/drawing/2014/main" id="{5376519C-EDC5-22CB-513C-86A4C52E40EC}"/>
                      </a:ext>
                    </a:extLst>
                  </p:cNvPr>
                  <p:cNvSpPr/>
                  <p:nvPr/>
                </p:nvSpPr>
                <p:spPr>
                  <a:xfrm flipV="1">
                    <a:off x="7940014" y="518160"/>
                    <a:ext cx="198146" cy="194416"/>
                  </a:xfrm>
                  <a:prstGeom prst="ellipse">
                    <a:avLst/>
                  </a:prstGeom>
                  <a:solidFill>
                    <a:schemeClr val="tx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N" sz="2400" dirty="0"/>
                  </a:p>
                </p:txBody>
              </p:sp>
              <p:sp>
                <p:nvSpPr>
                  <p:cNvPr id="103" name="Oval 102">
                    <a:extLst>
                      <a:ext uri="{FF2B5EF4-FFF2-40B4-BE49-F238E27FC236}">
                        <a16:creationId xmlns:a16="http://schemas.microsoft.com/office/drawing/2014/main" id="{2DD70FA0-B4A5-5F36-B797-60C95119E743}"/>
                      </a:ext>
                    </a:extLst>
                  </p:cNvPr>
                  <p:cNvSpPr/>
                  <p:nvPr/>
                </p:nvSpPr>
                <p:spPr>
                  <a:xfrm flipV="1">
                    <a:off x="8275294" y="518160"/>
                    <a:ext cx="198146" cy="194416"/>
                  </a:xfrm>
                  <a:prstGeom prst="ellipse">
                    <a:avLst/>
                  </a:prstGeom>
                  <a:solidFill>
                    <a:schemeClr val="tx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N" sz="2400" dirty="0"/>
                  </a:p>
                </p:txBody>
              </p:sp>
              <p:sp>
                <p:nvSpPr>
                  <p:cNvPr id="104" name="Oval 103">
                    <a:extLst>
                      <a:ext uri="{FF2B5EF4-FFF2-40B4-BE49-F238E27FC236}">
                        <a16:creationId xmlns:a16="http://schemas.microsoft.com/office/drawing/2014/main" id="{2477309A-34BA-4CBC-EA22-540E6732B2F3}"/>
                      </a:ext>
                    </a:extLst>
                  </p:cNvPr>
                  <p:cNvSpPr/>
                  <p:nvPr/>
                </p:nvSpPr>
                <p:spPr>
                  <a:xfrm flipV="1">
                    <a:off x="8610574" y="518160"/>
                    <a:ext cx="198146" cy="194416"/>
                  </a:xfrm>
                  <a:prstGeom prst="ellipse">
                    <a:avLst/>
                  </a:prstGeom>
                  <a:solidFill>
                    <a:schemeClr val="tx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N" sz="2400" dirty="0"/>
                  </a:p>
                </p:txBody>
              </p:sp>
            </p:grpSp>
            <p:grpSp>
              <p:nvGrpSpPr>
                <p:cNvPr id="108" name="Group 107">
                  <a:extLst>
                    <a:ext uri="{FF2B5EF4-FFF2-40B4-BE49-F238E27FC236}">
                      <a16:creationId xmlns:a16="http://schemas.microsoft.com/office/drawing/2014/main" id="{F8900E66-D531-8013-A6DE-6CA1DD688E81}"/>
                    </a:ext>
                  </a:extLst>
                </p:cNvPr>
                <p:cNvGrpSpPr/>
                <p:nvPr/>
              </p:nvGrpSpPr>
              <p:grpSpPr>
                <a:xfrm>
                  <a:off x="3781844" y="3107108"/>
                  <a:ext cx="868706" cy="194416"/>
                  <a:chOff x="7940014" y="518160"/>
                  <a:chExt cx="868706" cy="194416"/>
                </a:xfrm>
              </p:grpSpPr>
              <p:sp>
                <p:nvSpPr>
                  <p:cNvPr id="109" name="Oval 108">
                    <a:extLst>
                      <a:ext uri="{FF2B5EF4-FFF2-40B4-BE49-F238E27FC236}">
                        <a16:creationId xmlns:a16="http://schemas.microsoft.com/office/drawing/2014/main" id="{2022BF40-ABA9-A4E1-B2CF-BB471A0B432B}"/>
                      </a:ext>
                    </a:extLst>
                  </p:cNvPr>
                  <p:cNvSpPr/>
                  <p:nvPr/>
                </p:nvSpPr>
                <p:spPr>
                  <a:xfrm flipV="1">
                    <a:off x="7940014" y="518160"/>
                    <a:ext cx="198146" cy="194416"/>
                  </a:xfrm>
                  <a:prstGeom prst="ellipse">
                    <a:avLst/>
                  </a:prstGeom>
                  <a:solidFill>
                    <a:schemeClr val="tx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N" sz="2400" dirty="0"/>
                  </a:p>
                </p:txBody>
              </p:sp>
              <p:sp>
                <p:nvSpPr>
                  <p:cNvPr id="110" name="Oval 109">
                    <a:extLst>
                      <a:ext uri="{FF2B5EF4-FFF2-40B4-BE49-F238E27FC236}">
                        <a16:creationId xmlns:a16="http://schemas.microsoft.com/office/drawing/2014/main" id="{A7D64B8E-E51B-0DB9-716B-DE852912E9F4}"/>
                      </a:ext>
                    </a:extLst>
                  </p:cNvPr>
                  <p:cNvSpPr/>
                  <p:nvPr/>
                </p:nvSpPr>
                <p:spPr>
                  <a:xfrm flipV="1">
                    <a:off x="8275294" y="518160"/>
                    <a:ext cx="198146" cy="194416"/>
                  </a:xfrm>
                  <a:prstGeom prst="ellipse">
                    <a:avLst/>
                  </a:prstGeom>
                  <a:solidFill>
                    <a:schemeClr val="tx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N" sz="2400" dirty="0"/>
                  </a:p>
                </p:txBody>
              </p:sp>
              <p:sp>
                <p:nvSpPr>
                  <p:cNvPr id="111" name="Oval 110">
                    <a:extLst>
                      <a:ext uri="{FF2B5EF4-FFF2-40B4-BE49-F238E27FC236}">
                        <a16:creationId xmlns:a16="http://schemas.microsoft.com/office/drawing/2014/main" id="{06950DBC-965A-04B5-3A92-72A1771091EB}"/>
                      </a:ext>
                    </a:extLst>
                  </p:cNvPr>
                  <p:cNvSpPr/>
                  <p:nvPr/>
                </p:nvSpPr>
                <p:spPr>
                  <a:xfrm flipV="1">
                    <a:off x="8610574" y="518160"/>
                    <a:ext cx="198146" cy="194416"/>
                  </a:xfrm>
                  <a:prstGeom prst="ellipse">
                    <a:avLst/>
                  </a:prstGeom>
                  <a:solidFill>
                    <a:schemeClr val="tx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N" sz="2400" dirty="0"/>
                  </a:p>
                </p:txBody>
              </p:sp>
            </p:grpSp>
            <p:grpSp>
              <p:nvGrpSpPr>
                <p:cNvPr id="112" name="Group 111">
                  <a:extLst>
                    <a:ext uri="{FF2B5EF4-FFF2-40B4-BE49-F238E27FC236}">
                      <a16:creationId xmlns:a16="http://schemas.microsoft.com/office/drawing/2014/main" id="{6A9DE227-2679-1521-B1EF-1CF2236CCF00}"/>
                    </a:ext>
                  </a:extLst>
                </p:cNvPr>
                <p:cNvGrpSpPr/>
                <p:nvPr/>
              </p:nvGrpSpPr>
              <p:grpSpPr>
                <a:xfrm>
                  <a:off x="3781844" y="4722548"/>
                  <a:ext cx="868706" cy="194416"/>
                  <a:chOff x="7940014" y="518160"/>
                  <a:chExt cx="868706" cy="194416"/>
                </a:xfrm>
              </p:grpSpPr>
              <p:sp>
                <p:nvSpPr>
                  <p:cNvPr id="113" name="Oval 112">
                    <a:extLst>
                      <a:ext uri="{FF2B5EF4-FFF2-40B4-BE49-F238E27FC236}">
                        <a16:creationId xmlns:a16="http://schemas.microsoft.com/office/drawing/2014/main" id="{461CB34B-CF5C-1C35-C127-CA9346E06D8F}"/>
                      </a:ext>
                    </a:extLst>
                  </p:cNvPr>
                  <p:cNvSpPr/>
                  <p:nvPr/>
                </p:nvSpPr>
                <p:spPr>
                  <a:xfrm flipV="1">
                    <a:off x="7940014" y="518160"/>
                    <a:ext cx="198146" cy="194416"/>
                  </a:xfrm>
                  <a:prstGeom prst="ellipse">
                    <a:avLst/>
                  </a:prstGeom>
                  <a:solidFill>
                    <a:schemeClr val="tx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N" sz="2400" dirty="0"/>
                  </a:p>
                </p:txBody>
              </p:sp>
              <p:sp>
                <p:nvSpPr>
                  <p:cNvPr id="114" name="Oval 113">
                    <a:extLst>
                      <a:ext uri="{FF2B5EF4-FFF2-40B4-BE49-F238E27FC236}">
                        <a16:creationId xmlns:a16="http://schemas.microsoft.com/office/drawing/2014/main" id="{317DF3DD-0B8A-FE4C-B491-06519B56AF6B}"/>
                      </a:ext>
                    </a:extLst>
                  </p:cNvPr>
                  <p:cNvSpPr/>
                  <p:nvPr/>
                </p:nvSpPr>
                <p:spPr>
                  <a:xfrm flipV="1">
                    <a:off x="8275294" y="518160"/>
                    <a:ext cx="198146" cy="194416"/>
                  </a:xfrm>
                  <a:prstGeom prst="ellipse">
                    <a:avLst/>
                  </a:prstGeom>
                  <a:solidFill>
                    <a:schemeClr val="tx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N" sz="2400" dirty="0"/>
                  </a:p>
                </p:txBody>
              </p:sp>
              <p:sp>
                <p:nvSpPr>
                  <p:cNvPr id="115" name="Oval 114">
                    <a:extLst>
                      <a:ext uri="{FF2B5EF4-FFF2-40B4-BE49-F238E27FC236}">
                        <a16:creationId xmlns:a16="http://schemas.microsoft.com/office/drawing/2014/main" id="{AAECE5C1-127D-9685-8A7C-D29D3A09C9A1}"/>
                      </a:ext>
                    </a:extLst>
                  </p:cNvPr>
                  <p:cNvSpPr/>
                  <p:nvPr/>
                </p:nvSpPr>
                <p:spPr>
                  <a:xfrm flipV="1">
                    <a:off x="8610574" y="518160"/>
                    <a:ext cx="198146" cy="194416"/>
                  </a:xfrm>
                  <a:prstGeom prst="ellipse">
                    <a:avLst/>
                  </a:prstGeom>
                  <a:solidFill>
                    <a:schemeClr val="tx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N" sz="2400" dirty="0"/>
                  </a:p>
                </p:txBody>
              </p:sp>
            </p:grpSp>
            <p:pic>
              <p:nvPicPr>
                <p:cNvPr id="116" name="Graphic 115" descr="Arrow Down with solid fill">
                  <a:extLst>
                    <a:ext uri="{FF2B5EF4-FFF2-40B4-BE49-F238E27FC236}">
                      <a16:creationId xmlns:a16="http://schemas.microsoft.com/office/drawing/2014/main" id="{56958F52-1784-D3B1-961B-D072966BCFC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917845" y="2107036"/>
                  <a:ext cx="640080" cy="579120"/>
                </a:xfrm>
                <a:prstGeom prst="rect">
                  <a:avLst/>
                </a:prstGeom>
              </p:spPr>
            </p:pic>
            <p:pic>
              <p:nvPicPr>
                <p:cNvPr id="117" name="Graphic 116" descr="Arrow Down with solid fill">
                  <a:extLst>
                    <a:ext uri="{FF2B5EF4-FFF2-40B4-BE49-F238E27FC236}">
                      <a16:creationId xmlns:a16="http://schemas.microsoft.com/office/drawing/2014/main" id="{EDF82A99-AD62-E86D-0FF4-6B1920A8D0D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893226" y="3722476"/>
                  <a:ext cx="640080" cy="579120"/>
                </a:xfrm>
                <a:prstGeom prst="rect">
                  <a:avLst/>
                </a:prstGeom>
              </p:spPr>
            </p:pic>
            <p:sp>
              <p:nvSpPr>
                <p:cNvPr id="118" name="Freeform 117">
                  <a:extLst>
                    <a:ext uri="{FF2B5EF4-FFF2-40B4-BE49-F238E27FC236}">
                      <a16:creationId xmlns:a16="http://schemas.microsoft.com/office/drawing/2014/main" id="{A866FAE5-A174-3569-A25D-D8CB93365745}"/>
                    </a:ext>
                  </a:extLst>
                </p:cNvPr>
                <p:cNvSpPr/>
                <p:nvPr/>
              </p:nvSpPr>
              <p:spPr>
                <a:xfrm>
                  <a:off x="3670466" y="1863090"/>
                  <a:ext cx="457200" cy="2819400"/>
                </a:xfrm>
                <a:custGeom>
                  <a:avLst/>
                  <a:gdLst>
                    <a:gd name="connsiteX0" fmla="*/ 0 w 457200"/>
                    <a:gd name="connsiteY0" fmla="*/ 2819400 h 2819400"/>
                    <a:gd name="connsiteX1" fmla="*/ 350520 w 457200"/>
                    <a:gd name="connsiteY1" fmla="*/ 1584960 h 2819400"/>
                    <a:gd name="connsiteX2" fmla="*/ 121920 w 457200"/>
                    <a:gd name="connsiteY2" fmla="*/ 426720 h 2819400"/>
                    <a:gd name="connsiteX3" fmla="*/ 457200 w 457200"/>
                    <a:gd name="connsiteY3" fmla="*/ 0 h 2819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57200" h="2819400">
                      <a:moveTo>
                        <a:pt x="0" y="2819400"/>
                      </a:moveTo>
                      <a:cubicBezTo>
                        <a:pt x="165100" y="2401570"/>
                        <a:pt x="330200" y="1983740"/>
                        <a:pt x="350520" y="1584960"/>
                      </a:cubicBezTo>
                      <a:cubicBezTo>
                        <a:pt x="370840" y="1186180"/>
                        <a:pt x="104140" y="690880"/>
                        <a:pt x="121920" y="426720"/>
                      </a:cubicBezTo>
                      <a:cubicBezTo>
                        <a:pt x="139700" y="162560"/>
                        <a:pt x="312420" y="66040"/>
                        <a:pt x="457200" y="0"/>
                      </a:cubicBezTo>
                    </a:path>
                  </a:pathLst>
                </a:custGeom>
                <a:noFill/>
                <a:ln w="28575">
                  <a:headEnd type="none"/>
                  <a:tailEnd type="stealt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N" sz="2400" dirty="0"/>
                </a:p>
              </p:txBody>
            </p:sp>
            <p:sp>
              <p:nvSpPr>
                <p:cNvPr id="119" name="Freeform 118">
                  <a:extLst>
                    <a:ext uri="{FF2B5EF4-FFF2-40B4-BE49-F238E27FC236}">
                      <a16:creationId xmlns:a16="http://schemas.microsoft.com/office/drawing/2014/main" id="{264F5FD6-A5C7-5E23-82D1-143D84BDED5D}"/>
                    </a:ext>
                  </a:extLst>
                </p:cNvPr>
                <p:cNvSpPr/>
                <p:nvPr/>
              </p:nvSpPr>
              <p:spPr>
                <a:xfrm>
                  <a:off x="4430141" y="1903148"/>
                  <a:ext cx="457200" cy="2819400"/>
                </a:xfrm>
                <a:custGeom>
                  <a:avLst/>
                  <a:gdLst>
                    <a:gd name="connsiteX0" fmla="*/ 0 w 457200"/>
                    <a:gd name="connsiteY0" fmla="*/ 2819400 h 2819400"/>
                    <a:gd name="connsiteX1" fmla="*/ 350520 w 457200"/>
                    <a:gd name="connsiteY1" fmla="*/ 1584960 h 2819400"/>
                    <a:gd name="connsiteX2" fmla="*/ 121920 w 457200"/>
                    <a:gd name="connsiteY2" fmla="*/ 426720 h 2819400"/>
                    <a:gd name="connsiteX3" fmla="*/ 457200 w 457200"/>
                    <a:gd name="connsiteY3" fmla="*/ 0 h 2819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57200" h="2819400">
                      <a:moveTo>
                        <a:pt x="0" y="2819400"/>
                      </a:moveTo>
                      <a:cubicBezTo>
                        <a:pt x="165100" y="2401570"/>
                        <a:pt x="330200" y="1983740"/>
                        <a:pt x="350520" y="1584960"/>
                      </a:cubicBezTo>
                      <a:cubicBezTo>
                        <a:pt x="370840" y="1186180"/>
                        <a:pt x="104140" y="690880"/>
                        <a:pt x="121920" y="426720"/>
                      </a:cubicBezTo>
                      <a:cubicBezTo>
                        <a:pt x="139700" y="162560"/>
                        <a:pt x="312420" y="66040"/>
                        <a:pt x="457200" y="0"/>
                      </a:cubicBezTo>
                    </a:path>
                  </a:pathLst>
                </a:custGeom>
                <a:noFill/>
                <a:ln w="28575">
                  <a:headEnd type="none"/>
                  <a:tailEnd type="stealt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N" sz="2400" dirty="0"/>
                </a:p>
              </p:txBody>
            </p:sp>
          </p:grpSp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5AC802F2-5D1A-4B2B-E787-94BD2F24622A}"/>
                  </a:ext>
                </a:extLst>
              </p:cNvPr>
              <p:cNvSpPr/>
              <p:nvPr/>
            </p:nvSpPr>
            <p:spPr>
              <a:xfrm>
                <a:off x="3246120" y="4307364"/>
                <a:ext cx="5547360" cy="1026636"/>
              </a:xfrm>
              <a:prstGeom prst="rect">
                <a:avLst/>
              </a:prstGeom>
              <a:noFill/>
              <a:ln w="444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 sz="2400"/>
              </a:p>
            </p:txBody>
          </p:sp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A5EB1D77-A5D4-653E-C2F1-A83EE99F561B}"/>
                  </a:ext>
                </a:extLst>
              </p:cNvPr>
              <p:cNvSpPr/>
              <p:nvPr/>
            </p:nvSpPr>
            <p:spPr>
              <a:xfrm>
                <a:off x="3302356" y="1082252"/>
                <a:ext cx="1019915" cy="1026636"/>
              </a:xfrm>
              <a:prstGeom prst="rect">
                <a:avLst/>
              </a:prstGeom>
              <a:noFill/>
              <a:ln w="444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 sz="2400"/>
              </a:p>
            </p:txBody>
          </p:sp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0B897516-FCE3-C667-0687-448236BBC7FE}"/>
                  </a:ext>
                </a:extLst>
              </p:cNvPr>
              <p:cNvSpPr txBox="1"/>
              <p:nvPr/>
            </p:nvSpPr>
            <p:spPr>
              <a:xfrm>
                <a:off x="1701040" y="2182260"/>
                <a:ext cx="221330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N" sz="2400" b="1" dirty="0">
                    <a:latin typeface="Bell MT" panose="02020503060305020303" pitchFamily="18" charset="77"/>
                  </a:rPr>
                  <a:t>DDIM+Text</a:t>
                </a:r>
              </a:p>
            </p:txBody>
          </p:sp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706E6780-9F92-0624-BF55-CDFF264E4F73}"/>
                  </a:ext>
                </a:extLst>
              </p:cNvPr>
              <p:cNvSpPr txBox="1"/>
              <p:nvPr/>
            </p:nvSpPr>
            <p:spPr>
              <a:xfrm>
                <a:off x="1590239" y="3710285"/>
                <a:ext cx="221330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N" sz="2400" b="1" dirty="0">
                    <a:latin typeface="Bell MT" panose="02020503060305020303" pitchFamily="18" charset="77"/>
                  </a:rPr>
                  <a:t>DDIM-Inverse</a:t>
                </a:r>
              </a:p>
            </p:txBody>
          </p: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259B2339-1B02-1803-BBD0-26A92699F90D}"/>
                  </a:ext>
                </a:extLst>
              </p:cNvPr>
              <p:cNvSpPr txBox="1"/>
              <p:nvPr/>
            </p:nvSpPr>
            <p:spPr>
              <a:xfrm>
                <a:off x="2359417" y="661416"/>
                <a:ext cx="293867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N" sz="2400" b="1" dirty="0">
                    <a:solidFill>
                      <a:schemeClr val="accent2"/>
                    </a:solidFill>
                    <a:latin typeface="Bell MT" panose="02020503060305020303" pitchFamily="18" charset="77"/>
                  </a:rPr>
                  <a:t>Initial Noise</a:t>
                </a:r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7807B185-2D1D-DBDC-0D89-040E2F80FC40}"/>
                  </a:ext>
                </a:extLst>
              </p:cNvPr>
              <p:cNvSpPr txBox="1"/>
              <p:nvPr/>
            </p:nvSpPr>
            <p:spPr>
              <a:xfrm>
                <a:off x="5458987" y="5347494"/>
                <a:ext cx="339160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N" sz="2400" b="1" dirty="0">
                    <a:solidFill>
                      <a:schemeClr val="accent2"/>
                    </a:solidFill>
                    <a:latin typeface="Bell MT" panose="02020503060305020303" pitchFamily="18" charset="77"/>
                  </a:rPr>
                  <a:t>Golden Noise Sequence</a:t>
                </a:r>
              </a:p>
            </p:txBody>
          </p:sp>
        </p:grp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D883B034-662D-83A0-E1FC-F2E0E168D3A2}"/>
                </a:ext>
              </a:extLst>
            </p:cNvPr>
            <p:cNvSpPr txBox="1"/>
            <p:nvPr/>
          </p:nvSpPr>
          <p:spPr>
            <a:xfrm>
              <a:off x="1048833" y="788234"/>
              <a:ext cx="7092440" cy="49244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CN" sz="2600" b="1" dirty="0">
                  <a:solidFill>
                    <a:schemeClr val="tx2">
                      <a:lumMod val="50000"/>
                      <a:lumOff val="50000"/>
                    </a:schemeClr>
                  </a:solidFill>
                  <a:latin typeface="Bell MT" panose="02020503060305020303" pitchFamily="18" charset="77"/>
                </a:rPr>
                <a:t>Golden Noise Sequence</a:t>
              </a:r>
              <a:r>
                <a:rPr lang="zh-CN" altLang="en-US" sz="2600" b="1" dirty="0">
                  <a:solidFill>
                    <a:schemeClr val="tx2">
                      <a:lumMod val="50000"/>
                      <a:lumOff val="50000"/>
                    </a:schemeClr>
                  </a:solidFill>
                  <a:latin typeface="Bell MT" panose="02020503060305020303" pitchFamily="18" charset="77"/>
                </a:rPr>
                <a:t> </a:t>
              </a:r>
              <a:r>
                <a:rPr lang="en-US" altLang="zh-CN" sz="2600" b="1" dirty="0">
                  <a:solidFill>
                    <a:schemeClr val="tx2">
                      <a:lumMod val="50000"/>
                      <a:lumOff val="50000"/>
                    </a:schemeClr>
                  </a:solidFill>
                  <a:latin typeface="Bell MT" panose="02020503060305020303" pitchFamily="18" charset="77"/>
                </a:rPr>
                <a:t>Dataset Collection</a:t>
              </a:r>
              <a:endParaRPr lang="en-CN" sz="2600" b="1" dirty="0">
                <a:solidFill>
                  <a:schemeClr val="tx2">
                    <a:lumMod val="50000"/>
                    <a:lumOff val="50000"/>
                  </a:schemeClr>
                </a:solidFill>
                <a:latin typeface="Bell MT" panose="02020503060305020303" pitchFamily="18" charset="77"/>
              </a:endParaRPr>
            </a:p>
          </p:txBody>
        </p:sp>
      </p:grpSp>
      <p:grpSp>
        <p:nvGrpSpPr>
          <p:cNvPr id="298" name="Group 297">
            <a:extLst>
              <a:ext uri="{FF2B5EF4-FFF2-40B4-BE49-F238E27FC236}">
                <a16:creationId xmlns:a16="http://schemas.microsoft.com/office/drawing/2014/main" id="{1C9436BA-9EB6-B994-3F3D-7EB6BF00657F}"/>
              </a:ext>
            </a:extLst>
          </p:cNvPr>
          <p:cNvGrpSpPr/>
          <p:nvPr/>
        </p:nvGrpSpPr>
        <p:grpSpPr>
          <a:xfrm>
            <a:off x="969627" y="7075031"/>
            <a:ext cx="8197771" cy="3542824"/>
            <a:chOff x="995027" y="7191871"/>
            <a:chExt cx="8197771" cy="3542824"/>
          </a:xfrm>
        </p:grpSpPr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7436B834-F799-E169-831D-6071531638A0}"/>
                </a:ext>
              </a:extLst>
            </p:cNvPr>
            <p:cNvGrpSpPr/>
            <p:nvPr/>
          </p:nvGrpSpPr>
          <p:grpSpPr>
            <a:xfrm>
              <a:off x="1531742" y="8018497"/>
              <a:ext cx="7661056" cy="2716198"/>
              <a:chOff x="2268781" y="7238088"/>
              <a:chExt cx="7661056" cy="2716198"/>
            </a:xfrm>
          </p:grpSpPr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D1845B96-15AD-6F3F-D7F9-565F5BC1F144}"/>
                  </a:ext>
                </a:extLst>
              </p:cNvPr>
              <p:cNvSpPr/>
              <p:nvPr/>
            </p:nvSpPr>
            <p:spPr>
              <a:xfrm>
                <a:off x="2268781" y="7246899"/>
                <a:ext cx="876894" cy="876088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N" sz="2400" dirty="0">
                    <a:latin typeface="Bell MT" panose="02020503060305020303" pitchFamily="18" charset="77"/>
                  </a:rPr>
                  <a:t>X</a:t>
                </a:r>
                <a:r>
                  <a:rPr lang="en-CN" sz="1000" dirty="0">
                    <a:latin typeface="Bell MT" panose="02020503060305020303" pitchFamily="18" charset="77"/>
                  </a:rPr>
                  <a:t>T</a:t>
                </a:r>
                <a:r>
                  <a:rPr lang="en-CN" sz="700" dirty="0">
                    <a:latin typeface="Bell MT" panose="02020503060305020303" pitchFamily="18" charset="77"/>
                  </a:rPr>
                  <a:t>0</a:t>
                </a:r>
                <a:endParaRPr lang="en-CN" sz="2400" dirty="0">
                  <a:latin typeface="Bell MT" panose="02020503060305020303" pitchFamily="18" charset="77"/>
                </a:endParaRPr>
              </a:p>
            </p:txBody>
          </p:sp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0A7C29BD-6467-6D7A-4D24-55C6935A7C7F}"/>
                  </a:ext>
                </a:extLst>
              </p:cNvPr>
              <p:cNvSpPr/>
              <p:nvPr/>
            </p:nvSpPr>
            <p:spPr>
              <a:xfrm>
                <a:off x="3865862" y="7246899"/>
                <a:ext cx="876894" cy="876088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N" sz="2400" dirty="0">
                    <a:latin typeface="Bell MT" panose="02020503060305020303" pitchFamily="18" charset="77"/>
                  </a:rPr>
                  <a:t>X</a:t>
                </a:r>
                <a:r>
                  <a:rPr lang="en-CN" sz="1000" dirty="0">
                    <a:latin typeface="Bell MT" panose="02020503060305020303" pitchFamily="18" charset="77"/>
                  </a:rPr>
                  <a:t>T</a:t>
                </a:r>
                <a:r>
                  <a:rPr lang="en-CN" sz="700" dirty="0">
                    <a:latin typeface="Bell MT" panose="02020503060305020303" pitchFamily="18" charset="77"/>
                  </a:rPr>
                  <a:t>1</a:t>
                </a:r>
                <a:endParaRPr lang="en-CN" sz="2400" dirty="0">
                  <a:latin typeface="Bell MT" panose="02020503060305020303" pitchFamily="18" charset="77"/>
                </a:endParaRPr>
              </a:p>
            </p:txBody>
          </p:sp>
          <p:sp>
            <p:nvSpPr>
              <p:cNvPr id="138" name="Oval 137">
                <a:extLst>
                  <a:ext uri="{FF2B5EF4-FFF2-40B4-BE49-F238E27FC236}">
                    <a16:creationId xmlns:a16="http://schemas.microsoft.com/office/drawing/2014/main" id="{4F97ABB8-F4FF-3E29-5EEE-A78138E4E0FE}"/>
                  </a:ext>
                </a:extLst>
              </p:cNvPr>
              <p:cNvSpPr/>
              <p:nvPr/>
            </p:nvSpPr>
            <p:spPr>
              <a:xfrm>
                <a:off x="7455862" y="7238088"/>
                <a:ext cx="876894" cy="876088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N" sz="2400" dirty="0">
                    <a:latin typeface="Bell MT" panose="02020503060305020303" pitchFamily="18" charset="77"/>
                  </a:rPr>
                  <a:t>X</a:t>
                </a:r>
                <a:r>
                  <a:rPr lang="en-CN" sz="1000" dirty="0">
                    <a:latin typeface="Bell MT" panose="02020503060305020303" pitchFamily="18" charset="77"/>
                  </a:rPr>
                  <a:t>T</a:t>
                </a:r>
                <a:r>
                  <a:rPr lang="en-CN" sz="600" dirty="0">
                    <a:latin typeface="Bell MT" panose="02020503060305020303" pitchFamily="18" charset="77"/>
                  </a:rPr>
                  <a:t>k-1</a:t>
                </a:r>
                <a:endParaRPr lang="en-CN" sz="2400" dirty="0">
                  <a:latin typeface="Bell MT" panose="02020503060305020303" pitchFamily="18" charset="77"/>
                </a:endParaRPr>
              </a:p>
            </p:txBody>
          </p:sp>
          <p:sp>
            <p:nvSpPr>
              <p:cNvPr id="139" name="Oval 138">
                <a:extLst>
                  <a:ext uri="{FF2B5EF4-FFF2-40B4-BE49-F238E27FC236}">
                    <a16:creationId xmlns:a16="http://schemas.microsoft.com/office/drawing/2014/main" id="{8CF962AB-9344-CED3-2DAD-A03788A1D285}"/>
                  </a:ext>
                </a:extLst>
              </p:cNvPr>
              <p:cNvSpPr/>
              <p:nvPr/>
            </p:nvSpPr>
            <p:spPr>
              <a:xfrm>
                <a:off x="9052943" y="7246899"/>
                <a:ext cx="876894" cy="876088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N" sz="2400" dirty="0">
                    <a:latin typeface="Bell MT" panose="02020503060305020303" pitchFamily="18" charset="77"/>
                  </a:rPr>
                  <a:t>X</a:t>
                </a:r>
                <a:r>
                  <a:rPr lang="en-CN" sz="1000" dirty="0">
                    <a:latin typeface="Bell MT" panose="02020503060305020303" pitchFamily="18" charset="77"/>
                  </a:rPr>
                  <a:t>T</a:t>
                </a:r>
                <a:r>
                  <a:rPr lang="en-CN" sz="600" dirty="0">
                    <a:latin typeface="Bell MT" panose="02020503060305020303" pitchFamily="18" charset="77"/>
                  </a:rPr>
                  <a:t>k</a:t>
                </a:r>
                <a:endParaRPr lang="en-CN" sz="2400" dirty="0">
                  <a:latin typeface="Bell MT" panose="02020503060305020303" pitchFamily="18" charset="77"/>
                </a:endParaRPr>
              </a:p>
            </p:txBody>
          </p:sp>
          <p:pic>
            <p:nvPicPr>
              <p:cNvPr id="140" name="Graphic 139" descr="Arrow Down with solid fill">
                <a:extLst>
                  <a:ext uri="{FF2B5EF4-FFF2-40B4-BE49-F238E27FC236}">
                    <a16:creationId xmlns:a16="http://schemas.microsoft.com/office/drawing/2014/main" id="{B8596787-7653-D6BE-6B90-38B60C657EC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 rot="16200000">
                <a:off x="3185728" y="7395383"/>
                <a:ext cx="640080" cy="579120"/>
              </a:xfrm>
              <a:prstGeom prst="rect">
                <a:avLst/>
              </a:prstGeom>
            </p:spPr>
          </p:pic>
          <p:pic>
            <p:nvPicPr>
              <p:cNvPr id="141" name="Graphic 140" descr="Arrow Down with solid fill">
                <a:extLst>
                  <a:ext uri="{FF2B5EF4-FFF2-40B4-BE49-F238E27FC236}">
                    <a16:creationId xmlns:a16="http://schemas.microsoft.com/office/drawing/2014/main" id="{F0E5672E-EA46-E548-6913-AF3ADE6C37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 rot="16200000">
                <a:off x="4782809" y="7395383"/>
                <a:ext cx="640080" cy="579120"/>
              </a:xfrm>
              <a:prstGeom prst="rect">
                <a:avLst/>
              </a:prstGeom>
            </p:spPr>
          </p:pic>
          <p:grpSp>
            <p:nvGrpSpPr>
              <p:cNvPr id="142" name="Group 141">
                <a:extLst>
                  <a:ext uri="{FF2B5EF4-FFF2-40B4-BE49-F238E27FC236}">
                    <a16:creationId xmlns:a16="http://schemas.microsoft.com/office/drawing/2014/main" id="{37AFA26D-FF7A-F8DC-F5B2-5F4E31A0A6A0}"/>
                  </a:ext>
                </a:extLst>
              </p:cNvPr>
              <p:cNvGrpSpPr/>
              <p:nvPr/>
            </p:nvGrpSpPr>
            <p:grpSpPr>
              <a:xfrm>
                <a:off x="5567165" y="7587735"/>
                <a:ext cx="868706" cy="194416"/>
                <a:chOff x="5294904" y="3852850"/>
                <a:chExt cx="868706" cy="194416"/>
              </a:xfrm>
            </p:grpSpPr>
            <p:sp>
              <p:nvSpPr>
                <p:cNvPr id="152" name="Oval 151">
                  <a:extLst>
                    <a:ext uri="{FF2B5EF4-FFF2-40B4-BE49-F238E27FC236}">
                      <a16:creationId xmlns:a16="http://schemas.microsoft.com/office/drawing/2014/main" id="{A170D708-BEF5-BB2C-F412-7DFF9812F947}"/>
                    </a:ext>
                  </a:extLst>
                </p:cNvPr>
                <p:cNvSpPr/>
                <p:nvPr/>
              </p:nvSpPr>
              <p:spPr>
                <a:xfrm flipV="1">
                  <a:off x="5294904" y="3852850"/>
                  <a:ext cx="198146" cy="194416"/>
                </a:xfrm>
                <a:prstGeom prst="ellipse">
                  <a:avLst/>
                </a:prstGeom>
                <a:solidFill>
                  <a:schemeClr val="tx2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N" sz="2400" dirty="0"/>
                </a:p>
              </p:txBody>
            </p:sp>
            <p:sp>
              <p:nvSpPr>
                <p:cNvPr id="153" name="Oval 152">
                  <a:extLst>
                    <a:ext uri="{FF2B5EF4-FFF2-40B4-BE49-F238E27FC236}">
                      <a16:creationId xmlns:a16="http://schemas.microsoft.com/office/drawing/2014/main" id="{CA70E48B-DC35-E95C-7406-C66BB4EC2079}"/>
                    </a:ext>
                  </a:extLst>
                </p:cNvPr>
                <p:cNvSpPr/>
                <p:nvPr/>
              </p:nvSpPr>
              <p:spPr>
                <a:xfrm flipV="1">
                  <a:off x="5630184" y="3852850"/>
                  <a:ext cx="198146" cy="194416"/>
                </a:xfrm>
                <a:prstGeom prst="ellipse">
                  <a:avLst/>
                </a:prstGeom>
                <a:solidFill>
                  <a:schemeClr val="tx2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N" sz="2400" dirty="0"/>
                </a:p>
              </p:txBody>
            </p:sp>
            <p:sp>
              <p:nvSpPr>
                <p:cNvPr id="154" name="Oval 153">
                  <a:extLst>
                    <a:ext uri="{FF2B5EF4-FFF2-40B4-BE49-F238E27FC236}">
                      <a16:creationId xmlns:a16="http://schemas.microsoft.com/office/drawing/2014/main" id="{9AC1CB40-171A-9197-A3F1-DB75A0DB2F28}"/>
                    </a:ext>
                  </a:extLst>
                </p:cNvPr>
                <p:cNvSpPr/>
                <p:nvPr/>
              </p:nvSpPr>
              <p:spPr>
                <a:xfrm flipV="1">
                  <a:off x="5965464" y="3852850"/>
                  <a:ext cx="198146" cy="194416"/>
                </a:xfrm>
                <a:prstGeom prst="ellipse">
                  <a:avLst/>
                </a:prstGeom>
                <a:solidFill>
                  <a:schemeClr val="tx2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N" sz="2400" dirty="0"/>
                </a:p>
              </p:txBody>
            </p:sp>
          </p:grpSp>
          <p:pic>
            <p:nvPicPr>
              <p:cNvPr id="143" name="Graphic 142" descr="Arrow Down with solid fill">
                <a:extLst>
                  <a:ext uri="{FF2B5EF4-FFF2-40B4-BE49-F238E27FC236}">
                    <a16:creationId xmlns:a16="http://schemas.microsoft.com/office/drawing/2014/main" id="{899A3638-663F-6F0D-6AD1-B20298D551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 rot="16200000">
                <a:off x="6589047" y="7395383"/>
                <a:ext cx="640080" cy="579120"/>
              </a:xfrm>
              <a:prstGeom prst="rect">
                <a:avLst/>
              </a:prstGeom>
            </p:spPr>
          </p:pic>
          <p:pic>
            <p:nvPicPr>
              <p:cNvPr id="144" name="Graphic 143" descr="Arrow Down with solid fill">
                <a:extLst>
                  <a:ext uri="{FF2B5EF4-FFF2-40B4-BE49-F238E27FC236}">
                    <a16:creationId xmlns:a16="http://schemas.microsoft.com/office/drawing/2014/main" id="{CB496DCC-4A3B-B0B5-505C-960EC436A32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 rot="16200000">
                <a:off x="8380295" y="7395383"/>
                <a:ext cx="640080" cy="579120"/>
              </a:xfrm>
              <a:prstGeom prst="rect">
                <a:avLst/>
              </a:prstGeom>
            </p:spPr>
          </p:pic>
          <p:grpSp>
            <p:nvGrpSpPr>
              <p:cNvPr id="145" name="Group 144">
                <a:extLst>
                  <a:ext uri="{FF2B5EF4-FFF2-40B4-BE49-F238E27FC236}">
                    <a16:creationId xmlns:a16="http://schemas.microsoft.com/office/drawing/2014/main" id="{B0EDA2E1-3A71-7BCA-4176-88E5E090D3B5}"/>
                  </a:ext>
                </a:extLst>
              </p:cNvPr>
              <p:cNvGrpSpPr/>
              <p:nvPr/>
            </p:nvGrpSpPr>
            <p:grpSpPr>
              <a:xfrm>
                <a:off x="5519199" y="9078198"/>
                <a:ext cx="1088100" cy="876088"/>
                <a:chOff x="5519199" y="9078198"/>
                <a:chExt cx="1088100" cy="876088"/>
              </a:xfrm>
            </p:grpSpPr>
            <p:sp>
              <p:nvSpPr>
                <p:cNvPr id="150" name="Oval 149">
                  <a:extLst>
                    <a:ext uri="{FF2B5EF4-FFF2-40B4-BE49-F238E27FC236}">
                      <a16:creationId xmlns:a16="http://schemas.microsoft.com/office/drawing/2014/main" id="{5FEB3AC4-ED5F-D8A6-7F13-E7EC8AAD6A92}"/>
                    </a:ext>
                  </a:extLst>
                </p:cNvPr>
                <p:cNvSpPr/>
                <p:nvPr/>
              </p:nvSpPr>
              <p:spPr>
                <a:xfrm>
                  <a:off x="5624802" y="9078198"/>
                  <a:ext cx="876894" cy="876088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N" sz="1600" dirty="0">
                    <a:latin typeface="Bell MT" panose="02020503060305020303" pitchFamily="18" charset="77"/>
                  </a:endParaRPr>
                </a:p>
              </p:txBody>
            </p:sp>
            <p:sp>
              <p:nvSpPr>
                <p:cNvPr id="151" name="TextBox 150">
                  <a:extLst>
                    <a:ext uri="{FF2B5EF4-FFF2-40B4-BE49-F238E27FC236}">
                      <a16:creationId xmlns:a16="http://schemas.microsoft.com/office/drawing/2014/main" id="{D46F26D7-DDF4-D52A-DF45-57A4D92DF8B1}"/>
                    </a:ext>
                  </a:extLst>
                </p:cNvPr>
                <p:cNvSpPr txBox="1"/>
                <p:nvPr/>
              </p:nvSpPr>
              <p:spPr>
                <a:xfrm>
                  <a:off x="5519199" y="9285409"/>
                  <a:ext cx="10881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CN" sz="2400" dirty="0">
                      <a:solidFill>
                        <a:schemeClr val="bg1"/>
                      </a:solidFill>
                      <a:latin typeface="Bell MT" panose="02020503060305020303" pitchFamily="18" charset="77"/>
                    </a:rPr>
                    <a:t>Text</a:t>
                  </a:r>
                  <a:endParaRPr lang="en-CN" dirty="0">
                    <a:solidFill>
                      <a:schemeClr val="bg1"/>
                    </a:solidFill>
                    <a:latin typeface="Bell MT" panose="02020503060305020303" pitchFamily="18" charset="77"/>
                  </a:endParaRPr>
                </a:p>
              </p:txBody>
            </p:sp>
          </p:grpSp>
          <p:cxnSp>
            <p:nvCxnSpPr>
              <p:cNvPr id="146" name="Straight Arrow Connector 145">
                <a:extLst>
                  <a:ext uri="{FF2B5EF4-FFF2-40B4-BE49-F238E27FC236}">
                    <a16:creationId xmlns:a16="http://schemas.microsoft.com/office/drawing/2014/main" id="{0C6E3578-D0D0-F7B4-9880-4BF5EF39B64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923082" y="8201976"/>
                <a:ext cx="2648919" cy="1203590"/>
              </a:xfrm>
              <a:prstGeom prst="straightConnector1">
                <a:avLst/>
              </a:prstGeom>
              <a:ln w="4445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Arrow Connector 146">
                <a:extLst>
                  <a:ext uri="{FF2B5EF4-FFF2-40B4-BE49-F238E27FC236}">
                    <a16:creationId xmlns:a16="http://schemas.microsoft.com/office/drawing/2014/main" id="{9F95498E-5BCB-4D3F-4A07-D014AEE969A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551860" y="8169215"/>
                <a:ext cx="1213451" cy="908982"/>
              </a:xfrm>
              <a:prstGeom prst="straightConnector1">
                <a:avLst/>
              </a:prstGeom>
              <a:ln w="4445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Arrow Connector 147">
                <a:extLst>
                  <a:ext uri="{FF2B5EF4-FFF2-40B4-BE49-F238E27FC236}">
                    <a16:creationId xmlns:a16="http://schemas.microsoft.com/office/drawing/2014/main" id="{151BB5E9-FF53-5C4D-6C3B-EA06F219831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371534" y="8122987"/>
                <a:ext cx="1273450" cy="955210"/>
              </a:xfrm>
              <a:prstGeom prst="straightConnector1">
                <a:avLst/>
              </a:prstGeom>
              <a:ln w="4445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Arrow Connector 148">
                <a:extLst>
                  <a:ext uri="{FF2B5EF4-FFF2-40B4-BE49-F238E27FC236}">
                    <a16:creationId xmlns:a16="http://schemas.microsoft.com/office/drawing/2014/main" id="{0F705B77-0060-C41F-C26D-994D60048E7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501696" y="8122986"/>
                <a:ext cx="2701720" cy="1296047"/>
              </a:xfrm>
              <a:prstGeom prst="straightConnector1">
                <a:avLst/>
              </a:prstGeom>
              <a:ln w="4445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EC883C40-FF56-29BD-02EC-1AFC3530D9CE}"/>
                </a:ext>
              </a:extLst>
            </p:cNvPr>
            <p:cNvSpPr txBox="1"/>
            <p:nvPr/>
          </p:nvSpPr>
          <p:spPr>
            <a:xfrm>
              <a:off x="995027" y="7191871"/>
              <a:ext cx="7874573" cy="49244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600" b="1" dirty="0">
                  <a:solidFill>
                    <a:schemeClr val="tx2">
                      <a:lumMod val="50000"/>
                      <a:lumOff val="50000"/>
                    </a:schemeClr>
                  </a:solidFill>
                  <a:latin typeface="Bell MT" panose="02020503060305020303" pitchFamily="18" charset="77"/>
                </a:rPr>
                <a:t>Math Model: Conditional Markov Chain</a:t>
              </a:r>
              <a:endParaRPr lang="en-CN" sz="2600" b="1" dirty="0">
                <a:solidFill>
                  <a:schemeClr val="tx2">
                    <a:lumMod val="50000"/>
                    <a:lumOff val="50000"/>
                  </a:schemeClr>
                </a:solidFill>
                <a:latin typeface="Bell MT" panose="02020503060305020303" pitchFamily="18" charset="77"/>
              </a:endParaRPr>
            </a:p>
          </p:txBody>
        </p:sp>
      </p:grpSp>
      <p:grpSp>
        <p:nvGrpSpPr>
          <p:cNvPr id="327" name="Group 326">
            <a:extLst>
              <a:ext uri="{FF2B5EF4-FFF2-40B4-BE49-F238E27FC236}">
                <a16:creationId xmlns:a16="http://schemas.microsoft.com/office/drawing/2014/main" id="{4CE5EC5A-2CBC-50AB-04F9-017F28FAD9E1}"/>
              </a:ext>
            </a:extLst>
          </p:cNvPr>
          <p:cNvGrpSpPr/>
          <p:nvPr/>
        </p:nvGrpSpPr>
        <p:grpSpPr>
          <a:xfrm>
            <a:off x="8910534" y="788234"/>
            <a:ext cx="9621438" cy="6264831"/>
            <a:chOff x="8910534" y="788234"/>
            <a:chExt cx="9621438" cy="6264831"/>
          </a:xfrm>
        </p:grpSpPr>
        <p:sp>
          <p:nvSpPr>
            <p:cNvPr id="239" name="TextBox 238">
              <a:extLst>
                <a:ext uri="{FF2B5EF4-FFF2-40B4-BE49-F238E27FC236}">
                  <a16:creationId xmlns:a16="http://schemas.microsoft.com/office/drawing/2014/main" id="{CFB83571-4F2C-B173-5665-FE1F40B7C39A}"/>
                </a:ext>
              </a:extLst>
            </p:cNvPr>
            <p:cNvSpPr txBox="1"/>
            <p:nvPr/>
          </p:nvSpPr>
          <p:spPr>
            <a:xfrm>
              <a:off x="8910534" y="788234"/>
              <a:ext cx="7874573" cy="49244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600" b="1" dirty="0">
                  <a:solidFill>
                    <a:schemeClr val="tx2">
                      <a:lumMod val="50000"/>
                      <a:lumOff val="50000"/>
                    </a:schemeClr>
                  </a:solidFill>
                  <a:latin typeface="Bell MT" panose="02020503060305020303" pitchFamily="18" charset="77"/>
                </a:rPr>
                <a:t>Neural Network Model: GNSNet</a:t>
              </a:r>
              <a:endParaRPr lang="en-CN" sz="2600" b="1" dirty="0">
                <a:solidFill>
                  <a:schemeClr val="tx2">
                    <a:lumMod val="50000"/>
                    <a:lumOff val="50000"/>
                  </a:schemeClr>
                </a:solidFill>
                <a:latin typeface="Bell MT" panose="02020503060305020303" pitchFamily="18" charset="77"/>
              </a:endParaRPr>
            </a:p>
          </p:txBody>
        </p:sp>
        <p:grpSp>
          <p:nvGrpSpPr>
            <p:cNvPr id="326" name="Group 325">
              <a:extLst>
                <a:ext uri="{FF2B5EF4-FFF2-40B4-BE49-F238E27FC236}">
                  <a16:creationId xmlns:a16="http://schemas.microsoft.com/office/drawing/2014/main" id="{02C7695B-8C8C-D83A-3EF1-8EAE9372B866}"/>
                </a:ext>
              </a:extLst>
            </p:cNvPr>
            <p:cNvGrpSpPr/>
            <p:nvPr/>
          </p:nvGrpSpPr>
          <p:grpSpPr>
            <a:xfrm>
              <a:off x="9127196" y="1507007"/>
              <a:ext cx="9404776" cy="5546058"/>
              <a:chOff x="8822396" y="1507007"/>
              <a:chExt cx="9404776" cy="5546058"/>
            </a:xfrm>
          </p:grpSpPr>
          <p:grpSp>
            <p:nvGrpSpPr>
              <p:cNvPr id="240" name="Group 239">
                <a:extLst>
                  <a:ext uri="{FF2B5EF4-FFF2-40B4-BE49-F238E27FC236}">
                    <a16:creationId xmlns:a16="http://schemas.microsoft.com/office/drawing/2014/main" id="{34238A4E-A6E3-2DC8-05B9-6143C7FFDDE6}"/>
                  </a:ext>
                </a:extLst>
              </p:cNvPr>
              <p:cNvGrpSpPr/>
              <p:nvPr/>
            </p:nvGrpSpPr>
            <p:grpSpPr>
              <a:xfrm>
                <a:off x="13694362" y="2143747"/>
                <a:ext cx="868706" cy="194416"/>
                <a:chOff x="5294904" y="3852850"/>
                <a:chExt cx="868706" cy="194416"/>
              </a:xfrm>
            </p:grpSpPr>
            <p:sp>
              <p:nvSpPr>
                <p:cNvPr id="295" name="Oval 294">
                  <a:extLst>
                    <a:ext uri="{FF2B5EF4-FFF2-40B4-BE49-F238E27FC236}">
                      <a16:creationId xmlns:a16="http://schemas.microsoft.com/office/drawing/2014/main" id="{48B9FA6E-A5D9-46D2-AFD8-517CD1C958AB}"/>
                    </a:ext>
                  </a:extLst>
                </p:cNvPr>
                <p:cNvSpPr/>
                <p:nvPr/>
              </p:nvSpPr>
              <p:spPr>
                <a:xfrm flipV="1">
                  <a:off x="5294904" y="3852850"/>
                  <a:ext cx="198146" cy="194416"/>
                </a:xfrm>
                <a:prstGeom prst="ellipse">
                  <a:avLst/>
                </a:prstGeom>
                <a:solidFill>
                  <a:schemeClr val="tx2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N" sz="2400" dirty="0"/>
                </a:p>
              </p:txBody>
            </p:sp>
            <p:sp>
              <p:nvSpPr>
                <p:cNvPr id="296" name="Oval 295">
                  <a:extLst>
                    <a:ext uri="{FF2B5EF4-FFF2-40B4-BE49-F238E27FC236}">
                      <a16:creationId xmlns:a16="http://schemas.microsoft.com/office/drawing/2014/main" id="{C1B55B6B-FD55-E7C7-25A0-6D44B98AAF5E}"/>
                    </a:ext>
                  </a:extLst>
                </p:cNvPr>
                <p:cNvSpPr/>
                <p:nvPr/>
              </p:nvSpPr>
              <p:spPr>
                <a:xfrm flipV="1">
                  <a:off x="5630184" y="3852850"/>
                  <a:ext cx="198146" cy="194416"/>
                </a:xfrm>
                <a:prstGeom prst="ellipse">
                  <a:avLst/>
                </a:prstGeom>
                <a:solidFill>
                  <a:schemeClr val="tx2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N" sz="2400" dirty="0"/>
                </a:p>
              </p:txBody>
            </p:sp>
            <p:sp>
              <p:nvSpPr>
                <p:cNvPr id="297" name="Oval 296">
                  <a:extLst>
                    <a:ext uri="{FF2B5EF4-FFF2-40B4-BE49-F238E27FC236}">
                      <a16:creationId xmlns:a16="http://schemas.microsoft.com/office/drawing/2014/main" id="{A4EAB397-70F5-0440-3D84-BF55D25A58B9}"/>
                    </a:ext>
                  </a:extLst>
                </p:cNvPr>
                <p:cNvSpPr/>
                <p:nvPr/>
              </p:nvSpPr>
              <p:spPr>
                <a:xfrm flipV="1">
                  <a:off x="5965464" y="3852850"/>
                  <a:ext cx="198146" cy="194416"/>
                </a:xfrm>
                <a:prstGeom prst="ellipse">
                  <a:avLst/>
                </a:prstGeom>
                <a:solidFill>
                  <a:schemeClr val="tx2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N" sz="2400" dirty="0"/>
                </a:p>
              </p:txBody>
            </p:sp>
          </p:grpSp>
          <p:cxnSp>
            <p:nvCxnSpPr>
              <p:cNvPr id="241" name="Straight Arrow Connector 240">
                <a:extLst>
                  <a:ext uri="{FF2B5EF4-FFF2-40B4-BE49-F238E27FC236}">
                    <a16:creationId xmlns:a16="http://schemas.microsoft.com/office/drawing/2014/main" id="{C83FF2E7-9E13-2FE9-D222-C65FA6FCFB5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1050279" y="4597935"/>
                <a:ext cx="2648919" cy="1203590"/>
              </a:xfrm>
              <a:prstGeom prst="straightConnector1">
                <a:avLst/>
              </a:prstGeom>
              <a:ln w="4445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Arrow Connector 241">
                <a:extLst>
                  <a:ext uri="{FF2B5EF4-FFF2-40B4-BE49-F238E27FC236}">
                    <a16:creationId xmlns:a16="http://schemas.microsoft.com/office/drawing/2014/main" id="{6BB1E663-4A9D-D581-465E-73E075B1FF7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679057" y="4565174"/>
                <a:ext cx="1213451" cy="908982"/>
              </a:xfrm>
              <a:prstGeom prst="straightConnector1">
                <a:avLst/>
              </a:prstGeom>
              <a:ln w="4445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Arrow Connector 242">
                <a:extLst>
                  <a:ext uri="{FF2B5EF4-FFF2-40B4-BE49-F238E27FC236}">
                    <a16:creationId xmlns:a16="http://schemas.microsoft.com/office/drawing/2014/main" id="{02A2A218-7EAD-8A3A-7A5F-8EDB46B7FAA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498731" y="4518946"/>
                <a:ext cx="1273450" cy="955210"/>
              </a:xfrm>
              <a:prstGeom prst="straightConnector1">
                <a:avLst/>
              </a:prstGeom>
              <a:ln w="4445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Arrow Connector 243">
                <a:extLst>
                  <a:ext uri="{FF2B5EF4-FFF2-40B4-BE49-F238E27FC236}">
                    <a16:creationId xmlns:a16="http://schemas.microsoft.com/office/drawing/2014/main" id="{E0F63FD9-172C-4A14-88ED-E3880121E22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628893" y="4518945"/>
                <a:ext cx="2701720" cy="1296047"/>
              </a:xfrm>
              <a:prstGeom prst="straightConnector1">
                <a:avLst/>
              </a:prstGeom>
              <a:ln w="4445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5" name="Oval 244">
                <a:extLst>
                  <a:ext uri="{FF2B5EF4-FFF2-40B4-BE49-F238E27FC236}">
                    <a16:creationId xmlns:a16="http://schemas.microsoft.com/office/drawing/2014/main" id="{B94D36AD-DCEF-57D4-C9FD-57D8C625AAE1}"/>
                  </a:ext>
                </a:extLst>
              </p:cNvPr>
              <p:cNvSpPr/>
              <p:nvPr/>
            </p:nvSpPr>
            <p:spPr>
              <a:xfrm>
                <a:off x="10395978" y="3371499"/>
                <a:ext cx="876894" cy="876088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N" sz="2400" dirty="0">
                    <a:latin typeface="Bell MT" panose="02020503060305020303" pitchFamily="18" charset="77"/>
                  </a:rPr>
                  <a:t>H</a:t>
                </a:r>
                <a:r>
                  <a:rPr lang="en-CN" sz="1000" dirty="0">
                    <a:latin typeface="Bell MT" panose="02020503060305020303" pitchFamily="18" charset="77"/>
                  </a:rPr>
                  <a:t>T</a:t>
                </a:r>
                <a:r>
                  <a:rPr lang="en-CN" sz="700" dirty="0">
                    <a:latin typeface="Bell MT" panose="02020503060305020303" pitchFamily="18" charset="77"/>
                  </a:rPr>
                  <a:t>0</a:t>
                </a:r>
                <a:endParaRPr lang="en-CN" sz="2400" dirty="0">
                  <a:latin typeface="Bell MT" panose="02020503060305020303" pitchFamily="18" charset="77"/>
                </a:endParaRPr>
              </a:p>
            </p:txBody>
          </p:sp>
          <p:sp>
            <p:nvSpPr>
              <p:cNvPr id="246" name="Oval 245">
                <a:extLst>
                  <a:ext uri="{FF2B5EF4-FFF2-40B4-BE49-F238E27FC236}">
                    <a16:creationId xmlns:a16="http://schemas.microsoft.com/office/drawing/2014/main" id="{3B5AA2AF-D25F-782B-3CDC-E1BC3CC71804}"/>
                  </a:ext>
                </a:extLst>
              </p:cNvPr>
              <p:cNvSpPr/>
              <p:nvPr/>
            </p:nvSpPr>
            <p:spPr>
              <a:xfrm>
                <a:off x="11993059" y="3371499"/>
                <a:ext cx="876894" cy="876088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N" sz="2400" dirty="0">
                    <a:latin typeface="Bell MT" panose="02020503060305020303" pitchFamily="18" charset="77"/>
                  </a:rPr>
                  <a:t>H</a:t>
                </a:r>
                <a:r>
                  <a:rPr lang="en-CN" sz="1000" dirty="0">
                    <a:latin typeface="Bell MT" panose="02020503060305020303" pitchFamily="18" charset="77"/>
                  </a:rPr>
                  <a:t>T</a:t>
                </a:r>
                <a:r>
                  <a:rPr lang="en-CN" sz="700" dirty="0">
                    <a:latin typeface="Bell MT" panose="02020503060305020303" pitchFamily="18" charset="77"/>
                  </a:rPr>
                  <a:t>1</a:t>
                </a:r>
                <a:endParaRPr lang="en-CN" sz="2400" dirty="0">
                  <a:latin typeface="Bell MT" panose="02020503060305020303" pitchFamily="18" charset="77"/>
                </a:endParaRPr>
              </a:p>
            </p:txBody>
          </p:sp>
          <p:sp>
            <p:nvSpPr>
              <p:cNvPr id="247" name="Oval 246">
                <a:extLst>
                  <a:ext uri="{FF2B5EF4-FFF2-40B4-BE49-F238E27FC236}">
                    <a16:creationId xmlns:a16="http://schemas.microsoft.com/office/drawing/2014/main" id="{3687429D-8F91-97DF-75CC-37421AB381D4}"/>
                  </a:ext>
                </a:extLst>
              </p:cNvPr>
              <p:cNvSpPr/>
              <p:nvPr/>
            </p:nvSpPr>
            <p:spPr>
              <a:xfrm>
                <a:off x="15583059" y="3362688"/>
                <a:ext cx="876894" cy="876088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N" sz="2400" dirty="0">
                    <a:latin typeface="Bell MT" panose="02020503060305020303" pitchFamily="18" charset="77"/>
                  </a:rPr>
                  <a:t>H</a:t>
                </a:r>
                <a:r>
                  <a:rPr lang="en-CN" sz="1000" dirty="0">
                    <a:latin typeface="Bell MT" panose="02020503060305020303" pitchFamily="18" charset="77"/>
                  </a:rPr>
                  <a:t>T</a:t>
                </a:r>
                <a:r>
                  <a:rPr lang="en-CN" sz="600" dirty="0">
                    <a:latin typeface="Bell MT" panose="02020503060305020303" pitchFamily="18" charset="77"/>
                  </a:rPr>
                  <a:t>k-1</a:t>
                </a:r>
                <a:endParaRPr lang="en-CN" sz="2400" dirty="0">
                  <a:latin typeface="Bell MT" panose="02020503060305020303" pitchFamily="18" charset="77"/>
                </a:endParaRPr>
              </a:p>
            </p:txBody>
          </p:sp>
          <p:sp>
            <p:nvSpPr>
              <p:cNvPr id="248" name="Oval 247">
                <a:extLst>
                  <a:ext uri="{FF2B5EF4-FFF2-40B4-BE49-F238E27FC236}">
                    <a16:creationId xmlns:a16="http://schemas.microsoft.com/office/drawing/2014/main" id="{9CD65EA2-5CB3-2326-8966-5650EEA53F24}"/>
                  </a:ext>
                </a:extLst>
              </p:cNvPr>
              <p:cNvSpPr/>
              <p:nvPr/>
            </p:nvSpPr>
            <p:spPr>
              <a:xfrm>
                <a:off x="17180140" y="3371499"/>
                <a:ext cx="876894" cy="876088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N" sz="2400" dirty="0">
                    <a:latin typeface="Bell MT" panose="02020503060305020303" pitchFamily="18" charset="77"/>
                  </a:rPr>
                  <a:t>H</a:t>
                </a:r>
                <a:r>
                  <a:rPr lang="en-CN" sz="1000" dirty="0">
                    <a:latin typeface="Bell MT" panose="02020503060305020303" pitchFamily="18" charset="77"/>
                  </a:rPr>
                  <a:t>T</a:t>
                </a:r>
                <a:r>
                  <a:rPr lang="en-CN" sz="600" dirty="0">
                    <a:latin typeface="Bell MT" panose="02020503060305020303" pitchFamily="18" charset="77"/>
                  </a:rPr>
                  <a:t>k</a:t>
                </a:r>
                <a:endParaRPr lang="en-CN" sz="2400" dirty="0">
                  <a:latin typeface="Bell MT" panose="02020503060305020303" pitchFamily="18" charset="77"/>
                </a:endParaRPr>
              </a:p>
            </p:txBody>
          </p:sp>
          <p:pic>
            <p:nvPicPr>
              <p:cNvPr id="249" name="Graphic 248" descr="Arrow Down with solid fill">
                <a:extLst>
                  <a:ext uri="{FF2B5EF4-FFF2-40B4-BE49-F238E27FC236}">
                    <a16:creationId xmlns:a16="http://schemas.microsoft.com/office/drawing/2014/main" id="{65A189DB-0000-89DD-82D2-7B3151BE33E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 rot="16200000">
                <a:off x="11312925" y="3519983"/>
                <a:ext cx="640080" cy="579120"/>
              </a:xfrm>
              <a:prstGeom prst="rect">
                <a:avLst/>
              </a:prstGeom>
            </p:spPr>
          </p:pic>
          <p:pic>
            <p:nvPicPr>
              <p:cNvPr id="250" name="Graphic 249" descr="Arrow Down with solid fill">
                <a:extLst>
                  <a:ext uri="{FF2B5EF4-FFF2-40B4-BE49-F238E27FC236}">
                    <a16:creationId xmlns:a16="http://schemas.microsoft.com/office/drawing/2014/main" id="{D9C3C9FB-C270-0879-D4EC-054227B375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 rot="16200000">
                <a:off x="12910006" y="3519983"/>
                <a:ext cx="640080" cy="579120"/>
              </a:xfrm>
              <a:prstGeom prst="rect">
                <a:avLst/>
              </a:prstGeom>
            </p:spPr>
          </p:pic>
          <p:grpSp>
            <p:nvGrpSpPr>
              <p:cNvPr id="251" name="Group 250">
                <a:extLst>
                  <a:ext uri="{FF2B5EF4-FFF2-40B4-BE49-F238E27FC236}">
                    <a16:creationId xmlns:a16="http://schemas.microsoft.com/office/drawing/2014/main" id="{E944675D-393C-D817-ED19-91194A1D1F69}"/>
                  </a:ext>
                </a:extLst>
              </p:cNvPr>
              <p:cNvGrpSpPr/>
              <p:nvPr/>
            </p:nvGrpSpPr>
            <p:grpSpPr>
              <a:xfrm>
                <a:off x="13694362" y="3712335"/>
                <a:ext cx="868706" cy="194416"/>
                <a:chOff x="5294904" y="3852850"/>
                <a:chExt cx="868706" cy="194416"/>
              </a:xfrm>
            </p:grpSpPr>
            <p:sp>
              <p:nvSpPr>
                <p:cNvPr id="292" name="Oval 291">
                  <a:extLst>
                    <a:ext uri="{FF2B5EF4-FFF2-40B4-BE49-F238E27FC236}">
                      <a16:creationId xmlns:a16="http://schemas.microsoft.com/office/drawing/2014/main" id="{40AA0554-B355-7C51-F5F9-1B4808F5E147}"/>
                    </a:ext>
                  </a:extLst>
                </p:cNvPr>
                <p:cNvSpPr/>
                <p:nvPr/>
              </p:nvSpPr>
              <p:spPr>
                <a:xfrm flipV="1">
                  <a:off x="5294904" y="3852850"/>
                  <a:ext cx="198146" cy="194416"/>
                </a:xfrm>
                <a:prstGeom prst="ellipse">
                  <a:avLst/>
                </a:prstGeom>
                <a:solidFill>
                  <a:schemeClr val="tx2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N" sz="2400" dirty="0"/>
                </a:p>
              </p:txBody>
            </p:sp>
            <p:sp>
              <p:nvSpPr>
                <p:cNvPr id="293" name="Oval 292">
                  <a:extLst>
                    <a:ext uri="{FF2B5EF4-FFF2-40B4-BE49-F238E27FC236}">
                      <a16:creationId xmlns:a16="http://schemas.microsoft.com/office/drawing/2014/main" id="{E2F22E92-1BB9-2CA1-8A01-5970F98EF06E}"/>
                    </a:ext>
                  </a:extLst>
                </p:cNvPr>
                <p:cNvSpPr/>
                <p:nvPr/>
              </p:nvSpPr>
              <p:spPr>
                <a:xfrm flipV="1">
                  <a:off x="5630184" y="3852850"/>
                  <a:ext cx="198146" cy="194416"/>
                </a:xfrm>
                <a:prstGeom prst="ellipse">
                  <a:avLst/>
                </a:prstGeom>
                <a:solidFill>
                  <a:schemeClr val="tx2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N" sz="2400" dirty="0"/>
                </a:p>
              </p:txBody>
            </p:sp>
            <p:sp>
              <p:nvSpPr>
                <p:cNvPr id="294" name="Oval 293">
                  <a:extLst>
                    <a:ext uri="{FF2B5EF4-FFF2-40B4-BE49-F238E27FC236}">
                      <a16:creationId xmlns:a16="http://schemas.microsoft.com/office/drawing/2014/main" id="{BDC04C6F-49C6-5190-25A1-6460DBCB15C8}"/>
                    </a:ext>
                  </a:extLst>
                </p:cNvPr>
                <p:cNvSpPr/>
                <p:nvPr/>
              </p:nvSpPr>
              <p:spPr>
                <a:xfrm flipV="1">
                  <a:off x="5965464" y="3852850"/>
                  <a:ext cx="198146" cy="194416"/>
                </a:xfrm>
                <a:prstGeom prst="ellipse">
                  <a:avLst/>
                </a:prstGeom>
                <a:solidFill>
                  <a:schemeClr val="tx2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N" sz="2400" dirty="0"/>
                </a:p>
              </p:txBody>
            </p:sp>
          </p:grpSp>
          <p:pic>
            <p:nvPicPr>
              <p:cNvPr id="252" name="Graphic 251" descr="Arrow Down with solid fill">
                <a:extLst>
                  <a:ext uri="{FF2B5EF4-FFF2-40B4-BE49-F238E27FC236}">
                    <a16:creationId xmlns:a16="http://schemas.microsoft.com/office/drawing/2014/main" id="{AEC60DD6-ADDF-7F9D-A01B-DC40EC40BE1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 rot="16200000">
                <a:off x="14716244" y="3519983"/>
                <a:ext cx="640080" cy="579120"/>
              </a:xfrm>
              <a:prstGeom prst="rect">
                <a:avLst/>
              </a:prstGeom>
            </p:spPr>
          </p:pic>
          <p:pic>
            <p:nvPicPr>
              <p:cNvPr id="253" name="Graphic 252" descr="Arrow Down with solid fill">
                <a:extLst>
                  <a:ext uri="{FF2B5EF4-FFF2-40B4-BE49-F238E27FC236}">
                    <a16:creationId xmlns:a16="http://schemas.microsoft.com/office/drawing/2014/main" id="{C21E2FE7-4432-7C92-4476-5CD0DA2A62E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 rot="16200000">
                <a:off x="16507492" y="3519983"/>
                <a:ext cx="640080" cy="579120"/>
              </a:xfrm>
              <a:prstGeom prst="rect">
                <a:avLst/>
              </a:prstGeom>
            </p:spPr>
          </p:pic>
          <p:grpSp>
            <p:nvGrpSpPr>
              <p:cNvPr id="254" name="Group 253">
                <a:extLst>
                  <a:ext uri="{FF2B5EF4-FFF2-40B4-BE49-F238E27FC236}">
                    <a16:creationId xmlns:a16="http://schemas.microsoft.com/office/drawing/2014/main" id="{5C4AB327-9A46-89C8-EBEE-38D5DAB99A0D}"/>
                  </a:ext>
                </a:extLst>
              </p:cNvPr>
              <p:cNvGrpSpPr/>
              <p:nvPr/>
            </p:nvGrpSpPr>
            <p:grpSpPr>
              <a:xfrm>
                <a:off x="10225840" y="1947691"/>
                <a:ext cx="1217170" cy="586528"/>
                <a:chOff x="4535659" y="5223092"/>
                <a:chExt cx="1217170" cy="586528"/>
              </a:xfrm>
            </p:grpSpPr>
            <p:sp>
              <p:nvSpPr>
                <p:cNvPr id="290" name="Oval 289">
                  <a:extLst>
                    <a:ext uri="{FF2B5EF4-FFF2-40B4-BE49-F238E27FC236}">
                      <a16:creationId xmlns:a16="http://schemas.microsoft.com/office/drawing/2014/main" id="{FF819949-B831-A749-995A-9A154C7F07C4}"/>
                    </a:ext>
                  </a:extLst>
                </p:cNvPr>
                <p:cNvSpPr/>
                <p:nvPr/>
              </p:nvSpPr>
              <p:spPr>
                <a:xfrm>
                  <a:off x="4535659" y="5223092"/>
                  <a:ext cx="577090" cy="586528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CN" sz="1400" dirty="0">
                      <a:latin typeface="Bell MT" panose="02020503060305020303" pitchFamily="18" charset="77"/>
                    </a:rPr>
                    <a:t>X</a:t>
                  </a:r>
                  <a:r>
                    <a:rPr lang="en-CN" sz="600" dirty="0">
                      <a:latin typeface="Bell MT" panose="02020503060305020303" pitchFamily="18" charset="77"/>
                    </a:rPr>
                    <a:t>T</a:t>
                  </a:r>
                  <a:r>
                    <a:rPr lang="en-CN" sz="500" dirty="0">
                      <a:latin typeface="Bell MT" panose="02020503060305020303" pitchFamily="18" charset="77"/>
                    </a:rPr>
                    <a:t>0</a:t>
                  </a:r>
                  <a:endParaRPr lang="en-CN" sz="1400" dirty="0">
                    <a:latin typeface="Bell MT" panose="02020503060305020303" pitchFamily="18" charset="77"/>
                  </a:endParaRPr>
                </a:p>
              </p:txBody>
            </p:sp>
            <p:sp>
              <p:nvSpPr>
                <p:cNvPr id="291" name="Oval 290">
                  <a:extLst>
                    <a:ext uri="{FF2B5EF4-FFF2-40B4-BE49-F238E27FC236}">
                      <a16:creationId xmlns:a16="http://schemas.microsoft.com/office/drawing/2014/main" id="{06762964-3979-E8F0-6361-A7E738EB5C1A}"/>
                    </a:ext>
                  </a:extLst>
                </p:cNvPr>
                <p:cNvSpPr/>
                <p:nvPr/>
              </p:nvSpPr>
              <p:spPr>
                <a:xfrm>
                  <a:off x="5175739" y="5223092"/>
                  <a:ext cx="577090" cy="586528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CN" sz="1400" dirty="0">
                      <a:latin typeface="Bell MT" panose="02020503060305020303" pitchFamily="18" charset="77"/>
                    </a:rPr>
                    <a:t>N</a:t>
                  </a:r>
                  <a:r>
                    <a:rPr lang="en-CN" sz="600" dirty="0">
                      <a:latin typeface="Bell MT" panose="02020503060305020303" pitchFamily="18" charset="77"/>
                    </a:rPr>
                    <a:t>T</a:t>
                  </a:r>
                  <a:r>
                    <a:rPr lang="en-CN" sz="500" dirty="0">
                      <a:latin typeface="Bell MT" panose="02020503060305020303" pitchFamily="18" charset="77"/>
                    </a:rPr>
                    <a:t>0</a:t>
                  </a:r>
                  <a:endParaRPr lang="en-CN" sz="1400" dirty="0">
                    <a:latin typeface="Bell MT" panose="02020503060305020303" pitchFamily="18" charset="77"/>
                  </a:endParaRPr>
                </a:p>
              </p:txBody>
            </p:sp>
          </p:grpSp>
          <p:grpSp>
            <p:nvGrpSpPr>
              <p:cNvPr id="255" name="Group 254">
                <a:extLst>
                  <a:ext uri="{FF2B5EF4-FFF2-40B4-BE49-F238E27FC236}">
                    <a16:creationId xmlns:a16="http://schemas.microsoft.com/office/drawing/2014/main" id="{E4B5EB94-8BD2-3ED0-1A48-5CBBB29E6912}"/>
                  </a:ext>
                </a:extLst>
              </p:cNvPr>
              <p:cNvGrpSpPr/>
              <p:nvPr/>
            </p:nvGrpSpPr>
            <p:grpSpPr>
              <a:xfrm>
                <a:off x="10378587" y="2676206"/>
                <a:ext cx="974666" cy="579120"/>
                <a:chOff x="4626707" y="5938700"/>
                <a:chExt cx="974666" cy="579120"/>
              </a:xfrm>
            </p:grpSpPr>
            <p:pic>
              <p:nvPicPr>
                <p:cNvPr id="288" name="Graphic 287" descr="Arrow Down with solid fill">
                  <a:extLst>
                    <a:ext uri="{FF2B5EF4-FFF2-40B4-BE49-F238E27FC236}">
                      <a16:creationId xmlns:a16="http://schemas.microsoft.com/office/drawing/2014/main" id="{31C29357-DAF3-93D7-4535-760CE90960C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626707" y="5938700"/>
                  <a:ext cx="640080" cy="579120"/>
                </a:xfrm>
                <a:prstGeom prst="rect">
                  <a:avLst/>
                </a:prstGeom>
              </p:spPr>
            </p:pic>
            <p:pic>
              <p:nvPicPr>
                <p:cNvPr id="289" name="Graphic 288" descr="Arrow Down with solid fill">
                  <a:extLst>
                    <a:ext uri="{FF2B5EF4-FFF2-40B4-BE49-F238E27FC236}">
                      <a16:creationId xmlns:a16="http://schemas.microsoft.com/office/drawing/2014/main" id="{484C4198-1F12-765A-9441-C40D4D7FBA4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  <a:stretch>
                  <a:fillRect/>
                </a:stretch>
              </p:blipFill>
              <p:spPr>
                <a:xfrm rot="10800000">
                  <a:off x="4961293" y="5938700"/>
                  <a:ext cx="640080" cy="579120"/>
                </a:xfrm>
                <a:prstGeom prst="rect">
                  <a:avLst/>
                </a:prstGeom>
              </p:spPr>
            </p:pic>
          </p:grpSp>
          <p:grpSp>
            <p:nvGrpSpPr>
              <p:cNvPr id="256" name="Group 255">
                <a:extLst>
                  <a:ext uri="{FF2B5EF4-FFF2-40B4-BE49-F238E27FC236}">
                    <a16:creationId xmlns:a16="http://schemas.microsoft.com/office/drawing/2014/main" id="{4B380251-DE51-22EB-32F4-4AFA14FA9BF3}"/>
                  </a:ext>
                </a:extLst>
              </p:cNvPr>
              <p:cNvGrpSpPr/>
              <p:nvPr/>
            </p:nvGrpSpPr>
            <p:grpSpPr>
              <a:xfrm>
                <a:off x="11822921" y="1947691"/>
                <a:ext cx="1217170" cy="586528"/>
                <a:chOff x="4535659" y="5223092"/>
                <a:chExt cx="1217170" cy="586528"/>
              </a:xfrm>
            </p:grpSpPr>
            <p:sp>
              <p:nvSpPr>
                <p:cNvPr id="286" name="Oval 285">
                  <a:extLst>
                    <a:ext uri="{FF2B5EF4-FFF2-40B4-BE49-F238E27FC236}">
                      <a16:creationId xmlns:a16="http://schemas.microsoft.com/office/drawing/2014/main" id="{D8831821-A428-05C1-4B73-AF12AD839986}"/>
                    </a:ext>
                  </a:extLst>
                </p:cNvPr>
                <p:cNvSpPr/>
                <p:nvPr/>
              </p:nvSpPr>
              <p:spPr>
                <a:xfrm>
                  <a:off x="4535659" y="5223092"/>
                  <a:ext cx="577090" cy="586528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CN" sz="1400" dirty="0">
                      <a:latin typeface="Bell MT" panose="02020503060305020303" pitchFamily="18" charset="77"/>
                    </a:rPr>
                    <a:t>X</a:t>
                  </a:r>
                  <a:r>
                    <a:rPr lang="en-CN" sz="600" dirty="0">
                      <a:latin typeface="Bell MT" panose="02020503060305020303" pitchFamily="18" charset="77"/>
                    </a:rPr>
                    <a:t>T</a:t>
                  </a:r>
                  <a:r>
                    <a:rPr lang="en-CN" sz="500" dirty="0">
                      <a:latin typeface="Bell MT" panose="02020503060305020303" pitchFamily="18" charset="77"/>
                    </a:rPr>
                    <a:t>1</a:t>
                  </a:r>
                  <a:endParaRPr lang="en-CN" sz="1400" dirty="0">
                    <a:latin typeface="Bell MT" panose="02020503060305020303" pitchFamily="18" charset="77"/>
                  </a:endParaRPr>
                </a:p>
              </p:txBody>
            </p:sp>
            <p:sp>
              <p:nvSpPr>
                <p:cNvPr id="287" name="Oval 286">
                  <a:extLst>
                    <a:ext uri="{FF2B5EF4-FFF2-40B4-BE49-F238E27FC236}">
                      <a16:creationId xmlns:a16="http://schemas.microsoft.com/office/drawing/2014/main" id="{8E0FCFA1-567C-967D-00DE-39FFCD0B5AD1}"/>
                    </a:ext>
                  </a:extLst>
                </p:cNvPr>
                <p:cNvSpPr/>
                <p:nvPr/>
              </p:nvSpPr>
              <p:spPr>
                <a:xfrm>
                  <a:off x="5175739" y="5223092"/>
                  <a:ext cx="577090" cy="586528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CN" sz="1400" dirty="0">
                      <a:latin typeface="Bell MT" panose="02020503060305020303" pitchFamily="18" charset="77"/>
                    </a:rPr>
                    <a:t>N</a:t>
                  </a:r>
                  <a:r>
                    <a:rPr lang="en-CN" sz="600" dirty="0">
                      <a:latin typeface="Bell MT" panose="02020503060305020303" pitchFamily="18" charset="77"/>
                    </a:rPr>
                    <a:t>T</a:t>
                  </a:r>
                  <a:r>
                    <a:rPr lang="en-CN" sz="500" dirty="0">
                      <a:latin typeface="Bell MT" panose="02020503060305020303" pitchFamily="18" charset="77"/>
                    </a:rPr>
                    <a:t>1</a:t>
                  </a:r>
                  <a:endParaRPr lang="en-CN" sz="1400" dirty="0">
                    <a:latin typeface="Bell MT" panose="02020503060305020303" pitchFamily="18" charset="77"/>
                  </a:endParaRPr>
                </a:p>
              </p:txBody>
            </p:sp>
          </p:grpSp>
          <p:grpSp>
            <p:nvGrpSpPr>
              <p:cNvPr id="257" name="Group 256">
                <a:extLst>
                  <a:ext uri="{FF2B5EF4-FFF2-40B4-BE49-F238E27FC236}">
                    <a16:creationId xmlns:a16="http://schemas.microsoft.com/office/drawing/2014/main" id="{DB170922-AF4E-85EC-A2AB-D26B4BEF4501}"/>
                  </a:ext>
                </a:extLst>
              </p:cNvPr>
              <p:cNvGrpSpPr/>
              <p:nvPr/>
            </p:nvGrpSpPr>
            <p:grpSpPr>
              <a:xfrm>
                <a:off x="15412921" y="1947691"/>
                <a:ext cx="1217170" cy="586528"/>
                <a:chOff x="4535659" y="5223092"/>
                <a:chExt cx="1217170" cy="586528"/>
              </a:xfrm>
            </p:grpSpPr>
            <p:sp>
              <p:nvSpPr>
                <p:cNvPr id="284" name="Oval 283">
                  <a:extLst>
                    <a:ext uri="{FF2B5EF4-FFF2-40B4-BE49-F238E27FC236}">
                      <a16:creationId xmlns:a16="http://schemas.microsoft.com/office/drawing/2014/main" id="{8BDDF097-2D4F-1C2E-6112-7925D99E2479}"/>
                    </a:ext>
                  </a:extLst>
                </p:cNvPr>
                <p:cNvSpPr/>
                <p:nvPr/>
              </p:nvSpPr>
              <p:spPr>
                <a:xfrm>
                  <a:off x="4535659" y="5223092"/>
                  <a:ext cx="577090" cy="586528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N" sz="1400" dirty="0">
                    <a:latin typeface="Bell MT" panose="02020503060305020303" pitchFamily="18" charset="77"/>
                  </a:endParaRPr>
                </a:p>
              </p:txBody>
            </p:sp>
            <p:sp>
              <p:nvSpPr>
                <p:cNvPr id="285" name="Oval 284">
                  <a:extLst>
                    <a:ext uri="{FF2B5EF4-FFF2-40B4-BE49-F238E27FC236}">
                      <a16:creationId xmlns:a16="http://schemas.microsoft.com/office/drawing/2014/main" id="{42BAF648-2E88-FBBE-F82C-A739F32CB05D}"/>
                    </a:ext>
                  </a:extLst>
                </p:cNvPr>
                <p:cNvSpPr/>
                <p:nvPr/>
              </p:nvSpPr>
              <p:spPr>
                <a:xfrm>
                  <a:off x="5175739" y="5223092"/>
                  <a:ext cx="577090" cy="586528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N" sz="1400" dirty="0">
                    <a:latin typeface="Bell MT" panose="02020503060305020303" pitchFamily="18" charset="77"/>
                  </a:endParaRPr>
                </a:p>
              </p:txBody>
            </p:sp>
          </p:grpSp>
          <p:grpSp>
            <p:nvGrpSpPr>
              <p:cNvPr id="258" name="Group 257">
                <a:extLst>
                  <a:ext uri="{FF2B5EF4-FFF2-40B4-BE49-F238E27FC236}">
                    <a16:creationId xmlns:a16="http://schemas.microsoft.com/office/drawing/2014/main" id="{8B59A656-FF4C-CC0A-6AA3-B7F307F2BDDC}"/>
                  </a:ext>
                </a:extLst>
              </p:cNvPr>
              <p:cNvGrpSpPr/>
              <p:nvPr/>
            </p:nvGrpSpPr>
            <p:grpSpPr>
              <a:xfrm>
                <a:off x="17010002" y="1947691"/>
                <a:ext cx="1217170" cy="586528"/>
                <a:chOff x="4535659" y="5223092"/>
                <a:chExt cx="1217170" cy="586528"/>
              </a:xfrm>
            </p:grpSpPr>
            <p:sp>
              <p:nvSpPr>
                <p:cNvPr id="282" name="Oval 281">
                  <a:extLst>
                    <a:ext uri="{FF2B5EF4-FFF2-40B4-BE49-F238E27FC236}">
                      <a16:creationId xmlns:a16="http://schemas.microsoft.com/office/drawing/2014/main" id="{76BDCCEF-75B5-36FF-32D1-92C417635A75}"/>
                    </a:ext>
                  </a:extLst>
                </p:cNvPr>
                <p:cNvSpPr/>
                <p:nvPr/>
              </p:nvSpPr>
              <p:spPr>
                <a:xfrm>
                  <a:off x="4535659" y="5223092"/>
                  <a:ext cx="577090" cy="586528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CN" sz="1400" dirty="0">
                      <a:latin typeface="Bell MT" panose="02020503060305020303" pitchFamily="18" charset="77"/>
                    </a:rPr>
                    <a:t>X</a:t>
                  </a:r>
                  <a:r>
                    <a:rPr lang="en-CN" sz="600" dirty="0">
                      <a:latin typeface="Bell MT" panose="02020503060305020303" pitchFamily="18" charset="77"/>
                    </a:rPr>
                    <a:t>T</a:t>
                  </a:r>
                  <a:r>
                    <a:rPr lang="en-CN" sz="500" dirty="0">
                      <a:latin typeface="Bell MT" panose="02020503060305020303" pitchFamily="18" charset="77"/>
                    </a:rPr>
                    <a:t>k</a:t>
                  </a:r>
                  <a:endParaRPr lang="en-CN" sz="1400" dirty="0">
                    <a:latin typeface="Bell MT" panose="02020503060305020303" pitchFamily="18" charset="77"/>
                  </a:endParaRPr>
                </a:p>
              </p:txBody>
            </p:sp>
            <p:sp>
              <p:nvSpPr>
                <p:cNvPr id="283" name="Oval 282">
                  <a:extLst>
                    <a:ext uri="{FF2B5EF4-FFF2-40B4-BE49-F238E27FC236}">
                      <a16:creationId xmlns:a16="http://schemas.microsoft.com/office/drawing/2014/main" id="{E0245011-B0D4-E1B7-F236-E8E2606971D7}"/>
                    </a:ext>
                  </a:extLst>
                </p:cNvPr>
                <p:cNvSpPr/>
                <p:nvPr/>
              </p:nvSpPr>
              <p:spPr>
                <a:xfrm>
                  <a:off x="5175739" y="5223092"/>
                  <a:ext cx="577090" cy="586528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CN" sz="1400" dirty="0">
                      <a:latin typeface="Bell MT" panose="02020503060305020303" pitchFamily="18" charset="77"/>
                    </a:rPr>
                    <a:t>N</a:t>
                  </a:r>
                  <a:r>
                    <a:rPr lang="en-CN" sz="600" dirty="0">
                      <a:latin typeface="Bell MT" panose="02020503060305020303" pitchFamily="18" charset="77"/>
                    </a:rPr>
                    <a:t>T</a:t>
                  </a:r>
                  <a:r>
                    <a:rPr lang="en-CN" sz="500" dirty="0">
                      <a:latin typeface="Bell MT" panose="02020503060305020303" pitchFamily="18" charset="77"/>
                    </a:rPr>
                    <a:t>k</a:t>
                  </a:r>
                  <a:endParaRPr lang="en-CN" sz="1400" dirty="0">
                    <a:latin typeface="Bell MT" panose="02020503060305020303" pitchFamily="18" charset="77"/>
                  </a:endParaRPr>
                </a:p>
              </p:txBody>
            </p:sp>
          </p:grpSp>
          <p:grpSp>
            <p:nvGrpSpPr>
              <p:cNvPr id="259" name="Group 258">
                <a:extLst>
                  <a:ext uri="{FF2B5EF4-FFF2-40B4-BE49-F238E27FC236}">
                    <a16:creationId xmlns:a16="http://schemas.microsoft.com/office/drawing/2014/main" id="{0315D8D1-5D63-3929-D038-7A9E9B10E28D}"/>
                  </a:ext>
                </a:extLst>
              </p:cNvPr>
              <p:cNvGrpSpPr/>
              <p:nvPr/>
            </p:nvGrpSpPr>
            <p:grpSpPr>
              <a:xfrm>
                <a:off x="11948784" y="2672355"/>
                <a:ext cx="974666" cy="579120"/>
                <a:chOff x="4626707" y="5938700"/>
                <a:chExt cx="974666" cy="579120"/>
              </a:xfrm>
            </p:grpSpPr>
            <p:pic>
              <p:nvPicPr>
                <p:cNvPr id="280" name="Graphic 279" descr="Arrow Down with solid fill">
                  <a:extLst>
                    <a:ext uri="{FF2B5EF4-FFF2-40B4-BE49-F238E27FC236}">
                      <a16:creationId xmlns:a16="http://schemas.microsoft.com/office/drawing/2014/main" id="{7EFA5F7B-6E9F-1BAD-D3FB-755EC0852CD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626707" y="5938700"/>
                  <a:ext cx="640080" cy="579120"/>
                </a:xfrm>
                <a:prstGeom prst="rect">
                  <a:avLst/>
                </a:prstGeom>
              </p:spPr>
            </p:pic>
            <p:pic>
              <p:nvPicPr>
                <p:cNvPr id="281" name="Graphic 280" descr="Arrow Down with solid fill">
                  <a:extLst>
                    <a:ext uri="{FF2B5EF4-FFF2-40B4-BE49-F238E27FC236}">
                      <a16:creationId xmlns:a16="http://schemas.microsoft.com/office/drawing/2014/main" id="{8F3EE8A2-58FF-EA12-750E-A8541F6731F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  <a:stretch>
                  <a:fillRect/>
                </a:stretch>
              </p:blipFill>
              <p:spPr>
                <a:xfrm rot="10800000">
                  <a:off x="4961293" y="5938700"/>
                  <a:ext cx="640080" cy="579120"/>
                </a:xfrm>
                <a:prstGeom prst="rect">
                  <a:avLst/>
                </a:prstGeom>
              </p:spPr>
            </p:pic>
          </p:grpSp>
          <p:grpSp>
            <p:nvGrpSpPr>
              <p:cNvPr id="260" name="Group 259">
                <a:extLst>
                  <a:ext uri="{FF2B5EF4-FFF2-40B4-BE49-F238E27FC236}">
                    <a16:creationId xmlns:a16="http://schemas.microsoft.com/office/drawing/2014/main" id="{DDF1DA7D-D7FC-B8A1-A5D8-9D6BB51CD684}"/>
                  </a:ext>
                </a:extLst>
              </p:cNvPr>
              <p:cNvGrpSpPr/>
              <p:nvPr/>
            </p:nvGrpSpPr>
            <p:grpSpPr>
              <a:xfrm>
                <a:off x="15534173" y="2672355"/>
                <a:ext cx="974666" cy="579120"/>
                <a:chOff x="4626707" y="5938700"/>
                <a:chExt cx="974666" cy="579120"/>
              </a:xfrm>
            </p:grpSpPr>
            <p:pic>
              <p:nvPicPr>
                <p:cNvPr id="278" name="Graphic 277" descr="Arrow Down with solid fill">
                  <a:extLst>
                    <a:ext uri="{FF2B5EF4-FFF2-40B4-BE49-F238E27FC236}">
                      <a16:creationId xmlns:a16="http://schemas.microsoft.com/office/drawing/2014/main" id="{6C091CAD-C672-90D9-1C62-6237C2A5BB2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626707" y="5938700"/>
                  <a:ext cx="640080" cy="579120"/>
                </a:xfrm>
                <a:prstGeom prst="rect">
                  <a:avLst/>
                </a:prstGeom>
              </p:spPr>
            </p:pic>
            <p:pic>
              <p:nvPicPr>
                <p:cNvPr id="279" name="Graphic 278" descr="Arrow Down with solid fill">
                  <a:extLst>
                    <a:ext uri="{FF2B5EF4-FFF2-40B4-BE49-F238E27FC236}">
                      <a16:creationId xmlns:a16="http://schemas.microsoft.com/office/drawing/2014/main" id="{1FE9C98D-2B9B-58DB-5068-A843F76489D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  <a:stretch>
                  <a:fillRect/>
                </a:stretch>
              </p:blipFill>
              <p:spPr>
                <a:xfrm rot="10800000">
                  <a:off x="4961293" y="5938700"/>
                  <a:ext cx="640080" cy="579120"/>
                </a:xfrm>
                <a:prstGeom prst="rect">
                  <a:avLst/>
                </a:prstGeom>
              </p:spPr>
            </p:pic>
          </p:grpSp>
          <p:grpSp>
            <p:nvGrpSpPr>
              <p:cNvPr id="261" name="Group 260">
                <a:extLst>
                  <a:ext uri="{FF2B5EF4-FFF2-40B4-BE49-F238E27FC236}">
                    <a16:creationId xmlns:a16="http://schemas.microsoft.com/office/drawing/2014/main" id="{6EC65E94-C47B-7DB7-56AC-685DE424EAB4}"/>
                  </a:ext>
                </a:extLst>
              </p:cNvPr>
              <p:cNvGrpSpPr/>
              <p:nvPr/>
            </p:nvGrpSpPr>
            <p:grpSpPr>
              <a:xfrm>
                <a:off x="17130954" y="2663299"/>
                <a:ext cx="974666" cy="579120"/>
                <a:chOff x="4626707" y="5938700"/>
                <a:chExt cx="974666" cy="579120"/>
              </a:xfrm>
            </p:grpSpPr>
            <p:pic>
              <p:nvPicPr>
                <p:cNvPr id="276" name="Graphic 275" descr="Arrow Down with solid fill">
                  <a:extLst>
                    <a:ext uri="{FF2B5EF4-FFF2-40B4-BE49-F238E27FC236}">
                      <a16:creationId xmlns:a16="http://schemas.microsoft.com/office/drawing/2014/main" id="{39828A8B-EAE0-ECFA-F3A5-5AF6EC7548B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626707" y="5938700"/>
                  <a:ext cx="640080" cy="579120"/>
                </a:xfrm>
                <a:prstGeom prst="rect">
                  <a:avLst/>
                </a:prstGeom>
              </p:spPr>
            </p:pic>
            <p:pic>
              <p:nvPicPr>
                <p:cNvPr id="277" name="Graphic 276" descr="Arrow Down with solid fill">
                  <a:extLst>
                    <a:ext uri="{FF2B5EF4-FFF2-40B4-BE49-F238E27FC236}">
                      <a16:creationId xmlns:a16="http://schemas.microsoft.com/office/drawing/2014/main" id="{0EAC2BB1-75F4-87AF-EAA5-B9B7F9EF9C9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  <a:stretch>
                  <a:fillRect/>
                </a:stretch>
              </p:blipFill>
              <p:spPr>
                <a:xfrm rot="10800000">
                  <a:off x="4961293" y="5938700"/>
                  <a:ext cx="640080" cy="579120"/>
                </a:xfrm>
                <a:prstGeom prst="rect">
                  <a:avLst/>
                </a:prstGeom>
              </p:spPr>
            </p:pic>
          </p:grpSp>
          <p:sp>
            <p:nvSpPr>
              <p:cNvPr id="262" name="Curved Left Arrow 261">
                <a:extLst>
                  <a:ext uri="{FF2B5EF4-FFF2-40B4-BE49-F238E27FC236}">
                    <a16:creationId xmlns:a16="http://schemas.microsoft.com/office/drawing/2014/main" id="{6A0764B6-DC67-6B80-C5A5-C69E909A5BD6}"/>
                  </a:ext>
                </a:extLst>
              </p:cNvPr>
              <p:cNvSpPr/>
              <p:nvPr/>
            </p:nvSpPr>
            <p:spPr>
              <a:xfrm rot="16200000">
                <a:off x="10683974" y="1300703"/>
                <a:ext cx="300903" cy="876894"/>
              </a:xfrm>
              <a:prstGeom prst="curvedLeftArrow">
                <a:avLst>
                  <a:gd name="adj1" fmla="val 25000"/>
                  <a:gd name="adj2" fmla="val 87976"/>
                  <a:gd name="adj3" fmla="val 25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>
                  <a:solidFill>
                    <a:schemeClr val="tx1"/>
                  </a:solidFill>
                </a:endParaRPr>
              </a:p>
            </p:txBody>
          </p:sp>
          <p:sp>
            <p:nvSpPr>
              <p:cNvPr id="263" name="Curved Left Arrow 262">
                <a:extLst>
                  <a:ext uri="{FF2B5EF4-FFF2-40B4-BE49-F238E27FC236}">
                    <a16:creationId xmlns:a16="http://schemas.microsoft.com/office/drawing/2014/main" id="{CE5047E1-7BF0-8906-9353-7FE548F81783}"/>
                  </a:ext>
                </a:extLst>
              </p:cNvPr>
              <p:cNvSpPr/>
              <p:nvPr/>
            </p:nvSpPr>
            <p:spPr>
              <a:xfrm rot="16200000">
                <a:off x="12281055" y="1298780"/>
                <a:ext cx="300903" cy="876894"/>
              </a:xfrm>
              <a:prstGeom prst="curvedLeftArrow">
                <a:avLst>
                  <a:gd name="adj1" fmla="val 25000"/>
                  <a:gd name="adj2" fmla="val 87976"/>
                  <a:gd name="adj3" fmla="val 25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>
                  <a:solidFill>
                    <a:schemeClr val="tx1"/>
                  </a:solidFill>
                </a:endParaRPr>
              </a:p>
            </p:txBody>
          </p:sp>
          <p:sp>
            <p:nvSpPr>
              <p:cNvPr id="264" name="Curved Left Arrow 263">
                <a:extLst>
                  <a:ext uri="{FF2B5EF4-FFF2-40B4-BE49-F238E27FC236}">
                    <a16:creationId xmlns:a16="http://schemas.microsoft.com/office/drawing/2014/main" id="{77EC6110-76C4-28F3-B84E-8BC0C2F4F802}"/>
                  </a:ext>
                </a:extLst>
              </p:cNvPr>
              <p:cNvSpPr/>
              <p:nvPr/>
            </p:nvSpPr>
            <p:spPr>
              <a:xfrm rot="16200000">
                <a:off x="15901045" y="1294742"/>
                <a:ext cx="300903" cy="876894"/>
              </a:xfrm>
              <a:prstGeom prst="curvedLeftArrow">
                <a:avLst>
                  <a:gd name="adj1" fmla="val 25000"/>
                  <a:gd name="adj2" fmla="val 87976"/>
                  <a:gd name="adj3" fmla="val 25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>
                  <a:solidFill>
                    <a:schemeClr val="tx1"/>
                  </a:solidFill>
                </a:endParaRPr>
              </a:p>
            </p:txBody>
          </p:sp>
          <p:sp>
            <p:nvSpPr>
              <p:cNvPr id="265" name="Curved Left Arrow 264">
                <a:extLst>
                  <a:ext uri="{FF2B5EF4-FFF2-40B4-BE49-F238E27FC236}">
                    <a16:creationId xmlns:a16="http://schemas.microsoft.com/office/drawing/2014/main" id="{F9A1710D-E09E-B6A1-0E48-C7554DD2BA19}"/>
                  </a:ext>
                </a:extLst>
              </p:cNvPr>
              <p:cNvSpPr/>
              <p:nvPr/>
            </p:nvSpPr>
            <p:spPr>
              <a:xfrm rot="16200000">
                <a:off x="17498126" y="1294743"/>
                <a:ext cx="300903" cy="876894"/>
              </a:xfrm>
              <a:prstGeom prst="curvedLeftArrow">
                <a:avLst>
                  <a:gd name="adj1" fmla="val 25000"/>
                  <a:gd name="adj2" fmla="val 87976"/>
                  <a:gd name="adj3" fmla="val 25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>
                  <a:solidFill>
                    <a:schemeClr val="tx1"/>
                  </a:solidFill>
                </a:endParaRPr>
              </a:p>
            </p:txBody>
          </p:sp>
          <p:sp>
            <p:nvSpPr>
              <p:cNvPr id="266" name="TextBox 265">
                <a:extLst>
                  <a:ext uri="{FF2B5EF4-FFF2-40B4-BE49-F238E27FC236}">
                    <a16:creationId xmlns:a16="http://schemas.microsoft.com/office/drawing/2014/main" id="{425FDBA8-0841-0863-BC9D-DD07C5EA08E9}"/>
                  </a:ext>
                </a:extLst>
              </p:cNvPr>
              <p:cNvSpPr txBox="1"/>
              <p:nvPr/>
            </p:nvSpPr>
            <p:spPr>
              <a:xfrm>
                <a:off x="9089224" y="1507007"/>
                <a:ext cx="10881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N" sz="2400" dirty="0">
                    <a:solidFill>
                      <a:schemeClr val="accent2"/>
                    </a:solidFill>
                    <a:latin typeface="Bell MT" panose="02020503060305020303" pitchFamily="18" charset="77"/>
                  </a:rPr>
                  <a:t>Loss</a:t>
                </a:r>
                <a:endParaRPr lang="en-CN" dirty="0">
                  <a:solidFill>
                    <a:schemeClr val="accent2"/>
                  </a:solidFill>
                  <a:latin typeface="Bell MT" panose="02020503060305020303" pitchFamily="18" charset="77"/>
                </a:endParaRPr>
              </a:p>
            </p:txBody>
          </p:sp>
          <p:sp>
            <p:nvSpPr>
              <p:cNvPr id="267" name="TextBox 266">
                <a:extLst>
                  <a:ext uri="{FF2B5EF4-FFF2-40B4-BE49-F238E27FC236}">
                    <a16:creationId xmlns:a16="http://schemas.microsoft.com/office/drawing/2014/main" id="{C4750A8F-7013-765C-36E2-3300AAACD088}"/>
                  </a:ext>
                </a:extLst>
              </p:cNvPr>
              <p:cNvSpPr txBox="1"/>
              <p:nvPr/>
            </p:nvSpPr>
            <p:spPr>
              <a:xfrm>
                <a:off x="8836401" y="2545561"/>
                <a:ext cx="137489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N" sz="2400" dirty="0">
                    <a:solidFill>
                      <a:schemeClr val="accent6">
                        <a:lumMod val="60000"/>
                        <a:lumOff val="40000"/>
                      </a:schemeClr>
                    </a:solidFill>
                    <a:latin typeface="Bell MT" panose="02020503060305020303" pitchFamily="18" charset="77"/>
                  </a:rPr>
                  <a:t>Encode</a:t>
                </a:r>
                <a:endParaRPr lang="en-CN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Bell MT" panose="02020503060305020303" pitchFamily="18" charset="77"/>
                </a:endParaRPr>
              </a:p>
            </p:txBody>
          </p:sp>
          <p:sp>
            <p:nvSpPr>
              <p:cNvPr id="268" name="TextBox 267">
                <a:extLst>
                  <a:ext uri="{FF2B5EF4-FFF2-40B4-BE49-F238E27FC236}">
                    <a16:creationId xmlns:a16="http://schemas.microsoft.com/office/drawing/2014/main" id="{73ABBF5A-8D20-9E1B-7A38-03FA1FAE59A5}"/>
                  </a:ext>
                </a:extLst>
              </p:cNvPr>
              <p:cNvSpPr txBox="1"/>
              <p:nvPr/>
            </p:nvSpPr>
            <p:spPr>
              <a:xfrm>
                <a:off x="8822396" y="2882534"/>
                <a:ext cx="137489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N" sz="2400" dirty="0">
                    <a:solidFill>
                      <a:schemeClr val="accent2">
                        <a:lumMod val="60000"/>
                        <a:lumOff val="40000"/>
                      </a:schemeClr>
                    </a:solidFill>
                    <a:latin typeface="Bell MT" panose="02020503060305020303" pitchFamily="18" charset="77"/>
                  </a:rPr>
                  <a:t>Decode</a:t>
                </a:r>
                <a:endParaRPr lang="en-CN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Bell MT" panose="02020503060305020303" pitchFamily="18" charset="77"/>
                </a:endParaRPr>
              </a:p>
            </p:txBody>
          </p:sp>
          <p:grpSp>
            <p:nvGrpSpPr>
              <p:cNvPr id="269" name="Group 268">
                <a:extLst>
                  <a:ext uri="{FF2B5EF4-FFF2-40B4-BE49-F238E27FC236}">
                    <a16:creationId xmlns:a16="http://schemas.microsoft.com/office/drawing/2014/main" id="{482900AA-F41F-54DB-D065-51494E1A8115}"/>
                  </a:ext>
                </a:extLst>
              </p:cNvPr>
              <p:cNvGrpSpPr/>
              <p:nvPr/>
            </p:nvGrpSpPr>
            <p:grpSpPr>
              <a:xfrm>
                <a:off x="11753808" y="5706401"/>
                <a:ext cx="1836773" cy="876088"/>
                <a:chOff x="13144533" y="6915022"/>
                <a:chExt cx="1836773" cy="876088"/>
              </a:xfrm>
            </p:grpSpPr>
            <p:grpSp>
              <p:nvGrpSpPr>
                <p:cNvPr id="272" name="Group 271">
                  <a:extLst>
                    <a:ext uri="{FF2B5EF4-FFF2-40B4-BE49-F238E27FC236}">
                      <a16:creationId xmlns:a16="http://schemas.microsoft.com/office/drawing/2014/main" id="{0AF23786-0066-D8D4-22BF-B1A6B4810114}"/>
                    </a:ext>
                  </a:extLst>
                </p:cNvPr>
                <p:cNvGrpSpPr/>
                <p:nvPr/>
              </p:nvGrpSpPr>
              <p:grpSpPr>
                <a:xfrm>
                  <a:off x="13144533" y="6915022"/>
                  <a:ext cx="1088100" cy="876088"/>
                  <a:chOff x="5519199" y="9078198"/>
                  <a:chExt cx="1088100" cy="876088"/>
                </a:xfrm>
              </p:grpSpPr>
              <p:sp>
                <p:nvSpPr>
                  <p:cNvPr id="274" name="Oval 273">
                    <a:extLst>
                      <a:ext uri="{FF2B5EF4-FFF2-40B4-BE49-F238E27FC236}">
                        <a16:creationId xmlns:a16="http://schemas.microsoft.com/office/drawing/2014/main" id="{7C93BC70-6F50-74AD-9E53-2F65C1765B01}"/>
                      </a:ext>
                    </a:extLst>
                  </p:cNvPr>
                  <p:cNvSpPr/>
                  <p:nvPr/>
                </p:nvSpPr>
                <p:spPr>
                  <a:xfrm>
                    <a:off x="5624802" y="9078198"/>
                    <a:ext cx="876894" cy="876088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N" sz="1600" dirty="0">
                      <a:latin typeface="Bell MT" panose="02020503060305020303" pitchFamily="18" charset="77"/>
                    </a:endParaRPr>
                  </a:p>
                </p:txBody>
              </p:sp>
              <p:sp>
                <p:nvSpPr>
                  <p:cNvPr id="275" name="TextBox 274">
                    <a:extLst>
                      <a:ext uri="{FF2B5EF4-FFF2-40B4-BE49-F238E27FC236}">
                        <a16:creationId xmlns:a16="http://schemas.microsoft.com/office/drawing/2014/main" id="{D95683E9-B2DD-2454-463A-9E0245BCCDE0}"/>
                      </a:ext>
                    </a:extLst>
                  </p:cNvPr>
                  <p:cNvSpPr txBox="1"/>
                  <p:nvPr/>
                </p:nvSpPr>
                <p:spPr>
                  <a:xfrm>
                    <a:off x="5519199" y="9285409"/>
                    <a:ext cx="1088100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CN" sz="2400" dirty="0">
                        <a:solidFill>
                          <a:schemeClr val="bg1"/>
                        </a:solidFill>
                        <a:latin typeface="Bell MT" panose="02020503060305020303" pitchFamily="18" charset="77"/>
                      </a:rPr>
                      <a:t>Text</a:t>
                    </a:r>
                    <a:endParaRPr lang="en-CN" dirty="0">
                      <a:solidFill>
                        <a:schemeClr val="bg1"/>
                      </a:solidFill>
                      <a:latin typeface="Bell MT" panose="02020503060305020303" pitchFamily="18" charset="77"/>
                    </a:endParaRPr>
                  </a:p>
                </p:txBody>
              </p:sp>
            </p:grpSp>
            <p:pic>
              <p:nvPicPr>
                <p:cNvPr id="273" name="Graphic 272" descr="Arrow Down with solid fill">
                  <a:extLst>
                    <a:ext uri="{FF2B5EF4-FFF2-40B4-BE49-F238E27FC236}">
                      <a16:creationId xmlns:a16="http://schemas.microsoft.com/office/drawing/2014/main" id="{BB931E32-50E6-8539-9867-D36578BF254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 rot="16200000">
                  <a:off x="14371706" y="7036401"/>
                  <a:ext cx="640080" cy="579120"/>
                </a:xfrm>
                <a:prstGeom prst="rect">
                  <a:avLst/>
                </a:prstGeom>
              </p:spPr>
            </p:pic>
          </p:grpSp>
          <p:pic>
            <p:nvPicPr>
              <p:cNvPr id="270" name="Graphic 269" descr="Document with solid fill">
                <a:extLst>
                  <a:ext uri="{FF2B5EF4-FFF2-40B4-BE49-F238E27FC236}">
                    <a16:creationId xmlns:a16="http://schemas.microsoft.com/office/drawing/2014/main" id="{9E19AC33-6FBE-7F50-3A48-FA87309658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13758277" y="5576432"/>
                <a:ext cx="914400" cy="914400"/>
              </a:xfrm>
              <a:prstGeom prst="rect">
                <a:avLst/>
              </a:prstGeom>
            </p:spPr>
          </p:pic>
          <p:sp>
            <p:nvSpPr>
              <p:cNvPr id="271" name="TextBox 270">
                <a:extLst>
                  <a:ext uri="{FF2B5EF4-FFF2-40B4-BE49-F238E27FC236}">
                    <a16:creationId xmlns:a16="http://schemas.microsoft.com/office/drawing/2014/main" id="{0CEFD1A3-A5FF-56C3-9C75-8CC267AA2924}"/>
                  </a:ext>
                </a:extLst>
              </p:cNvPr>
              <p:cNvSpPr txBox="1"/>
              <p:nvPr/>
            </p:nvSpPr>
            <p:spPr>
              <a:xfrm>
                <a:off x="12976375" y="6591400"/>
                <a:ext cx="25028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N" sz="2400" dirty="0">
                    <a:solidFill>
                      <a:schemeClr val="accent2"/>
                    </a:solidFill>
                    <a:latin typeface="Bell MT" panose="02020503060305020303" pitchFamily="18" charset="77"/>
                  </a:rPr>
                  <a:t>Text Embedding</a:t>
                </a:r>
                <a:endParaRPr lang="en-CN" dirty="0">
                  <a:solidFill>
                    <a:schemeClr val="accent2"/>
                  </a:solidFill>
                  <a:latin typeface="Bell MT" panose="02020503060305020303" pitchFamily="18" charset="77"/>
                </a:endParaRPr>
              </a:p>
            </p:txBody>
          </p:sp>
          <p:sp>
            <p:nvSpPr>
              <p:cNvPr id="301" name="TextBox 300">
                <a:extLst>
                  <a:ext uri="{FF2B5EF4-FFF2-40B4-BE49-F238E27FC236}">
                    <a16:creationId xmlns:a16="http://schemas.microsoft.com/office/drawing/2014/main" id="{686B0871-7625-729A-DB3F-9DD9F313F8EC}"/>
                  </a:ext>
                </a:extLst>
              </p:cNvPr>
              <p:cNvSpPr txBox="1"/>
              <p:nvPr/>
            </p:nvSpPr>
            <p:spPr>
              <a:xfrm>
                <a:off x="15381426" y="2087066"/>
                <a:ext cx="64008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CN" sz="1400" dirty="0">
                    <a:solidFill>
                      <a:schemeClr val="bg1"/>
                    </a:solidFill>
                    <a:latin typeface="Bell MT" panose="02020503060305020303" pitchFamily="18" charset="77"/>
                  </a:rPr>
                  <a:t>X</a:t>
                </a:r>
                <a:r>
                  <a:rPr lang="en-CN" sz="900" dirty="0">
                    <a:solidFill>
                      <a:schemeClr val="bg1"/>
                    </a:solidFill>
                    <a:latin typeface="Bell MT" panose="02020503060305020303" pitchFamily="18" charset="77"/>
                  </a:rPr>
                  <a:t>T</a:t>
                </a:r>
                <a:r>
                  <a:rPr lang="en-CN" sz="700" dirty="0">
                    <a:solidFill>
                      <a:schemeClr val="bg1"/>
                    </a:solidFill>
                    <a:latin typeface="Bell MT" panose="02020503060305020303" pitchFamily="18" charset="77"/>
                  </a:rPr>
                  <a:t>k-1</a:t>
                </a:r>
                <a:endParaRPr lang="en-CN" sz="1400" dirty="0">
                  <a:solidFill>
                    <a:schemeClr val="bg1"/>
                  </a:solidFill>
                  <a:latin typeface="Bell MT" panose="02020503060305020303" pitchFamily="18" charset="77"/>
                </a:endParaRPr>
              </a:p>
            </p:txBody>
          </p:sp>
          <p:sp>
            <p:nvSpPr>
              <p:cNvPr id="302" name="TextBox 301">
                <a:extLst>
                  <a:ext uri="{FF2B5EF4-FFF2-40B4-BE49-F238E27FC236}">
                    <a16:creationId xmlns:a16="http://schemas.microsoft.com/office/drawing/2014/main" id="{E3CC258A-D43F-2AD9-DEC9-B2307E425589}"/>
                  </a:ext>
                </a:extLst>
              </p:cNvPr>
              <p:cNvSpPr txBox="1"/>
              <p:nvPr/>
            </p:nvSpPr>
            <p:spPr>
              <a:xfrm>
                <a:off x="16044876" y="2087066"/>
                <a:ext cx="64008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CN" sz="1400" dirty="0">
                    <a:solidFill>
                      <a:schemeClr val="bg1"/>
                    </a:solidFill>
                    <a:latin typeface="Bell MT" panose="02020503060305020303" pitchFamily="18" charset="77"/>
                  </a:rPr>
                  <a:t>N</a:t>
                </a:r>
                <a:r>
                  <a:rPr lang="en-CN" sz="900" dirty="0">
                    <a:solidFill>
                      <a:schemeClr val="bg1"/>
                    </a:solidFill>
                    <a:latin typeface="Bell MT" panose="02020503060305020303" pitchFamily="18" charset="77"/>
                  </a:rPr>
                  <a:t>T</a:t>
                </a:r>
                <a:r>
                  <a:rPr lang="en-CN" sz="700" dirty="0">
                    <a:solidFill>
                      <a:schemeClr val="bg1"/>
                    </a:solidFill>
                    <a:latin typeface="Bell MT" panose="02020503060305020303" pitchFamily="18" charset="77"/>
                  </a:rPr>
                  <a:t>k-1</a:t>
                </a:r>
                <a:endParaRPr lang="en-CN" sz="1400" dirty="0">
                  <a:solidFill>
                    <a:schemeClr val="bg1"/>
                  </a:solidFill>
                  <a:latin typeface="Bell MT" panose="02020503060305020303" pitchFamily="18" charset="77"/>
                </a:endParaRPr>
              </a:p>
            </p:txBody>
          </p:sp>
        </p:grpSp>
      </p:grpSp>
      <p:grpSp>
        <p:nvGrpSpPr>
          <p:cNvPr id="325" name="Group 324">
            <a:extLst>
              <a:ext uri="{FF2B5EF4-FFF2-40B4-BE49-F238E27FC236}">
                <a16:creationId xmlns:a16="http://schemas.microsoft.com/office/drawing/2014/main" id="{1051C01E-7FD6-3B26-1CC7-EFC7E96BE8DB}"/>
              </a:ext>
            </a:extLst>
          </p:cNvPr>
          <p:cNvGrpSpPr/>
          <p:nvPr/>
        </p:nvGrpSpPr>
        <p:grpSpPr>
          <a:xfrm>
            <a:off x="8965558" y="7058937"/>
            <a:ext cx="10377353" cy="3112298"/>
            <a:chOff x="8965558" y="7058937"/>
            <a:chExt cx="10377353" cy="3112298"/>
          </a:xfrm>
        </p:grpSpPr>
        <p:sp>
          <p:nvSpPr>
            <p:cNvPr id="304" name="TextBox 303">
              <a:extLst>
                <a:ext uri="{FF2B5EF4-FFF2-40B4-BE49-F238E27FC236}">
                  <a16:creationId xmlns:a16="http://schemas.microsoft.com/office/drawing/2014/main" id="{ABCE1BE7-ECE4-F3AD-93D5-6BC08C97757D}"/>
                </a:ext>
              </a:extLst>
            </p:cNvPr>
            <p:cNvSpPr txBox="1"/>
            <p:nvPr/>
          </p:nvSpPr>
          <p:spPr>
            <a:xfrm>
              <a:off x="8965558" y="7058937"/>
              <a:ext cx="7874573" cy="49244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CN" sz="2600" b="1" dirty="0">
                  <a:solidFill>
                    <a:schemeClr val="tx2">
                      <a:lumMod val="50000"/>
                      <a:lumOff val="50000"/>
                    </a:schemeClr>
                  </a:solidFill>
                  <a:latin typeface="Bell MT" panose="02020503060305020303" pitchFamily="18" charset="77"/>
                </a:rPr>
                <a:t>Inference: Using Golden Noise Replace Initial Noise</a:t>
              </a:r>
            </a:p>
          </p:txBody>
        </p:sp>
        <p:grpSp>
          <p:nvGrpSpPr>
            <p:cNvPr id="305" name="Group 304">
              <a:extLst>
                <a:ext uri="{FF2B5EF4-FFF2-40B4-BE49-F238E27FC236}">
                  <a16:creationId xmlns:a16="http://schemas.microsoft.com/office/drawing/2014/main" id="{EB799508-77EA-35C5-125C-A3AD181F1104}"/>
                </a:ext>
              </a:extLst>
            </p:cNvPr>
            <p:cNvGrpSpPr/>
            <p:nvPr/>
          </p:nvGrpSpPr>
          <p:grpSpPr>
            <a:xfrm>
              <a:off x="9444531" y="7907658"/>
              <a:ext cx="4697286" cy="2263577"/>
              <a:chOff x="3973980" y="5148802"/>
              <a:chExt cx="4697286" cy="2263577"/>
            </a:xfrm>
          </p:grpSpPr>
          <p:grpSp>
            <p:nvGrpSpPr>
              <p:cNvPr id="311" name="Group 310">
                <a:extLst>
                  <a:ext uri="{FF2B5EF4-FFF2-40B4-BE49-F238E27FC236}">
                    <a16:creationId xmlns:a16="http://schemas.microsoft.com/office/drawing/2014/main" id="{E7ACCC5B-34BD-0BDB-74AC-8611DD5B46C1}"/>
                  </a:ext>
                </a:extLst>
              </p:cNvPr>
              <p:cNvGrpSpPr/>
              <p:nvPr/>
            </p:nvGrpSpPr>
            <p:grpSpPr>
              <a:xfrm>
                <a:off x="5819396" y="5148802"/>
                <a:ext cx="1088100" cy="876088"/>
                <a:chOff x="7956215" y="8749558"/>
                <a:chExt cx="1088100" cy="876088"/>
              </a:xfrm>
            </p:grpSpPr>
            <p:sp>
              <p:nvSpPr>
                <p:cNvPr id="319" name="Oval 318">
                  <a:extLst>
                    <a:ext uri="{FF2B5EF4-FFF2-40B4-BE49-F238E27FC236}">
                      <a16:creationId xmlns:a16="http://schemas.microsoft.com/office/drawing/2014/main" id="{5A59787A-4581-C1E1-CC82-BCB6123A3CCD}"/>
                    </a:ext>
                  </a:extLst>
                </p:cNvPr>
                <p:cNvSpPr/>
                <p:nvPr/>
              </p:nvSpPr>
              <p:spPr>
                <a:xfrm>
                  <a:off x="8061818" y="8749558"/>
                  <a:ext cx="876894" cy="876088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N" sz="1600" dirty="0">
                    <a:latin typeface="Bell MT" panose="02020503060305020303" pitchFamily="18" charset="77"/>
                  </a:endParaRPr>
                </a:p>
              </p:txBody>
            </p:sp>
            <p:sp>
              <p:nvSpPr>
                <p:cNvPr id="320" name="TextBox 319">
                  <a:extLst>
                    <a:ext uri="{FF2B5EF4-FFF2-40B4-BE49-F238E27FC236}">
                      <a16:creationId xmlns:a16="http://schemas.microsoft.com/office/drawing/2014/main" id="{043A0A40-001E-27B0-900E-6733A409ABD6}"/>
                    </a:ext>
                  </a:extLst>
                </p:cNvPr>
                <p:cNvSpPr txBox="1"/>
                <p:nvPr/>
              </p:nvSpPr>
              <p:spPr>
                <a:xfrm>
                  <a:off x="7956215" y="8956769"/>
                  <a:ext cx="10881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CN" sz="2400" dirty="0">
                      <a:solidFill>
                        <a:schemeClr val="bg1"/>
                      </a:solidFill>
                      <a:latin typeface="Bell MT" panose="02020503060305020303" pitchFamily="18" charset="77"/>
                    </a:rPr>
                    <a:t>Text</a:t>
                  </a:r>
                  <a:endParaRPr lang="en-CN" dirty="0">
                    <a:solidFill>
                      <a:schemeClr val="bg1"/>
                    </a:solidFill>
                    <a:latin typeface="Bell MT" panose="02020503060305020303" pitchFamily="18" charset="77"/>
                  </a:endParaRPr>
                </a:p>
              </p:txBody>
            </p:sp>
          </p:grpSp>
          <p:grpSp>
            <p:nvGrpSpPr>
              <p:cNvPr id="312" name="Group 311">
                <a:extLst>
                  <a:ext uri="{FF2B5EF4-FFF2-40B4-BE49-F238E27FC236}">
                    <a16:creationId xmlns:a16="http://schemas.microsoft.com/office/drawing/2014/main" id="{5F914B90-E9F0-7A86-BED4-0DCAA2DE415A}"/>
                  </a:ext>
                </a:extLst>
              </p:cNvPr>
              <p:cNvGrpSpPr/>
              <p:nvPr/>
            </p:nvGrpSpPr>
            <p:grpSpPr>
              <a:xfrm>
                <a:off x="3973980" y="6536291"/>
                <a:ext cx="4697286" cy="876088"/>
                <a:chOff x="3933157" y="5372777"/>
                <a:chExt cx="4697286" cy="876088"/>
              </a:xfrm>
            </p:grpSpPr>
            <p:sp>
              <p:nvSpPr>
                <p:cNvPr id="314" name="Oval 313">
                  <a:extLst>
                    <a:ext uri="{FF2B5EF4-FFF2-40B4-BE49-F238E27FC236}">
                      <a16:creationId xmlns:a16="http://schemas.microsoft.com/office/drawing/2014/main" id="{3C077419-3F10-7283-084D-CD9F9D2DD6D8}"/>
                    </a:ext>
                  </a:extLst>
                </p:cNvPr>
                <p:cNvSpPr/>
                <p:nvPr/>
              </p:nvSpPr>
              <p:spPr>
                <a:xfrm>
                  <a:off x="3933157" y="5372777"/>
                  <a:ext cx="876894" cy="876088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CN" sz="2400" dirty="0">
                      <a:latin typeface="Bell MT" panose="02020503060305020303" pitchFamily="18" charset="77"/>
                    </a:rPr>
                    <a:t>X</a:t>
                  </a:r>
                  <a:r>
                    <a:rPr lang="en-CN" sz="1000" dirty="0">
                      <a:latin typeface="Bell MT" panose="02020503060305020303" pitchFamily="18" charset="77"/>
                    </a:rPr>
                    <a:t>T</a:t>
                  </a:r>
                  <a:r>
                    <a:rPr lang="en-CN" sz="700" dirty="0">
                      <a:latin typeface="Bell MT" panose="02020503060305020303" pitchFamily="18" charset="77"/>
                    </a:rPr>
                    <a:t>0</a:t>
                  </a:r>
                  <a:endParaRPr lang="en-CN" sz="2400" dirty="0">
                    <a:latin typeface="Bell MT" panose="02020503060305020303" pitchFamily="18" charset="77"/>
                  </a:endParaRPr>
                </a:p>
              </p:txBody>
            </p:sp>
            <p:sp>
              <p:nvSpPr>
                <p:cNvPr id="315" name="Oval 314">
                  <a:extLst>
                    <a:ext uri="{FF2B5EF4-FFF2-40B4-BE49-F238E27FC236}">
                      <a16:creationId xmlns:a16="http://schemas.microsoft.com/office/drawing/2014/main" id="{A93E834D-0338-F4A1-314E-4BC087272CF6}"/>
                    </a:ext>
                  </a:extLst>
                </p:cNvPr>
                <p:cNvSpPr/>
                <p:nvPr/>
              </p:nvSpPr>
              <p:spPr>
                <a:xfrm>
                  <a:off x="7753549" y="5372777"/>
                  <a:ext cx="876894" cy="876088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CN" sz="2400" dirty="0">
                      <a:latin typeface="Bell MT" panose="02020503060305020303" pitchFamily="18" charset="77"/>
                    </a:rPr>
                    <a:t>N</a:t>
                  </a:r>
                  <a:r>
                    <a:rPr lang="en-CN" sz="1000" dirty="0">
                      <a:latin typeface="Bell MT" panose="02020503060305020303" pitchFamily="18" charset="77"/>
                    </a:rPr>
                    <a:t>T</a:t>
                  </a:r>
                  <a:r>
                    <a:rPr lang="en-CN" sz="700" dirty="0">
                      <a:latin typeface="Bell MT" panose="02020503060305020303" pitchFamily="18" charset="77"/>
                    </a:rPr>
                    <a:t>k</a:t>
                  </a:r>
                  <a:endParaRPr lang="en-CN" sz="2400" dirty="0">
                    <a:latin typeface="Bell MT" panose="02020503060305020303" pitchFamily="18" charset="77"/>
                  </a:endParaRPr>
                </a:p>
              </p:txBody>
            </p:sp>
            <p:sp>
              <p:nvSpPr>
                <p:cNvPr id="316" name="TextBox 315">
                  <a:extLst>
                    <a:ext uri="{FF2B5EF4-FFF2-40B4-BE49-F238E27FC236}">
                      <a16:creationId xmlns:a16="http://schemas.microsoft.com/office/drawing/2014/main" id="{328DC656-5F00-CD71-23C6-05DC24DA4902}"/>
                    </a:ext>
                  </a:extLst>
                </p:cNvPr>
                <p:cNvSpPr txBox="1"/>
                <p:nvPr/>
              </p:nvSpPr>
              <p:spPr>
                <a:xfrm>
                  <a:off x="5310629" y="5549211"/>
                  <a:ext cx="2023989" cy="52322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2800" b="1" u="sng" dirty="0">
                      <a:latin typeface="Bell MT" panose="02020503060305020303" pitchFamily="18" charset="77"/>
                    </a:rPr>
                    <a:t>GNSNet</a:t>
                  </a:r>
                  <a:endParaRPr lang="en-CN" u="sng" dirty="0"/>
                </a:p>
              </p:txBody>
            </p:sp>
            <p:cxnSp>
              <p:nvCxnSpPr>
                <p:cNvPr id="317" name="Straight Arrow Connector 316">
                  <a:extLst>
                    <a:ext uri="{FF2B5EF4-FFF2-40B4-BE49-F238E27FC236}">
                      <a16:creationId xmlns:a16="http://schemas.microsoft.com/office/drawing/2014/main" id="{5EA90BB4-550D-ED21-A38A-7B15CB4CAEA4}"/>
                    </a:ext>
                  </a:extLst>
                </p:cNvPr>
                <p:cNvCxnSpPr/>
                <p:nvPr/>
              </p:nvCxnSpPr>
              <p:spPr>
                <a:xfrm>
                  <a:off x="4910578" y="5810821"/>
                  <a:ext cx="636814" cy="0"/>
                </a:xfrm>
                <a:prstGeom prst="straightConnector1">
                  <a:avLst/>
                </a:prstGeom>
                <a:ln w="47625">
                  <a:solidFill>
                    <a:schemeClr val="tx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8" name="Straight Arrow Connector 317">
                  <a:extLst>
                    <a:ext uri="{FF2B5EF4-FFF2-40B4-BE49-F238E27FC236}">
                      <a16:creationId xmlns:a16="http://schemas.microsoft.com/office/drawing/2014/main" id="{33765A00-D869-DEAE-CC29-A2038BD95E17}"/>
                    </a:ext>
                  </a:extLst>
                </p:cNvPr>
                <p:cNvCxnSpPr/>
                <p:nvPr/>
              </p:nvCxnSpPr>
              <p:spPr>
                <a:xfrm>
                  <a:off x="7116735" y="5814113"/>
                  <a:ext cx="636814" cy="0"/>
                </a:xfrm>
                <a:prstGeom prst="straightConnector1">
                  <a:avLst/>
                </a:prstGeom>
                <a:ln w="47625">
                  <a:solidFill>
                    <a:schemeClr val="tx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3" name="Straight Arrow Connector 312">
                <a:extLst>
                  <a:ext uri="{FF2B5EF4-FFF2-40B4-BE49-F238E27FC236}">
                    <a16:creationId xmlns:a16="http://schemas.microsoft.com/office/drawing/2014/main" id="{B9CEFC18-6F44-2355-2172-9D0D80207E4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63446" y="6081470"/>
                <a:ext cx="0" cy="631255"/>
              </a:xfrm>
              <a:prstGeom prst="straightConnector1">
                <a:avLst/>
              </a:prstGeom>
              <a:ln w="47625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6" name="Rounded Rectangle 305">
              <a:extLst>
                <a:ext uri="{FF2B5EF4-FFF2-40B4-BE49-F238E27FC236}">
                  <a16:creationId xmlns:a16="http://schemas.microsoft.com/office/drawing/2014/main" id="{A3600C01-F719-833F-0C7C-10416E813736}"/>
                </a:ext>
              </a:extLst>
            </p:cNvPr>
            <p:cNvSpPr/>
            <p:nvPr/>
          </p:nvSpPr>
          <p:spPr>
            <a:xfrm>
              <a:off x="14746724" y="8113296"/>
              <a:ext cx="2375438" cy="1879929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sz="2400" dirty="0">
                  <a:latin typeface="Bell MT" panose="02020503060305020303" pitchFamily="18" charset="77"/>
                </a:rPr>
                <a:t>Text-to-Image Model</a:t>
              </a:r>
            </a:p>
          </p:txBody>
        </p:sp>
        <p:cxnSp>
          <p:nvCxnSpPr>
            <p:cNvPr id="307" name="Straight Arrow Connector 306">
              <a:extLst>
                <a:ext uri="{FF2B5EF4-FFF2-40B4-BE49-F238E27FC236}">
                  <a16:creationId xmlns:a16="http://schemas.microsoft.com/office/drawing/2014/main" id="{C6DA5583-6A6C-E6A1-FFAF-3A788DF83191}"/>
                </a:ext>
              </a:extLst>
            </p:cNvPr>
            <p:cNvCxnSpPr>
              <a:cxnSpLocks/>
            </p:cNvCxnSpPr>
            <p:nvPr/>
          </p:nvCxnSpPr>
          <p:spPr>
            <a:xfrm>
              <a:off x="12527585" y="8313240"/>
              <a:ext cx="2101308" cy="0"/>
            </a:xfrm>
            <a:prstGeom prst="straightConnector1">
              <a:avLst/>
            </a:prstGeom>
            <a:ln w="4762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Arrow Connector 307">
              <a:extLst>
                <a:ext uri="{FF2B5EF4-FFF2-40B4-BE49-F238E27FC236}">
                  <a16:creationId xmlns:a16="http://schemas.microsoft.com/office/drawing/2014/main" id="{E2AADC0C-5935-F996-6CCF-D030C69FCE7E}"/>
                </a:ext>
              </a:extLst>
            </p:cNvPr>
            <p:cNvCxnSpPr>
              <a:cxnSpLocks/>
            </p:cNvCxnSpPr>
            <p:nvPr/>
          </p:nvCxnSpPr>
          <p:spPr>
            <a:xfrm>
              <a:off x="14224607" y="9733191"/>
              <a:ext cx="404286" cy="0"/>
            </a:xfrm>
            <a:prstGeom prst="straightConnector1">
              <a:avLst/>
            </a:prstGeom>
            <a:ln w="4762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Arrow Connector 308">
              <a:extLst>
                <a:ext uri="{FF2B5EF4-FFF2-40B4-BE49-F238E27FC236}">
                  <a16:creationId xmlns:a16="http://schemas.microsoft.com/office/drawing/2014/main" id="{7C9BD569-22A0-F170-26FD-B2007FC4773B}"/>
                </a:ext>
              </a:extLst>
            </p:cNvPr>
            <p:cNvCxnSpPr>
              <a:cxnSpLocks/>
            </p:cNvCxnSpPr>
            <p:nvPr/>
          </p:nvCxnSpPr>
          <p:spPr>
            <a:xfrm>
              <a:off x="17193274" y="9053260"/>
              <a:ext cx="863760" cy="0"/>
            </a:xfrm>
            <a:prstGeom prst="straightConnector1">
              <a:avLst/>
            </a:prstGeom>
            <a:ln w="4762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310" name="Graphic 309" descr="Image with solid fill">
              <a:extLst>
                <a:ext uri="{FF2B5EF4-FFF2-40B4-BE49-F238E27FC236}">
                  <a16:creationId xmlns:a16="http://schemas.microsoft.com/office/drawing/2014/main" id="{078C8318-3209-6FF7-344D-9C8A517C5DF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8128146" y="8313240"/>
              <a:ext cx="1214765" cy="1388132"/>
            </a:xfrm>
            <a:prstGeom prst="rect">
              <a:avLst/>
            </a:prstGeom>
          </p:spPr>
        </p:pic>
      </p:grpSp>
      <p:sp>
        <p:nvSpPr>
          <p:cNvPr id="330" name="TextBox 329">
            <a:extLst>
              <a:ext uri="{FF2B5EF4-FFF2-40B4-BE49-F238E27FC236}">
                <a16:creationId xmlns:a16="http://schemas.microsoft.com/office/drawing/2014/main" id="{A7B1E21F-9E6E-3711-C814-25C6E7547343}"/>
              </a:ext>
            </a:extLst>
          </p:cNvPr>
          <p:cNvSpPr txBox="1"/>
          <p:nvPr/>
        </p:nvSpPr>
        <p:spPr>
          <a:xfrm>
            <a:off x="6163245" y="5335591"/>
            <a:ext cx="106035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N" sz="2400" dirty="0">
                <a:solidFill>
                  <a:schemeClr val="bg1"/>
                </a:solidFill>
                <a:latin typeface="Bell MT" panose="02020503060305020303" pitchFamily="18" charset="77"/>
              </a:rPr>
              <a:t>X</a:t>
            </a:r>
            <a:r>
              <a:rPr lang="zh-CN" altLang="en-US" sz="2400" dirty="0">
                <a:solidFill>
                  <a:schemeClr val="bg1"/>
                </a:solidFill>
                <a:latin typeface="Bell MT" panose="02020503060305020303" pitchFamily="18" charset="77"/>
              </a:rPr>
              <a:t>’</a:t>
            </a:r>
            <a:r>
              <a:rPr lang="en-CN" sz="1000" dirty="0">
                <a:solidFill>
                  <a:schemeClr val="bg1"/>
                </a:solidFill>
                <a:latin typeface="Bell MT" panose="02020503060305020303" pitchFamily="18" charset="77"/>
              </a:rPr>
              <a:t>T</a:t>
            </a:r>
            <a:r>
              <a:rPr lang="en-US" sz="700" dirty="0">
                <a:solidFill>
                  <a:schemeClr val="bg1"/>
                </a:solidFill>
                <a:latin typeface="Bell MT" panose="02020503060305020303" pitchFamily="18" charset="77"/>
              </a:rPr>
              <a:t>k</a:t>
            </a:r>
            <a:r>
              <a:rPr lang="en-US" altLang="zh-CN" sz="700" dirty="0">
                <a:solidFill>
                  <a:schemeClr val="bg1"/>
                </a:solidFill>
                <a:latin typeface="Bell MT" panose="02020503060305020303" pitchFamily="18" charset="77"/>
              </a:rPr>
              <a:t>-1</a:t>
            </a:r>
            <a:endParaRPr lang="en-CN" sz="1800" dirty="0">
              <a:solidFill>
                <a:schemeClr val="bg1"/>
              </a:solidFill>
              <a:latin typeface="Bell MT" panose="02020503060305020303" pitchFamily="18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9991190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AE87A4-92D4-DCFD-EA68-0CCE4F1178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D055E63F-E10E-6C9A-5746-61D10F5A628B}"/>
              </a:ext>
            </a:extLst>
          </p:cNvPr>
          <p:cNvGrpSpPr/>
          <p:nvPr/>
        </p:nvGrpSpPr>
        <p:grpSpPr>
          <a:xfrm>
            <a:off x="3933157" y="4357231"/>
            <a:ext cx="14253561" cy="3183615"/>
            <a:chOff x="3933157" y="4357231"/>
            <a:chExt cx="14253561" cy="318361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2B8A001-C422-3EAD-E271-DC9F22C71AFE}"/>
                </a:ext>
              </a:extLst>
            </p:cNvPr>
            <p:cNvSpPr txBox="1"/>
            <p:nvPr/>
          </p:nvSpPr>
          <p:spPr>
            <a:xfrm>
              <a:off x="3933157" y="4357231"/>
              <a:ext cx="7874573" cy="49244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CN" sz="2600" b="1" dirty="0">
                  <a:solidFill>
                    <a:schemeClr val="tx2">
                      <a:lumMod val="50000"/>
                      <a:lumOff val="50000"/>
                    </a:schemeClr>
                  </a:solidFill>
                  <a:latin typeface="Bell MT" panose="02020503060305020303" pitchFamily="18" charset="77"/>
                </a:rPr>
                <a:t>Inference: Using Golden Noise Replace Initial Noise</a:t>
              </a: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BF9D58F5-73CD-6A06-5CEC-5EE77DCF70F3}"/>
                </a:ext>
              </a:extLst>
            </p:cNvPr>
            <p:cNvGrpSpPr/>
            <p:nvPr/>
          </p:nvGrpSpPr>
          <p:grpSpPr>
            <a:xfrm>
              <a:off x="4412130" y="5205952"/>
              <a:ext cx="4697286" cy="2263577"/>
              <a:chOff x="3973980" y="5148802"/>
              <a:chExt cx="4697286" cy="2263577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AB029A75-E0B0-858B-E894-DBE64C4FFE50}"/>
                  </a:ext>
                </a:extLst>
              </p:cNvPr>
              <p:cNvGrpSpPr/>
              <p:nvPr/>
            </p:nvGrpSpPr>
            <p:grpSpPr>
              <a:xfrm>
                <a:off x="5819396" y="5148802"/>
                <a:ext cx="1088100" cy="876088"/>
                <a:chOff x="7956215" y="8749558"/>
                <a:chExt cx="1088100" cy="876088"/>
              </a:xfrm>
            </p:grpSpPr>
            <p:sp>
              <p:nvSpPr>
                <p:cNvPr id="4" name="Oval 3">
                  <a:extLst>
                    <a:ext uri="{FF2B5EF4-FFF2-40B4-BE49-F238E27FC236}">
                      <a16:creationId xmlns:a16="http://schemas.microsoft.com/office/drawing/2014/main" id="{0B73A4A1-6349-0CEC-3579-BF6E5D6D8E63}"/>
                    </a:ext>
                  </a:extLst>
                </p:cNvPr>
                <p:cNvSpPr/>
                <p:nvPr/>
              </p:nvSpPr>
              <p:spPr>
                <a:xfrm>
                  <a:off x="8061818" y="8749558"/>
                  <a:ext cx="876894" cy="876088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N" sz="1600" dirty="0">
                    <a:latin typeface="Bell MT" panose="02020503060305020303" pitchFamily="18" charset="77"/>
                  </a:endParaRPr>
                </a:p>
              </p:txBody>
            </p:sp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DCDE614F-5AC8-87C8-4481-0B737F8BA2C3}"/>
                    </a:ext>
                  </a:extLst>
                </p:cNvPr>
                <p:cNvSpPr txBox="1"/>
                <p:nvPr/>
              </p:nvSpPr>
              <p:spPr>
                <a:xfrm>
                  <a:off x="7956215" y="8956769"/>
                  <a:ext cx="10881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CN" sz="2400" dirty="0">
                      <a:solidFill>
                        <a:schemeClr val="bg1"/>
                      </a:solidFill>
                      <a:latin typeface="Bell MT" panose="02020503060305020303" pitchFamily="18" charset="77"/>
                    </a:rPr>
                    <a:t>Text</a:t>
                  </a:r>
                  <a:endParaRPr lang="en-CN" dirty="0">
                    <a:solidFill>
                      <a:schemeClr val="bg1"/>
                    </a:solidFill>
                    <a:latin typeface="Bell MT" panose="02020503060305020303" pitchFamily="18" charset="77"/>
                  </a:endParaRPr>
                </a:p>
              </p:txBody>
            </p:sp>
          </p:grp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539FABD6-3329-20CB-1A3D-5E6C43E9AC12}"/>
                  </a:ext>
                </a:extLst>
              </p:cNvPr>
              <p:cNvGrpSpPr/>
              <p:nvPr/>
            </p:nvGrpSpPr>
            <p:grpSpPr>
              <a:xfrm>
                <a:off x="3973980" y="6536291"/>
                <a:ext cx="4697286" cy="876088"/>
                <a:chOff x="3933157" y="5372777"/>
                <a:chExt cx="4697286" cy="876088"/>
              </a:xfrm>
            </p:grpSpPr>
            <p:sp>
              <p:nvSpPr>
                <p:cNvPr id="2" name="Oval 1">
                  <a:extLst>
                    <a:ext uri="{FF2B5EF4-FFF2-40B4-BE49-F238E27FC236}">
                      <a16:creationId xmlns:a16="http://schemas.microsoft.com/office/drawing/2014/main" id="{268AC45E-51C4-D092-A3C4-B28E79F30675}"/>
                    </a:ext>
                  </a:extLst>
                </p:cNvPr>
                <p:cNvSpPr/>
                <p:nvPr/>
              </p:nvSpPr>
              <p:spPr>
                <a:xfrm>
                  <a:off x="3933157" y="5372777"/>
                  <a:ext cx="876894" cy="876088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CN" sz="2400" dirty="0">
                      <a:latin typeface="Bell MT" panose="02020503060305020303" pitchFamily="18" charset="77"/>
                    </a:rPr>
                    <a:t>X</a:t>
                  </a:r>
                  <a:r>
                    <a:rPr lang="en-CN" sz="1000" dirty="0">
                      <a:latin typeface="Bell MT" panose="02020503060305020303" pitchFamily="18" charset="77"/>
                    </a:rPr>
                    <a:t>T</a:t>
                  </a:r>
                  <a:r>
                    <a:rPr lang="en-CN" sz="700" dirty="0">
                      <a:latin typeface="Bell MT" panose="02020503060305020303" pitchFamily="18" charset="77"/>
                    </a:rPr>
                    <a:t>0</a:t>
                  </a:r>
                  <a:endParaRPr lang="en-CN" sz="2400" dirty="0">
                    <a:latin typeface="Bell MT" panose="02020503060305020303" pitchFamily="18" charset="77"/>
                  </a:endParaRPr>
                </a:p>
              </p:txBody>
            </p:sp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C666CECF-6122-ECDA-8DAA-2338001D60ED}"/>
                    </a:ext>
                  </a:extLst>
                </p:cNvPr>
                <p:cNvSpPr/>
                <p:nvPr/>
              </p:nvSpPr>
              <p:spPr>
                <a:xfrm>
                  <a:off x="7753549" y="5372777"/>
                  <a:ext cx="876894" cy="876088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CN" sz="2400" dirty="0">
                      <a:latin typeface="Bell MT" panose="02020503060305020303" pitchFamily="18" charset="77"/>
                    </a:rPr>
                    <a:t>N</a:t>
                  </a:r>
                  <a:r>
                    <a:rPr lang="en-CN" sz="1000" dirty="0">
                      <a:latin typeface="Bell MT" panose="02020503060305020303" pitchFamily="18" charset="77"/>
                    </a:rPr>
                    <a:t>T</a:t>
                  </a:r>
                  <a:r>
                    <a:rPr lang="en-CN" sz="700" dirty="0">
                      <a:latin typeface="Bell MT" panose="02020503060305020303" pitchFamily="18" charset="77"/>
                    </a:rPr>
                    <a:t>k</a:t>
                  </a:r>
                  <a:endParaRPr lang="en-CN" sz="2400" dirty="0">
                    <a:latin typeface="Bell MT" panose="02020503060305020303" pitchFamily="18" charset="77"/>
                  </a:endParaRPr>
                </a:p>
              </p:txBody>
            </p:sp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EDFDEB58-A363-0DF9-4467-36478E71E7DC}"/>
                    </a:ext>
                  </a:extLst>
                </p:cNvPr>
                <p:cNvSpPr txBox="1"/>
                <p:nvPr/>
              </p:nvSpPr>
              <p:spPr>
                <a:xfrm>
                  <a:off x="5310629" y="5549211"/>
                  <a:ext cx="2023989" cy="52322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2800" b="1" u="sng" dirty="0">
                      <a:latin typeface="Bell MT" panose="02020503060305020303" pitchFamily="18" charset="77"/>
                    </a:rPr>
                    <a:t>GNSNet</a:t>
                  </a:r>
                  <a:endParaRPr lang="en-CN" u="sng" dirty="0"/>
                </a:p>
              </p:txBody>
            </p:sp>
            <p:cxnSp>
              <p:nvCxnSpPr>
                <p:cNvPr id="12" name="Straight Arrow Connector 11">
                  <a:extLst>
                    <a:ext uri="{FF2B5EF4-FFF2-40B4-BE49-F238E27FC236}">
                      <a16:creationId xmlns:a16="http://schemas.microsoft.com/office/drawing/2014/main" id="{6C042256-CDD9-2A56-0F7D-F25EE78002D2}"/>
                    </a:ext>
                  </a:extLst>
                </p:cNvPr>
                <p:cNvCxnSpPr/>
                <p:nvPr/>
              </p:nvCxnSpPr>
              <p:spPr>
                <a:xfrm>
                  <a:off x="4910578" y="5810821"/>
                  <a:ext cx="636814" cy="0"/>
                </a:xfrm>
                <a:prstGeom prst="straightConnector1">
                  <a:avLst/>
                </a:prstGeom>
                <a:ln w="47625">
                  <a:solidFill>
                    <a:schemeClr val="tx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Arrow Connector 12">
                  <a:extLst>
                    <a:ext uri="{FF2B5EF4-FFF2-40B4-BE49-F238E27FC236}">
                      <a16:creationId xmlns:a16="http://schemas.microsoft.com/office/drawing/2014/main" id="{E4E87947-F4E7-DFC0-FD43-C6F06C887CB9}"/>
                    </a:ext>
                  </a:extLst>
                </p:cNvPr>
                <p:cNvCxnSpPr/>
                <p:nvPr/>
              </p:nvCxnSpPr>
              <p:spPr>
                <a:xfrm>
                  <a:off x="7116735" y="5814113"/>
                  <a:ext cx="636814" cy="0"/>
                </a:xfrm>
                <a:prstGeom prst="straightConnector1">
                  <a:avLst/>
                </a:prstGeom>
                <a:ln w="47625">
                  <a:solidFill>
                    <a:schemeClr val="tx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4416AD33-8BA5-2FEC-30BE-FE0B41D8A7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63446" y="6081470"/>
                <a:ext cx="0" cy="631255"/>
              </a:xfrm>
              <a:prstGeom prst="straightConnector1">
                <a:avLst/>
              </a:prstGeom>
              <a:ln w="47625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0FD65B77-FD93-5868-7165-BAA62742DDB4}"/>
                </a:ext>
              </a:extLst>
            </p:cNvPr>
            <p:cNvSpPr/>
            <p:nvPr/>
          </p:nvSpPr>
          <p:spPr>
            <a:xfrm>
              <a:off x="10540341" y="5413163"/>
              <a:ext cx="3731741" cy="1879929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sz="2400" dirty="0">
                  <a:latin typeface="Bell MT" panose="02020503060305020303" pitchFamily="18" charset="77"/>
                </a:rPr>
                <a:t>Text-to-Image Model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1F93A874-AB29-8851-7431-A9FCC1363C54}"/>
                </a:ext>
              </a:extLst>
            </p:cNvPr>
            <p:cNvCxnSpPr>
              <a:cxnSpLocks/>
            </p:cNvCxnSpPr>
            <p:nvPr/>
          </p:nvCxnSpPr>
          <p:spPr>
            <a:xfrm>
              <a:off x="7495184" y="5611534"/>
              <a:ext cx="2859778" cy="0"/>
            </a:xfrm>
            <a:prstGeom prst="straightConnector1">
              <a:avLst/>
            </a:prstGeom>
            <a:ln w="4762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7F9926E4-6AB3-484B-6946-1B24FC745D40}"/>
                </a:ext>
              </a:extLst>
            </p:cNvPr>
            <p:cNvCxnSpPr>
              <a:cxnSpLocks/>
            </p:cNvCxnSpPr>
            <p:nvPr/>
          </p:nvCxnSpPr>
          <p:spPr>
            <a:xfrm>
              <a:off x="9192206" y="7031485"/>
              <a:ext cx="1162756" cy="0"/>
            </a:xfrm>
            <a:prstGeom prst="straightConnector1">
              <a:avLst/>
            </a:prstGeom>
            <a:ln w="4762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15E3A127-2502-693C-C8F7-7875E0A8CB5B}"/>
                </a:ext>
              </a:extLst>
            </p:cNvPr>
            <p:cNvCxnSpPr>
              <a:cxnSpLocks/>
            </p:cNvCxnSpPr>
            <p:nvPr/>
          </p:nvCxnSpPr>
          <p:spPr>
            <a:xfrm>
              <a:off x="14460303" y="6353127"/>
              <a:ext cx="1162756" cy="0"/>
            </a:xfrm>
            <a:prstGeom prst="straightConnector1">
              <a:avLst/>
            </a:prstGeom>
            <a:ln w="4762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27" name="Graphic 26" descr="Image with solid fill">
              <a:extLst>
                <a:ext uri="{FF2B5EF4-FFF2-40B4-BE49-F238E27FC236}">
                  <a16:creationId xmlns:a16="http://schemas.microsoft.com/office/drawing/2014/main" id="{0586D190-EF22-161C-3A89-202F0B00E4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5811280" y="5165408"/>
              <a:ext cx="2375438" cy="237543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483759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AB7CFB-B9A1-5B42-02DD-68EA0FCB40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2216244-6ADD-A439-D3C9-B3F74792AD29}"/>
              </a:ext>
            </a:extLst>
          </p:cNvPr>
          <p:cNvSpPr txBox="1"/>
          <p:nvPr/>
        </p:nvSpPr>
        <p:spPr>
          <a:xfrm>
            <a:off x="1147427" y="7100431"/>
            <a:ext cx="7874573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N" sz="2600" b="1" dirty="0">
                <a:solidFill>
                  <a:schemeClr val="tx2">
                    <a:lumMod val="50000"/>
                    <a:lumOff val="50000"/>
                  </a:schemeClr>
                </a:solidFill>
                <a:latin typeface="Bell MT" panose="02020503060305020303" pitchFamily="18" charset="77"/>
              </a:rPr>
              <a:t>Inference</a:t>
            </a:r>
          </a:p>
        </p:txBody>
      </p:sp>
    </p:spTree>
    <p:extLst>
      <p:ext uri="{BB962C8B-B14F-4D97-AF65-F5344CB8AC3E}">
        <p14:creationId xmlns:p14="http://schemas.microsoft.com/office/powerpoint/2010/main" val="34684833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505</TotalTime>
  <Words>289</Words>
  <Application>Microsoft Macintosh PowerPoint</Application>
  <PresentationFormat>Custom</PresentationFormat>
  <Paragraphs>184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Aptos</vt:lpstr>
      <vt:lpstr>Aptos Display</vt:lpstr>
      <vt:lpstr>Arial</vt:lpstr>
      <vt:lpstr>Bell MT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Ye Fangda</dc:creator>
  <cp:lastModifiedBy>Ye Fangda</cp:lastModifiedBy>
  <cp:revision>4</cp:revision>
  <dcterms:created xsi:type="dcterms:W3CDTF">2025-03-01T05:42:03Z</dcterms:created>
  <dcterms:modified xsi:type="dcterms:W3CDTF">2025-04-24T11:36:41Z</dcterms:modified>
</cp:coreProperties>
</file>