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3" r:id="rId4"/>
    <p:sldId id="323" r:id="rId5"/>
    <p:sldId id="321" r:id="rId6"/>
    <p:sldId id="28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段宁毛笔行书" panose="03000509000000000000" pitchFamily="65" charset="-122"/>
      <p:regular r:id="rId13"/>
    </p:embeddedFont>
    <p:embeddedFont>
      <p:font typeface="方正黑体简体" panose="03000509000000000000" pitchFamily="65" charset="-122"/>
      <p:regular r:id="rId14"/>
    </p:embeddedFont>
    <p:embeddedFont>
      <p:font typeface="汉仪劲楷简" panose="00020600040101010101" pitchFamily="18" charset="-122"/>
      <p:regular r:id="rId15"/>
    </p:embeddedFont>
    <p:embeddedFont>
      <p:font typeface="经典行书简" panose="02010609010101010101" pitchFamily="49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B7E"/>
    <a:srgbClr val="346972"/>
    <a:srgbClr val="1EF6DF"/>
    <a:srgbClr val="384656"/>
    <a:srgbClr val="39BDED"/>
    <a:srgbClr val="32AAE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94660"/>
  </p:normalViewPr>
  <p:slideViewPr>
    <p:cSldViewPr>
      <p:cViewPr varScale="1">
        <p:scale>
          <a:sx n="95" d="100"/>
          <a:sy n="95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-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2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02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070" y="1556792"/>
            <a:ext cx="11669861" cy="20005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3000" dirty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  <a:latin typeface="段宁毛笔行书" panose="03000509000000000000" pitchFamily="65" charset="-122"/>
                <a:ea typeface="段宁毛笔行书" panose="03000509000000000000" pitchFamily="65" charset="-122"/>
              </a:rPr>
              <a:t>软件过程与管理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754" y="4149080"/>
            <a:ext cx="23762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1EF6DF"/>
                </a:solidFill>
                <a:latin typeface="汉仪劲楷简" panose="00020600040101010101" pitchFamily="18" charset="-122"/>
                <a:ea typeface="汉仪劲楷简" panose="00020600040101010101" pitchFamily="18" charset="-122"/>
                <a:cs typeface="+mn-ea"/>
                <a:sym typeface="+mn-lt"/>
              </a:rPr>
              <a:t>项目经理：周淼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45005" y="3429000"/>
            <a:ext cx="73020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第二组织</a:t>
            </a:r>
            <a:r>
              <a:rPr lang="en-US" altLang="zh-CN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——(3.14)</a:t>
            </a:r>
            <a:r>
              <a:rPr lang="zh-CN" altLang="en-US" sz="3600" spc="300" dirty="0">
                <a:solidFill>
                  <a:prstClr val="white"/>
                </a:solidFill>
                <a:latin typeface="经典行书简" panose="02010609010101010101" pitchFamily="49" charset="-122"/>
                <a:ea typeface="经典行书简" panose="02010609010101010101" pitchFamily="49" charset="-122"/>
                <a:cs typeface="经典行书简" panose="02010609010101010101" pitchFamily="49" charset="-122"/>
              </a:rPr>
              <a:t>第三次汇报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2159" y="74762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</a:rPr>
              <a:t>目     录</a:t>
            </a:r>
          </a:p>
        </p:txBody>
      </p:sp>
      <p:sp>
        <p:nvSpPr>
          <p:cNvPr id="3" name="TextBox 20"/>
          <p:cNvSpPr txBox="1"/>
          <p:nvPr/>
        </p:nvSpPr>
        <p:spPr>
          <a:xfrm>
            <a:off x="1520919" y="37444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会议概况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4903415" y="37444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详细开发设计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44951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03156" y="2272836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0">
            <a:extLst>
              <a:ext uri="{FF2B5EF4-FFF2-40B4-BE49-F238E27FC236}">
                <a16:creationId xmlns:a16="http://schemas.microsoft.com/office/drawing/2014/main" id="{39F37947-B08D-4137-B766-896C93222E6E}"/>
              </a:ext>
            </a:extLst>
          </p:cNvPr>
          <p:cNvSpPr txBox="1"/>
          <p:nvPr/>
        </p:nvSpPr>
        <p:spPr>
          <a:xfrm>
            <a:off x="8836947" y="37925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EF6DF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本周工作安排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D9B408-A412-41FB-A7E7-78BBEB4C969F}"/>
              </a:ext>
            </a:extLst>
          </p:cNvPr>
          <p:cNvSpPr txBox="1"/>
          <p:nvPr/>
        </p:nvSpPr>
        <p:spPr>
          <a:xfrm>
            <a:off x="9136698" y="2321004"/>
            <a:ext cx="112402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3" grpId="0"/>
          <p:bldP spid="15" grpId="0"/>
          <p:bldP spid="12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3" grpId="0"/>
          <p:bldP spid="15" grpId="0"/>
          <p:bldP spid="12" grpId="0"/>
          <p:bldP spid="1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2594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会议概况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475820" y="735516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5281B-F50D-4D63-97AA-E8E0102E4C49}"/>
              </a:ext>
            </a:extLst>
          </p:cNvPr>
          <p:cNvSpPr txBox="1"/>
          <p:nvPr/>
        </p:nvSpPr>
        <p:spPr>
          <a:xfrm>
            <a:off x="814742" y="2204864"/>
            <a:ext cx="539121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工具使用：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数据库：</a:t>
            </a:r>
            <a:r>
              <a:rPr lang="en-US" altLang="zh-CN" sz="2000" dirty="0" err="1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Powerdesigner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前端：墨刀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+ IDEA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后端：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IDEA(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开发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+ </a:t>
            </a:r>
            <a:r>
              <a:rPr lang="en-US" altLang="zh-CN" sz="2000" dirty="0" err="1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PostMan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接口测试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制图：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Visio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文档管理：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WPS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云文档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计划安排：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Project</a:t>
            </a:r>
          </a:p>
          <a:p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285C9E-C858-4343-826B-BD8FA5A33BDD}"/>
              </a:ext>
            </a:extLst>
          </p:cNvPr>
          <p:cNvSpPr/>
          <p:nvPr/>
        </p:nvSpPr>
        <p:spPr>
          <a:xfrm>
            <a:off x="814742" y="1406460"/>
            <a:ext cx="2390398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第四次小组会议</a:t>
            </a:r>
            <a:r>
              <a:rPr lang="en-US" altLang="zh-CN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(3.11)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B5679D-E84F-4958-8540-5A9514EBC431}"/>
              </a:ext>
            </a:extLst>
          </p:cNvPr>
          <p:cNvSpPr txBox="1"/>
          <p:nvPr/>
        </p:nvSpPr>
        <p:spPr>
          <a:xfrm>
            <a:off x="814741" y="2204863"/>
            <a:ext cx="4406976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系统细节完善：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权限管理 </a:t>
            </a: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——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角色与权限绑定。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数据库的设计细节讨论。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前端设计完善。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32E899-9B4E-4127-91F4-B4B18256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942" y="1124744"/>
            <a:ext cx="3016933" cy="5546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330A42-D34F-4FF9-A763-5CC6014C5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144607"/>
            <a:ext cx="6578748" cy="15802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3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212594" y="273790"/>
            <a:ext cx="176683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会议概况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475820" y="735516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5281B-F50D-4D63-97AA-E8E0102E4C49}"/>
              </a:ext>
            </a:extLst>
          </p:cNvPr>
          <p:cNvSpPr txBox="1"/>
          <p:nvPr/>
        </p:nvSpPr>
        <p:spPr>
          <a:xfrm>
            <a:off x="814742" y="2204864"/>
            <a:ext cx="22942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主题：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1.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开发进度汇报。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2. </a:t>
            </a:r>
            <a:r>
              <a:rPr lang="zh-CN" altLang="en-US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后续工作安排。</a:t>
            </a: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2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285C9E-C858-4343-826B-BD8FA5A33BDD}"/>
              </a:ext>
            </a:extLst>
          </p:cNvPr>
          <p:cNvSpPr/>
          <p:nvPr/>
        </p:nvSpPr>
        <p:spPr>
          <a:xfrm>
            <a:off x="814742" y="1406460"/>
            <a:ext cx="2390398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第五次小组会议</a:t>
            </a:r>
            <a:r>
              <a:rPr lang="en-US" altLang="zh-CN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(3.13)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4F233E-B351-4375-A471-F260185C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048132"/>
            <a:ext cx="6584101" cy="57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71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896803" y="273790"/>
            <a:ext cx="23984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详细开发设计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475820" y="735516"/>
            <a:ext cx="3276364" cy="45719"/>
          </a:xfrm>
          <a:prstGeom prst="rect">
            <a:avLst/>
          </a:prstGeom>
          <a:gradFill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FC1E0B-C6A4-4ACA-8CBC-72AB69E9D16B}"/>
              </a:ext>
            </a:extLst>
          </p:cNvPr>
          <p:cNvSpPr/>
          <p:nvPr/>
        </p:nvSpPr>
        <p:spPr>
          <a:xfrm>
            <a:off x="767408" y="2124797"/>
            <a:ext cx="2903359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数据库详细设计。</a:t>
            </a:r>
            <a:endParaRPr lang="en-US" altLang="zh-CN" b="1" dirty="0">
              <a:latin typeface="造字工房尚雅准宋体验版常规体" pitchFamily="50" charset="-122"/>
              <a:ea typeface="造字工房尚雅准宋体验版常规体" pitchFamily="50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备案逻辑及接口设计。</a:t>
            </a:r>
            <a:endParaRPr lang="en-US" altLang="zh-CN" b="1" dirty="0">
              <a:latin typeface="造字工房尚雅准宋体验版常规体" pitchFamily="50" charset="-122"/>
              <a:ea typeface="造字工房尚雅准宋体验版常规体" pitchFamily="50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造字工房尚雅准宋体验版常规体" pitchFamily="50" charset="-122"/>
                <a:ea typeface="造字工房尚雅准宋体验版常规体" pitchFamily="50" charset="-122"/>
              </a:rPr>
              <a:t>前端设计。</a:t>
            </a:r>
            <a:endParaRPr lang="en-US" altLang="zh-CN" b="1" dirty="0">
              <a:latin typeface="造字工房尚雅准宋体验版常规体" pitchFamily="50" charset="-122"/>
              <a:ea typeface="造字工房尚雅准宋体验版常规体" pitchFamily="50" charset="-122"/>
            </a:endParaRPr>
          </a:p>
        </p:txBody>
      </p:sp>
      <p:pic>
        <p:nvPicPr>
          <p:cNvPr id="17" name="图片 16" descr="C:\Users\Administrator\Desktop\ER图.jpg">
            <a:extLst>
              <a:ext uri="{FF2B5EF4-FFF2-40B4-BE49-F238E27FC236}">
                <a16:creationId xmlns:a16="http://schemas.microsoft.com/office/drawing/2014/main" id="{93124A72-9173-4E53-80B8-D54F061A48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402169"/>
            <a:ext cx="7585223" cy="4998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44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3A5A2E-EF26-43AA-AE2F-324C5A299564}"/>
              </a:ext>
            </a:extLst>
          </p:cNvPr>
          <p:cNvSpPr txBox="1"/>
          <p:nvPr/>
        </p:nvSpPr>
        <p:spPr>
          <a:xfrm>
            <a:off x="4896809" y="273790"/>
            <a:ext cx="23984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造字工房尚雅准宋体验版常规体" pitchFamily="50" charset="-122"/>
                <a:ea typeface="造字工房尚雅准宋体验版常规体" pitchFamily="50" charset="-122"/>
                <a:cs typeface="+mn-ea"/>
              </a:rPr>
              <a:t>本周工作安排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40E5C0-C50A-465A-AA05-278289979F7A}"/>
              </a:ext>
            </a:extLst>
          </p:cNvPr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8391F03-1291-46DF-BB88-7B592644C68E}"/>
                </a:ext>
              </a:extLst>
            </p:cNvPr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93BE9A-A5F6-4C5B-A70B-10E932419807}"/>
                </a:ext>
              </a:extLst>
            </p:cNvPr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236D24F-A41A-46DE-BBFD-DFB50DBA7D55}"/>
                </a:ext>
              </a:extLst>
            </p:cNvPr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5059551-B351-48B0-BD06-7CB2D79EF7F4}"/>
                </a:ext>
              </a:extLst>
            </p:cNvPr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97E6D6F-518B-4586-8CCA-82587FFF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842"/>
            <a:ext cx="12192000" cy="5642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151</Words>
  <Application>Microsoft Office PowerPoint</Application>
  <PresentationFormat>宽屏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汉仪劲楷简</vt:lpstr>
      <vt:lpstr>段宁毛笔行书</vt:lpstr>
      <vt:lpstr>Arial</vt:lpstr>
      <vt:lpstr>造字工房尚雅准宋体验版常规体</vt:lpstr>
      <vt:lpstr>Calibri</vt:lpstr>
      <vt:lpstr>Futura LT Medium</vt:lpstr>
      <vt:lpstr>方正黑体简体</vt:lpstr>
      <vt:lpstr>经典行书简</vt:lpstr>
      <vt:lpstr>冬青黑体简体中文 W3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第一PPT</dc:creator>
  <cp:keywords>www.1ppt.com</cp:keywords>
  <dc:description>www.1ppt.com</dc:description>
  <cp:lastModifiedBy>zhou miao</cp:lastModifiedBy>
  <cp:revision>106</cp:revision>
  <dcterms:created xsi:type="dcterms:W3CDTF">2016-12-21T14:18:00Z</dcterms:created>
  <dcterms:modified xsi:type="dcterms:W3CDTF">2019-03-14T01:21:30Z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KSORubyTemplateID">
    <vt:lpwstr>2</vt:lpwstr>
  </property>
</Properties>
</file>