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323" r:id="rId4"/>
    <p:sldId id="321" r:id="rId5"/>
    <p:sldId id="289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段宁毛笔行书" panose="03000509000000000000" pitchFamily="65" charset="-122"/>
      <p:regular r:id="rId12"/>
    </p:embeddedFont>
    <p:embeddedFont>
      <p:font typeface="方正黑体简体" panose="03000509000000000000" pitchFamily="65" charset="-122"/>
      <p:regular r:id="rId13"/>
    </p:embeddedFont>
    <p:embeddedFont>
      <p:font typeface="汉仪劲楷简" panose="00020600040101010101" pitchFamily="18" charset="-122"/>
      <p:regular r:id="rId14"/>
    </p:embeddedFont>
    <p:embeddedFont>
      <p:font typeface="经典行书简" panose="02010609010101010101" pitchFamily="49" charset="-122"/>
      <p:regular r:id="rId1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B7E"/>
    <a:srgbClr val="346972"/>
    <a:srgbClr val="1EF6DF"/>
    <a:srgbClr val="384656"/>
    <a:srgbClr val="39BDED"/>
    <a:srgbClr val="32AAE6"/>
    <a:srgbClr val="37D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9" autoAdjust="0"/>
    <p:restoredTop sz="94660"/>
  </p:normalViewPr>
  <p:slideViewPr>
    <p:cSldViewPr>
      <p:cViewPr varScale="1">
        <p:scale>
          <a:sx n="108" d="100"/>
          <a:sy n="108" d="100"/>
        </p:scale>
        <p:origin x="762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-16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E1587-51BB-4154-8F96-DB3D3A1369DA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396F7-F700-4236-B7AD-BC65ED1DAD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396F7-F700-4236-B7AD-BC65ED1DAD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721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3846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980728"/>
            <a:ext cx="12192000" cy="587727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146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1070" y="1556792"/>
            <a:ext cx="11669861" cy="200054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zh-CN" altLang="en-US" sz="13000" dirty="0">
                <a:gradFill>
                  <a:gsLst>
                    <a:gs pos="34000">
                      <a:srgbClr val="39BDED"/>
                    </a:gs>
                    <a:gs pos="56000">
                      <a:srgbClr val="37DFEA"/>
                    </a:gs>
                    <a:gs pos="80000">
                      <a:srgbClr val="1EF6DF"/>
                    </a:gs>
                    <a:gs pos="11000">
                      <a:srgbClr val="32AAE6"/>
                    </a:gs>
                  </a:gsLst>
                  <a:lin ang="5400000" scaled="1"/>
                </a:gradFill>
                <a:latin typeface="段宁毛笔行书" panose="03000509000000000000" pitchFamily="65" charset="-122"/>
                <a:ea typeface="段宁毛笔行书" panose="03000509000000000000" pitchFamily="65" charset="-122"/>
              </a:rPr>
              <a:t>软件过程与管理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12754" y="4149080"/>
            <a:ext cx="237626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rgbClr val="1EF6DF"/>
                </a:solidFill>
                <a:latin typeface="汉仪劲楷简" panose="00020600040101010101" pitchFamily="18" charset="-122"/>
                <a:ea typeface="汉仪劲楷简" panose="00020600040101010101" pitchFamily="18" charset="-122"/>
                <a:cs typeface="+mn-ea"/>
                <a:sym typeface="+mn-lt"/>
              </a:rPr>
              <a:t>项目经理：周淼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45006" y="3429000"/>
            <a:ext cx="730199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zh-CN" altLang="en-US" sz="3600" spc="300" dirty="0">
                <a:solidFill>
                  <a:prstClr val="white"/>
                </a:solidFill>
                <a:latin typeface="经典行书简" panose="02010609010101010101" pitchFamily="49" charset="-122"/>
                <a:ea typeface="经典行书简" panose="02010609010101010101" pitchFamily="49" charset="-122"/>
                <a:cs typeface="经典行书简" panose="02010609010101010101" pitchFamily="49" charset="-122"/>
              </a:rPr>
              <a:t>第二组织</a:t>
            </a:r>
            <a:r>
              <a:rPr lang="en-US" altLang="zh-CN" sz="3600" spc="300" dirty="0">
                <a:solidFill>
                  <a:prstClr val="white"/>
                </a:solidFill>
                <a:latin typeface="经典行书简" panose="02010609010101010101" pitchFamily="49" charset="-122"/>
                <a:ea typeface="经典行书简" panose="02010609010101010101" pitchFamily="49" charset="-122"/>
                <a:cs typeface="经典行书简" panose="02010609010101010101" pitchFamily="49" charset="-122"/>
              </a:rPr>
              <a:t>——(3.18)</a:t>
            </a:r>
            <a:r>
              <a:rPr lang="zh-CN" altLang="en-US" sz="3600" spc="300" dirty="0">
                <a:solidFill>
                  <a:prstClr val="white"/>
                </a:solidFill>
                <a:latin typeface="经典行书简" panose="02010609010101010101" pitchFamily="49" charset="-122"/>
                <a:ea typeface="经典行书简" panose="02010609010101010101" pitchFamily="49" charset="-122"/>
                <a:cs typeface="经典行书简" panose="02010609010101010101" pitchFamily="49" charset="-122"/>
              </a:rPr>
              <a:t>第四次汇报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12159" y="74762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造字工房尚雅准宋体验版常规体" pitchFamily="50" charset="-122"/>
                <a:ea typeface="造字工房尚雅准宋体验版常规体" pitchFamily="50" charset="-122"/>
              </a:rPr>
              <a:t>目     录</a:t>
            </a:r>
          </a:p>
        </p:txBody>
      </p:sp>
      <p:sp>
        <p:nvSpPr>
          <p:cNvPr id="3" name="TextBox 20"/>
          <p:cNvSpPr txBox="1"/>
          <p:nvPr/>
        </p:nvSpPr>
        <p:spPr>
          <a:xfrm>
            <a:off x="1520919" y="37444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1EF6D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会议概况</a:t>
            </a:r>
          </a:p>
        </p:txBody>
      </p:sp>
      <p:sp>
        <p:nvSpPr>
          <p:cNvPr id="7" name="TextBox 20"/>
          <p:cNvSpPr txBox="1"/>
          <p:nvPr/>
        </p:nvSpPr>
        <p:spPr>
          <a:xfrm>
            <a:off x="4903415" y="37444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1EF6D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详细开发设计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544951" y="2272836"/>
            <a:ext cx="1162498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>
                <a:solidFill>
                  <a:srgbClr val="37DFEA"/>
                </a:solidFill>
              </a:rPr>
              <a:t>01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03156" y="2272836"/>
            <a:ext cx="1124027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>
                <a:solidFill>
                  <a:srgbClr val="37DFEA"/>
                </a:solidFill>
              </a:rPr>
              <a:t>02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82835" y="1986643"/>
            <a:ext cx="9173431" cy="2888343"/>
            <a:chOff x="1536067" y="2293257"/>
            <a:chExt cx="9173431" cy="2888343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536067" y="2293257"/>
              <a:ext cx="9173431" cy="0"/>
            </a:xfrm>
            <a:prstGeom prst="line">
              <a:avLst/>
            </a:prstGeom>
            <a:ln>
              <a:solidFill>
                <a:srgbClr val="37DFEA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536067" y="5181600"/>
              <a:ext cx="9173431" cy="0"/>
            </a:xfrm>
            <a:prstGeom prst="line">
              <a:avLst/>
            </a:prstGeom>
            <a:ln>
              <a:solidFill>
                <a:srgbClr val="37DFEA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20">
            <a:extLst>
              <a:ext uri="{FF2B5EF4-FFF2-40B4-BE49-F238E27FC236}">
                <a16:creationId xmlns:a16="http://schemas.microsoft.com/office/drawing/2014/main" id="{39F37947-B08D-4137-B766-896C93222E6E}"/>
              </a:ext>
            </a:extLst>
          </p:cNvPr>
          <p:cNvSpPr txBox="1"/>
          <p:nvPr/>
        </p:nvSpPr>
        <p:spPr>
          <a:xfrm>
            <a:off x="8836947" y="379257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1EF6D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本周工作安排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D9B408-A412-41FB-A7E7-78BBEB4C969F}"/>
              </a:ext>
            </a:extLst>
          </p:cNvPr>
          <p:cNvSpPr txBox="1"/>
          <p:nvPr/>
        </p:nvSpPr>
        <p:spPr>
          <a:xfrm>
            <a:off x="9136698" y="2321004"/>
            <a:ext cx="1124027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>
                <a:solidFill>
                  <a:srgbClr val="37DFEA"/>
                </a:solidFill>
              </a:rPr>
              <a:t>03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1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2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0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1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9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0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  <p:bldP spid="13" grpId="0"/>
          <p:bldP spid="15" grpId="0"/>
          <p:bldP spid="12" grpId="0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  <p:bldP spid="13" grpId="0"/>
          <p:bldP spid="15" grpId="0"/>
          <p:bldP spid="12" grpId="0"/>
          <p:bldP spid="14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212594" y="273790"/>
            <a:ext cx="176683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造字工房尚雅准宋体验版常规体" pitchFamily="50" charset="-122"/>
                <a:ea typeface="造字工房尚雅准宋体验版常规体" pitchFamily="50" charset="-122"/>
                <a:cs typeface="+mn-ea"/>
              </a:rPr>
              <a:t>1. </a:t>
            </a:r>
            <a:r>
              <a:rPr lang="zh-CN" altLang="en-US" sz="2400" b="1" dirty="0">
                <a:solidFill>
                  <a:schemeClr val="bg1"/>
                </a:solidFill>
                <a:latin typeface="造字工房尚雅准宋体验版常规体" pitchFamily="50" charset="-122"/>
                <a:ea typeface="造字工房尚雅准宋体验版常规体" pitchFamily="50" charset="-122"/>
                <a:cs typeface="+mn-ea"/>
              </a:rPr>
              <a:t>会议概况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4475820" y="735516"/>
            <a:ext cx="3276364" cy="45719"/>
          </a:xfrm>
          <a:prstGeom prst="rect">
            <a:avLst/>
          </a:prstGeom>
          <a:gradFill>
            <a:gsLst>
              <a:gs pos="0">
                <a:srgbClr val="32AAE6"/>
              </a:gs>
              <a:gs pos="33000">
                <a:srgbClr val="39BDED"/>
              </a:gs>
              <a:gs pos="68000">
                <a:srgbClr val="37DFEA"/>
              </a:gs>
              <a:gs pos="100000">
                <a:srgbClr val="1EF6DF"/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75281B-F50D-4D63-97AA-E8E0102E4C49}"/>
              </a:ext>
            </a:extLst>
          </p:cNvPr>
          <p:cNvSpPr txBox="1"/>
          <p:nvPr/>
        </p:nvSpPr>
        <p:spPr>
          <a:xfrm>
            <a:off x="814742" y="2204864"/>
            <a:ext cx="229421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主题：</a:t>
            </a:r>
            <a:endParaRPr lang="en-US" altLang="zh-CN" sz="20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1. </a:t>
            </a:r>
            <a:r>
              <a:rPr lang="zh-CN" altLang="en-US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开发进度汇报。</a:t>
            </a:r>
            <a:endParaRPr lang="en-US" altLang="zh-CN" sz="20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2. </a:t>
            </a:r>
            <a:r>
              <a:rPr lang="zh-CN" altLang="en-US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后续工作安排。</a:t>
            </a:r>
            <a:endParaRPr lang="en-US" altLang="zh-CN" sz="20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r>
              <a:rPr lang="en-US" altLang="zh-CN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52713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896803" y="273790"/>
            <a:ext cx="239841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造字工房尚雅准宋体验版常规体" pitchFamily="50" charset="-122"/>
                <a:ea typeface="造字工房尚雅准宋体验版常规体" pitchFamily="50" charset="-122"/>
                <a:cs typeface="+mn-ea"/>
              </a:rPr>
              <a:t>2. </a:t>
            </a:r>
            <a:r>
              <a:rPr lang="zh-CN" altLang="en-US" sz="2400" b="1" dirty="0">
                <a:solidFill>
                  <a:schemeClr val="bg1"/>
                </a:solidFill>
                <a:latin typeface="造字工房尚雅准宋体验版常规体" pitchFamily="50" charset="-122"/>
                <a:ea typeface="造字工房尚雅准宋体验版常规体" pitchFamily="50" charset="-122"/>
                <a:cs typeface="+mn-ea"/>
              </a:rPr>
              <a:t>详细开发设计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4475820" y="735516"/>
            <a:ext cx="3276364" cy="45719"/>
          </a:xfrm>
          <a:prstGeom prst="rect">
            <a:avLst/>
          </a:prstGeom>
          <a:gradFill>
            <a:gsLst>
              <a:gs pos="0">
                <a:srgbClr val="32AAE6"/>
              </a:gs>
              <a:gs pos="33000">
                <a:srgbClr val="39BDED"/>
              </a:gs>
              <a:gs pos="68000">
                <a:srgbClr val="37DFEA"/>
              </a:gs>
              <a:gs pos="100000">
                <a:srgbClr val="1EF6DF"/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447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13A5A2E-EF26-43AA-AE2F-324C5A299564}"/>
              </a:ext>
            </a:extLst>
          </p:cNvPr>
          <p:cNvSpPr txBox="1"/>
          <p:nvPr/>
        </p:nvSpPr>
        <p:spPr>
          <a:xfrm>
            <a:off x="4896809" y="273790"/>
            <a:ext cx="239841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造字工房尚雅准宋体验版常规体" pitchFamily="50" charset="-122"/>
                <a:ea typeface="造字工房尚雅准宋体验版常规体" pitchFamily="50" charset="-122"/>
                <a:cs typeface="+mn-ea"/>
              </a:rPr>
              <a:t>3. </a:t>
            </a:r>
            <a:r>
              <a:rPr lang="zh-CN" altLang="en-US" sz="2400" b="1" dirty="0">
                <a:solidFill>
                  <a:schemeClr val="bg1"/>
                </a:solidFill>
                <a:latin typeface="造字工房尚雅准宋体验版常规体" pitchFamily="50" charset="-122"/>
                <a:ea typeface="造字工房尚雅准宋体验版常规体" pitchFamily="50" charset="-122"/>
                <a:cs typeface="+mn-ea"/>
              </a:rPr>
              <a:t>本周工作安排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940E5C0-C50A-465A-AA05-278289979F7A}"/>
              </a:ext>
            </a:extLst>
          </p:cNvPr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8391F03-1291-46DF-BB88-7B592644C68E}"/>
                </a:ext>
              </a:extLst>
            </p:cNvPr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093BE9A-A5F6-4C5B-A70B-10E932419807}"/>
                </a:ext>
              </a:extLst>
            </p:cNvPr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236D24F-A41A-46DE-BBFD-DFB50DBA7D55}"/>
                </a:ext>
              </a:extLst>
            </p:cNvPr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5059551-B351-48B0-BD06-7CB2D79EF7F4}"/>
                </a:ext>
              </a:extLst>
            </p:cNvPr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utura LT Medium">
      <a:majorFont>
        <a:latin typeface="Futura LT Medium"/>
        <a:ea typeface="微软雅黑"/>
        <a:cs typeface=""/>
      </a:majorFont>
      <a:minorFont>
        <a:latin typeface="Futura LT Medium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59</Words>
  <Application>Microsoft Office PowerPoint</Application>
  <PresentationFormat>宽屏</PresentationFormat>
  <Paragraphs>19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经典行书简</vt:lpstr>
      <vt:lpstr>冬青黑体简体中文 W3</vt:lpstr>
      <vt:lpstr>造字工房尚雅准宋体验版常规体</vt:lpstr>
      <vt:lpstr>Futura LT Medium</vt:lpstr>
      <vt:lpstr>方正黑体简体</vt:lpstr>
      <vt:lpstr>Arial</vt:lpstr>
      <vt:lpstr>段宁毛笔行书</vt:lpstr>
      <vt:lpstr>Calibri</vt:lpstr>
      <vt:lpstr>汉仪劲楷简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商务计划</dc:title>
  <dc:creator>第一PPT</dc:creator>
  <cp:keywords>www.1ppt.com</cp:keywords>
  <dc:description>www.1ppt.com</dc:description>
  <cp:lastModifiedBy>zhou miao</cp:lastModifiedBy>
  <cp:revision>109</cp:revision>
  <dcterms:created xsi:type="dcterms:W3CDTF">2016-12-21T14:18:00Z</dcterms:created>
  <dcterms:modified xsi:type="dcterms:W3CDTF">2019-03-17T13:06:14Z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  <property fmtid="{D5CDD505-2E9C-101B-9397-08002B2CF9AE}" pid="3" name="KSORubyTemplateID">
    <vt:lpwstr>2</vt:lpwstr>
  </property>
</Properties>
</file>