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8" r:id="rId3"/>
    <p:sldId id="262" r:id="rId4"/>
    <p:sldId id="261" r:id="rId5"/>
    <p:sldId id="310" r:id="rId6"/>
    <p:sldId id="289" r:id="rId7"/>
    <p:sldId id="302" r:id="rId8"/>
    <p:sldId id="296" r:id="rId10"/>
    <p:sldId id="298" r:id="rId11"/>
    <p:sldId id="300" r:id="rId12"/>
    <p:sldId id="290" r:id="rId13"/>
    <p:sldId id="304" r:id="rId14"/>
    <p:sldId id="291" r:id="rId15"/>
    <p:sldId id="306" r:id="rId16"/>
    <p:sldId id="303" r:id="rId17"/>
    <p:sldId id="30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2D44"/>
    <a:srgbClr val="256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1" d="100"/>
          <a:sy n="101" d="100"/>
        </p:scale>
        <p:origin x="9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6E44889C-5A0E-4E2C-988A-072BCA9E9325}"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C4773F16-E2FF-4271-8EC3-1742337784C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11242B-E086-4BFA-A7CA-F34B92C86E2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7E14E7-0DD8-4870-80C0-036278A2546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814CA93-913C-4CBC-A405-1C027C0CF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F4826F-8D72-46F7-A3A1-681DA867BC6C}"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814CA93-913C-4CBC-A405-1C027C0CF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F4826F-8D72-46F7-A3A1-681DA867BC6C}"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3" name="Picture Placeholder 5"/>
          <p:cNvSpPr>
            <a:spLocks noGrp="1"/>
          </p:cNvSpPr>
          <p:nvPr>
            <p:ph type="pic" sz="quarter" idx="13" hasCustomPrompt="1"/>
          </p:nvPr>
        </p:nvSpPr>
        <p:spPr>
          <a:xfrm>
            <a:off x="4256610" y="3067050"/>
            <a:ext cx="3649955" cy="2201364"/>
          </a:xfrm>
          <a:prstGeom prst="rect">
            <a:avLst/>
          </a:prstGeom>
          <a:solidFill>
            <a:schemeClr val="bg1">
              <a:lumMod val="95000"/>
            </a:schemeClr>
          </a:solidFill>
          <a:effectLst>
            <a:outerShdw blurRad="825500" dist="698500" dir="5400000" sx="85000" sy="85000" algn="t" rotWithShape="0">
              <a:prstClr val="black">
                <a:alpha val="20000"/>
              </a:prstClr>
            </a:outerShdw>
          </a:effectLst>
        </p:spPr>
        <p:txBody>
          <a:bodyPr/>
          <a:lstStyle>
            <a:lvl1pPr marL="0" indent="0" algn="ctr">
              <a:buNone/>
              <a:defRPr sz="2800">
                <a:solidFill>
                  <a:schemeClr val="tx1">
                    <a:lumMod val="65000"/>
                    <a:lumOff val="35000"/>
                  </a:schemeClr>
                </a:solidFill>
                <a:latin typeface="Lato" panose="020F0502020204030203" charset="0"/>
              </a:defRPr>
            </a:lvl1pPr>
          </a:lstStyle>
          <a:p>
            <a:r>
              <a:rPr lang="en-US" dirty="0"/>
              <a:t>Add Picture</a:t>
            </a:r>
            <a:endParaRPr lang="id-ID" dirty="0"/>
          </a:p>
        </p:txBody>
      </p:sp>
      <p:sp>
        <p:nvSpPr>
          <p:cNvPr id="4" name="Picture Placeholder 5"/>
          <p:cNvSpPr>
            <a:spLocks noGrp="1"/>
          </p:cNvSpPr>
          <p:nvPr>
            <p:ph type="pic" sz="quarter" idx="14" hasCustomPrompt="1"/>
          </p:nvPr>
        </p:nvSpPr>
        <p:spPr>
          <a:xfrm>
            <a:off x="8218195" y="3067050"/>
            <a:ext cx="3649955" cy="2201364"/>
          </a:xfrm>
          <a:prstGeom prst="rect">
            <a:avLst/>
          </a:prstGeom>
          <a:solidFill>
            <a:schemeClr val="bg1">
              <a:lumMod val="95000"/>
            </a:schemeClr>
          </a:solidFill>
          <a:effectLst>
            <a:outerShdw blurRad="190500" dist="38100" dir="5400000" algn="t" rotWithShape="0">
              <a:prstClr val="black">
                <a:alpha val="20000"/>
              </a:prstClr>
            </a:outerShdw>
          </a:effectLst>
        </p:spPr>
        <p:txBody>
          <a:bodyPr/>
          <a:lstStyle>
            <a:lvl1pPr marL="0" indent="0" algn="ctr">
              <a:buNone/>
              <a:defRPr sz="2800">
                <a:solidFill>
                  <a:schemeClr val="tx1">
                    <a:lumMod val="65000"/>
                    <a:lumOff val="35000"/>
                  </a:schemeClr>
                </a:solidFill>
                <a:latin typeface="Lato" panose="020F0502020204030203" charset="0"/>
              </a:defRPr>
            </a:lvl1pPr>
          </a:lstStyle>
          <a:p>
            <a:r>
              <a:rPr lang="en-US" dirty="0"/>
              <a:t>Add Picture</a:t>
            </a:r>
            <a:endParaRPr lang="id-ID"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9814CA93-913C-4CBC-A405-1C027C0CFB0B}"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R" panose="00020600040101010101" pitchFamily="18" charset="-122"/>
                <a:ea typeface="阿里巴巴普惠体 R" panose="00020600040101010101" pitchFamily="18" charset="-122"/>
              </a:defRPr>
            </a:lvl1pPr>
          </a:lstStyle>
          <a:p>
            <a:fld id="{04F4826F-8D72-46F7-A3A1-681DA867BC6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R" panose="00020600040101010101" pitchFamily="18" charset="-122"/>
          <a:ea typeface="阿里巴巴普惠体 R"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R" panose="00020600040101010101" pitchFamily="18" charset="-122"/>
          <a:ea typeface="阿里巴巴普惠体 R"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R" panose="00020600040101010101" pitchFamily="18" charset="-122"/>
          <a:ea typeface="阿里巴巴普惠体 R"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R" panose="00020600040101010101" pitchFamily="18" charset="-122"/>
          <a:ea typeface="阿里巴巴普惠体 R"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R" panose="00020600040101010101" pitchFamily="18" charset="-122"/>
          <a:ea typeface="阿里巴巴普惠体 R"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9.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5074"/>
            <a:ext cx="374468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58820" y="750837"/>
            <a:ext cx="3592374" cy="5389332"/>
          </a:xfrm>
          <a:prstGeom prst="rect">
            <a:avLst/>
          </a:prstGeom>
        </p:spPr>
      </p:pic>
      <p:grpSp>
        <p:nvGrpSpPr>
          <p:cNvPr id="39" name="组合 38"/>
          <p:cNvGrpSpPr/>
          <p:nvPr/>
        </p:nvGrpSpPr>
        <p:grpSpPr>
          <a:xfrm flipV="1">
            <a:off x="792928" y="1580438"/>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a:off x="6409751" y="1740097"/>
              <a:ext cx="615553" cy="2743625"/>
            </a:xfrm>
            <a:prstGeom prst="rect">
              <a:avLst/>
            </a:prstGeom>
            <a:noFill/>
          </p:spPr>
          <p:txBody>
            <a:bodyPr vert="eaVert" wrap="square" rtlCol="0">
              <a:spAutoFit/>
            </a:bodyPr>
            <a:lstStyle/>
            <a:p>
              <a:pPr lvl="0" algn="dist">
                <a:defRPr/>
              </a:pPr>
              <a:r>
                <a:rPr lang="en-US" altLang="zh-CN" sz="2800" b="1" dirty="0">
                  <a:solidFill>
                    <a:prstClr val="white"/>
                  </a:solidFill>
                  <a:effectLst>
                    <a:outerShdw blurRad="38100" dist="38100" dir="2700000" algn="tl">
                      <a:srgbClr val="000000">
                        <a:alpha val="43137"/>
                      </a:srgbClr>
                    </a:outerShdw>
                  </a:effectLst>
                  <a:cs typeface="+mn-ea"/>
                  <a:sym typeface="+mn-lt"/>
                </a:rPr>
                <a:t>SCHOOL</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3" name="右中括号 2"/>
          <p:cNvSpPr/>
          <p:nvPr/>
        </p:nvSpPr>
        <p:spPr>
          <a:xfrm flipH="1">
            <a:off x="593406" y="438149"/>
            <a:ext cx="3151280" cy="6014709"/>
          </a:xfrm>
          <a:prstGeom prst="rightBracket">
            <a:avLst>
              <a:gd name="adj"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2" name="线条"/>
          <p:cNvSpPr/>
          <p:nvPr/>
        </p:nvSpPr>
        <p:spPr>
          <a:xfrm flipH="1">
            <a:off x="9621549" y="1371016"/>
            <a:ext cx="2194246" cy="4330597"/>
          </a:xfrm>
          <a:custGeom>
            <a:avLst/>
            <a:gdLst/>
            <a:ahLst/>
            <a:cxnLst>
              <a:cxn ang="0">
                <a:pos x="wd2" y="hd2"/>
              </a:cxn>
              <a:cxn ang="5400000">
                <a:pos x="wd2" y="hd2"/>
              </a:cxn>
              <a:cxn ang="10800000">
                <a:pos x="wd2" y="hd2"/>
              </a:cxn>
              <a:cxn ang="16200000">
                <a:pos x="wd2" y="hd2"/>
              </a:cxn>
            </a:cxnLst>
            <a:rect l="0" t="0" r="r" b="b"/>
            <a:pathLst>
              <a:path w="21600" h="21600" extrusionOk="0">
                <a:moveTo>
                  <a:pt x="21600" y="2427"/>
                </a:moveTo>
                <a:lnTo>
                  <a:pt x="21600" y="0"/>
                </a:lnTo>
                <a:lnTo>
                  <a:pt x="0" y="0"/>
                </a:lnTo>
                <a:lnTo>
                  <a:pt x="0" y="21600"/>
                </a:lnTo>
                <a:lnTo>
                  <a:pt x="17308" y="21600"/>
                </a:lnTo>
                <a:lnTo>
                  <a:pt x="17308" y="18220"/>
                </a:lnTo>
              </a:path>
            </a:pathLst>
          </a:custGeom>
          <a:ln w="88900">
            <a:solidFill>
              <a:schemeClr val="accent2"/>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cs typeface="+mn-ea"/>
              <a:sym typeface="+mn-lt"/>
            </a:endParaRPr>
          </a:p>
        </p:txBody>
      </p:sp>
      <p:sp>
        <p:nvSpPr>
          <p:cNvPr id="27" name="矩形 26"/>
          <p:cNvSpPr/>
          <p:nvPr/>
        </p:nvSpPr>
        <p:spPr>
          <a:xfrm>
            <a:off x="6793535" y="4628735"/>
            <a:ext cx="2813948" cy="398780"/>
          </a:xfrm>
          <a:prstGeom prst="rect">
            <a:avLst/>
          </a:prstGeom>
          <a:ln w="6350">
            <a:solidFill>
              <a:schemeClr val="tx1"/>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i="0" u="none" strike="noStrike" kern="1200" cap="none" normalizeH="0" baseline="0" noProof="0" dirty="0">
              <a:ln>
                <a:noFill/>
              </a:ln>
              <a:solidFill>
                <a:sysClr val="windowText" lastClr="000000"/>
              </a:solidFill>
              <a:effectLst/>
              <a:uLnTx/>
              <a:uFillTx/>
              <a:cs typeface="+mn-ea"/>
              <a:sym typeface="+mn-lt"/>
            </a:endParaRPr>
          </a:p>
        </p:txBody>
      </p:sp>
      <p:grpSp>
        <p:nvGrpSpPr>
          <p:cNvPr id="40" name="组合 39"/>
          <p:cNvGrpSpPr/>
          <p:nvPr/>
        </p:nvGrpSpPr>
        <p:grpSpPr>
          <a:xfrm>
            <a:off x="4751194" y="1913958"/>
            <a:ext cx="6898631" cy="2421252"/>
            <a:chOff x="-615713" y="1675179"/>
            <a:chExt cx="6898631" cy="2421252"/>
          </a:xfrm>
        </p:grpSpPr>
        <p:sp>
          <p:nvSpPr>
            <p:cNvPr id="41" name="文本框 40"/>
            <p:cNvSpPr txBox="1"/>
            <p:nvPr/>
          </p:nvSpPr>
          <p:spPr>
            <a:xfrm>
              <a:off x="-615713" y="2649881"/>
              <a:ext cx="6898631" cy="1445260"/>
            </a:xfrm>
            <a:prstGeom prst="rect">
              <a:avLst/>
            </a:prstGeom>
            <a:noFill/>
          </p:spPr>
          <p:txBody>
            <a:bodyPr wrap="square" rtlCol="0">
              <a:spAutoFit/>
            </a:bodyPr>
            <a:lstStyle/>
            <a:p>
              <a:pPr algn="ctr"/>
              <a:endParaRPr lang="zh-CN" altLang="en-US" sz="8800" dirty="0">
                <a:solidFill>
                  <a:schemeClr val="accent1"/>
                </a:solidFill>
                <a:cs typeface="+mn-ea"/>
                <a:sym typeface="+mn-lt"/>
              </a:endParaRPr>
            </a:p>
          </p:txBody>
        </p:sp>
        <p:sp>
          <p:nvSpPr>
            <p:cNvPr id="42" name="文本框 41"/>
            <p:cNvSpPr txBox="1"/>
            <p:nvPr/>
          </p:nvSpPr>
          <p:spPr>
            <a:xfrm>
              <a:off x="84057" y="1675179"/>
              <a:ext cx="5499100" cy="2122805"/>
            </a:xfrm>
            <a:prstGeom prst="rect">
              <a:avLst/>
            </a:prstGeom>
            <a:noFill/>
          </p:spPr>
          <p:txBody>
            <a:bodyPr wrap="square" rtlCol="0">
              <a:spAutoFit/>
            </a:bodyPr>
            <a:lstStyle/>
            <a:p>
              <a:pPr algn="dist">
                <a:lnSpc>
                  <a:spcPct val="150000"/>
                </a:lnSpc>
              </a:pPr>
              <a:r>
                <a:rPr lang="zh-CN" altLang="en-US" sz="4400" dirty="0" smtClean="0">
                  <a:solidFill>
                    <a:schemeClr val="accent2"/>
                  </a:solidFill>
                  <a:latin typeface="微软雅黑" panose="020B0503020204020204" charset="-122"/>
                  <a:ea typeface="微软雅黑" panose="020B0503020204020204" charset="-122"/>
                  <a:cs typeface="+mn-ea"/>
                  <a:sym typeface="+mn-lt"/>
                </a:rPr>
                <a:t>大学生创新创业训练计划项目结题答辩</a:t>
              </a:r>
              <a:endParaRPr lang="zh-CN" altLang="en-US" sz="4400" dirty="0" smtClean="0">
                <a:solidFill>
                  <a:schemeClr val="accent2"/>
                </a:solidFill>
                <a:latin typeface="微软雅黑" panose="020B0503020204020204" charset="-122"/>
                <a:ea typeface="微软雅黑" panose="020B0503020204020204" charset="-122"/>
                <a:cs typeface="+mn-ea"/>
                <a:sym typeface="+mn-lt"/>
              </a:endParaRPr>
            </a:p>
          </p:txBody>
        </p:sp>
        <p:cxnSp>
          <p:nvCxnSpPr>
            <p:cNvPr id="43" name="直接连接符 42"/>
            <p:cNvCxnSpPr/>
            <p:nvPr/>
          </p:nvCxnSpPr>
          <p:spPr>
            <a:xfrm flipV="1">
              <a:off x="-409973" y="4091350"/>
              <a:ext cx="6237857" cy="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896735" y="4662805"/>
            <a:ext cx="936625" cy="368300"/>
          </a:xfrm>
          <a:prstGeom prst="rect">
            <a:avLst/>
          </a:prstGeom>
          <a:noFill/>
        </p:spPr>
        <p:txBody>
          <a:bodyPr wrap="none" rtlCol="0">
            <a:spAutoFit/>
          </a:bodyPr>
          <a:p>
            <a:r>
              <a:rPr lang="zh-CN" altLang="en-US"/>
              <a:t>答辩人</a:t>
            </a:r>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flipH="1">
            <a:off x="11015712" y="604459"/>
            <a:ext cx="490488" cy="48959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2614943"/>
            <a:ext cx="3744686" cy="4243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左中括号 21"/>
          <p:cNvSpPr/>
          <p:nvPr/>
        </p:nvSpPr>
        <p:spPr>
          <a:xfrm>
            <a:off x="820074" y="2614943"/>
            <a:ext cx="2924612" cy="3855061"/>
          </a:xfrm>
          <a:prstGeom prst="leftBracket">
            <a:avLst>
              <a:gd name="adj" fmla="val 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47612" y="925458"/>
            <a:ext cx="3585609" cy="5379182"/>
          </a:xfrm>
          <a:prstGeom prst="rect">
            <a:avLst/>
          </a:prstGeom>
        </p:spPr>
      </p:pic>
      <p:grpSp>
        <p:nvGrpSpPr>
          <p:cNvPr id="39" name="组合 38"/>
          <p:cNvGrpSpPr/>
          <p:nvPr/>
        </p:nvGrpSpPr>
        <p:grpSpPr>
          <a:xfrm>
            <a:off x="4287035" y="1706296"/>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flipV="1">
              <a:off x="6409751" y="1740097"/>
              <a:ext cx="615553" cy="2743625"/>
            </a:xfrm>
            <a:prstGeom prst="rect">
              <a:avLst/>
            </a:prstGeom>
            <a:noFill/>
          </p:spPr>
          <p:txBody>
            <a:bodyPr vert="eaVert" wrap="square" rtlCol="0">
              <a:spAutoFit/>
            </a:bodyPr>
            <a:lstStyle/>
            <a:p>
              <a:pPr lvl="0" algn="dist">
                <a:defRPr/>
              </a:pPr>
              <a:r>
                <a:rPr lang="en-US" altLang="zh-CN" sz="2800" b="1" dirty="0" smtClean="0">
                  <a:solidFill>
                    <a:prstClr val="white"/>
                  </a:solidFill>
                  <a:effectLst>
                    <a:outerShdw blurRad="38100" dist="38100" dir="2700000" algn="tl">
                      <a:srgbClr val="000000">
                        <a:alpha val="43137"/>
                      </a:srgbClr>
                    </a:outerShdw>
                  </a:effectLst>
                  <a:cs typeface="+mn-ea"/>
                  <a:sym typeface="+mn-lt"/>
                </a:rPr>
                <a:t>PART</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66" name="文本框 65"/>
          <p:cNvSpPr txBox="1"/>
          <p:nvPr/>
        </p:nvSpPr>
        <p:spPr>
          <a:xfrm>
            <a:off x="6033234" y="3432922"/>
            <a:ext cx="5085539" cy="922020"/>
          </a:xfrm>
          <a:prstGeom prst="rect">
            <a:avLst/>
          </a:prstGeom>
          <a:noFill/>
        </p:spPr>
        <p:txBody>
          <a:bodyPr wrap="square" rtlCol="0">
            <a:spAutoFit/>
          </a:bodyPr>
          <a:lstStyle/>
          <a:p>
            <a:pPr algn="dist"/>
            <a:r>
              <a:rPr lang="zh-CN" altLang="en-US" sz="5400" dirty="0" smtClean="0">
                <a:solidFill>
                  <a:schemeClr val="accent1"/>
                </a:solidFill>
                <a:cs typeface="+mn-ea"/>
                <a:sym typeface="+mn-lt"/>
              </a:rPr>
              <a:t>课题完成情况</a:t>
            </a:r>
            <a:endParaRPr lang="zh-CN" altLang="en-US" sz="5400" dirty="0" smtClean="0">
              <a:solidFill>
                <a:schemeClr val="accent1"/>
              </a:solidFill>
              <a:cs typeface="+mn-ea"/>
              <a:sym typeface="+mn-lt"/>
            </a:endParaRPr>
          </a:p>
        </p:txBody>
      </p:sp>
      <p:sp>
        <p:nvSpPr>
          <p:cNvPr id="67" name="矩形 66"/>
          <p:cNvSpPr/>
          <p:nvPr/>
        </p:nvSpPr>
        <p:spPr>
          <a:xfrm>
            <a:off x="7807675" y="1706296"/>
            <a:ext cx="1536656" cy="1432700"/>
          </a:xfrm>
          <a:prstGeom prst="rect">
            <a:avLst/>
          </a:prstGeom>
          <a:noFill/>
        </p:spPr>
        <p:txBody>
          <a:bodyPr wrap="square" rtlCol="0">
            <a:spAutoFit/>
          </a:bodyPr>
          <a:lstStyle/>
          <a:p>
            <a:pPr algn="dist">
              <a:lnSpc>
                <a:spcPct val="130000"/>
              </a:lnSpc>
            </a:pPr>
            <a:r>
              <a:rPr lang="en-US" altLang="zh-CN" sz="7200" dirty="0" smtClean="0">
                <a:solidFill>
                  <a:schemeClr val="accent2"/>
                </a:solidFill>
                <a:cs typeface="+mn-ea"/>
                <a:sym typeface="+mn-lt"/>
              </a:rPr>
              <a:t>03</a:t>
            </a:r>
            <a:endParaRPr lang="en-US" altLang="zh-CN" sz="7200" dirty="0">
              <a:solidFill>
                <a:schemeClr val="accent2"/>
              </a:solidFill>
              <a:cs typeface="+mn-ea"/>
              <a:sym typeface="+mn-lt"/>
            </a:endParaRPr>
          </a:p>
        </p:txBody>
      </p:sp>
      <p:sp>
        <p:nvSpPr>
          <p:cNvPr id="19" name="矩形 18"/>
          <p:cNvSpPr/>
          <p:nvPr/>
        </p:nvSpPr>
        <p:spPr>
          <a:xfrm flipH="1">
            <a:off x="10851480" y="680659"/>
            <a:ext cx="490488" cy="4895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515778" y="255967"/>
            <a:ext cx="4246880" cy="706755"/>
          </a:xfrm>
          <a:prstGeom prst="rect">
            <a:avLst/>
          </a:prstGeom>
          <a:noFill/>
        </p:spPr>
        <p:txBody>
          <a:bodyPr wrap="none" rtlCol="0">
            <a:spAutoFit/>
          </a:bodyPr>
          <a:lstStyle/>
          <a:p>
            <a:pPr algn="ctr"/>
            <a:r>
              <a:rPr lang="zh-CN" altLang="en-US" sz="4000" dirty="0">
                <a:solidFill>
                  <a:schemeClr val="accent2"/>
                </a:solidFill>
                <a:cs typeface="+mn-ea"/>
                <a:sym typeface="+mn-lt"/>
              </a:rPr>
              <a:t>课题任务完成情况</a:t>
            </a:r>
            <a:endParaRPr lang="zh-CN" altLang="en-US" sz="4000" dirty="0">
              <a:solidFill>
                <a:schemeClr val="accent2"/>
              </a:solidFill>
              <a:cs typeface="+mn-ea"/>
              <a:sym typeface="+mn-lt"/>
            </a:endParaRPr>
          </a:p>
        </p:txBody>
      </p:sp>
      <p:grpSp>
        <p:nvGrpSpPr>
          <p:cNvPr id="24" name="Group 7"/>
          <p:cNvGrpSpPr/>
          <p:nvPr/>
        </p:nvGrpSpPr>
        <p:grpSpPr>
          <a:xfrm>
            <a:off x="4646866" y="2384883"/>
            <a:ext cx="2898268" cy="2798543"/>
            <a:chOff x="0" y="0"/>
            <a:chExt cx="6478921" cy="6255984"/>
          </a:xfrm>
        </p:grpSpPr>
        <p:sp>
          <p:nvSpPr>
            <p:cNvPr id="25" name="Freeform: Shape 8"/>
            <p:cNvSpPr/>
            <p:nvPr/>
          </p:nvSpPr>
          <p:spPr>
            <a:xfrm>
              <a:off x="0" y="2805035"/>
              <a:ext cx="6478921" cy="3450949"/>
            </a:xfrm>
            <a:custGeom>
              <a:avLst/>
              <a:gdLst/>
              <a:ahLst/>
              <a:cxnLst>
                <a:cxn ang="0">
                  <a:pos x="wd2" y="hd2"/>
                </a:cxn>
                <a:cxn ang="5400000">
                  <a:pos x="wd2" y="hd2"/>
                </a:cxn>
                <a:cxn ang="10800000">
                  <a:pos x="wd2" y="hd2"/>
                </a:cxn>
                <a:cxn ang="16200000">
                  <a:pos x="wd2" y="hd2"/>
                </a:cxn>
              </a:cxnLst>
              <a:rect l="0" t="0" r="r" b="b"/>
              <a:pathLst>
                <a:path w="21600" h="21600" extrusionOk="0">
                  <a:moveTo>
                    <a:pt x="21600" y="21387"/>
                  </a:moveTo>
                  <a:lnTo>
                    <a:pt x="60" y="21600"/>
                  </a:lnTo>
                  <a:lnTo>
                    <a:pt x="0" y="213"/>
                  </a:lnTo>
                  <a:lnTo>
                    <a:pt x="21540" y="0"/>
                  </a:lnTo>
                  <a:cubicBezTo>
                    <a:pt x="21540" y="0"/>
                    <a:pt x="21600" y="21387"/>
                    <a:pt x="21600" y="21387"/>
                  </a:cubicBezTo>
                  <a:close/>
                </a:path>
              </a:pathLst>
            </a:custGeom>
            <a:solidFill>
              <a:srgbClr val="565F68"/>
            </a:solidFill>
            <a:ln w="12700" cap="flat">
              <a:noFill/>
              <a:miter lim="400000"/>
            </a:ln>
            <a:effectLst/>
          </p:spPr>
          <p:txBody>
            <a:bodyPr anchor="ctr"/>
            <a:lstStyle/>
            <a:p>
              <a:pPr algn="ctr"/>
              <a:endParaRPr>
                <a:cs typeface="+mn-ea"/>
                <a:sym typeface="+mn-lt"/>
              </a:endParaRPr>
            </a:p>
          </p:txBody>
        </p:sp>
        <p:sp>
          <p:nvSpPr>
            <p:cNvPr id="26" name="Freeform: Shape 9"/>
            <p:cNvSpPr/>
            <p:nvPr/>
          </p:nvSpPr>
          <p:spPr>
            <a:xfrm>
              <a:off x="0" y="673208"/>
              <a:ext cx="6460923" cy="2170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62" y="0"/>
                  </a:lnTo>
                  <a:lnTo>
                    <a:pt x="21600" y="21261"/>
                  </a:lnTo>
                  <a:cubicBezTo>
                    <a:pt x="21600" y="21261"/>
                    <a:pt x="0" y="21600"/>
                    <a:pt x="0" y="21600"/>
                  </a:cubicBezTo>
                  <a:close/>
                </a:path>
              </a:pathLst>
            </a:custGeom>
            <a:solidFill>
              <a:srgbClr val="565F68"/>
            </a:solidFill>
            <a:ln w="12700" cap="flat">
              <a:noFill/>
              <a:miter lim="400000"/>
            </a:ln>
            <a:effectLst/>
          </p:spPr>
          <p:txBody>
            <a:bodyPr anchor="ctr"/>
            <a:lstStyle/>
            <a:p>
              <a:pPr algn="ctr"/>
              <a:endParaRPr>
                <a:cs typeface="+mn-ea"/>
                <a:sym typeface="+mn-lt"/>
              </a:endParaRPr>
            </a:p>
          </p:txBody>
        </p:sp>
        <p:sp>
          <p:nvSpPr>
            <p:cNvPr id="27" name="Freeform: Shape 10"/>
            <p:cNvSpPr/>
            <p:nvPr/>
          </p:nvSpPr>
          <p:spPr>
            <a:xfrm>
              <a:off x="575032" y="0"/>
              <a:ext cx="5175874" cy="4522615"/>
            </a:xfrm>
            <a:custGeom>
              <a:avLst/>
              <a:gdLst/>
              <a:ahLst/>
              <a:cxnLst>
                <a:cxn ang="0">
                  <a:pos x="wd2" y="hd2"/>
                </a:cxn>
                <a:cxn ang="5400000">
                  <a:pos x="wd2" y="hd2"/>
                </a:cxn>
                <a:cxn ang="10800000">
                  <a:pos x="wd2" y="hd2"/>
                </a:cxn>
                <a:cxn ang="16200000">
                  <a:pos x="wd2" y="hd2"/>
                </a:cxn>
              </a:cxnLst>
              <a:rect l="0" t="0" r="r" b="b"/>
              <a:pathLst>
                <a:path w="21600" h="21600" extrusionOk="0">
                  <a:moveTo>
                    <a:pt x="11107" y="21600"/>
                  </a:moveTo>
                  <a:lnTo>
                    <a:pt x="21600" y="15163"/>
                  </a:lnTo>
                  <a:lnTo>
                    <a:pt x="21581" y="0"/>
                  </a:lnTo>
                  <a:lnTo>
                    <a:pt x="0" y="0"/>
                  </a:lnTo>
                  <a:lnTo>
                    <a:pt x="31" y="14971"/>
                  </a:lnTo>
                  <a:cubicBezTo>
                    <a:pt x="31" y="14971"/>
                    <a:pt x="11107" y="21600"/>
                    <a:pt x="11107" y="21600"/>
                  </a:cubicBezTo>
                  <a:close/>
                </a:path>
              </a:pathLst>
            </a:custGeom>
            <a:gradFill flip="none" rotWithShape="1">
              <a:gsLst>
                <a:gs pos="11819">
                  <a:srgbClr val="E3E5E7"/>
                </a:gs>
                <a:gs pos="20041">
                  <a:srgbClr val="F1F2F3"/>
                </a:gs>
                <a:gs pos="51899">
                  <a:srgbClr val="FFFFFF"/>
                </a:gs>
              </a:gsLst>
              <a:lin ang="16200000" scaled="0"/>
            </a:gradFill>
            <a:ln w="12700" cap="flat">
              <a:noFill/>
              <a:miter lim="400000"/>
            </a:ln>
            <a:effectLst>
              <a:outerShdw blurRad="203200" dist="48429" dir="5400000" rotWithShape="0">
                <a:srgbClr val="000000"/>
              </a:outerShdw>
            </a:effectLst>
          </p:spPr>
          <p:txBody>
            <a:bodyPr anchor="ctr"/>
            <a:lstStyle/>
            <a:p>
              <a:pPr algn="ctr"/>
              <a:endParaRPr>
                <a:cs typeface="+mn-ea"/>
                <a:sym typeface="+mn-lt"/>
              </a:endParaRPr>
            </a:p>
          </p:txBody>
        </p:sp>
        <p:sp>
          <p:nvSpPr>
            <p:cNvPr id="28" name="Freeform: Shape 11"/>
            <p:cNvSpPr/>
            <p:nvPr/>
          </p:nvSpPr>
          <p:spPr>
            <a:xfrm>
              <a:off x="14025" y="2833086"/>
              <a:ext cx="3239468" cy="34169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692"/>
                  </a:lnTo>
                  <a:lnTo>
                    <a:pt x="120" y="21600"/>
                  </a:lnTo>
                  <a:cubicBezTo>
                    <a:pt x="120" y="21600"/>
                    <a:pt x="0" y="0"/>
                    <a:pt x="0" y="0"/>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sp>
          <p:nvSpPr>
            <p:cNvPr id="29" name="Freeform: Shape 12"/>
            <p:cNvSpPr/>
            <p:nvPr/>
          </p:nvSpPr>
          <p:spPr>
            <a:xfrm>
              <a:off x="3225442" y="2805035"/>
              <a:ext cx="3239454" cy="3416886"/>
            </a:xfrm>
            <a:custGeom>
              <a:avLst/>
              <a:gdLst/>
              <a:ahLst/>
              <a:cxnLst>
                <a:cxn ang="0">
                  <a:pos x="wd2" y="hd2"/>
                </a:cxn>
                <a:cxn ang="5400000">
                  <a:pos x="wd2" y="hd2"/>
                </a:cxn>
                <a:cxn ang="10800000">
                  <a:pos x="wd2" y="hd2"/>
                </a:cxn>
                <a:cxn ang="16200000">
                  <a:pos x="wd2" y="hd2"/>
                </a:cxn>
              </a:cxnLst>
              <a:rect l="0" t="0" r="r" b="b"/>
              <a:pathLst>
                <a:path w="21600" h="21600" extrusionOk="0">
                  <a:moveTo>
                    <a:pt x="21480" y="0"/>
                  </a:moveTo>
                  <a:lnTo>
                    <a:pt x="0" y="10908"/>
                  </a:lnTo>
                  <a:lnTo>
                    <a:pt x="21600" y="21600"/>
                  </a:lnTo>
                  <a:cubicBezTo>
                    <a:pt x="21600" y="21600"/>
                    <a:pt x="21480" y="0"/>
                    <a:pt x="21480" y="0"/>
                  </a:cubicBezTo>
                  <a:close/>
                </a:path>
              </a:pathLst>
            </a:custGeom>
            <a:solidFill>
              <a:schemeClr val="accent2"/>
            </a:solidFill>
            <a:ln w="12700" cap="flat">
              <a:noFill/>
              <a:miter lim="400000"/>
            </a:ln>
            <a:effectLst/>
          </p:spPr>
          <p:txBody>
            <a:bodyPr anchor="ctr"/>
            <a:lstStyle/>
            <a:p>
              <a:pPr algn="ctr"/>
              <a:endParaRPr>
                <a:cs typeface="+mn-ea"/>
                <a:sym typeface="+mn-lt"/>
              </a:endParaRPr>
            </a:p>
          </p:txBody>
        </p:sp>
        <p:sp>
          <p:nvSpPr>
            <p:cNvPr id="30" name="Freeform: Shape 13"/>
            <p:cNvSpPr/>
            <p:nvPr/>
          </p:nvSpPr>
          <p:spPr>
            <a:xfrm>
              <a:off x="18004" y="4530489"/>
              <a:ext cx="6460917" cy="1725495"/>
            </a:xfrm>
            <a:custGeom>
              <a:avLst/>
              <a:gdLst/>
              <a:ahLst/>
              <a:cxnLst>
                <a:cxn ang="0">
                  <a:pos x="wd2" y="hd2"/>
                </a:cxn>
                <a:cxn ang="5400000">
                  <a:pos x="wd2" y="hd2"/>
                </a:cxn>
                <a:cxn ang="10800000">
                  <a:pos x="wd2" y="hd2"/>
                </a:cxn>
                <a:cxn ang="16200000">
                  <a:pos x="wd2" y="hd2"/>
                </a:cxn>
              </a:cxnLst>
              <a:rect l="0" t="0" r="r" b="b"/>
              <a:pathLst>
                <a:path w="21600" h="21600" extrusionOk="0">
                  <a:moveTo>
                    <a:pt x="10770" y="0"/>
                  </a:moveTo>
                  <a:lnTo>
                    <a:pt x="0" y="21600"/>
                  </a:lnTo>
                  <a:lnTo>
                    <a:pt x="21600" y="21174"/>
                  </a:lnTo>
                  <a:cubicBezTo>
                    <a:pt x="21600" y="21174"/>
                    <a:pt x="10770" y="0"/>
                    <a:pt x="10770" y="0"/>
                  </a:cubicBezTo>
                  <a:close/>
                </a:path>
              </a:pathLst>
            </a:custGeom>
            <a:solidFill>
              <a:schemeClr val="accent3"/>
            </a:solidFill>
            <a:ln w="12700" cap="flat">
              <a:noFill/>
              <a:miter lim="400000"/>
            </a:ln>
            <a:effectLst/>
          </p:spPr>
          <p:txBody>
            <a:bodyPr anchor="ctr"/>
            <a:lstStyle/>
            <a:p>
              <a:pPr algn="ctr"/>
              <a:endParaRPr>
                <a:cs typeface="+mn-ea"/>
                <a:sym typeface="+mn-lt"/>
              </a:endParaRPr>
            </a:p>
          </p:txBody>
        </p:sp>
        <p:sp>
          <p:nvSpPr>
            <p:cNvPr id="31" name="Freeform: Shape 14"/>
            <p:cNvSpPr/>
            <p:nvPr/>
          </p:nvSpPr>
          <p:spPr>
            <a:xfrm>
              <a:off x="1304559" y="603072"/>
              <a:ext cx="3856052" cy="2663035"/>
            </a:xfrm>
            <a:custGeom>
              <a:avLst/>
              <a:gdLst/>
              <a:ahLst/>
              <a:cxnLst>
                <a:cxn ang="0">
                  <a:pos x="wd2" y="hd2"/>
                </a:cxn>
                <a:cxn ang="5400000">
                  <a:pos x="wd2" y="hd2"/>
                </a:cxn>
                <a:cxn ang="10800000">
                  <a:pos x="wd2" y="hd2"/>
                </a:cxn>
                <a:cxn ang="16200000">
                  <a:pos x="wd2" y="hd2"/>
                </a:cxn>
              </a:cxnLst>
              <a:rect l="0" t="0" r="r" b="b"/>
              <a:pathLst>
                <a:path w="21596" h="21595" extrusionOk="0">
                  <a:moveTo>
                    <a:pt x="20946" y="0"/>
                  </a:moveTo>
                  <a:lnTo>
                    <a:pt x="643" y="156"/>
                  </a:lnTo>
                  <a:cubicBezTo>
                    <a:pt x="286" y="159"/>
                    <a:pt x="-2" y="581"/>
                    <a:pt x="0" y="1098"/>
                  </a:cubicBezTo>
                  <a:cubicBezTo>
                    <a:pt x="2" y="1615"/>
                    <a:pt x="294" y="2036"/>
                    <a:pt x="650" y="2033"/>
                  </a:cubicBezTo>
                  <a:lnTo>
                    <a:pt x="20951" y="1876"/>
                  </a:lnTo>
                  <a:cubicBezTo>
                    <a:pt x="21307" y="1874"/>
                    <a:pt x="21598" y="1451"/>
                    <a:pt x="21596" y="935"/>
                  </a:cubicBezTo>
                  <a:cubicBezTo>
                    <a:pt x="21594" y="418"/>
                    <a:pt x="21302" y="-3"/>
                    <a:pt x="20946" y="0"/>
                  </a:cubicBezTo>
                  <a:close/>
                  <a:moveTo>
                    <a:pt x="20943" y="3867"/>
                  </a:moveTo>
                  <a:lnTo>
                    <a:pt x="643" y="4023"/>
                  </a:lnTo>
                  <a:cubicBezTo>
                    <a:pt x="286" y="4026"/>
                    <a:pt x="-2" y="4448"/>
                    <a:pt x="0" y="4965"/>
                  </a:cubicBezTo>
                  <a:cubicBezTo>
                    <a:pt x="2" y="5481"/>
                    <a:pt x="294" y="5902"/>
                    <a:pt x="650" y="5900"/>
                  </a:cubicBezTo>
                  <a:lnTo>
                    <a:pt x="20951" y="5747"/>
                  </a:lnTo>
                  <a:cubicBezTo>
                    <a:pt x="21307" y="5744"/>
                    <a:pt x="21598" y="5318"/>
                    <a:pt x="21596" y="4801"/>
                  </a:cubicBezTo>
                  <a:cubicBezTo>
                    <a:pt x="21594" y="4285"/>
                    <a:pt x="21300" y="3864"/>
                    <a:pt x="20943" y="3867"/>
                  </a:cubicBezTo>
                  <a:close/>
                  <a:moveTo>
                    <a:pt x="20946" y="7734"/>
                  </a:moveTo>
                  <a:lnTo>
                    <a:pt x="643" y="7890"/>
                  </a:lnTo>
                  <a:cubicBezTo>
                    <a:pt x="286" y="7893"/>
                    <a:pt x="-2" y="8315"/>
                    <a:pt x="0" y="8832"/>
                  </a:cubicBezTo>
                  <a:cubicBezTo>
                    <a:pt x="2" y="9348"/>
                    <a:pt x="294" y="9769"/>
                    <a:pt x="650" y="9766"/>
                  </a:cubicBezTo>
                  <a:lnTo>
                    <a:pt x="20951" y="9610"/>
                  </a:lnTo>
                  <a:cubicBezTo>
                    <a:pt x="21307" y="9608"/>
                    <a:pt x="21598" y="9185"/>
                    <a:pt x="21596" y="8668"/>
                  </a:cubicBezTo>
                  <a:cubicBezTo>
                    <a:pt x="21594" y="8152"/>
                    <a:pt x="21302" y="7731"/>
                    <a:pt x="20946" y="7734"/>
                  </a:cubicBezTo>
                  <a:close/>
                  <a:moveTo>
                    <a:pt x="20943" y="11714"/>
                  </a:moveTo>
                  <a:lnTo>
                    <a:pt x="643" y="11870"/>
                  </a:lnTo>
                  <a:cubicBezTo>
                    <a:pt x="286" y="11873"/>
                    <a:pt x="-2" y="12296"/>
                    <a:pt x="0" y="12812"/>
                  </a:cubicBezTo>
                  <a:cubicBezTo>
                    <a:pt x="2" y="13329"/>
                    <a:pt x="294" y="13749"/>
                    <a:pt x="650" y="13747"/>
                  </a:cubicBezTo>
                  <a:lnTo>
                    <a:pt x="20951" y="13594"/>
                  </a:lnTo>
                  <a:cubicBezTo>
                    <a:pt x="21307" y="13592"/>
                    <a:pt x="21598" y="13166"/>
                    <a:pt x="21596" y="12649"/>
                  </a:cubicBezTo>
                  <a:cubicBezTo>
                    <a:pt x="21594" y="12133"/>
                    <a:pt x="21300" y="11711"/>
                    <a:pt x="20943" y="11714"/>
                  </a:cubicBezTo>
                  <a:close/>
                  <a:moveTo>
                    <a:pt x="20946" y="15581"/>
                  </a:moveTo>
                  <a:lnTo>
                    <a:pt x="643" y="15737"/>
                  </a:lnTo>
                  <a:cubicBezTo>
                    <a:pt x="286" y="15740"/>
                    <a:pt x="-2" y="16163"/>
                    <a:pt x="0" y="16679"/>
                  </a:cubicBezTo>
                  <a:cubicBezTo>
                    <a:pt x="2" y="17196"/>
                    <a:pt x="294" y="17617"/>
                    <a:pt x="650" y="17614"/>
                  </a:cubicBezTo>
                  <a:lnTo>
                    <a:pt x="20951" y="17458"/>
                  </a:lnTo>
                  <a:cubicBezTo>
                    <a:pt x="21307" y="17455"/>
                    <a:pt x="21598" y="17032"/>
                    <a:pt x="21596" y="16516"/>
                  </a:cubicBezTo>
                  <a:cubicBezTo>
                    <a:pt x="21594" y="15999"/>
                    <a:pt x="21302" y="15578"/>
                    <a:pt x="20946" y="15581"/>
                  </a:cubicBezTo>
                  <a:close/>
                  <a:moveTo>
                    <a:pt x="20943" y="19562"/>
                  </a:moveTo>
                  <a:lnTo>
                    <a:pt x="643" y="19718"/>
                  </a:lnTo>
                  <a:cubicBezTo>
                    <a:pt x="286" y="19721"/>
                    <a:pt x="-2" y="20143"/>
                    <a:pt x="0" y="20660"/>
                  </a:cubicBezTo>
                  <a:cubicBezTo>
                    <a:pt x="2" y="21176"/>
                    <a:pt x="294" y="21597"/>
                    <a:pt x="650" y="21594"/>
                  </a:cubicBezTo>
                  <a:lnTo>
                    <a:pt x="20951" y="21442"/>
                  </a:lnTo>
                  <a:cubicBezTo>
                    <a:pt x="21307" y="21439"/>
                    <a:pt x="21598" y="21013"/>
                    <a:pt x="21596" y="20496"/>
                  </a:cubicBezTo>
                  <a:cubicBezTo>
                    <a:pt x="21594" y="19980"/>
                    <a:pt x="21300" y="19559"/>
                    <a:pt x="20943" y="19562"/>
                  </a:cubicBezTo>
                  <a:close/>
                </a:path>
              </a:pathLst>
            </a:custGeom>
            <a:solidFill>
              <a:srgbClr val="D7D7D7"/>
            </a:solidFill>
            <a:ln w="12700" cap="flat">
              <a:noFill/>
              <a:miter lim="400000"/>
            </a:ln>
            <a:effectLst/>
          </p:spPr>
          <p:txBody>
            <a:bodyPr anchor="ctr"/>
            <a:lstStyle/>
            <a:p>
              <a:pPr algn="ctr"/>
              <a:endParaRPr>
                <a:cs typeface="+mn-ea"/>
                <a:sym typeface="+mn-lt"/>
              </a:endParaRPr>
            </a:p>
          </p:txBody>
        </p:sp>
      </p:grpSp>
      <p:grpSp>
        <p:nvGrpSpPr>
          <p:cNvPr id="32" name="Group 15"/>
          <p:cNvGrpSpPr/>
          <p:nvPr/>
        </p:nvGrpSpPr>
        <p:grpSpPr>
          <a:xfrm>
            <a:off x="7945459" y="4354712"/>
            <a:ext cx="692224" cy="692224"/>
            <a:chOff x="0" y="0"/>
            <a:chExt cx="1270000" cy="1270000"/>
          </a:xfrm>
        </p:grpSpPr>
        <p:sp>
          <p:nvSpPr>
            <p:cNvPr id="33" name="Freeform: Shape 16"/>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mn-ea"/>
                <a:sym typeface="+mn-lt"/>
              </a:endParaRPr>
            </a:p>
          </p:txBody>
        </p:sp>
        <p:sp>
          <p:nvSpPr>
            <p:cNvPr id="34" name="Freeform: Shape 17"/>
            <p:cNvSpPr/>
            <p:nvPr/>
          </p:nvSpPr>
          <p:spPr>
            <a:xfrm>
              <a:off x="201445" y="252511"/>
              <a:ext cx="758339" cy="764977"/>
            </a:xfrm>
            <a:custGeom>
              <a:avLst/>
              <a:gdLst/>
              <a:ahLst/>
              <a:cxnLst>
                <a:cxn ang="0">
                  <a:pos x="wd2" y="hd2"/>
                </a:cxn>
                <a:cxn ang="5400000">
                  <a:pos x="wd2" y="hd2"/>
                </a:cxn>
                <a:cxn ang="10800000">
                  <a:pos x="wd2" y="hd2"/>
                </a:cxn>
                <a:cxn ang="16200000">
                  <a:pos x="wd2" y="hd2"/>
                </a:cxn>
              </a:cxnLst>
              <a:rect l="0" t="0" r="r" b="b"/>
              <a:pathLst>
                <a:path w="20904" h="21526" extrusionOk="0">
                  <a:moveTo>
                    <a:pt x="20436" y="25"/>
                  </a:moveTo>
                  <a:cubicBezTo>
                    <a:pt x="20097" y="-74"/>
                    <a:pt x="19745" y="130"/>
                    <a:pt x="19648" y="477"/>
                  </a:cubicBezTo>
                  <a:cubicBezTo>
                    <a:pt x="19645" y="495"/>
                    <a:pt x="19149" y="2222"/>
                    <a:pt x="17665" y="2967"/>
                  </a:cubicBezTo>
                  <a:cubicBezTo>
                    <a:pt x="16164" y="3721"/>
                    <a:pt x="15521" y="4638"/>
                    <a:pt x="15226" y="5356"/>
                  </a:cubicBezTo>
                  <a:cubicBezTo>
                    <a:pt x="14043" y="4250"/>
                    <a:pt x="12529" y="3621"/>
                    <a:pt x="10915" y="3621"/>
                  </a:cubicBezTo>
                  <a:cubicBezTo>
                    <a:pt x="9201" y="3621"/>
                    <a:pt x="7593" y="4309"/>
                    <a:pt x="6382" y="5545"/>
                  </a:cubicBezTo>
                  <a:lnTo>
                    <a:pt x="1874" y="10147"/>
                  </a:lnTo>
                  <a:cubicBezTo>
                    <a:pt x="-625" y="12698"/>
                    <a:pt x="-625" y="16849"/>
                    <a:pt x="1874" y="19401"/>
                  </a:cubicBezTo>
                  <a:lnTo>
                    <a:pt x="2084" y="19615"/>
                  </a:lnTo>
                  <a:cubicBezTo>
                    <a:pt x="3295" y="20852"/>
                    <a:pt x="4905" y="21526"/>
                    <a:pt x="6616" y="21526"/>
                  </a:cubicBezTo>
                  <a:cubicBezTo>
                    <a:pt x="8328" y="21526"/>
                    <a:pt x="9939" y="20852"/>
                    <a:pt x="11149" y="19615"/>
                  </a:cubicBezTo>
                  <a:lnTo>
                    <a:pt x="15657" y="15013"/>
                  </a:lnTo>
                  <a:cubicBezTo>
                    <a:pt x="17937" y="12686"/>
                    <a:pt x="18115" y="9036"/>
                    <a:pt x="16236" y="6475"/>
                  </a:cubicBezTo>
                  <a:cubicBezTo>
                    <a:pt x="16237" y="6447"/>
                    <a:pt x="16263" y="6428"/>
                    <a:pt x="16261" y="6400"/>
                  </a:cubicBezTo>
                  <a:cubicBezTo>
                    <a:pt x="16261" y="6387"/>
                    <a:pt x="16216" y="5148"/>
                    <a:pt x="18232" y="4136"/>
                  </a:cubicBezTo>
                  <a:cubicBezTo>
                    <a:pt x="20223" y="3136"/>
                    <a:pt x="20853" y="924"/>
                    <a:pt x="20880" y="829"/>
                  </a:cubicBezTo>
                  <a:cubicBezTo>
                    <a:pt x="20975" y="482"/>
                    <a:pt x="20777" y="123"/>
                    <a:pt x="20436" y="25"/>
                  </a:cubicBezTo>
                  <a:close/>
                  <a:moveTo>
                    <a:pt x="10915" y="4928"/>
                  </a:moveTo>
                  <a:cubicBezTo>
                    <a:pt x="12287" y="4928"/>
                    <a:pt x="13579" y="5473"/>
                    <a:pt x="14549" y="6462"/>
                  </a:cubicBezTo>
                  <a:lnTo>
                    <a:pt x="14758" y="6676"/>
                  </a:lnTo>
                  <a:cubicBezTo>
                    <a:pt x="16760" y="8718"/>
                    <a:pt x="16760" y="12039"/>
                    <a:pt x="14758" y="14082"/>
                  </a:cubicBezTo>
                  <a:lnTo>
                    <a:pt x="14179" y="14673"/>
                  </a:lnTo>
                  <a:cubicBezTo>
                    <a:pt x="9254" y="11883"/>
                    <a:pt x="7175" y="7993"/>
                    <a:pt x="6727" y="7041"/>
                  </a:cubicBezTo>
                  <a:lnTo>
                    <a:pt x="7294" y="6462"/>
                  </a:lnTo>
                  <a:cubicBezTo>
                    <a:pt x="8262" y="5473"/>
                    <a:pt x="9545" y="4928"/>
                    <a:pt x="10915" y="4928"/>
                  </a:cubicBezTo>
                  <a:close/>
                  <a:moveTo>
                    <a:pt x="6247" y="7531"/>
                  </a:moveTo>
                  <a:cubicBezTo>
                    <a:pt x="6895" y="8850"/>
                    <a:pt x="9011" y="12438"/>
                    <a:pt x="13711" y="15151"/>
                  </a:cubicBezTo>
                  <a:lnTo>
                    <a:pt x="10250" y="18684"/>
                  </a:lnTo>
                  <a:cubicBezTo>
                    <a:pt x="9281" y="19674"/>
                    <a:pt x="7986" y="20218"/>
                    <a:pt x="6616" y="20218"/>
                  </a:cubicBezTo>
                  <a:cubicBezTo>
                    <a:pt x="5246" y="20218"/>
                    <a:pt x="3951" y="19674"/>
                    <a:pt x="2983" y="18684"/>
                  </a:cubicBezTo>
                  <a:lnTo>
                    <a:pt x="2773" y="18471"/>
                  </a:lnTo>
                  <a:cubicBezTo>
                    <a:pt x="774" y="16429"/>
                    <a:pt x="774" y="13105"/>
                    <a:pt x="2773" y="11065"/>
                  </a:cubicBezTo>
                  <a:lnTo>
                    <a:pt x="6247" y="7531"/>
                  </a:lnTo>
                  <a:close/>
                  <a:moveTo>
                    <a:pt x="11864" y="8550"/>
                  </a:moveTo>
                  <a:lnTo>
                    <a:pt x="10730" y="9707"/>
                  </a:lnTo>
                  <a:cubicBezTo>
                    <a:pt x="10605" y="9833"/>
                    <a:pt x="10605" y="10031"/>
                    <a:pt x="10730" y="10159"/>
                  </a:cubicBezTo>
                  <a:cubicBezTo>
                    <a:pt x="10793" y="10222"/>
                    <a:pt x="10883" y="10260"/>
                    <a:pt x="10964" y="10260"/>
                  </a:cubicBezTo>
                  <a:cubicBezTo>
                    <a:pt x="11048" y="10260"/>
                    <a:pt x="11124" y="10222"/>
                    <a:pt x="11186" y="10159"/>
                  </a:cubicBezTo>
                  <a:lnTo>
                    <a:pt x="12319" y="9015"/>
                  </a:lnTo>
                  <a:cubicBezTo>
                    <a:pt x="12445" y="8888"/>
                    <a:pt x="12445" y="8677"/>
                    <a:pt x="12319" y="8550"/>
                  </a:cubicBezTo>
                  <a:cubicBezTo>
                    <a:pt x="12194" y="8422"/>
                    <a:pt x="11989" y="8422"/>
                    <a:pt x="11864" y="8550"/>
                  </a:cubicBezTo>
                  <a:close/>
                  <a:moveTo>
                    <a:pt x="4658" y="10159"/>
                  </a:moveTo>
                  <a:lnTo>
                    <a:pt x="3660" y="11178"/>
                  </a:lnTo>
                  <a:cubicBezTo>
                    <a:pt x="1812" y="13005"/>
                    <a:pt x="1477" y="14914"/>
                    <a:pt x="2687" y="16698"/>
                  </a:cubicBezTo>
                  <a:cubicBezTo>
                    <a:pt x="2750" y="16788"/>
                    <a:pt x="2844" y="16836"/>
                    <a:pt x="2946" y="16836"/>
                  </a:cubicBezTo>
                  <a:cubicBezTo>
                    <a:pt x="3008" y="16836"/>
                    <a:pt x="3076" y="16824"/>
                    <a:pt x="3131" y="16786"/>
                  </a:cubicBezTo>
                  <a:cubicBezTo>
                    <a:pt x="3276" y="16682"/>
                    <a:pt x="3304" y="16480"/>
                    <a:pt x="3205" y="16333"/>
                  </a:cubicBezTo>
                  <a:cubicBezTo>
                    <a:pt x="2183" y="14828"/>
                    <a:pt x="2483" y="13244"/>
                    <a:pt x="4104" y="11643"/>
                  </a:cubicBezTo>
                  <a:lnTo>
                    <a:pt x="5114" y="10612"/>
                  </a:lnTo>
                  <a:cubicBezTo>
                    <a:pt x="5239" y="10485"/>
                    <a:pt x="5239" y="10287"/>
                    <a:pt x="5114" y="10159"/>
                  </a:cubicBezTo>
                  <a:cubicBezTo>
                    <a:pt x="4989" y="10032"/>
                    <a:pt x="4784" y="10032"/>
                    <a:pt x="4658" y="10159"/>
                  </a:cubicBezTo>
                  <a:close/>
                  <a:moveTo>
                    <a:pt x="3241" y="16999"/>
                  </a:moveTo>
                  <a:cubicBezTo>
                    <a:pt x="3116" y="17127"/>
                    <a:pt x="3116" y="17337"/>
                    <a:pt x="3241" y="17465"/>
                  </a:cubicBezTo>
                  <a:lnTo>
                    <a:pt x="3402" y="17616"/>
                  </a:lnTo>
                  <a:cubicBezTo>
                    <a:pt x="3464" y="17680"/>
                    <a:pt x="3540" y="17704"/>
                    <a:pt x="3623" y="17704"/>
                  </a:cubicBezTo>
                  <a:cubicBezTo>
                    <a:pt x="3705" y="17704"/>
                    <a:pt x="3783" y="17680"/>
                    <a:pt x="3845" y="17616"/>
                  </a:cubicBezTo>
                  <a:cubicBezTo>
                    <a:pt x="3969" y="17488"/>
                    <a:pt x="3971" y="17278"/>
                    <a:pt x="3845" y="17150"/>
                  </a:cubicBezTo>
                  <a:lnTo>
                    <a:pt x="3697" y="16999"/>
                  </a:lnTo>
                  <a:cubicBezTo>
                    <a:pt x="3572" y="16872"/>
                    <a:pt x="3366" y="16872"/>
                    <a:pt x="3241" y="16999"/>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35" name="Group 18"/>
          <p:cNvGrpSpPr/>
          <p:nvPr/>
        </p:nvGrpSpPr>
        <p:grpSpPr>
          <a:xfrm>
            <a:off x="7945459" y="2723493"/>
            <a:ext cx="692224" cy="692224"/>
            <a:chOff x="0" y="0"/>
            <a:chExt cx="1270000" cy="1270000"/>
          </a:xfrm>
        </p:grpSpPr>
        <p:sp>
          <p:nvSpPr>
            <p:cNvPr id="57" name="Freeform: Shape 19"/>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a:cs typeface="+mn-ea"/>
                <a:sym typeface="+mn-lt"/>
              </a:endParaRPr>
            </a:p>
          </p:txBody>
        </p:sp>
        <p:sp>
          <p:nvSpPr>
            <p:cNvPr id="58" name="Freeform: Shape 20"/>
            <p:cNvSpPr/>
            <p:nvPr/>
          </p:nvSpPr>
          <p:spPr>
            <a:xfrm>
              <a:off x="255984" y="175807"/>
              <a:ext cx="758032" cy="764977"/>
            </a:xfrm>
            <a:custGeom>
              <a:avLst/>
              <a:gdLst/>
              <a:ahLst/>
              <a:cxnLst>
                <a:cxn ang="0">
                  <a:pos x="wd2" y="hd2"/>
                </a:cxn>
                <a:cxn ang="5400000">
                  <a:pos x="wd2" y="hd2"/>
                </a:cxn>
                <a:cxn ang="10800000">
                  <a:pos x="wd2" y="hd2"/>
                </a:cxn>
                <a:cxn ang="16200000">
                  <a:pos x="wd2" y="hd2"/>
                </a:cxn>
              </a:cxnLst>
              <a:rect l="0" t="0" r="r" b="b"/>
              <a:pathLst>
                <a:path w="21600" h="21583" extrusionOk="0">
                  <a:moveTo>
                    <a:pt x="10585" y="5"/>
                  </a:moveTo>
                  <a:cubicBezTo>
                    <a:pt x="10414" y="27"/>
                    <a:pt x="10247" y="105"/>
                    <a:pt x="10133" y="252"/>
                  </a:cubicBezTo>
                  <a:cubicBezTo>
                    <a:pt x="8398" y="2489"/>
                    <a:pt x="10182" y="3991"/>
                    <a:pt x="11139" y="4798"/>
                  </a:cubicBezTo>
                  <a:cubicBezTo>
                    <a:pt x="11426" y="5039"/>
                    <a:pt x="11564" y="5323"/>
                    <a:pt x="11558" y="5649"/>
                  </a:cubicBezTo>
                  <a:cubicBezTo>
                    <a:pt x="11544" y="6227"/>
                    <a:pt x="11078" y="6945"/>
                    <a:pt x="10382" y="7485"/>
                  </a:cubicBezTo>
                  <a:cubicBezTo>
                    <a:pt x="10252" y="7584"/>
                    <a:pt x="10200" y="7731"/>
                    <a:pt x="10167" y="7877"/>
                  </a:cubicBezTo>
                  <a:lnTo>
                    <a:pt x="2341" y="7877"/>
                  </a:lnTo>
                  <a:cubicBezTo>
                    <a:pt x="1047" y="7877"/>
                    <a:pt x="0" y="8917"/>
                    <a:pt x="0" y="10195"/>
                  </a:cubicBezTo>
                  <a:lnTo>
                    <a:pt x="0" y="19265"/>
                  </a:lnTo>
                  <a:cubicBezTo>
                    <a:pt x="0" y="20545"/>
                    <a:pt x="1047" y="21583"/>
                    <a:pt x="2341" y="21583"/>
                  </a:cubicBezTo>
                  <a:lnTo>
                    <a:pt x="19259" y="21583"/>
                  </a:lnTo>
                  <a:cubicBezTo>
                    <a:pt x="20551" y="21583"/>
                    <a:pt x="21600" y="20545"/>
                    <a:pt x="21600" y="19265"/>
                  </a:cubicBezTo>
                  <a:cubicBezTo>
                    <a:pt x="21600" y="19265"/>
                    <a:pt x="21600" y="10195"/>
                    <a:pt x="21600" y="10195"/>
                  </a:cubicBezTo>
                  <a:cubicBezTo>
                    <a:pt x="21600" y="8917"/>
                    <a:pt x="20551" y="7877"/>
                    <a:pt x="19259" y="7877"/>
                  </a:cubicBezTo>
                  <a:lnTo>
                    <a:pt x="11806" y="7877"/>
                  </a:lnTo>
                  <a:cubicBezTo>
                    <a:pt x="12435" y="7186"/>
                    <a:pt x="12888" y="6426"/>
                    <a:pt x="12903" y="5671"/>
                  </a:cubicBezTo>
                  <a:cubicBezTo>
                    <a:pt x="12920" y="4939"/>
                    <a:pt x="12609" y="4283"/>
                    <a:pt x="12010" y="3779"/>
                  </a:cubicBezTo>
                  <a:cubicBezTo>
                    <a:pt x="10613" y="2602"/>
                    <a:pt x="10450" y="2045"/>
                    <a:pt x="11207" y="1069"/>
                  </a:cubicBezTo>
                  <a:cubicBezTo>
                    <a:pt x="11434" y="777"/>
                    <a:pt x="11378" y="363"/>
                    <a:pt x="11083" y="140"/>
                  </a:cubicBezTo>
                  <a:cubicBezTo>
                    <a:pt x="10935" y="27"/>
                    <a:pt x="10757" y="-17"/>
                    <a:pt x="10585" y="5"/>
                  </a:cubicBezTo>
                  <a:close/>
                  <a:moveTo>
                    <a:pt x="2341" y="9210"/>
                  </a:moveTo>
                  <a:lnTo>
                    <a:pt x="19259" y="9210"/>
                  </a:lnTo>
                  <a:cubicBezTo>
                    <a:pt x="19805" y="9210"/>
                    <a:pt x="20254" y="9655"/>
                    <a:pt x="20254" y="10195"/>
                  </a:cubicBezTo>
                  <a:cubicBezTo>
                    <a:pt x="20254" y="10195"/>
                    <a:pt x="20254" y="19265"/>
                    <a:pt x="20254" y="19265"/>
                  </a:cubicBezTo>
                  <a:cubicBezTo>
                    <a:pt x="20254" y="19807"/>
                    <a:pt x="19805" y="20250"/>
                    <a:pt x="19259" y="20250"/>
                  </a:cubicBezTo>
                  <a:lnTo>
                    <a:pt x="2341" y="20250"/>
                  </a:lnTo>
                  <a:cubicBezTo>
                    <a:pt x="1794" y="20250"/>
                    <a:pt x="1346" y="19807"/>
                    <a:pt x="1346" y="19265"/>
                  </a:cubicBezTo>
                  <a:lnTo>
                    <a:pt x="1346" y="10195"/>
                  </a:lnTo>
                  <a:cubicBezTo>
                    <a:pt x="1346" y="9655"/>
                    <a:pt x="1794" y="9210"/>
                    <a:pt x="2341" y="9210"/>
                  </a:cubicBezTo>
                  <a:close/>
                  <a:moveTo>
                    <a:pt x="4682" y="11460"/>
                  </a:moveTo>
                  <a:cubicBezTo>
                    <a:pt x="4496" y="11460"/>
                    <a:pt x="4343" y="11612"/>
                    <a:pt x="4343" y="11796"/>
                  </a:cubicBezTo>
                  <a:cubicBezTo>
                    <a:pt x="4343" y="11983"/>
                    <a:pt x="4496" y="12132"/>
                    <a:pt x="4682" y="12132"/>
                  </a:cubicBezTo>
                  <a:lnTo>
                    <a:pt x="5010" y="12132"/>
                  </a:lnTo>
                  <a:cubicBezTo>
                    <a:pt x="5195" y="12132"/>
                    <a:pt x="5349" y="11983"/>
                    <a:pt x="5349" y="11796"/>
                  </a:cubicBezTo>
                  <a:cubicBezTo>
                    <a:pt x="5349" y="11612"/>
                    <a:pt x="5195" y="11460"/>
                    <a:pt x="5010" y="11460"/>
                  </a:cubicBezTo>
                  <a:lnTo>
                    <a:pt x="4682" y="11460"/>
                  </a:lnTo>
                  <a:close/>
                  <a:moveTo>
                    <a:pt x="6853" y="11460"/>
                  </a:moveTo>
                  <a:cubicBezTo>
                    <a:pt x="6666" y="11460"/>
                    <a:pt x="6514" y="11612"/>
                    <a:pt x="6514" y="11796"/>
                  </a:cubicBezTo>
                  <a:cubicBezTo>
                    <a:pt x="6514" y="11983"/>
                    <a:pt x="6666" y="12132"/>
                    <a:pt x="6853" y="12132"/>
                  </a:cubicBezTo>
                  <a:lnTo>
                    <a:pt x="7181" y="12132"/>
                  </a:lnTo>
                  <a:cubicBezTo>
                    <a:pt x="7368" y="12132"/>
                    <a:pt x="7520" y="11983"/>
                    <a:pt x="7520" y="11796"/>
                  </a:cubicBezTo>
                  <a:cubicBezTo>
                    <a:pt x="7520" y="11612"/>
                    <a:pt x="7368" y="11460"/>
                    <a:pt x="7181" y="11460"/>
                  </a:cubicBezTo>
                  <a:lnTo>
                    <a:pt x="6853" y="11460"/>
                  </a:lnTo>
                  <a:close/>
                  <a:moveTo>
                    <a:pt x="9375" y="11460"/>
                  </a:moveTo>
                  <a:cubicBezTo>
                    <a:pt x="9189" y="11460"/>
                    <a:pt x="9047" y="11612"/>
                    <a:pt x="9047" y="11796"/>
                  </a:cubicBezTo>
                  <a:cubicBezTo>
                    <a:pt x="9047" y="11983"/>
                    <a:pt x="9189" y="12132"/>
                    <a:pt x="9375" y="12132"/>
                  </a:cubicBezTo>
                  <a:lnTo>
                    <a:pt x="9714" y="12132"/>
                  </a:lnTo>
                  <a:cubicBezTo>
                    <a:pt x="9901" y="12132"/>
                    <a:pt x="10054" y="11983"/>
                    <a:pt x="10054" y="11796"/>
                  </a:cubicBezTo>
                  <a:cubicBezTo>
                    <a:pt x="10054" y="11612"/>
                    <a:pt x="9901" y="11460"/>
                    <a:pt x="9714" y="11460"/>
                  </a:cubicBezTo>
                  <a:lnTo>
                    <a:pt x="9375" y="11460"/>
                  </a:lnTo>
                  <a:close/>
                  <a:moveTo>
                    <a:pt x="11558" y="11460"/>
                  </a:moveTo>
                  <a:cubicBezTo>
                    <a:pt x="11370" y="11460"/>
                    <a:pt x="11218" y="11612"/>
                    <a:pt x="11218" y="11796"/>
                  </a:cubicBezTo>
                  <a:cubicBezTo>
                    <a:pt x="11218" y="11983"/>
                    <a:pt x="11370" y="12132"/>
                    <a:pt x="11558" y="12132"/>
                  </a:cubicBezTo>
                  <a:lnTo>
                    <a:pt x="11897" y="12132"/>
                  </a:lnTo>
                  <a:cubicBezTo>
                    <a:pt x="12083" y="12132"/>
                    <a:pt x="12225" y="11983"/>
                    <a:pt x="12225" y="11796"/>
                  </a:cubicBezTo>
                  <a:cubicBezTo>
                    <a:pt x="12225" y="11612"/>
                    <a:pt x="12083" y="11460"/>
                    <a:pt x="11897" y="11460"/>
                  </a:cubicBezTo>
                  <a:lnTo>
                    <a:pt x="11558" y="11460"/>
                  </a:lnTo>
                  <a:close/>
                  <a:moveTo>
                    <a:pt x="13729" y="11460"/>
                  </a:moveTo>
                  <a:cubicBezTo>
                    <a:pt x="13543" y="11460"/>
                    <a:pt x="13390" y="11612"/>
                    <a:pt x="13390" y="11796"/>
                  </a:cubicBezTo>
                  <a:cubicBezTo>
                    <a:pt x="13390" y="11983"/>
                    <a:pt x="13543" y="12132"/>
                    <a:pt x="13729" y="12132"/>
                  </a:cubicBezTo>
                  <a:lnTo>
                    <a:pt x="14057" y="12132"/>
                  </a:lnTo>
                  <a:cubicBezTo>
                    <a:pt x="14244" y="12132"/>
                    <a:pt x="14396" y="11983"/>
                    <a:pt x="14396" y="11796"/>
                  </a:cubicBezTo>
                  <a:cubicBezTo>
                    <a:pt x="14396" y="11612"/>
                    <a:pt x="14244" y="11460"/>
                    <a:pt x="14057" y="11460"/>
                  </a:cubicBezTo>
                  <a:lnTo>
                    <a:pt x="13729" y="11460"/>
                  </a:lnTo>
                  <a:close/>
                  <a:moveTo>
                    <a:pt x="16251" y="11460"/>
                  </a:moveTo>
                  <a:cubicBezTo>
                    <a:pt x="16064" y="11460"/>
                    <a:pt x="15923" y="11612"/>
                    <a:pt x="15923" y="11796"/>
                  </a:cubicBezTo>
                  <a:cubicBezTo>
                    <a:pt x="15923" y="11983"/>
                    <a:pt x="16064" y="12132"/>
                    <a:pt x="16251" y="12132"/>
                  </a:cubicBezTo>
                  <a:lnTo>
                    <a:pt x="16590" y="12132"/>
                  </a:lnTo>
                  <a:cubicBezTo>
                    <a:pt x="16776" y="12132"/>
                    <a:pt x="16929" y="11983"/>
                    <a:pt x="16929" y="11796"/>
                  </a:cubicBezTo>
                  <a:cubicBezTo>
                    <a:pt x="16929" y="11612"/>
                    <a:pt x="16776" y="11460"/>
                    <a:pt x="16590" y="11460"/>
                  </a:cubicBezTo>
                  <a:lnTo>
                    <a:pt x="16251" y="11460"/>
                  </a:lnTo>
                  <a:close/>
                  <a:moveTo>
                    <a:pt x="4682" y="13610"/>
                  </a:moveTo>
                  <a:cubicBezTo>
                    <a:pt x="4496" y="13610"/>
                    <a:pt x="4343" y="13762"/>
                    <a:pt x="4343" y="13946"/>
                  </a:cubicBezTo>
                  <a:cubicBezTo>
                    <a:pt x="4343" y="14131"/>
                    <a:pt x="4496" y="14282"/>
                    <a:pt x="4682" y="14282"/>
                  </a:cubicBezTo>
                  <a:lnTo>
                    <a:pt x="5010" y="14282"/>
                  </a:lnTo>
                  <a:cubicBezTo>
                    <a:pt x="5195" y="14282"/>
                    <a:pt x="5349" y="14131"/>
                    <a:pt x="5349" y="13946"/>
                  </a:cubicBezTo>
                  <a:cubicBezTo>
                    <a:pt x="5349" y="13762"/>
                    <a:pt x="5195" y="13610"/>
                    <a:pt x="5010" y="13610"/>
                  </a:cubicBezTo>
                  <a:lnTo>
                    <a:pt x="4682" y="13610"/>
                  </a:lnTo>
                  <a:close/>
                  <a:moveTo>
                    <a:pt x="6853" y="13610"/>
                  </a:moveTo>
                  <a:cubicBezTo>
                    <a:pt x="6666" y="13610"/>
                    <a:pt x="6514" y="13762"/>
                    <a:pt x="6514" y="13946"/>
                  </a:cubicBezTo>
                  <a:cubicBezTo>
                    <a:pt x="6514" y="14131"/>
                    <a:pt x="6666" y="14282"/>
                    <a:pt x="6853" y="14282"/>
                  </a:cubicBezTo>
                  <a:lnTo>
                    <a:pt x="7181" y="14282"/>
                  </a:lnTo>
                  <a:cubicBezTo>
                    <a:pt x="7368" y="14282"/>
                    <a:pt x="7520" y="14131"/>
                    <a:pt x="7520" y="13946"/>
                  </a:cubicBezTo>
                  <a:cubicBezTo>
                    <a:pt x="7520" y="13762"/>
                    <a:pt x="7368" y="13610"/>
                    <a:pt x="7181" y="13610"/>
                  </a:cubicBezTo>
                  <a:lnTo>
                    <a:pt x="6853" y="13610"/>
                  </a:lnTo>
                  <a:close/>
                  <a:moveTo>
                    <a:pt x="9375" y="13610"/>
                  </a:moveTo>
                  <a:cubicBezTo>
                    <a:pt x="9189" y="13610"/>
                    <a:pt x="9047" y="13762"/>
                    <a:pt x="9047" y="13946"/>
                  </a:cubicBezTo>
                  <a:cubicBezTo>
                    <a:pt x="9047" y="14131"/>
                    <a:pt x="9189" y="14282"/>
                    <a:pt x="9375" y="14282"/>
                  </a:cubicBezTo>
                  <a:lnTo>
                    <a:pt x="9714" y="14282"/>
                  </a:lnTo>
                  <a:cubicBezTo>
                    <a:pt x="9901" y="14282"/>
                    <a:pt x="10054" y="14131"/>
                    <a:pt x="10054" y="13946"/>
                  </a:cubicBezTo>
                  <a:cubicBezTo>
                    <a:pt x="10054" y="13762"/>
                    <a:pt x="9901" y="13610"/>
                    <a:pt x="9714" y="13610"/>
                  </a:cubicBezTo>
                  <a:lnTo>
                    <a:pt x="9375" y="13610"/>
                  </a:lnTo>
                  <a:close/>
                  <a:moveTo>
                    <a:pt x="11558" y="13610"/>
                  </a:moveTo>
                  <a:cubicBezTo>
                    <a:pt x="11370" y="13610"/>
                    <a:pt x="11218" y="13762"/>
                    <a:pt x="11218" y="13946"/>
                  </a:cubicBezTo>
                  <a:cubicBezTo>
                    <a:pt x="11218" y="14131"/>
                    <a:pt x="11370" y="14282"/>
                    <a:pt x="11558" y="14282"/>
                  </a:cubicBezTo>
                  <a:lnTo>
                    <a:pt x="11897" y="14282"/>
                  </a:lnTo>
                  <a:cubicBezTo>
                    <a:pt x="12083" y="14282"/>
                    <a:pt x="12225" y="14131"/>
                    <a:pt x="12225" y="13946"/>
                  </a:cubicBezTo>
                  <a:cubicBezTo>
                    <a:pt x="12225" y="13762"/>
                    <a:pt x="12083" y="13610"/>
                    <a:pt x="11897" y="13610"/>
                  </a:cubicBezTo>
                  <a:lnTo>
                    <a:pt x="11558" y="13610"/>
                  </a:lnTo>
                  <a:close/>
                  <a:moveTo>
                    <a:pt x="13729" y="13610"/>
                  </a:moveTo>
                  <a:cubicBezTo>
                    <a:pt x="13543" y="13610"/>
                    <a:pt x="13390" y="13762"/>
                    <a:pt x="13390" y="13946"/>
                  </a:cubicBezTo>
                  <a:cubicBezTo>
                    <a:pt x="13390" y="14131"/>
                    <a:pt x="13543" y="14282"/>
                    <a:pt x="13729" y="14282"/>
                  </a:cubicBezTo>
                  <a:lnTo>
                    <a:pt x="14057" y="14282"/>
                  </a:lnTo>
                  <a:cubicBezTo>
                    <a:pt x="14244" y="14282"/>
                    <a:pt x="14396" y="14131"/>
                    <a:pt x="14396" y="13946"/>
                  </a:cubicBezTo>
                  <a:cubicBezTo>
                    <a:pt x="14396" y="13762"/>
                    <a:pt x="14244" y="13610"/>
                    <a:pt x="14057" y="13610"/>
                  </a:cubicBezTo>
                  <a:lnTo>
                    <a:pt x="13729" y="13610"/>
                  </a:lnTo>
                  <a:close/>
                  <a:moveTo>
                    <a:pt x="16251" y="13610"/>
                  </a:moveTo>
                  <a:cubicBezTo>
                    <a:pt x="16064" y="13610"/>
                    <a:pt x="15923" y="13762"/>
                    <a:pt x="15923" y="13946"/>
                  </a:cubicBezTo>
                  <a:cubicBezTo>
                    <a:pt x="15923" y="14131"/>
                    <a:pt x="16064" y="14282"/>
                    <a:pt x="16251" y="14282"/>
                  </a:cubicBezTo>
                  <a:lnTo>
                    <a:pt x="16590" y="14282"/>
                  </a:lnTo>
                  <a:cubicBezTo>
                    <a:pt x="16776" y="14282"/>
                    <a:pt x="16929" y="14131"/>
                    <a:pt x="16929" y="13946"/>
                  </a:cubicBezTo>
                  <a:cubicBezTo>
                    <a:pt x="16929" y="13762"/>
                    <a:pt x="16776" y="13610"/>
                    <a:pt x="16590" y="13610"/>
                  </a:cubicBezTo>
                  <a:lnTo>
                    <a:pt x="16251" y="13610"/>
                  </a:lnTo>
                  <a:close/>
                  <a:moveTo>
                    <a:pt x="4682" y="15402"/>
                  </a:moveTo>
                  <a:cubicBezTo>
                    <a:pt x="4496" y="15402"/>
                    <a:pt x="4343" y="15553"/>
                    <a:pt x="4343" y="15738"/>
                  </a:cubicBezTo>
                  <a:cubicBezTo>
                    <a:pt x="4343" y="15922"/>
                    <a:pt x="4496" y="16074"/>
                    <a:pt x="4682" y="16074"/>
                  </a:cubicBezTo>
                  <a:lnTo>
                    <a:pt x="5010" y="16074"/>
                  </a:lnTo>
                  <a:cubicBezTo>
                    <a:pt x="5195" y="16074"/>
                    <a:pt x="5349" y="15922"/>
                    <a:pt x="5349" y="15738"/>
                  </a:cubicBezTo>
                  <a:cubicBezTo>
                    <a:pt x="5349" y="15553"/>
                    <a:pt x="5195" y="15402"/>
                    <a:pt x="5010" y="15402"/>
                  </a:cubicBezTo>
                  <a:lnTo>
                    <a:pt x="4682" y="15402"/>
                  </a:lnTo>
                  <a:close/>
                  <a:moveTo>
                    <a:pt x="6853" y="15402"/>
                  </a:moveTo>
                  <a:cubicBezTo>
                    <a:pt x="6666" y="15402"/>
                    <a:pt x="6514" y="15553"/>
                    <a:pt x="6514" y="15738"/>
                  </a:cubicBezTo>
                  <a:cubicBezTo>
                    <a:pt x="6514" y="15922"/>
                    <a:pt x="6666" y="16074"/>
                    <a:pt x="6853" y="16074"/>
                  </a:cubicBezTo>
                  <a:lnTo>
                    <a:pt x="7181" y="16074"/>
                  </a:lnTo>
                  <a:cubicBezTo>
                    <a:pt x="7368" y="16074"/>
                    <a:pt x="7520" y="15922"/>
                    <a:pt x="7520" y="15738"/>
                  </a:cubicBezTo>
                  <a:cubicBezTo>
                    <a:pt x="7520" y="15553"/>
                    <a:pt x="7368" y="15402"/>
                    <a:pt x="7181" y="15402"/>
                  </a:cubicBezTo>
                  <a:lnTo>
                    <a:pt x="6853" y="15402"/>
                  </a:lnTo>
                  <a:close/>
                  <a:moveTo>
                    <a:pt x="9375" y="15402"/>
                  </a:moveTo>
                  <a:cubicBezTo>
                    <a:pt x="9189" y="15402"/>
                    <a:pt x="9047" y="15553"/>
                    <a:pt x="9047" y="15738"/>
                  </a:cubicBezTo>
                  <a:cubicBezTo>
                    <a:pt x="9047" y="15922"/>
                    <a:pt x="9189" y="16074"/>
                    <a:pt x="9375" y="16074"/>
                  </a:cubicBezTo>
                  <a:lnTo>
                    <a:pt x="9714" y="16074"/>
                  </a:lnTo>
                  <a:cubicBezTo>
                    <a:pt x="9901" y="16074"/>
                    <a:pt x="10054" y="15922"/>
                    <a:pt x="10054" y="15738"/>
                  </a:cubicBezTo>
                  <a:cubicBezTo>
                    <a:pt x="10054" y="15553"/>
                    <a:pt x="9901" y="15402"/>
                    <a:pt x="9714" y="15402"/>
                  </a:cubicBezTo>
                  <a:lnTo>
                    <a:pt x="9375" y="15402"/>
                  </a:lnTo>
                  <a:close/>
                  <a:moveTo>
                    <a:pt x="11558" y="15402"/>
                  </a:moveTo>
                  <a:cubicBezTo>
                    <a:pt x="11370" y="15402"/>
                    <a:pt x="11218" y="15553"/>
                    <a:pt x="11218" y="15738"/>
                  </a:cubicBezTo>
                  <a:cubicBezTo>
                    <a:pt x="11218" y="15922"/>
                    <a:pt x="11370" y="16074"/>
                    <a:pt x="11558" y="16074"/>
                  </a:cubicBezTo>
                  <a:lnTo>
                    <a:pt x="11897" y="16074"/>
                  </a:lnTo>
                  <a:cubicBezTo>
                    <a:pt x="12083" y="16074"/>
                    <a:pt x="12225" y="15922"/>
                    <a:pt x="12225" y="15738"/>
                  </a:cubicBezTo>
                  <a:cubicBezTo>
                    <a:pt x="12225" y="15553"/>
                    <a:pt x="12083" y="15402"/>
                    <a:pt x="11897" y="15402"/>
                  </a:cubicBezTo>
                  <a:lnTo>
                    <a:pt x="11558" y="15402"/>
                  </a:lnTo>
                  <a:close/>
                  <a:moveTo>
                    <a:pt x="13729" y="15402"/>
                  </a:moveTo>
                  <a:cubicBezTo>
                    <a:pt x="13543" y="15402"/>
                    <a:pt x="13390" y="15553"/>
                    <a:pt x="13390" y="15738"/>
                  </a:cubicBezTo>
                  <a:cubicBezTo>
                    <a:pt x="13390" y="15922"/>
                    <a:pt x="13543" y="16074"/>
                    <a:pt x="13729" y="16074"/>
                  </a:cubicBezTo>
                  <a:lnTo>
                    <a:pt x="14057" y="16074"/>
                  </a:lnTo>
                  <a:cubicBezTo>
                    <a:pt x="14244" y="16074"/>
                    <a:pt x="14396" y="15922"/>
                    <a:pt x="14396" y="15738"/>
                  </a:cubicBezTo>
                  <a:cubicBezTo>
                    <a:pt x="14396" y="15553"/>
                    <a:pt x="14244" y="15402"/>
                    <a:pt x="14057" y="15402"/>
                  </a:cubicBezTo>
                  <a:lnTo>
                    <a:pt x="13729" y="15402"/>
                  </a:lnTo>
                  <a:close/>
                  <a:moveTo>
                    <a:pt x="16251" y="15402"/>
                  </a:moveTo>
                  <a:cubicBezTo>
                    <a:pt x="16064" y="15402"/>
                    <a:pt x="15923" y="15553"/>
                    <a:pt x="15923" y="15738"/>
                  </a:cubicBezTo>
                  <a:cubicBezTo>
                    <a:pt x="15923" y="15922"/>
                    <a:pt x="16064" y="16074"/>
                    <a:pt x="16251" y="16074"/>
                  </a:cubicBezTo>
                  <a:lnTo>
                    <a:pt x="16590" y="16074"/>
                  </a:lnTo>
                  <a:cubicBezTo>
                    <a:pt x="16776" y="16074"/>
                    <a:pt x="16929" y="15922"/>
                    <a:pt x="16929" y="15738"/>
                  </a:cubicBezTo>
                  <a:cubicBezTo>
                    <a:pt x="16929" y="15553"/>
                    <a:pt x="16776" y="15402"/>
                    <a:pt x="16590" y="15402"/>
                  </a:cubicBezTo>
                  <a:lnTo>
                    <a:pt x="16251" y="15402"/>
                  </a:lnTo>
                  <a:close/>
                  <a:moveTo>
                    <a:pt x="4682" y="17552"/>
                  </a:moveTo>
                  <a:cubicBezTo>
                    <a:pt x="4496" y="17552"/>
                    <a:pt x="4343" y="17704"/>
                    <a:pt x="4343" y="17888"/>
                  </a:cubicBezTo>
                  <a:cubicBezTo>
                    <a:pt x="4343" y="18073"/>
                    <a:pt x="4496" y="18224"/>
                    <a:pt x="4682" y="18224"/>
                  </a:cubicBezTo>
                  <a:lnTo>
                    <a:pt x="5010" y="18224"/>
                  </a:lnTo>
                  <a:cubicBezTo>
                    <a:pt x="5195" y="18224"/>
                    <a:pt x="5349" y="18073"/>
                    <a:pt x="5349" y="17888"/>
                  </a:cubicBezTo>
                  <a:cubicBezTo>
                    <a:pt x="5349" y="17704"/>
                    <a:pt x="5195" y="17552"/>
                    <a:pt x="5010" y="17552"/>
                  </a:cubicBezTo>
                  <a:lnTo>
                    <a:pt x="4682" y="17552"/>
                  </a:lnTo>
                  <a:close/>
                  <a:moveTo>
                    <a:pt x="6853" y="17552"/>
                  </a:moveTo>
                  <a:cubicBezTo>
                    <a:pt x="6666" y="17552"/>
                    <a:pt x="6514" y="17704"/>
                    <a:pt x="6514" y="17888"/>
                  </a:cubicBezTo>
                  <a:cubicBezTo>
                    <a:pt x="6514" y="18073"/>
                    <a:pt x="6666" y="18224"/>
                    <a:pt x="6853" y="18224"/>
                  </a:cubicBezTo>
                  <a:lnTo>
                    <a:pt x="14272" y="18224"/>
                  </a:lnTo>
                  <a:cubicBezTo>
                    <a:pt x="14460" y="18224"/>
                    <a:pt x="14611" y="18073"/>
                    <a:pt x="14611" y="17888"/>
                  </a:cubicBezTo>
                  <a:cubicBezTo>
                    <a:pt x="14611" y="17704"/>
                    <a:pt x="14460" y="17552"/>
                    <a:pt x="14272" y="17552"/>
                  </a:cubicBezTo>
                  <a:lnTo>
                    <a:pt x="6853" y="17552"/>
                  </a:lnTo>
                  <a:close/>
                  <a:moveTo>
                    <a:pt x="16251" y="17552"/>
                  </a:moveTo>
                  <a:cubicBezTo>
                    <a:pt x="16064" y="17552"/>
                    <a:pt x="15923" y="17704"/>
                    <a:pt x="15923" y="17888"/>
                  </a:cubicBezTo>
                  <a:cubicBezTo>
                    <a:pt x="15923" y="18073"/>
                    <a:pt x="16064" y="18224"/>
                    <a:pt x="16251" y="18224"/>
                  </a:cubicBezTo>
                  <a:lnTo>
                    <a:pt x="16590" y="18224"/>
                  </a:lnTo>
                  <a:cubicBezTo>
                    <a:pt x="16776" y="18224"/>
                    <a:pt x="16929" y="18073"/>
                    <a:pt x="16929" y="17888"/>
                  </a:cubicBezTo>
                  <a:cubicBezTo>
                    <a:pt x="16929" y="17704"/>
                    <a:pt x="16776" y="17552"/>
                    <a:pt x="16590" y="17552"/>
                  </a:cubicBezTo>
                  <a:lnTo>
                    <a:pt x="16251" y="17552"/>
                  </a:ln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59" name="Group 21"/>
          <p:cNvGrpSpPr/>
          <p:nvPr/>
        </p:nvGrpSpPr>
        <p:grpSpPr>
          <a:xfrm>
            <a:off x="3558436" y="4354712"/>
            <a:ext cx="692224" cy="692224"/>
            <a:chOff x="0" y="0"/>
            <a:chExt cx="1270000" cy="1270000"/>
          </a:xfrm>
        </p:grpSpPr>
        <p:sp>
          <p:nvSpPr>
            <p:cNvPr id="60" name="Freeform: Shape 22"/>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a:cs typeface="+mn-ea"/>
                <a:sym typeface="+mn-lt"/>
              </a:endParaRPr>
            </a:p>
          </p:txBody>
        </p:sp>
        <p:sp>
          <p:nvSpPr>
            <p:cNvPr id="61" name="Freeform: Shape 23"/>
            <p:cNvSpPr/>
            <p:nvPr/>
          </p:nvSpPr>
          <p:spPr>
            <a:xfrm>
              <a:off x="194871" y="207571"/>
              <a:ext cx="854858" cy="854858"/>
            </a:xfrm>
            <a:custGeom>
              <a:avLst/>
              <a:gdLst/>
              <a:ahLst/>
              <a:cxnLst>
                <a:cxn ang="0">
                  <a:pos x="wd2" y="hd2"/>
                </a:cxn>
                <a:cxn ang="5400000">
                  <a:pos x="wd2" y="hd2"/>
                </a:cxn>
                <a:cxn ang="10800000">
                  <a:pos x="wd2" y="hd2"/>
                </a:cxn>
                <a:cxn ang="16200000">
                  <a:pos x="wd2" y="hd2"/>
                </a:cxn>
              </a:cxnLst>
              <a:rect l="0" t="0" r="r" b="b"/>
              <a:pathLst>
                <a:path w="21600" h="21600" extrusionOk="0">
                  <a:moveTo>
                    <a:pt x="11216" y="0"/>
                  </a:moveTo>
                  <a:cubicBezTo>
                    <a:pt x="10861" y="0"/>
                    <a:pt x="10570" y="290"/>
                    <a:pt x="10570" y="646"/>
                  </a:cubicBezTo>
                  <a:lnTo>
                    <a:pt x="10570" y="2571"/>
                  </a:lnTo>
                  <a:cubicBezTo>
                    <a:pt x="10570" y="2926"/>
                    <a:pt x="10861" y="3217"/>
                    <a:pt x="11216" y="3217"/>
                  </a:cubicBezTo>
                  <a:cubicBezTo>
                    <a:pt x="11573" y="3217"/>
                    <a:pt x="11848" y="2926"/>
                    <a:pt x="11848" y="2571"/>
                  </a:cubicBezTo>
                  <a:lnTo>
                    <a:pt x="11848" y="646"/>
                  </a:lnTo>
                  <a:cubicBezTo>
                    <a:pt x="11848" y="290"/>
                    <a:pt x="11571" y="0"/>
                    <a:pt x="11216" y="0"/>
                  </a:cubicBezTo>
                  <a:close/>
                  <a:moveTo>
                    <a:pt x="3863" y="2757"/>
                  </a:moveTo>
                  <a:cubicBezTo>
                    <a:pt x="3699" y="2757"/>
                    <a:pt x="3529" y="2818"/>
                    <a:pt x="3404" y="2944"/>
                  </a:cubicBezTo>
                  <a:cubicBezTo>
                    <a:pt x="3151" y="3196"/>
                    <a:pt x="3152" y="3612"/>
                    <a:pt x="3404" y="3863"/>
                  </a:cubicBezTo>
                  <a:lnTo>
                    <a:pt x="4768" y="5228"/>
                  </a:lnTo>
                  <a:cubicBezTo>
                    <a:pt x="4893" y="5354"/>
                    <a:pt x="5065" y="5414"/>
                    <a:pt x="5228" y="5414"/>
                  </a:cubicBezTo>
                  <a:cubicBezTo>
                    <a:pt x="5394" y="5414"/>
                    <a:pt x="5547" y="5354"/>
                    <a:pt x="5673" y="5228"/>
                  </a:cubicBezTo>
                  <a:cubicBezTo>
                    <a:pt x="5924" y="4976"/>
                    <a:pt x="5924" y="4560"/>
                    <a:pt x="5673" y="4309"/>
                  </a:cubicBezTo>
                  <a:lnTo>
                    <a:pt x="4309" y="2944"/>
                  </a:lnTo>
                  <a:cubicBezTo>
                    <a:pt x="4183" y="2818"/>
                    <a:pt x="4028" y="2757"/>
                    <a:pt x="3863" y="2757"/>
                  </a:cubicBezTo>
                  <a:close/>
                  <a:moveTo>
                    <a:pt x="18096" y="2757"/>
                  </a:moveTo>
                  <a:cubicBezTo>
                    <a:pt x="17931" y="2757"/>
                    <a:pt x="17762" y="2818"/>
                    <a:pt x="17636" y="2944"/>
                  </a:cubicBezTo>
                  <a:lnTo>
                    <a:pt x="16272" y="4309"/>
                  </a:lnTo>
                  <a:cubicBezTo>
                    <a:pt x="16020" y="4560"/>
                    <a:pt x="16020" y="4976"/>
                    <a:pt x="16272" y="5228"/>
                  </a:cubicBezTo>
                  <a:cubicBezTo>
                    <a:pt x="16397" y="5354"/>
                    <a:pt x="16566" y="5414"/>
                    <a:pt x="16731" y="5414"/>
                  </a:cubicBezTo>
                  <a:cubicBezTo>
                    <a:pt x="16897" y="5414"/>
                    <a:pt x="17051" y="5354"/>
                    <a:pt x="17177" y="5228"/>
                  </a:cubicBezTo>
                  <a:lnTo>
                    <a:pt x="18541" y="3863"/>
                  </a:lnTo>
                  <a:cubicBezTo>
                    <a:pt x="18793" y="3612"/>
                    <a:pt x="18793" y="3196"/>
                    <a:pt x="18541" y="2944"/>
                  </a:cubicBezTo>
                  <a:cubicBezTo>
                    <a:pt x="18415" y="2818"/>
                    <a:pt x="18260" y="2757"/>
                    <a:pt x="18096" y="2757"/>
                  </a:cubicBezTo>
                  <a:close/>
                  <a:moveTo>
                    <a:pt x="10944" y="3677"/>
                  </a:moveTo>
                  <a:cubicBezTo>
                    <a:pt x="7184" y="3677"/>
                    <a:pt x="4136" y="6741"/>
                    <a:pt x="4136" y="10498"/>
                  </a:cubicBezTo>
                  <a:cubicBezTo>
                    <a:pt x="4136" y="14258"/>
                    <a:pt x="7184" y="17306"/>
                    <a:pt x="10944" y="17306"/>
                  </a:cubicBezTo>
                  <a:cubicBezTo>
                    <a:pt x="14702" y="17306"/>
                    <a:pt x="17765" y="14258"/>
                    <a:pt x="17765" y="10498"/>
                  </a:cubicBezTo>
                  <a:cubicBezTo>
                    <a:pt x="17765" y="6741"/>
                    <a:pt x="14702" y="3677"/>
                    <a:pt x="10944" y="3677"/>
                  </a:cubicBezTo>
                  <a:close/>
                  <a:moveTo>
                    <a:pt x="10944" y="4969"/>
                  </a:moveTo>
                  <a:cubicBezTo>
                    <a:pt x="13991" y="4969"/>
                    <a:pt x="16473" y="7452"/>
                    <a:pt x="16473" y="10498"/>
                  </a:cubicBezTo>
                  <a:cubicBezTo>
                    <a:pt x="16473" y="13548"/>
                    <a:pt x="13991" y="16028"/>
                    <a:pt x="10944" y="16028"/>
                  </a:cubicBezTo>
                  <a:cubicBezTo>
                    <a:pt x="7895" y="16028"/>
                    <a:pt x="5414" y="13548"/>
                    <a:pt x="5414" y="10498"/>
                  </a:cubicBezTo>
                  <a:cubicBezTo>
                    <a:pt x="5414" y="7452"/>
                    <a:pt x="7895" y="4969"/>
                    <a:pt x="10944" y="4969"/>
                  </a:cubicBezTo>
                  <a:close/>
                  <a:moveTo>
                    <a:pt x="10599" y="5974"/>
                  </a:moveTo>
                  <a:cubicBezTo>
                    <a:pt x="9292" y="5974"/>
                    <a:pt x="8062" y="6676"/>
                    <a:pt x="7396" y="7798"/>
                  </a:cubicBezTo>
                  <a:cubicBezTo>
                    <a:pt x="7306" y="7953"/>
                    <a:pt x="7359" y="8152"/>
                    <a:pt x="7511" y="8244"/>
                  </a:cubicBezTo>
                  <a:cubicBezTo>
                    <a:pt x="7563" y="8275"/>
                    <a:pt x="7614" y="8287"/>
                    <a:pt x="7669" y="8287"/>
                  </a:cubicBezTo>
                  <a:cubicBezTo>
                    <a:pt x="7780" y="8287"/>
                    <a:pt x="7881" y="8229"/>
                    <a:pt x="7942" y="8129"/>
                  </a:cubicBezTo>
                  <a:cubicBezTo>
                    <a:pt x="8492" y="7199"/>
                    <a:pt x="9519" y="6621"/>
                    <a:pt x="10599" y="6621"/>
                  </a:cubicBezTo>
                  <a:cubicBezTo>
                    <a:pt x="10777" y="6621"/>
                    <a:pt x="10915" y="6482"/>
                    <a:pt x="10915" y="6305"/>
                  </a:cubicBezTo>
                  <a:cubicBezTo>
                    <a:pt x="10915" y="6127"/>
                    <a:pt x="10777" y="5974"/>
                    <a:pt x="10599" y="5974"/>
                  </a:cubicBezTo>
                  <a:close/>
                  <a:moveTo>
                    <a:pt x="7368" y="8746"/>
                  </a:moveTo>
                  <a:cubicBezTo>
                    <a:pt x="7197" y="8707"/>
                    <a:pt x="7021" y="8815"/>
                    <a:pt x="6980" y="8990"/>
                  </a:cubicBezTo>
                  <a:cubicBezTo>
                    <a:pt x="6917" y="9256"/>
                    <a:pt x="6894" y="9408"/>
                    <a:pt x="6894" y="9709"/>
                  </a:cubicBezTo>
                  <a:cubicBezTo>
                    <a:pt x="6894" y="9888"/>
                    <a:pt x="7031" y="10039"/>
                    <a:pt x="7210" y="10039"/>
                  </a:cubicBezTo>
                  <a:cubicBezTo>
                    <a:pt x="7387" y="10039"/>
                    <a:pt x="7540" y="9888"/>
                    <a:pt x="7540" y="9709"/>
                  </a:cubicBezTo>
                  <a:cubicBezTo>
                    <a:pt x="7540" y="9479"/>
                    <a:pt x="7555" y="9373"/>
                    <a:pt x="7612" y="9134"/>
                  </a:cubicBezTo>
                  <a:cubicBezTo>
                    <a:pt x="7652" y="8960"/>
                    <a:pt x="7542" y="8788"/>
                    <a:pt x="7368" y="8746"/>
                  </a:cubicBezTo>
                  <a:close/>
                  <a:moveTo>
                    <a:pt x="646" y="10111"/>
                  </a:moveTo>
                  <a:cubicBezTo>
                    <a:pt x="291" y="10111"/>
                    <a:pt x="0" y="10401"/>
                    <a:pt x="0" y="10757"/>
                  </a:cubicBezTo>
                  <a:cubicBezTo>
                    <a:pt x="0" y="11112"/>
                    <a:pt x="291" y="11403"/>
                    <a:pt x="646" y="11403"/>
                  </a:cubicBezTo>
                  <a:lnTo>
                    <a:pt x="2571" y="11403"/>
                  </a:lnTo>
                  <a:cubicBezTo>
                    <a:pt x="2926" y="11403"/>
                    <a:pt x="3217" y="11112"/>
                    <a:pt x="3217" y="10757"/>
                  </a:cubicBezTo>
                  <a:cubicBezTo>
                    <a:pt x="3217" y="10401"/>
                    <a:pt x="2926" y="10111"/>
                    <a:pt x="2571" y="10111"/>
                  </a:cubicBezTo>
                  <a:lnTo>
                    <a:pt x="646" y="10111"/>
                  </a:lnTo>
                  <a:close/>
                  <a:moveTo>
                    <a:pt x="19029" y="10111"/>
                  </a:moveTo>
                  <a:cubicBezTo>
                    <a:pt x="18674" y="10111"/>
                    <a:pt x="18383" y="10401"/>
                    <a:pt x="18383" y="10757"/>
                  </a:cubicBezTo>
                  <a:cubicBezTo>
                    <a:pt x="18383" y="11112"/>
                    <a:pt x="18674" y="11403"/>
                    <a:pt x="19029" y="11403"/>
                  </a:cubicBezTo>
                  <a:lnTo>
                    <a:pt x="20954" y="11403"/>
                  </a:lnTo>
                  <a:cubicBezTo>
                    <a:pt x="21309" y="11403"/>
                    <a:pt x="21600" y="11112"/>
                    <a:pt x="21600" y="10757"/>
                  </a:cubicBezTo>
                  <a:cubicBezTo>
                    <a:pt x="21600" y="10401"/>
                    <a:pt x="21309" y="10111"/>
                    <a:pt x="20954" y="10111"/>
                  </a:cubicBezTo>
                  <a:lnTo>
                    <a:pt x="19029" y="10111"/>
                  </a:lnTo>
                  <a:close/>
                  <a:moveTo>
                    <a:pt x="5228" y="15626"/>
                  </a:moveTo>
                  <a:cubicBezTo>
                    <a:pt x="5063" y="15626"/>
                    <a:pt x="4894" y="15686"/>
                    <a:pt x="4768" y="15812"/>
                  </a:cubicBezTo>
                  <a:lnTo>
                    <a:pt x="3404" y="17177"/>
                  </a:lnTo>
                  <a:cubicBezTo>
                    <a:pt x="3151" y="17428"/>
                    <a:pt x="3152" y="17844"/>
                    <a:pt x="3404" y="18096"/>
                  </a:cubicBezTo>
                  <a:cubicBezTo>
                    <a:pt x="3529" y="18222"/>
                    <a:pt x="3698" y="18282"/>
                    <a:pt x="3863" y="18282"/>
                  </a:cubicBezTo>
                  <a:cubicBezTo>
                    <a:pt x="4027" y="18282"/>
                    <a:pt x="4183" y="18222"/>
                    <a:pt x="4309" y="18096"/>
                  </a:cubicBezTo>
                  <a:lnTo>
                    <a:pt x="5673" y="16731"/>
                  </a:lnTo>
                  <a:cubicBezTo>
                    <a:pt x="5924" y="16480"/>
                    <a:pt x="5924" y="16064"/>
                    <a:pt x="5673" y="15812"/>
                  </a:cubicBezTo>
                  <a:cubicBezTo>
                    <a:pt x="5547" y="15686"/>
                    <a:pt x="5392" y="15626"/>
                    <a:pt x="5228" y="15626"/>
                  </a:cubicBezTo>
                  <a:close/>
                  <a:moveTo>
                    <a:pt x="16731" y="15626"/>
                  </a:moveTo>
                  <a:cubicBezTo>
                    <a:pt x="16566" y="15626"/>
                    <a:pt x="16397" y="15686"/>
                    <a:pt x="16272" y="15812"/>
                  </a:cubicBezTo>
                  <a:cubicBezTo>
                    <a:pt x="16020" y="16064"/>
                    <a:pt x="16020" y="16480"/>
                    <a:pt x="16272" y="16731"/>
                  </a:cubicBezTo>
                  <a:lnTo>
                    <a:pt x="17636" y="18096"/>
                  </a:lnTo>
                  <a:cubicBezTo>
                    <a:pt x="17762" y="18222"/>
                    <a:pt x="17931" y="18282"/>
                    <a:pt x="18096" y="18282"/>
                  </a:cubicBezTo>
                  <a:cubicBezTo>
                    <a:pt x="18261" y="18282"/>
                    <a:pt x="18415" y="18222"/>
                    <a:pt x="18541" y="18096"/>
                  </a:cubicBezTo>
                  <a:cubicBezTo>
                    <a:pt x="18793" y="17844"/>
                    <a:pt x="18793" y="17428"/>
                    <a:pt x="18541" y="17177"/>
                  </a:cubicBezTo>
                  <a:lnTo>
                    <a:pt x="17177" y="15812"/>
                  </a:lnTo>
                  <a:cubicBezTo>
                    <a:pt x="17051" y="15686"/>
                    <a:pt x="16897" y="15626"/>
                    <a:pt x="16731" y="15626"/>
                  </a:cubicBezTo>
                  <a:close/>
                  <a:moveTo>
                    <a:pt x="11216" y="18383"/>
                  </a:moveTo>
                  <a:cubicBezTo>
                    <a:pt x="10861" y="18383"/>
                    <a:pt x="10570" y="18673"/>
                    <a:pt x="10570" y="19029"/>
                  </a:cubicBezTo>
                  <a:lnTo>
                    <a:pt x="10570" y="20954"/>
                  </a:lnTo>
                  <a:cubicBezTo>
                    <a:pt x="10570" y="21309"/>
                    <a:pt x="10861" y="21600"/>
                    <a:pt x="11216" y="21600"/>
                  </a:cubicBezTo>
                  <a:cubicBezTo>
                    <a:pt x="11573" y="21600"/>
                    <a:pt x="11848" y="21309"/>
                    <a:pt x="11848" y="20954"/>
                  </a:cubicBezTo>
                  <a:lnTo>
                    <a:pt x="11848" y="19029"/>
                  </a:lnTo>
                  <a:cubicBezTo>
                    <a:pt x="11848" y="18673"/>
                    <a:pt x="11571" y="18383"/>
                    <a:pt x="11216" y="18383"/>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62" name="Group 24"/>
          <p:cNvGrpSpPr/>
          <p:nvPr/>
        </p:nvGrpSpPr>
        <p:grpSpPr>
          <a:xfrm>
            <a:off x="3558436" y="2723493"/>
            <a:ext cx="692224" cy="692224"/>
            <a:chOff x="0" y="0"/>
            <a:chExt cx="1270000" cy="1270000"/>
          </a:xfrm>
        </p:grpSpPr>
        <p:sp>
          <p:nvSpPr>
            <p:cNvPr id="63" name="Freeform: Shape 25"/>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sp>
          <p:nvSpPr>
            <p:cNvPr id="64" name="Freeform: Shape 26"/>
            <p:cNvSpPr/>
            <p:nvPr/>
          </p:nvSpPr>
          <p:spPr>
            <a:xfrm>
              <a:off x="244455" y="392458"/>
              <a:ext cx="806490" cy="535884"/>
            </a:xfrm>
            <a:custGeom>
              <a:avLst/>
              <a:gdLst/>
              <a:ahLst/>
              <a:cxnLst>
                <a:cxn ang="0">
                  <a:pos x="wd2" y="hd2"/>
                </a:cxn>
                <a:cxn ang="5400000">
                  <a:pos x="wd2" y="hd2"/>
                </a:cxn>
                <a:cxn ang="10800000">
                  <a:pos x="wd2" y="hd2"/>
                </a:cxn>
                <a:cxn ang="16200000">
                  <a:pos x="wd2" y="hd2"/>
                </a:cxn>
              </a:cxnLst>
              <a:rect l="0" t="0" r="r" b="b"/>
              <a:pathLst>
                <a:path w="21600" h="21600" extrusionOk="0">
                  <a:moveTo>
                    <a:pt x="799" y="0"/>
                  </a:moveTo>
                  <a:cubicBezTo>
                    <a:pt x="470" y="0"/>
                    <a:pt x="195" y="307"/>
                    <a:pt x="86" y="741"/>
                  </a:cubicBezTo>
                  <a:cubicBezTo>
                    <a:pt x="32" y="899"/>
                    <a:pt x="0" y="1079"/>
                    <a:pt x="0" y="1267"/>
                  </a:cubicBezTo>
                  <a:lnTo>
                    <a:pt x="0" y="2845"/>
                  </a:lnTo>
                  <a:cubicBezTo>
                    <a:pt x="0" y="3191"/>
                    <a:pt x="12" y="3535"/>
                    <a:pt x="29" y="3876"/>
                  </a:cubicBezTo>
                  <a:cubicBezTo>
                    <a:pt x="274" y="8891"/>
                    <a:pt x="2295" y="13166"/>
                    <a:pt x="5150" y="15287"/>
                  </a:cubicBezTo>
                  <a:cubicBezTo>
                    <a:pt x="5186" y="16408"/>
                    <a:pt x="5802" y="17295"/>
                    <a:pt x="6556" y="17295"/>
                  </a:cubicBezTo>
                  <a:cubicBezTo>
                    <a:pt x="6564" y="17295"/>
                    <a:pt x="6575" y="17295"/>
                    <a:pt x="6584" y="17295"/>
                  </a:cubicBezTo>
                  <a:cubicBezTo>
                    <a:pt x="6588" y="17295"/>
                    <a:pt x="6593" y="17295"/>
                    <a:pt x="6598" y="17295"/>
                  </a:cubicBezTo>
                  <a:lnTo>
                    <a:pt x="12184" y="17295"/>
                  </a:lnTo>
                  <a:cubicBezTo>
                    <a:pt x="12248" y="17295"/>
                    <a:pt x="12310" y="17286"/>
                    <a:pt x="12369" y="17263"/>
                  </a:cubicBezTo>
                  <a:cubicBezTo>
                    <a:pt x="12982" y="17090"/>
                    <a:pt x="13448" y="16314"/>
                    <a:pt x="13504" y="15363"/>
                  </a:cubicBezTo>
                  <a:cubicBezTo>
                    <a:pt x="15141" y="14193"/>
                    <a:pt x="16516" y="12328"/>
                    <a:pt x="17448" y="10006"/>
                  </a:cubicBezTo>
                  <a:cubicBezTo>
                    <a:pt x="17522" y="10045"/>
                    <a:pt x="17603" y="10059"/>
                    <a:pt x="17684" y="10059"/>
                  </a:cubicBezTo>
                  <a:lnTo>
                    <a:pt x="19039" y="10059"/>
                  </a:lnTo>
                  <a:cubicBezTo>
                    <a:pt x="20451" y="10059"/>
                    <a:pt x="21600" y="8340"/>
                    <a:pt x="21600" y="6216"/>
                  </a:cubicBezTo>
                  <a:cubicBezTo>
                    <a:pt x="21600" y="4093"/>
                    <a:pt x="20451" y="2362"/>
                    <a:pt x="19039" y="2362"/>
                  </a:cubicBezTo>
                  <a:lnTo>
                    <a:pt x="18775" y="2362"/>
                  </a:lnTo>
                  <a:lnTo>
                    <a:pt x="18775" y="1267"/>
                  </a:lnTo>
                  <a:cubicBezTo>
                    <a:pt x="18775" y="1248"/>
                    <a:pt x="18776" y="1232"/>
                    <a:pt x="18775" y="1213"/>
                  </a:cubicBezTo>
                  <a:cubicBezTo>
                    <a:pt x="18776" y="1195"/>
                    <a:pt x="18775" y="1179"/>
                    <a:pt x="18775" y="1159"/>
                  </a:cubicBezTo>
                  <a:cubicBezTo>
                    <a:pt x="18775" y="522"/>
                    <a:pt x="18429" y="0"/>
                    <a:pt x="18005" y="0"/>
                  </a:cubicBezTo>
                  <a:lnTo>
                    <a:pt x="799" y="0"/>
                  </a:lnTo>
                  <a:close/>
                  <a:moveTo>
                    <a:pt x="1584" y="2308"/>
                  </a:moveTo>
                  <a:lnTo>
                    <a:pt x="17192" y="2308"/>
                  </a:lnTo>
                  <a:cubicBezTo>
                    <a:pt x="17192" y="2308"/>
                    <a:pt x="17192" y="2974"/>
                    <a:pt x="17192" y="2974"/>
                  </a:cubicBezTo>
                  <a:cubicBezTo>
                    <a:pt x="17144" y="9245"/>
                    <a:pt x="13743" y="14332"/>
                    <a:pt x="9566" y="14332"/>
                  </a:cubicBezTo>
                  <a:lnTo>
                    <a:pt x="9209" y="14332"/>
                  </a:lnTo>
                  <a:cubicBezTo>
                    <a:pt x="5034" y="14332"/>
                    <a:pt x="1632" y="9245"/>
                    <a:pt x="1584" y="2974"/>
                  </a:cubicBezTo>
                  <a:lnTo>
                    <a:pt x="1584" y="2308"/>
                  </a:lnTo>
                  <a:close/>
                  <a:moveTo>
                    <a:pt x="18711" y="4477"/>
                  </a:moveTo>
                  <a:lnTo>
                    <a:pt x="19039" y="4477"/>
                  </a:lnTo>
                  <a:cubicBezTo>
                    <a:pt x="19675" y="4477"/>
                    <a:pt x="20195" y="5261"/>
                    <a:pt x="20195" y="6216"/>
                  </a:cubicBezTo>
                  <a:cubicBezTo>
                    <a:pt x="20195" y="7173"/>
                    <a:pt x="19675" y="7944"/>
                    <a:pt x="19039" y="7944"/>
                  </a:cubicBezTo>
                  <a:lnTo>
                    <a:pt x="18126" y="7944"/>
                  </a:lnTo>
                  <a:cubicBezTo>
                    <a:pt x="18416" y="6848"/>
                    <a:pt x="18616" y="5688"/>
                    <a:pt x="18711" y="4477"/>
                  </a:cubicBezTo>
                  <a:close/>
                  <a:moveTo>
                    <a:pt x="528" y="18551"/>
                  </a:moveTo>
                  <a:cubicBezTo>
                    <a:pt x="502" y="18551"/>
                    <a:pt x="482" y="18556"/>
                    <a:pt x="457" y="18562"/>
                  </a:cubicBezTo>
                  <a:cubicBezTo>
                    <a:pt x="461" y="19726"/>
                    <a:pt x="1086" y="20666"/>
                    <a:pt x="1862" y="20666"/>
                  </a:cubicBezTo>
                  <a:lnTo>
                    <a:pt x="4266" y="20666"/>
                  </a:lnTo>
                  <a:cubicBezTo>
                    <a:pt x="4308" y="21189"/>
                    <a:pt x="4598" y="21600"/>
                    <a:pt x="4958" y="21600"/>
                  </a:cubicBezTo>
                  <a:lnTo>
                    <a:pt x="13817" y="21600"/>
                  </a:lnTo>
                  <a:cubicBezTo>
                    <a:pt x="14177" y="21600"/>
                    <a:pt x="14474" y="21189"/>
                    <a:pt x="14517" y="20666"/>
                  </a:cubicBezTo>
                  <a:lnTo>
                    <a:pt x="16956" y="20666"/>
                  </a:lnTo>
                  <a:cubicBezTo>
                    <a:pt x="17728" y="20666"/>
                    <a:pt x="18362" y="19735"/>
                    <a:pt x="18369" y="18573"/>
                  </a:cubicBezTo>
                  <a:cubicBezTo>
                    <a:pt x="18330" y="18562"/>
                    <a:pt x="18286" y="18551"/>
                    <a:pt x="18247" y="18551"/>
                  </a:cubicBezTo>
                  <a:lnTo>
                    <a:pt x="528" y="18551"/>
                  </a:lnTo>
                  <a:close/>
                </a:path>
              </a:pathLst>
            </a:custGeom>
            <a:solidFill>
              <a:srgbClr val="FFFFFF"/>
            </a:solidFill>
            <a:ln w="12700" cap="flat">
              <a:noFill/>
              <a:miter lim="400000"/>
            </a:ln>
            <a:effectLst/>
          </p:spPr>
          <p:txBody>
            <a:bodyPr anchor="ctr"/>
            <a:lstStyle/>
            <a:p>
              <a:pPr algn="ctr"/>
              <a:endParaRPr>
                <a:cs typeface="+mn-ea"/>
                <a:sym typeface="+mn-lt"/>
              </a:endParaRPr>
            </a:p>
          </p:txBody>
        </p:sp>
      </p:grpSp>
      <p:sp>
        <p:nvSpPr>
          <p:cNvPr id="65" name="文本框 17"/>
          <p:cNvSpPr txBox="1"/>
          <p:nvPr/>
        </p:nvSpPr>
        <p:spPr>
          <a:xfrm>
            <a:off x="1172807" y="2824715"/>
            <a:ext cx="2249622" cy="812530"/>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66" name="矩形 65"/>
          <p:cNvSpPr/>
          <p:nvPr/>
        </p:nvSpPr>
        <p:spPr>
          <a:xfrm>
            <a:off x="1172807" y="2520398"/>
            <a:ext cx="923330" cy="276998"/>
          </a:xfrm>
          <a:prstGeom prst="rect">
            <a:avLst/>
          </a:prstGeom>
          <a:noFill/>
        </p:spPr>
        <p:txBody>
          <a:bodyPr wrap="none" lIns="0" tIns="0" rIns="0" bIns="0" anchor="b" anchorCtr="0">
            <a:spAutoFit/>
          </a:bodyPr>
          <a:lstStyle/>
          <a:p>
            <a:r>
              <a:rPr lang="zh-CN" altLang="en-US" dirty="0">
                <a:solidFill>
                  <a:schemeClr val="accent1">
                    <a:lumMod val="100000"/>
                  </a:schemeClr>
                </a:solidFill>
                <a:cs typeface="+mn-ea"/>
                <a:sym typeface="+mn-lt"/>
              </a:rPr>
              <a:t>标题内容</a:t>
            </a:r>
            <a:endParaRPr lang="zh-CN" altLang="en-US" dirty="0">
              <a:solidFill>
                <a:schemeClr val="accent1">
                  <a:lumMod val="100000"/>
                </a:schemeClr>
              </a:solidFill>
              <a:cs typeface="+mn-ea"/>
              <a:sym typeface="+mn-lt"/>
            </a:endParaRPr>
          </a:p>
        </p:txBody>
      </p:sp>
      <p:sp>
        <p:nvSpPr>
          <p:cNvPr id="67" name="文本框 17"/>
          <p:cNvSpPr txBox="1"/>
          <p:nvPr/>
        </p:nvSpPr>
        <p:spPr>
          <a:xfrm>
            <a:off x="8788226" y="2824715"/>
            <a:ext cx="2249622" cy="812530"/>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68" name="矩形 67"/>
          <p:cNvSpPr/>
          <p:nvPr/>
        </p:nvSpPr>
        <p:spPr>
          <a:xfrm>
            <a:off x="8788226" y="2520398"/>
            <a:ext cx="923330" cy="276998"/>
          </a:xfrm>
          <a:prstGeom prst="rect">
            <a:avLst/>
          </a:prstGeom>
          <a:noFill/>
        </p:spPr>
        <p:txBody>
          <a:bodyPr wrap="none" lIns="0" tIns="0" rIns="0" bIns="0" anchor="b" anchorCtr="0">
            <a:spAutoFit/>
          </a:bodyPr>
          <a:lstStyle/>
          <a:p>
            <a:r>
              <a:rPr lang="zh-CN" altLang="en-US" dirty="0">
                <a:solidFill>
                  <a:schemeClr val="accent2"/>
                </a:solidFill>
                <a:cs typeface="+mn-ea"/>
                <a:sym typeface="+mn-lt"/>
              </a:rPr>
              <a:t>标题内容</a:t>
            </a:r>
            <a:endParaRPr lang="zh-CN" altLang="en-US" dirty="0">
              <a:solidFill>
                <a:schemeClr val="accent2"/>
              </a:solidFill>
              <a:cs typeface="+mn-ea"/>
              <a:sym typeface="+mn-lt"/>
            </a:endParaRPr>
          </a:p>
        </p:txBody>
      </p:sp>
      <p:sp>
        <p:nvSpPr>
          <p:cNvPr id="69" name="文本框 17"/>
          <p:cNvSpPr txBox="1"/>
          <p:nvPr/>
        </p:nvSpPr>
        <p:spPr>
          <a:xfrm>
            <a:off x="1172807" y="4531167"/>
            <a:ext cx="2249622" cy="812530"/>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70" name="矩形 69"/>
          <p:cNvSpPr/>
          <p:nvPr/>
        </p:nvSpPr>
        <p:spPr>
          <a:xfrm>
            <a:off x="1172807" y="4226850"/>
            <a:ext cx="923330" cy="276998"/>
          </a:xfrm>
          <a:prstGeom prst="rect">
            <a:avLst/>
          </a:prstGeom>
          <a:noFill/>
        </p:spPr>
        <p:txBody>
          <a:bodyPr wrap="none" lIns="0" tIns="0" rIns="0" bIns="0" anchor="b" anchorCtr="0">
            <a:spAutoFit/>
          </a:bodyPr>
          <a:lstStyle/>
          <a:p>
            <a:r>
              <a:rPr lang="zh-CN" altLang="en-US" dirty="0">
                <a:solidFill>
                  <a:schemeClr val="accent4"/>
                </a:solidFill>
                <a:cs typeface="+mn-ea"/>
                <a:sym typeface="+mn-lt"/>
              </a:rPr>
              <a:t>标题内容</a:t>
            </a:r>
            <a:endParaRPr lang="zh-CN" altLang="en-US" dirty="0">
              <a:solidFill>
                <a:schemeClr val="accent4"/>
              </a:solidFill>
              <a:cs typeface="+mn-ea"/>
              <a:sym typeface="+mn-lt"/>
            </a:endParaRPr>
          </a:p>
        </p:txBody>
      </p:sp>
      <p:sp>
        <p:nvSpPr>
          <p:cNvPr id="71" name="文本框 17"/>
          <p:cNvSpPr txBox="1"/>
          <p:nvPr/>
        </p:nvSpPr>
        <p:spPr>
          <a:xfrm>
            <a:off x="8788226" y="4531167"/>
            <a:ext cx="2249622" cy="812530"/>
          </a:xfrm>
          <a:prstGeom prst="rect">
            <a:avLst/>
          </a:prstGeom>
        </p:spPr>
        <p:txBody>
          <a:bodyPr vert="horz" wrap="square" lIns="0" tIns="0" rIns="0" bIns="0" anchor="ctr">
            <a:spAutoFit/>
          </a:bodyPr>
          <a:lstStyle>
            <a:defPPr>
              <a:defRPr lang="zh-CN"/>
            </a:defPPr>
            <a:lvl1pPr>
              <a:lnSpc>
                <a:spcPct val="120000"/>
              </a:lnSpc>
              <a:defRPr sz="1200">
                <a:solidFill>
                  <a:schemeClr val="tx2"/>
                </a:solidFill>
                <a:latin typeface="+mn-ea"/>
              </a:defRPr>
            </a:lvl1pPr>
          </a:lstStyle>
          <a:p>
            <a:pPr>
              <a:defRPr/>
            </a:pPr>
            <a:r>
              <a:rPr lang="zh-CN" altLang="en-US" sz="1100" dirty="0">
                <a:latin typeface="+mn-lt"/>
                <a:cs typeface="+mn-ea"/>
                <a:sym typeface="+mn-lt"/>
              </a:rPr>
              <a:t>在这里输入内容在这里输入内容在这里输入内容在这里输入内容在这里输入内容在这里输入内容在这里输入内容</a:t>
            </a:r>
            <a:endParaRPr lang="zh-CN" altLang="en-US" sz="1100" dirty="0">
              <a:latin typeface="+mn-lt"/>
              <a:cs typeface="+mn-ea"/>
              <a:sym typeface="+mn-lt"/>
            </a:endParaRPr>
          </a:p>
        </p:txBody>
      </p:sp>
      <p:sp>
        <p:nvSpPr>
          <p:cNvPr id="72" name="矩形 71"/>
          <p:cNvSpPr/>
          <p:nvPr/>
        </p:nvSpPr>
        <p:spPr>
          <a:xfrm>
            <a:off x="8788226" y="4226850"/>
            <a:ext cx="923330" cy="276998"/>
          </a:xfrm>
          <a:prstGeom prst="rect">
            <a:avLst/>
          </a:prstGeom>
          <a:noFill/>
        </p:spPr>
        <p:txBody>
          <a:bodyPr wrap="none" lIns="0" tIns="0" rIns="0" bIns="0" anchor="b" anchorCtr="0">
            <a:spAutoFit/>
          </a:bodyPr>
          <a:lstStyle/>
          <a:p>
            <a:r>
              <a:rPr lang="zh-CN" altLang="en-US" dirty="0">
                <a:solidFill>
                  <a:schemeClr val="accent3"/>
                </a:solidFill>
                <a:cs typeface="+mn-ea"/>
                <a:sym typeface="+mn-lt"/>
              </a:rPr>
              <a:t>标题内容</a:t>
            </a:r>
            <a:endParaRPr lang="zh-CN" altLang="en-US" dirty="0">
              <a:solidFill>
                <a:schemeClr val="accent3"/>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grpId="0" nodeType="afterEffect">
                                  <p:stCondLst>
                                    <p:cond delay="0"/>
                                  </p:stCondLst>
                                  <p:iterate type="lt">
                                    <p:tmPct val="10000"/>
                                  </p:iterate>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strVal val="#ppt_h"/>
                                          </p:val>
                                        </p:tav>
                                        <p:tav tm="100000">
                                          <p:val>
                                            <p:strVal val="#ppt_h"/>
                                          </p:val>
                                        </p:tav>
                                      </p:tavLst>
                                    </p:anim>
                                  </p:childTnLst>
                                </p:cTn>
                              </p:par>
                            </p:childTnLst>
                          </p:cTn>
                        </p:par>
                        <p:par>
                          <p:cTn id="19" fill="hold">
                            <p:stCondLst>
                              <p:cond delay="1649"/>
                            </p:stCondLst>
                            <p:childTnLst>
                              <p:par>
                                <p:cTn id="20" presetID="10" presetClass="entr" presetSubtype="0" fill="hold" grpId="0" nodeType="after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500"/>
                                        <p:tgtEl>
                                          <p:spTgt spid="65"/>
                                        </p:tgtEl>
                                      </p:cBhvr>
                                    </p:animEffect>
                                  </p:childTnLst>
                                </p:cTn>
                              </p:par>
                              <p:par>
                                <p:cTn id="23" presetID="35" presetClass="path" presetSubtype="0" decel="100000" fill="hold" grpId="1" nodeType="withEffect">
                                  <p:stCondLst>
                                    <p:cond delay="0"/>
                                  </p:stCondLst>
                                  <p:childTnLst>
                                    <p:animMotion origin="layout" path="M -1.45833E-6 -4.81481E-6 L 0.05013 -4.81481E-6 " pathEditMode="relative" rAng="0" ptsTypes="AA">
                                      <p:cBhvr>
                                        <p:cTn id="24" dur="1500" spd="-100000" fill="hold"/>
                                        <p:tgtEl>
                                          <p:spTgt spid="65"/>
                                        </p:tgtEl>
                                        <p:attrNameLst>
                                          <p:attrName>ppt_x</p:attrName>
                                          <p:attrName>ppt_y</p:attrName>
                                        </p:attrNameLst>
                                      </p:cBhvr>
                                      <p:rCtr x="2500" y="0"/>
                                    </p:animMotion>
                                  </p:childTnLst>
                                </p:cTn>
                              </p:par>
                            </p:childTnLst>
                          </p:cTn>
                        </p:par>
                        <p:par>
                          <p:cTn id="25" fill="hold">
                            <p:stCondLst>
                              <p:cond delay="3149"/>
                            </p:stCondLst>
                            <p:childTnLst>
                              <p:par>
                                <p:cTn id="26" presetID="17" presetClass="entr" presetSubtype="1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strVal val="#ppt_h"/>
                                          </p:val>
                                        </p:tav>
                                        <p:tav tm="100000">
                                          <p:val>
                                            <p:strVal val="#ppt_h"/>
                                          </p:val>
                                        </p:tav>
                                      </p:tavLst>
                                    </p:anim>
                                  </p:childTnLst>
                                </p:cTn>
                              </p:par>
                            </p:childTnLst>
                          </p:cTn>
                        </p:par>
                        <p:par>
                          <p:cTn id="30" fill="hold">
                            <p:stCondLst>
                              <p:cond delay="3649"/>
                            </p:stCondLst>
                            <p:childTnLst>
                              <p:par>
                                <p:cTn id="31" presetID="17" presetClass="entr" presetSubtype="10" fill="hold" grpId="0" nodeType="afterEffect">
                                  <p:stCondLst>
                                    <p:cond delay="0"/>
                                  </p:stCondLst>
                                  <p:iterate type="lt">
                                    <p:tmPct val="10000"/>
                                  </p:iterate>
                                  <p:childTnLst>
                                    <p:set>
                                      <p:cBhvr>
                                        <p:cTn id="32" dur="1" fill="hold">
                                          <p:stCondLst>
                                            <p:cond delay="0"/>
                                          </p:stCondLst>
                                        </p:cTn>
                                        <p:tgtEl>
                                          <p:spTgt spid="68"/>
                                        </p:tgtEl>
                                        <p:attrNameLst>
                                          <p:attrName>style.visibility</p:attrName>
                                        </p:attrNameLst>
                                      </p:cBhvr>
                                      <p:to>
                                        <p:strVal val="visible"/>
                                      </p:to>
                                    </p:set>
                                    <p:anim calcmode="lin" valueType="num">
                                      <p:cBhvr>
                                        <p:cTn id="33" dur="500" fill="hold"/>
                                        <p:tgtEl>
                                          <p:spTgt spid="68"/>
                                        </p:tgtEl>
                                        <p:attrNameLst>
                                          <p:attrName>ppt_w</p:attrName>
                                        </p:attrNameLst>
                                      </p:cBhvr>
                                      <p:tavLst>
                                        <p:tav tm="0">
                                          <p:val>
                                            <p:fltVal val="0"/>
                                          </p:val>
                                        </p:tav>
                                        <p:tav tm="100000">
                                          <p:val>
                                            <p:strVal val="#ppt_w"/>
                                          </p:val>
                                        </p:tav>
                                      </p:tavLst>
                                    </p:anim>
                                    <p:anim calcmode="lin" valueType="num">
                                      <p:cBhvr>
                                        <p:cTn id="34" dur="500" fill="hold"/>
                                        <p:tgtEl>
                                          <p:spTgt spid="68"/>
                                        </p:tgtEl>
                                        <p:attrNameLst>
                                          <p:attrName>ppt_h</p:attrName>
                                        </p:attrNameLst>
                                      </p:cBhvr>
                                      <p:tavLst>
                                        <p:tav tm="0">
                                          <p:val>
                                            <p:strVal val="#ppt_h"/>
                                          </p:val>
                                        </p:tav>
                                        <p:tav tm="100000">
                                          <p:val>
                                            <p:strVal val="#ppt_h"/>
                                          </p:val>
                                        </p:tav>
                                      </p:tavLst>
                                    </p:anim>
                                  </p:childTnLst>
                                </p:cTn>
                              </p:par>
                            </p:childTnLst>
                          </p:cTn>
                        </p:par>
                        <p:par>
                          <p:cTn id="35" fill="hold">
                            <p:stCondLst>
                              <p:cond delay="4300"/>
                            </p:stCondLst>
                            <p:childTnLst>
                              <p:par>
                                <p:cTn id="36" presetID="10" presetClass="entr" presetSubtype="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500"/>
                                        <p:tgtEl>
                                          <p:spTgt spid="67"/>
                                        </p:tgtEl>
                                      </p:cBhvr>
                                    </p:animEffect>
                                  </p:childTnLst>
                                </p:cTn>
                              </p:par>
                              <p:par>
                                <p:cTn id="39" presetID="35" presetClass="path" presetSubtype="0" decel="100000" fill="hold" grpId="1" nodeType="withEffect">
                                  <p:stCondLst>
                                    <p:cond delay="0"/>
                                  </p:stCondLst>
                                  <p:childTnLst>
                                    <p:animMotion origin="layout" path="M -8.33333E-7 -4.81481E-6 L 0.05013 -4.81481E-6 " pathEditMode="relative" rAng="0" ptsTypes="AA">
                                      <p:cBhvr>
                                        <p:cTn id="40" dur="1500" spd="-100000" fill="hold"/>
                                        <p:tgtEl>
                                          <p:spTgt spid="67"/>
                                        </p:tgtEl>
                                        <p:attrNameLst>
                                          <p:attrName>ppt_x</p:attrName>
                                          <p:attrName>ppt_y</p:attrName>
                                        </p:attrNameLst>
                                      </p:cBhvr>
                                      <p:rCtr x="2500" y="0"/>
                                    </p:animMotion>
                                  </p:childTnLst>
                                </p:cTn>
                              </p:par>
                            </p:childTnLst>
                          </p:cTn>
                        </p:par>
                        <p:par>
                          <p:cTn id="41" fill="hold">
                            <p:stCondLst>
                              <p:cond delay="5800"/>
                            </p:stCondLst>
                            <p:childTnLst>
                              <p:par>
                                <p:cTn id="42" presetID="17" presetClass="entr" presetSubtype="1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strVal val="#ppt_h"/>
                                          </p:val>
                                        </p:tav>
                                        <p:tav tm="100000">
                                          <p:val>
                                            <p:strVal val="#ppt_h"/>
                                          </p:val>
                                        </p:tav>
                                      </p:tavLst>
                                    </p:anim>
                                  </p:childTnLst>
                                </p:cTn>
                              </p:par>
                            </p:childTnLst>
                          </p:cTn>
                        </p:par>
                        <p:par>
                          <p:cTn id="46" fill="hold">
                            <p:stCondLst>
                              <p:cond delay="6300"/>
                            </p:stCondLst>
                            <p:childTnLst>
                              <p:par>
                                <p:cTn id="47" presetID="17" presetClass="entr" presetSubtype="10" fill="hold" grpId="0" nodeType="afterEffect">
                                  <p:stCondLst>
                                    <p:cond delay="0"/>
                                  </p:stCondLst>
                                  <p:iterate type="lt">
                                    <p:tmPct val="10000"/>
                                  </p:iterate>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fltVal val="0"/>
                                          </p:val>
                                        </p:tav>
                                        <p:tav tm="100000">
                                          <p:val>
                                            <p:strVal val="#ppt_w"/>
                                          </p:val>
                                        </p:tav>
                                      </p:tavLst>
                                    </p:anim>
                                    <p:anim calcmode="lin" valueType="num">
                                      <p:cBhvr>
                                        <p:cTn id="50" dur="500" fill="hold"/>
                                        <p:tgtEl>
                                          <p:spTgt spid="70"/>
                                        </p:tgtEl>
                                        <p:attrNameLst>
                                          <p:attrName>ppt_h</p:attrName>
                                        </p:attrNameLst>
                                      </p:cBhvr>
                                      <p:tavLst>
                                        <p:tav tm="0">
                                          <p:val>
                                            <p:strVal val="#ppt_h"/>
                                          </p:val>
                                        </p:tav>
                                        <p:tav tm="100000">
                                          <p:val>
                                            <p:strVal val="#ppt_h"/>
                                          </p:val>
                                        </p:tav>
                                      </p:tavLst>
                                    </p:anim>
                                  </p:childTnLst>
                                </p:cTn>
                              </p:par>
                            </p:childTnLst>
                          </p:cTn>
                        </p:par>
                        <p:par>
                          <p:cTn id="51" fill="hold">
                            <p:stCondLst>
                              <p:cond delay="6950"/>
                            </p:stCondLst>
                            <p:childTnLst>
                              <p:par>
                                <p:cTn id="52" presetID="10" presetClass="entr" presetSubtype="0"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1500"/>
                                        <p:tgtEl>
                                          <p:spTgt spid="69"/>
                                        </p:tgtEl>
                                      </p:cBhvr>
                                    </p:animEffect>
                                  </p:childTnLst>
                                </p:cTn>
                              </p:par>
                              <p:par>
                                <p:cTn id="55" presetID="35" presetClass="path" presetSubtype="0" decel="100000" fill="hold" grpId="1" nodeType="withEffect">
                                  <p:stCondLst>
                                    <p:cond delay="0"/>
                                  </p:stCondLst>
                                  <p:childTnLst>
                                    <p:animMotion origin="layout" path="M -1.45833E-6 2.59259E-6 L 0.05013 2.59259E-6 " pathEditMode="relative" rAng="0" ptsTypes="AA">
                                      <p:cBhvr>
                                        <p:cTn id="56" dur="1500" spd="-100000" fill="hold"/>
                                        <p:tgtEl>
                                          <p:spTgt spid="69"/>
                                        </p:tgtEl>
                                        <p:attrNameLst>
                                          <p:attrName>ppt_x</p:attrName>
                                          <p:attrName>ppt_y</p:attrName>
                                        </p:attrNameLst>
                                      </p:cBhvr>
                                      <p:rCtr x="2500" y="0"/>
                                    </p:animMotion>
                                  </p:childTnLst>
                                </p:cTn>
                              </p:par>
                            </p:childTnLst>
                          </p:cTn>
                        </p:par>
                        <p:par>
                          <p:cTn id="57" fill="hold">
                            <p:stCondLst>
                              <p:cond delay="8450"/>
                            </p:stCondLst>
                            <p:childTnLst>
                              <p:par>
                                <p:cTn id="58" presetID="17" presetClass="entr" presetSubtype="1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strVal val="#ppt_h"/>
                                          </p:val>
                                        </p:tav>
                                        <p:tav tm="100000">
                                          <p:val>
                                            <p:strVal val="#ppt_h"/>
                                          </p:val>
                                        </p:tav>
                                      </p:tavLst>
                                    </p:anim>
                                  </p:childTnLst>
                                </p:cTn>
                              </p:par>
                            </p:childTnLst>
                          </p:cTn>
                        </p:par>
                        <p:par>
                          <p:cTn id="62" fill="hold">
                            <p:stCondLst>
                              <p:cond delay="8950"/>
                            </p:stCondLst>
                            <p:childTnLst>
                              <p:par>
                                <p:cTn id="63" presetID="17" presetClass="entr" presetSubtype="10" fill="hold" grpId="0" nodeType="afterEffect">
                                  <p:stCondLst>
                                    <p:cond delay="0"/>
                                  </p:stCondLst>
                                  <p:iterate type="lt">
                                    <p:tmPct val="10000"/>
                                  </p:iterate>
                                  <p:childTnLst>
                                    <p:set>
                                      <p:cBhvr>
                                        <p:cTn id="64" dur="1" fill="hold">
                                          <p:stCondLst>
                                            <p:cond delay="0"/>
                                          </p:stCondLst>
                                        </p:cTn>
                                        <p:tgtEl>
                                          <p:spTgt spid="72"/>
                                        </p:tgtEl>
                                        <p:attrNameLst>
                                          <p:attrName>style.visibility</p:attrName>
                                        </p:attrNameLst>
                                      </p:cBhvr>
                                      <p:to>
                                        <p:strVal val="visible"/>
                                      </p:to>
                                    </p:set>
                                    <p:anim calcmode="lin" valueType="num">
                                      <p:cBhvr>
                                        <p:cTn id="65" dur="500" fill="hold"/>
                                        <p:tgtEl>
                                          <p:spTgt spid="72"/>
                                        </p:tgtEl>
                                        <p:attrNameLst>
                                          <p:attrName>ppt_w</p:attrName>
                                        </p:attrNameLst>
                                      </p:cBhvr>
                                      <p:tavLst>
                                        <p:tav tm="0">
                                          <p:val>
                                            <p:fltVal val="0"/>
                                          </p:val>
                                        </p:tav>
                                        <p:tav tm="100000">
                                          <p:val>
                                            <p:strVal val="#ppt_w"/>
                                          </p:val>
                                        </p:tav>
                                      </p:tavLst>
                                    </p:anim>
                                    <p:anim calcmode="lin" valueType="num">
                                      <p:cBhvr>
                                        <p:cTn id="66" dur="500" fill="hold"/>
                                        <p:tgtEl>
                                          <p:spTgt spid="72"/>
                                        </p:tgtEl>
                                        <p:attrNameLst>
                                          <p:attrName>ppt_h</p:attrName>
                                        </p:attrNameLst>
                                      </p:cBhvr>
                                      <p:tavLst>
                                        <p:tav tm="0">
                                          <p:val>
                                            <p:strVal val="#ppt_h"/>
                                          </p:val>
                                        </p:tav>
                                        <p:tav tm="100000">
                                          <p:val>
                                            <p:strVal val="#ppt_h"/>
                                          </p:val>
                                        </p:tav>
                                      </p:tavLst>
                                    </p:anim>
                                  </p:childTnLst>
                                </p:cTn>
                              </p:par>
                            </p:childTnLst>
                          </p:cTn>
                        </p:par>
                        <p:par>
                          <p:cTn id="67" fill="hold">
                            <p:stCondLst>
                              <p:cond delay="9600"/>
                            </p:stCondLst>
                            <p:childTnLst>
                              <p:par>
                                <p:cTn id="68" presetID="10" presetClass="entr" presetSubtype="0" fill="hold" grpId="0"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1500"/>
                                        <p:tgtEl>
                                          <p:spTgt spid="71"/>
                                        </p:tgtEl>
                                      </p:cBhvr>
                                    </p:animEffect>
                                  </p:childTnLst>
                                </p:cTn>
                              </p:par>
                              <p:par>
                                <p:cTn id="71" presetID="35" presetClass="path" presetSubtype="0" decel="100000" fill="hold" grpId="1" nodeType="withEffect">
                                  <p:stCondLst>
                                    <p:cond delay="0"/>
                                  </p:stCondLst>
                                  <p:childTnLst>
                                    <p:animMotion origin="layout" path="M -8.33333E-7 2.59259E-6 L 0.05013 2.59259E-6 " pathEditMode="relative" rAng="0" ptsTypes="AA">
                                      <p:cBhvr>
                                        <p:cTn id="72" dur="1500" spd="-100000" fill="hold"/>
                                        <p:tgtEl>
                                          <p:spTgt spid="71"/>
                                        </p:tgtEl>
                                        <p:attrNameLst>
                                          <p:attrName>ppt_x</p:attrName>
                                          <p:attrName>ppt_y</p:attrName>
                                        </p:attrNameLst>
                                      </p:cBhvr>
                                      <p:rCtr x="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P spid="66" grpId="0"/>
      <p:bldP spid="67" grpId="0"/>
      <p:bldP spid="67" grpId="1"/>
      <p:bldP spid="68" grpId="0"/>
      <p:bldP spid="69" grpId="0"/>
      <p:bldP spid="69" grpId="1"/>
      <p:bldP spid="70" grpId="0"/>
      <p:bldP spid="71" grpId="0"/>
      <p:bldP spid="71" grpId="1"/>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flipH="1">
            <a:off x="11015712" y="604459"/>
            <a:ext cx="490488" cy="48959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2614943"/>
            <a:ext cx="3744686" cy="4243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左中括号 21"/>
          <p:cNvSpPr/>
          <p:nvPr/>
        </p:nvSpPr>
        <p:spPr>
          <a:xfrm>
            <a:off x="820074" y="2614943"/>
            <a:ext cx="2924612" cy="3855061"/>
          </a:xfrm>
          <a:prstGeom prst="leftBracket">
            <a:avLst>
              <a:gd name="adj" fmla="val 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47612" y="925458"/>
            <a:ext cx="3585609" cy="5379182"/>
          </a:xfrm>
          <a:prstGeom prst="rect">
            <a:avLst/>
          </a:prstGeom>
        </p:spPr>
      </p:pic>
      <p:grpSp>
        <p:nvGrpSpPr>
          <p:cNvPr id="39" name="组合 38"/>
          <p:cNvGrpSpPr/>
          <p:nvPr/>
        </p:nvGrpSpPr>
        <p:grpSpPr>
          <a:xfrm>
            <a:off x="4287035" y="1706296"/>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flipV="1">
              <a:off x="6409751" y="1740097"/>
              <a:ext cx="615553" cy="2743625"/>
            </a:xfrm>
            <a:prstGeom prst="rect">
              <a:avLst/>
            </a:prstGeom>
            <a:noFill/>
          </p:spPr>
          <p:txBody>
            <a:bodyPr vert="eaVert" wrap="square" rtlCol="0">
              <a:spAutoFit/>
            </a:bodyPr>
            <a:lstStyle/>
            <a:p>
              <a:pPr lvl="0" algn="dist">
                <a:defRPr/>
              </a:pPr>
              <a:r>
                <a:rPr lang="en-US" altLang="zh-CN" sz="2800" b="1" dirty="0" smtClean="0">
                  <a:solidFill>
                    <a:prstClr val="white"/>
                  </a:solidFill>
                  <a:effectLst>
                    <a:outerShdw blurRad="38100" dist="38100" dir="2700000" algn="tl">
                      <a:srgbClr val="000000">
                        <a:alpha val="43137"/>
                      </a:srgbClr>
                    </a:outerShdw>
                  </a:effectLst>
                  <a:cs typeface="+mn-ea"/>
                  <a:sym typeface="+mn-lt"/>
                </a:rPr>
                <a:t>PART</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66" name="文本框 65"/>
          <p:cNvSpPr txBox="1"/>
          <p:nvPr/>
        </p:nvSpPr>
        <p:spPr>
          <a:xfrm>
            <a:off x="6590665" y="3432810"/>
            <a:ext cx="3970655" cy="1753235"/>
          </a:xfrm>
          <a:prstGeom prst="rect">
            <a:avLst/>
          </a:prstGeom>
          <a:noFill/>
        </p:spPr>
        <p:txBody>
          <a:bodyPr wrap="square" rtlCol="0">
            <a:spAutoFit/>
          </a:bodyPr>
          <a:lstStyle/>
          <a:p>
            <a:pPr algn="dist"/>
            <a:r>
              <a:rPr lang="zh-CN" altLang="en-US" sz="5400" dirty="0" smtClean="0">
                <a:solidFill>
                  <a:schemeClr val="accent1"/>
                </a:solidFill>
                <a:cs typeface="+mn-ea"/>
                <a:sym typeface="+mn-lt"/>
              </a:rPr>
              <a:t>存在的问题及自我评价</a:t>
            </a:r>
            <a:endParaRPr lang="zh-CN" altLang="en-US" sz="5400" dirty="0">
              <a:solidFill>
                <a:schemeClr val="accent1"/>
              </a:solidFill>
              <a:cs typeface="+mn-ea"/>
              <a:sym typeface="+mn-lt"/>
            </a:endParaRPr>
          </a:p>
        </p:txBody>
      </p:sp>
      <p:sp>
        <p:nvSpPr>
          <p:cNvPr id="67" name="矩形 66"/>
          <p:cNvSpPr/>
          <p:nvPr/>
        </p:nvSpPr>
        <p:spPr>
          <a:xfrm>
            <a:off x="7807675" y="1706296"/>
            <a:ext cx="1536656" cy="1432700"/>
          </a:xfrm>
          <a:prstGeom prst="rect">
            <a:avLst/>
          </a:prstGeom>
          <a:noFill/>
        </p:spPr>
        <p:txBody>
          <a:bodyPr wrap="square" rtlCol="0">
            <a:spAutoFit/>
          </a:bodyPr>
          <a:lstStyle/>
          <a:p>
            <a:pPr algn="dist">
              <a:lnSpc>
                <a:spcPct val="130000"/>
              </a:lnSpc>
            </a:pPr>
            <a:r>
              <a:rPr lang="en-US" altLang="zh-CN" sz="7200" dirty="0" smtClean="0">
                <a:solidFill>
                  <a:schemeClr val="accent2"/>
                </a:solidFill>
                <a:cs typeface="+mn-ea"/>
                <a:sym typeface="+mn-lt"/>
              </a:rPr>
              <a:t>04</a:t>
            </a:r>
            <a:endParaRPr lang="en-US" altLang="zh-CN" sz="7200" dirty="0">
              <a:solidFill>
                <a:schemeClr val="accent2"/>
              </a:solidFill>
              <a:cs typeface="+mn-ea"/>
              <a:sym typeface="+mn-lt"/>
            </a:endParaRPr>
          </a:p>
        </p:txBody>
      </p:sp>
      <p:sp>
        <p:nvSpPr>
          <p:cNvPr id="19" name="矩形 18"/>
          <p:cNvSpPr/>
          <p:nvPr/>
        </p:nvSpPr>
        <p:spPr>
          <a:xfrm flipH="1">
            <a:off x="10851480" y="680659"/>
            <a:ext cx="490488" cy="4895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ṧḻiḍê"/>
          <p:cNvSpPr/>
          <p:nvPr/>
        </p:nvSpPr>
        <p:spPr bwMode="auto">
          <a:xfrm>
            <a:off x="601900" y="2494596"/>
            <a:ext cx="2937449" cy="2937448"/>
          </a:xfrm>
          <a:custGeom>
            <a:avLst/>
            <a:gdLst>
              <a:gd name="T0" fmla="*/ 12530 w 27240"/>
              <a:gd name="T1" fmla="*/ 602 h 27241"/>
              <a:gd name="T2" fmla="*/ 14710 w 27240"/>
              <a:gd name="T3" fmla="*/ 602 h 27241"/>
              <a:gd name="T4" fmla="*/ 26638 w 27240"/>
              <a:gd name="T5" fmla="*/ 12531 h 27241"/>
              <a:gd name="T6" fmla="*/ 26638 w 27240"/>
              <a:gd name="T7" fmla="*/ 14710 h 27241"/>
              <a:gd name="T8" fmla="*/ 14710 w 27240"/>
              <a:gd name="T9" fmla="*/ 26639 h 27241"/>
              <a:gd name="T10" fmla="*/ 12530 w 27240"/>
              <a:gd name="T11" fmla="*/ 26639 h 27241"/>
              <a:gd name="T12" fmla="*/ 601 w 27240"/>
              <a:gd name="T13" fmla="*/ 14710 h 27241"/>
              <a:gd name="T14" fmla="*/ 601 w 27240"/>
              <a:gd name="T15" fmla="*/ 12531 h 27241"/>
              <a:gd name="T16" fmla="*/ 12530 w 27240"/>
              <a:gd name="T17" fmla="*/ 602 h 27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0" h="27241">
                <a:moveTo>
                  <a:pt x="12530" y="602"/>
                </a:moveTo>
                <a:cubicBezTo>
                  <a:pt x="13132" y="0"/>
                  <a:pt x="14108" y="0"/>
                  <a:pt x="14710" y="602"/>
                </a:cubicBezTo>
                <a:lnTo>
                  <a:pt x="26638" y="12531"/>
                </a:lnTo>
                <a:cubicBezTo>
                  <a:pt x="27240" y="13132"/>
                  <a:pt x="27240" y="14108"/>
                  <a:pt x="26638" y="14710"/>
                </a:cubicBezTo>
                <a:lnTo>
                  <a:pt x="14710" y="26639"/>
                </a:lnTo>
                <a:cubicBezTo>
                  <a:pt x="14108" y="27241"/>
                  <a:pt x="13132" y="27241"/>
                  <a:pt x="12530" y="26639"/>
                </a:cubicBezTo>
                <a:lnTo>
                  <a:pt x="601" y="14710"/>
                </a:lnTo>
                <a:cubicBezTo>
                  <a:pt x="0" y="14108"/>
                  <a:pt x="0" y="13132"/>
                  <a:pt x="601" y="12531"/>
                </a:cubicBezTo>
                <a:lnTo>
                  <a:pt x="12530" y="602"/>
                </a:lnTo>
                <a:close/>
              </a:path>
            </a:pathLst>
          </a:custGeom>
          <a:gradFill flip="none" rotWithShape="1">
            <a:gsLst>
              <a:gs pos="43000">
                <a:schemeClr val="accent1"/>
              </a:gs>
              <a:gs pos="100000">
                <a:schemeClr val="accent1">
                  <a:alpha val="0"/>
                </a:schemeClr>
              </a:gs>
            </a:gsLst>
            <a:lin ang="5400000" scaled="1"/>
            <a:tileRect/>
          </a:gradFill>
          <a:ln>
            <a:noFill/>
          </a:ln>
        </p:spPr>
        <p:txBody>
          <a:bodyPr/>
          <a:lstStyle/>
          <a:p>
            <a:pPr defTabSz="687705"/>
            <a:endParaRPr lang="zh-CN" altLang="en-US" sz="1050" dirty="0">
              <a:solidFill>
                <a:schemeClr val="tx1">
                  <a:lumMod val="75000"/>
                  <a:lumOff val="25000"/>
                </a:schemeClr>
              </a:solidFill>
              <a:cs typeface="+mn-ea"/>
              <a:sym typeface="+mn-lt"/>
            </a:endParaRPr>
          </a:p>
        </p:txBody>
      </p:sp>
      <p:grpSp>
        <p:nvGrpSpPr>
          <p:cNvPr id="6" name="组合 5"/>
          <p:cNvGrpSpPr/>
          <p:nvPr/>
        </p:nvGrpSpPr>
        <p:grpSpPr>
          <a:xfrm>
            <a:off x="4170950" y="2339895"/>
            <a:ext cx="2181728" cy="3473792"/>
            <a:chOff x="4491790" y="2116259"/>
            <a:chExt cx="2181728" cy="3473792"/>
          </a:xfrm>
        </p:grpSpPr>
        <p:grpSp>
          <p:nvGrpSpPr>
            <p:cNvPr id="7" name="组合 6"/>
            <p:cNvGrpSpPr/>
            <p:nvPr/>
          </p:nvGrpSpPr>
          <p:grpSpPr>
            <a:xfrm>
              <a:off x="4893909" y="2116259"/>
              <a:ext cx="1377490" cy="1377490"/>
              <a:chOff x="8760584" y="1855034"/>
              <a:chExt cx="2161944" cy="2161944"/>
            </a:xfrm>
          </p:grpSpPr>
          <p:sp>
            <p:nvSpPr>
              <p:cNvPr id="11" name="îṧḻiḍê"/>
              <p:cNvSpPr/>
              <p:nvPr/>
            </p:nvSpPr>
            <p:spPr bwMode="auto">
              <a:xfrm>
                <a:off x="8760584" y="1855034"/>
                <a:ext cx="2161944" cy="2161944"/>
              </a:xfrm>
              <a:custGeom>
                <a:avLst/>
                <a:gdLst>
                  <a:gd name="T0" fmla="*/ 12530 w 27240"/>
                  <a:gd name="T1" fmla="*/ 602 h 27241"/>
                  <a:gd name="T2" fmla="*/ 14710 w 27240"/>
                  <a:gd name="T3" fmla="*/ 602 h 27241"/>
                  <a:gd name="T4" fmla="*/ 26638 w 27240"/>
                  <a:gd name="T5" fmla="*/ 12531 h 27241"/>
                  <a:gd name="T6" fmla="*/ 26638 w 27240"/>
                  <a:gd name="T7" fmla="*/ 14710 h 27241"/>
                  <a:gd name="T8" fmla="*/ 14710 w 27240"/>
                  <a:gd name="T9" fmla="*/ 26639 h 27241"/>
                  <a:gd name="T10" fmla="*/ 12530 w 27240"/>
                  <a:gd name="T11" fmla="*/ 26639 h 27241"/>
                  <a:gd name="T12" fmla="*/ 601 w 27240"/>
                  <a:gd name="T13" fmla="*/ 14710 h 27241"/>
                  <a:gd name="T14" fmla="*/ 601 w 27240"/>
                  <a:gd name="T15" fmla="*/ 12531 h 27241"/>
                  <a:gd name="T16" fmla="*/ 12530 w 27240"/>
                  <a:gd name="T17" fmla="*/ 602 h 27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0" h="27241">
                    <a:moveTo>
                      <a:pt x="12530" y="602"/>
                    </a:moveTo>
                    <a:cubicBezTo>
                      <a:pt x="13132" y="0"/>
                      <a:pt x="14108" y="0"/>
                      <a:pt x="14710" y="602"/>
                    </a:cubicBezTo>
                    <a:lnTo>
                      <a:pt x="26638" y="12531"/>
                    </a:lnTo>
                    <a:cubicBezTo>
                      <a:pt x="27240" y="13132"/>
                      <a:pt x="27240" y="14108"/>
                      <a:pt x="26638" y="14710"/>
                    </a:cubicBezTo>
                    <a:lnTo>
                      <a:pt x="14710" y="26639"/>
                    </a:lnTo>
                    <a:cubicBezTo>
                      <a:pt x="14108" y="27241"/>
                      <a:pt x="13132" y="27241"/>
                      <a:pt x="12530" y="26639"/>
                    </a:cubicBezTo>
                    <a:lnTo>
                      <a:pt x="601" y="14710"/>
                    </a:lnTo>
                    <a:cubicBezTo>
                      <a:pt x="0" y="14108"/>
                      <a:pt x="0" y="13132"/>
                      <a:pt x="601" y="12531"/>
                    </a:cubicBezTo>
                    <a:lnTo>
                      <a:pt x="12530" y="602"/>
                    </a:lnTo>
                    <a:close/>
                  </a:path>
                </a:pathLst>
              </a:custGeom>
              <a:solidFill>
                <a:schemeClr val="accent2"/>
              </a:solidFill>
              <a:ln>
                <a:noFill/>
              </a:ln>
            </p:spPr>
            <p:txBody>
              <a:bodyPr/>
              <a:lstStyle/>
              <a:p>
                <a:pPr defTabSz="687705"/>
                <a:endParaRPr lang="zh-CN" altLang="en-US" sz="1100" dirty="0">
                  <a:solidFill>
                    <a:schemeClr val="tx1">
                      <a:lumMod val="75000"/>
                      <a:lumOff val="25000"/>
                    </a:schemeClr>
                  </a:solidFill>
                  <a:cs typeface="+mn-ea"/>
                  <a:sym typeface="+mn-lt"/>
                </a:endParaRPr>
              </a:p>
            </p:txBody>
          </p:sp>
          <p:sp>
            <p:nvSpPr>
              <p:cNvPr id="13" name="图标"/>
              <p:cNvSpPr/>
              <p:nvPr/>
            </p:nvSpPr>
            <p:spPr>
              <a:xfrm>
                <a:off x="9454295" y="2534165"/>
                <a:ext cx="774522" cy="803682"/>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ysClr val="window" lastClr="FFFFFF"/>
              </a:solidFill>
              <a:ln w="12700" cap="flat" cmpd="sng" algn="ctr">
                <a:noFill/>
                <a:prstDash val="solid"/>
                <a:miter lim="800000"/>
              </a:ln>
              <a:effectLst>
                <a:outerShdw blurRad="762000" dist="254000" dir="5400000" algn="t" rotWithShape="0">
                  <a:prstClr val="black">
                    <a:alpha val="40000"/>
                  </a:prstClr>
                </a:outerShdw>
              </a:effectLst>
            </p:spPr>
            <p:txBody>
              <a:bodyPr rot="0" spcFirstLastPara="0" vertOverflow="overflow" horzOverflow="overflow" vert="horz" wrap="square" lIns="51614" tIns="25807" rIns="203204" bIns="25807"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defTabSz="516255">
                  <a:defRPr/>
                </a:pPr>
                <a:endParaRPr lang="zh-CN" altLang="en-US" sz="1100" b="1" dirty="0">
                  <a:solidFill>
                    <a:schemeClr val="tx1">
                      <a:lumMod val="75000"/>
                      <a:lumOff val="25000"/>
                    </a:schemeClr>
                  </a:solidFill>
                  <a:cs typeface="+mn-ea"/>
                  <a:sym typeface="+mn-lt"/>
                </a:endParaRPr>
              </a:p>
            </p:txBody>
          </p:sp>
        </p:grpSp>
        <p:grpSp>
          <p:nvGrpSpPr>
            <p:cNvPr id="8" name="组合 7"/>
            <p:cNvGrpSpPr/>
            <p:nvPr/>
          </p:nvGrpSpPr>
          <p:grpSpPr>
            <a:xfrm>
              <a:off x="4491790" y="3663670"/>
              <a:ext cx="2181728" cy="1926381"/>
              <a:chOff x="8414666" y="4355860"/>
              <a:chExt cx="2890235" cy="2272242"/>
            </a:xfrm>
          </p:grpSpPr>
          <p:sp>
            <p:nvSpPr>
              <p:cNvPr id="9" name="文本框 8"/>
              <p:cNvSpPr txBox="1"/>
              <p:nvPr/>
            </p:nvSpPr>
            <p:spPr>
              <a:xfrm>
                <a:off x="8414666" y="5115856"/>
                <a:ext cx="2890235" cy="1512246"/>
              </a:xfrm>
              <a:prstGeom prst="rect">
                <a:avLst/>
              </a:prstGeom>
              <a:noFill/>
            </p:spPr>
            <p:txBody>
              <a:bodyPr wrap="square" lIns="0" tIns="0" rIns="0" bIns="0" rtlCol="0">
                <a:spAutoFit/>
              </a:bodyPr>
              <a:lstStyle/>
              <a:p>
                <a:pPr algn="l">
                  <a:lnSpc>
                    <a:spcPts val="2000"/>
                  </a:lnSpc>
                  <a:spcBef>
                    <a:spcPts val="0"/>
                  </a:spcBef>
                  <a:spcAft>
                    <a:spcPts val="0"/>
                  </a:spcAft>
                </a:pPr>
                <a:r>
                  <a:rPr lang="zh-CN" altLang="en-US" sz="1600" spc="160">
                    <a:solidFill>
                      <a:schemeClr val="tx1">
                        <a:lumMod val="75000"/>
                        <a:lumOff val="25000"/>
                      </a:schemeClr>
                    </a:solidFill>
                    <a:uFillTx/>
                    <a:latin typeface="思源黑体 CN Normal" panose="020B0400000000000000" charset="-122"/>
                    <a:ea typeface="思源黑体 CN Normal" panose="020B0400000000000000" charset="-122"/>
                    <a:cs typeface="思源黑体 CN Normal" panose="020B0400000000000000" charset="-122"/>
                    <a:sym typeface="+mn-ea"/>
                  </a:rPr>
                  <a:t>软件仅兼容Android手机，这使得仅拥有IOS系统手机的学生无法使用该APP，受众范围有一定局限性。</a:t>
                </a:r>
                <a:endPar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矩形: 圆角 9"/>
              <p:cNvSpPr/>
              <p:nvPr/>
            </p:nvSpPr>
            <p:spPr>
              <a:xfrm>
                <a:off x="8779784" y="4355860"/>
                <a:ext cx="2159999" cy="540000"/>
              </a:xfrm>
              <a:prstGeom prst="roundRect">
                <a:avLst>
                  <a:gd name="adj" fmla="val 50000"/>
                </a:avLst>
              </a:prstGeom>
              <a:solidFill>
                <a:schemeClr val="accent2"/>
              </a:solidFill>
              <a:ln w="12700" cap="flat" cmpd="sng" algn="ctr">
                <a:noFill/>
                <a:prstDash val="solid"/>
                <a:miter lim="800000"/>
              </a:ln>
              <a:effectLst/>
            </p:spPr>
            <p:txBody>
              <a:bodyPr rtlCol="0" anchor="ctr"/>
              <a:lstStyle/>
              <a:p>
                <a:pPr marL="0" marR="0" lvl="0" indent="0" algn="ctr" defTabSz="25781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chemeClr val="bg1"/>
                    </a:solidFill>
                    <a:effectLst/>
                    <a:uLnTx/>
                    <a:uFillTx/>
                    <a:cs typeface="+mn-ea"/>
                    <a:sym typeface="+mn-lt"/>
                  </a:rPr>
                  <a:t>1</a:t>
                </a:r>
                <a:endParaRPr kumimoji="0" lang="en-US" altLang="zh-CN" sz="2000" b="1" i="0" u="none" strike="noStrike" kern="0" cap="none" spc="0" normalizeH="0" baseline="0" noProof="0" dirty="0">
                  <a:ln>
                    <a:noFill/>
                  </a:ln>
                  <a:solidFill>
                    <a:schemeClr val="bg1"/>
                  </a:solidFill>
                  <a:effectLst/>
                  <a:uLnTx/>
                  <a:uFillTx/>
                  <a:cs typeface="+mn-ea"/>
                  <a:sym typeface="+mn-lt"/>
                </a:endParaRPr>
              </a:p>
            </p:txBody>
          </p:sp>
        </p:grpSp>
      </p:grpSp>
      <p:grpSp>
        <p:nvGrpSpPr>
          <p:cNvPr id="14" name="组合 13"/>
          <p:cNvGrpSpPr/>
          <p:nvPr/>
        </p:nvGrpSpPr>
        <p:grpSpPr>
          <a:xfrm>
            <a:off x="6721646" y="2339895"/>
            <a:ext cx="2101515" cy="2979762"/>
            <a:chOff x="7058526" y="2116259"/>
            <a:chExt cx="2101515" cy="2979762"/>
          </a:xfrm>
        </p:grpSpPr>
        <p:grpSp>
          <p:nvGrpSpPr>
            <p:cNvPr id="15" name="组合 14"/>
            <p:cNvGrpSpPr/>
            <p:nvPr/>
          </p:nvGrpSpPr>
          <p:grpSpPr>
            <a:xfrm>
              <a:off x="7420538" y="2116259"/>
              <a:ext cx="1377490" cy="1377490"/>
              <a:chOff x="12719970" y="1855034"/>
              <a:chExt cx="2161944" cy="2161944"/>
            </a:xfrm>
          </p:grpSpPr>
          <p:sp>
            <p:nvSpPr>
              <p:cNvPr id="19" name="îṥḻîḓê"/>
              <p:cNvSpPr/>
              <p:nvPr/>
            </p:nvSpPr>
            <p:spPr bwMode="auto">
              <a:xfrm>
                <a:off x="12719970" y="1855034"/>
                <a:ext cx="2161944" cy="2161944"/>
              </a:xfrm>
              <a:custGeom>
                <a:avLst/>
                <a:gdLst>
                  <a:gd name="T0" fmla="*/ 12530 w 27240"/>
                  <a:gd name="T1" fmla="*/ 602 h 27241"/>
                  <a:gd name="T2" fmla="*/ 14710 w 27240"/>
                  <a:gd name="T3" fmla="*/ 602 h 27241"/>
                  <a:gd name="T4" fmla="*/ 26638 w 27240"/>
                  <a:gd name="T5" fmla="*/ 12531 h 27241"/>
                  <a:gd name="T6" fmla="*/ 26638 w 27240"/>
                  <a:gd name="T7" fmla="*/ 14710 h 27241"/>
                  <a:gd name="T8" fmla="*/ 14710 w 27240"/>
                  <a:gd name="T9" fmla="*/ 26639 h 27241"/>
                  <a:gd name="T10" fmla="*/ 12530 w 27240"/>
                  <a:gd name="T11" fmla="*/ 26639 h 27241"/>
                  <a:gd name="T12" fmla="*/ 601 w 27240"/>
                  <a:gd name="T13" fmla="*/ 14710 h 27241"/>
                  <a:gd name="T14" fmla="*/ 601 w 27240"/>
                  <a:gd name="T15" fmla="*/ 12531 h 27241"/>
                  <a:gd name="T16" fmla="*/ 12530 w 27240"/>
                  <a:gd name="T17" fmla="*/ 602 h 27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0" h="27241">
                    <a:moveTo>
                      <a:pt x="12530" y="602"/>
                    </a:moveTo>
                    <a:cubicBezTo>
                      <a:pt x="13132" y="0"/>
                      <a:pt x="14108" y="0"/>
                      <a:pt x="14710" y="602"/>
                    </a:cubicBezTo>
                    <a:lnTo>
                      <a:pt x="26638" y="12531"/>
                    </a:lnTo>
                    <a:cubicBezTo>
                      <a:pt x="27240" y="13132"/>
                      <a:pt x="27240" y="14108"/>
                      <a:pt x="26638" y="14710"/>
                    </a:cubicBezTo>
                    <a:lnTo>
                      <a:pt x="14710" y="26639"/>
                    </a:lnTo>
                    <a:cubicBezTo>
                      <a:pt x="14108" y="27241"/>
                      <a:pt x="13132" y="27241"/>
                      <a:pt x="12530" y="26639"/>
                    </a:cubicBezTo>
                    <a:lnTo>
                      <a:pt x="601" y="14710"/>
                    </a:lnTo>
                    <a:cubicBezTo>
                      <a:pt x="0" y="14108"/>
                      <a:pt x="0" y="13132"/>
                      <a:pt x="601" y="12531"/>
                    </a:cubicBezTo>
                    <a:lnTo>
                      <a:pt x="12530" y="602"/>
                    </a:lnTo>
                    <a:close/>
                  </a:path>
                </a:pathLst>
              </a:custGeom>
              <a:solidFill>
                <a:schemeClr val="accent1"/>
              </a:solidFill>
              <a:ln>
                <a:noFill/>
              </a:ln>
            </p:spPr>
            <p:txBody>
              <a:bodyPr/>
              <a:lstStyle/>
              <a:p>
                <a:pPr marL="0" marR="0" lvl="0" indent="0" defTabSz="687705"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0" name="íśḷiḍé"/>
              <p:cNvSpPr/>
              <p:nvPr/>
            </p:nvSpPr>
            <p:spPr>
              <a:xfrm>
                <a:off x="13401303" y="2568801"/>
                <a:ext cx="799278" cy="73441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ysClr val="window" lastClr="FFFFFF"/>
              </a:solidFill>
              <a:ln>
                <a:noFill/>
              </a:ln>
            </p:spPr>
            <p:txBody>
              <a:bodyPr wrap="square" lIns="51614" tIns="25807" rIns="51614" bIns="25807"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515620" rtl="0" eaLnBrk="1" fontAlgn="auto" latinLnBrk="0" hangingPunct="1">
                  <a:lnSpc>
                    <a:spcPct val="100000"/>
                  </a:lnSpc>
                  <a:spcBef>
                    <a:spcPts val="0"/>
                  </a:spcBef>
                  <a:spcAft>
                    <a:spcPts val="0"/>
                  </a:spcAft>
                  <a:buClrTx/>
                  <a:buSzTx/>
                  <a:buFontTx/>
                  <a:buNone/>
                  <a:defRPr/>
                </a:pPr>
                <a:endParaRPr kumimoji="0" sz="11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16" name="组合 15"/>
            <p:cNvGrpSpPr/>
            <p:nvPr/>
          </p:nvGrpSpPr>
          <p:grpSpPr>
            <a:xfrm>
              <a:off x="7058526" y="3663670"/>
              <a:ext cx="2101515" cy="1432351"/>
              <a:chOff x="8534733" y="4355860"/>
              <a:chExt cx="2783974" cy="1689514"/>
            </a:xfrm>
          </p:grpSpPr>
          <p:sp>
            <p:nvSpPr>
              <p:cNvPr id="17" name="文本框 16"/>
              <p:cNvSpPr txBox="1"/>
              <p:nvPr/>
            </p:nvSpPr>
            <p:spPr>
              <a:xfrm>
                <a:off x="8534733" y="5138326"/>
                <a:ext cx="2783974" cy="907048"/>
              </a:xfrm>
              <a:prstGeom prst="rect">
                <a:avLst/>
              </a:prstGeom>
              <a:noFill/>
            </p:spPr>
            <p:txBody>
              <a:bodyPr wrap="square" lIns="0" tIns="0" rIns="0" bIns="0" rtlCol="0">
                <a:spAutoFit/>
              </a:bodyPr>
              <a:lstStyle/>
              <a:p>
                <a:pPr algn="l">
                  <a:lnSpc>
                    <a:spcPts val="2000"/>
                  </a:lnSpc>
                  <a:spcBef>
                    <a:spcPts val="0"/>
                  </a:spcBef>
                  <a:spcAft>
                    <a:spcPts val="0"/>
                  </a:spcAft>
                </a:pPr>
                <a:r>
                  <a:rPr lang="zh-CN" altLang="en-US" sz="1600" spc="160">
                    <a:solidFill>
                      <a:schemeClr val="tx1">
                        <a:lumMod val="75000"/>
                        <a:lumOff val="25000"/>
                      </a:schemeClr>
                    </a:solidFill>
                    <a:uFillTx/>
                    <a:latin typeface="思源黑体 CN Normal" panose="020B0400000000000000" charset="-122"/>
                    <a:ea typeface="思源黑体 CN Normal" panose="020B0400000000000000" charset="-122"/>
                    <a:cs typeface="思源黑体 CN Normal" panose="020B0400000000000000" charset="-122"/>
                    <a:sym typeface="+mn-ea"/>
                  </a:rPr>
                  <a:t>目前APP处于开发中，运行的稳定性还存在</a:t>
                </a:r>
                <a:endParaRPr lang="zh-CN" altLang="en-US" sz="1600" spc="160">
                  <a:solidFill>
                    <a:schemeClr val="tx1">
                      <a:lumMod val="75000"/>
                      <a:lumOff val="25000"/>
                    </a:schemeClr>
                  </a:solidFill>
                  <a:uFillTx/>
                  <a:latin typeface="思源黑体 CN Normal" panose="020B0400000000000000" charset="-122"/>
                  <a:ea typeface="思源黑体 CN Normal" panose="020B0400000000000000" charset="-122"/>
                  <a:cs typeface="思源黑体 CN Normal" panose="020B0400000000000000" charset="-122"/>
                  <a:sym typeface="+mn-ea"/>
                </a:endParaRPr>
              </a:p>
              <a:p>
                <a:pPr algn="l">
                  <a:lnSpc>
                    <a:spcPts val="2000"/>
                  </a:lnSpc>
                  <a:spcBef>
                    <a:spcPts val="0"/>
                  </a:spcBef>
                  <a:spcAft>
                    <a:spcPts val="0"/>
                  </a:spcAft>
                </a:pPr>
                <a:r>
                  <a:rPr lang="zh-CN" altLang="en-US" sz="1600" spc="160">
                    <a:solidFill>
                      <a:schemeClr val="tx1">
                        <a:lumMod val="75000"/>
                        <a:lumOff val="25000"/>
                      </a:schemeClr>
                    </a:solidFill>
                    <a:uFillTx/>
                    <a:latin typeface="思源黑体 CN Normal" panose="020B0400000000000000" charset="-122"/>
                    <a:ea typeface="思源黑体 CN Normal" panose="020B0400000000000000" charset="-122"/>
                    <a:cs typeface="思源黑体 CN Normal" panose="020B0400000000000000" charset="-122"/>
                    <a:sym typeface="+mn-ea"/>
                  </a:rPr>
                  <a:t>些问题。</a:t>
                </a:r>
                <a:endParaRPr kumimoji="0" lang="zh-CN" altLang="en-US" sz="1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8" name="矩形: 圆角 17"/>
              <p:cNvSpPr/>
              <p:nvPr/>
            </p:nvSpPr>
            <p:spPr>
              <a:xfrm>
                <a:off x="8846720" y="4355860"/>
                <a:ext cx="2160000" cy="540000"/>
              </a:xfrm>
              <a:prstGeom prst="roundRect">
                <a:avLst>
                  <a:gd name="adj" fmla="val 50000"/>
                </a:avLst>
              </a:prstGeom>
              <a:solidFill>
                <a:schemeClr val="accent1"/>
              </a:solidFill>
              <a:ln w="12700" cap="flat" cmpd="sng" algn="ctr">
                <a:noFill/>
                <a:prstDash val="solid"/>
                <a:miter lim="800000"/>
              </a:ln>
              <a:effectLst/>
            </p:spPr>
            <p:txBody>
              <a:bodyPr rtlCol="0" anchor="ctr"/>
              <a:lstStyle/>
              <a:p>
                <a:pPr marL="0" marR="0" lvl="0" indent="0" algn="ctr" defTabSz="25781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chemeClr val="bg1"/>
                    </a:solidFill>
                    <a:effectLst/>
                    <a:uLnTx/>
                    <a:uFillTx/>
                    <a:cs typeface="+mn-ea"/>
                    <a:sym typeface="+mn-lt"/>
                  </a:rPr>
                  <a:t>2</a:t>
                </a:r>
                <a:endParaRPr kumimoji="0" lang="en-US" altLang="zh-CN" sz="2000" b="1" i="0" u="none" strike="noStrike" kern="0" cap="none" spc="0" normalizeH="0" baseline="0" noProof="0" dirty="0">
                  <a:ln>
                    <a:noFill/>
                  </a:ln>
                  <a:solidFill>
                    <a:schemeClr val="bg1"/>
                  </a:solidFill>
                  <a:effectLst/>
                  <a:uLnTx/>
                  <a:uFillTx/>
                  <a:cs typeface="+mn-ea"/>
                  <a:sym typeface="+mn-lt"/>
                </a:endParaRPr>
              </a:p>
            </p:txBody>
          </p:sp>
        </p:grpSp>
      </p:grpSp>
      <p:grpSp>
        <p:nvGrpSpPr>
          <p:cNvPr id="21" name="组合 20"/>
          <p:cNvGrpSpPr/>
          <p:nvPr/>
        </p:nvGrpSpPr>
        <p:grpSpPr>
          <a:xfrm>
            <a:off x="9192129" y="2339895"/>
            <a:ext cx="2213812" cy="3981158"/>
            <a:chOff x="9512969" y="2116259"/>
            <a:chExt cx="2213812" cy="3981158"/>
          </a:xfrm>
        </p:grpSpPr>
        <p:sp>
          <p:nvSpPr>
            <p:cNvPr id="26" name="išlíďé"/>
            <p:cNvSpPr/>
            <p:nvPr/>
          </p:nvSpPr>
          <p:spPr bwMode="auto">
            <a:xfrm>
              <a:off x="9931130" y="2116259"/>
              <a:ext cx="1377490" cy="1377490"/>
            </a:xfrm>
            <a:custGeom>
              <a:avLst/>
              <a:gdLst>
                <a:gd name="T0" fmla="*/ 12530 w 27240"/>
                <a:gd name="T1" fmla="*/ 602 h 27241"/>
                <a:gd name="T2" fmla="*/ 14710 w 27240"/>
                <a:gd name="T3" fmla="*/ 602 h 27241"/>
                <a:gd name="T4" fmla="*/ 26638 w 27240"/>
                <a:gd name="T5" fmla="*/ 12531 h 27241"/>
                <a:gd name="T6" fmla="*/ 26638 w 27240"/>
                <a:gd name="T7" fmla="*/ 14710 h 27241"/>
                <a:gd name="T8" fmla="*/ 14710 w 27240"/>
                <a:gd name="T9" fmla="*/ 26639 h 27241"/>
                <a:gd name="T10" fmla="*/ 12530 w 27240"/>
                <a:gd name="T11" fmla="*/ 26639 h 27241"/>
                <a:gd name="T12" fmla="*/ 601 w 27240"/>
                <a:gd name="T13" fmla="*/ 14710 h 27241"/>
                <a:gd name="T14" fmla="*/ 601 w 27240"/>
                <a:gd name="T15" fmla="*/ 12531 h 27241"/>
                <a:gd name="T16" fmla="*/ 12530 w 27240"/>
                <a:gd name="T17" fmla="*/ 602 h 27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40" h="27241">
                  <a:moveTo>
                    <a:pt x="12530" y="602"/>
                  </a:moveTo>
                  <a:cubicBezTo>
                    <a:pt x="13132" y="0"/>
                    <a:pt x="14108" y="0"/>
                    <a:pt x="14710" y="602"/>
                  </a:cubicBezTo>
                  <a:lnTo>
                    <a:pt x="26638" y="12531"/>
                  </a:lnTo>
                  <a:cubicBezTo>
                    <a:pt x="27240" y="13132"/>
                    <a:pt x="27240" y="14108"/>
                    <a:pt x="26638" y="14710"/>
                  </a:cubicBezTo>
                  <a:lnTo>
                    <a:pt x="14710" y="26639"/>
                  </a:lnTo>
                  <a:cubicBezTo>
                    <a:pt x="14108" y="27241"/>
                    <a:pt x="13132" y="27241"/>
                    <a:pt x="12530" y="26639"/>
                  </a:cubicBezTo>
                  <a:lnTo>
                    <a:pt x="601" y="14710"/>
                  </a:lnTo>
                  <a:cubicBezTo>
                    <a:pt x="0" y="14108"/>
                    <a:pt x="0" y="13132"/>
                    <a:pt x="601" y="12531"/>
                  </a:cubicBezTo>
                  <a:lnTo>
                    <a:pt x="12530" y="602"/>
                  </a:lnTo>
                  <a:close/>
                </a:path>
              </a:pathLst>
            </a:custGeom>
            <a:solidFill>
              <a:schemeClr val="accent2"/>
            </a:solidFill>
            <a:ln>
              <a:noFill/>
            </a:ln>
          </p:spPr>
          <p:txBody>
            <a:bodyPr/>
            <a:lstStyle/>
            <a:p>
              <a:pPr defTabSz="687705"/>
              <a:endParaRPr lang="zh-CN" altLang="en-US" sz="1100" dirty="0">
                <a:solidFill>
                  <a:schemeClr val="tx1">
                    <a:lumMod val="75000"/>
                    <a:lumOff val="25000"/>
                  </a:schemeClr>
                </a:solidFill>
                <a:cs typeface="+mn-ea"/>
                <a:sym typeface="+mn-lt"/>
              </a:endParaRPr>
            </a:p>
          </p:txBody>
        </p:sp>
        <p:grpSp>
          <p:nvGrpSpPr>
            <p:cNvPr id="23" name="组合 22"/>
            <p:cNvGrpSpPr/>
            <p:nvPr/>
          </p:nvGrpSpPr>
          <p:grpSpPr>
            <a:xfrm>
              <a:off x="9512969" y="3663670"/>
              <a:ext cx="2213812" cy="2433747"/>
              <a:chOff x="8506030" y="4355860"/>
              <a:chExt cx="2932738" cy="2870700"/>
            </a:xfrm>
          </p:grpSpPr>
          <p:sp>
            <p:nvSpPr>
              <p:cNvPr id="24" name="文本框 23"/>
              <p:cNvSpPr txBox="1"/>
              <p:nvPr/>
            </p:nvSpPr>
            <p:spPr>
              <a:xfrm>
                <a:off x="8506030" y="5048446"/>
                <a:ext cx="2932738" cy="2178114"/>
              </a:xfrm>
              <a:prstGeom prst="rect">
                <a:avLst/>
              </a:prstGeom>
              <a:noFill/>
            </p:spPr>
            <p:txBody>
              <a:bodyPr wrap="square" lIns="0" tIns="0" rIns="0" bIns="0" rtlCol="0">
                <a:spAutoFit/>
              </a:bodyPr>
              <a:lstStyle/>
              <a:p>
                <a:pPr marL="0" marR="0" lvl="0" indent="0" algn="l" defTabSz="257810" eaLnBrk="1" fontAlgn="auto" latinLnBrk="0" hangingPunct="1">
                  <a:lnSpc>
                    <a:spcPct val="150000"/>
                  </a:lnSpc>
                  <a:spcBef>
                    <a:spcPts val="0"/>
                  </a:spcBef>
                  <a:spcAft>
                    <a:spcPts val="0"/>
                  </a:spcAft>
                  <a:buClrTx/>
                  <a:buSzTx/>
                  <a:buFontTx/>
                  <a:buNone/>
                  <a:defRPr/>
                </a:pPr>
                <a:r>
                  <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手机宿舍管理系统只是实现了一些简单的管理</a:t>
                </a:r>
                <a:r>
                  <a:rPr kumimoji="0" lang="en-US" altLang="zh-CN"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a:t>
                </a:r>
                <a:r>
                  <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一些不便在手机上操作的功能</a:t>
                </a:r>
                <a:r>
                  <a:rPr kumimoji="0" lang="en-US" altLang="zh-CN"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a:t>
                </a:r>
                <a:r>
                  <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未能提供</a:t>
                </a:r>
                <a:r>
                  <a:rPr kumimoji="0" lang="en-US" altLang="zh-CN"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a:t>
                </a:r>
                <a:r>
                  <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如</a:t>
                </a:r>
                <a:r>
                  <a:rPr kumimoji="0" lang="en-US" altLang="zh-CN"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a:t>
                </a:r>
                <a:r>
                  <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rPr>
                  <a:t>数据的导入导出</a:t>
                </a:r>
                <a:endParaRPr kumimoji="0" lang="zh-CN" altLang="en-US" sz="1600" i="0" u="none" strike="noStrike" kern="0" cap="none" spc="0" normalizeH="0" baseline="0" noProof="0" dirty="0">
                  <a:ln>
                    <a:noFill/>
                  </a:ln>
                  <a:solidFill>
                    <a:schemeClr val="tx1">
                      <a:lumMod val="75000"/>
                      <a:lumOff val="25000"/>
                    </a:schemeClr>
                  </a:solidFill>
                  <a:effectLst/>
                  <a:uLnTx/>
                  <a:uFillTx/>
                  <a:latin typeface="思源黑体 CN Normal" panose="020B0400000000000000" charset="-122"/>
                  <a:ea typeface="思源黑体 CN Normal" panose="020B0400000000000000" charset="-122"/>
                  <a:cs typeface="思源黑体 CN Normal" panose="020B0400000000000000" charset="-122"/>
                  <a:sym typeface="+mn-lt"/>
                </a:endParaRPr>
              </a:p>
            </p:txBody>
          </p:sp>
          <p:sp>
            <p:nvSpPr>
              <p:cNvPr id="25" name="矩形: 圆角 24"/>
              <p:cNvSpPr/>
              <p:nvPr/>
            </p:nvSpPr>
            <p:spPr>
              <a:xfrm>
                <a:off x="8892399" y="4355860"/>
                <a:ext cx="2160001" cy="540000"/>
              </a:xfrm>
              <a:prstGeom prst="roundRect">
                <a:avLst>
                  <a:gd name="adj" fmla="val 50000"/>
                </a:avLst>
              </a:prstGeom>
              <a:solidFill>
                <a:schemeClr val="accent2"/>
              </a:solidFill>
              <a:ln w="12700" cap="flat" cmpd="sng" algn="ctr">
                <a:noFill/>
                <a:prstDash val="solid"/>
                <a:miter lim="800000"/>
              </a:ln>
              <a:effectLst/>
            </p:spPr>
            <p:txBody>
              <a:bodyPr rtlCol="0" anchor="ctr"/>
              <a:lstStyle/>
              <a:p>
                <a:pPr marL="0" marR="0" lvl="0" indent="0" algn="ctr" defTabSz="257810" eaLnBrk="1" fontAlgn="auto" latinLnBrk="0" hangingPunct="1">
                  <a:lnSpc>
                    <a:spcPct val="100000"/>
                  </a:lnSpc>
                  <a:spcBef>
                    <a:spcPts val="0"/>
                  </a:spcBef>
                  <a:spcAft>
                    <a:spcPts val="0"/>
                  </a:spcAft>
                  <a:buClrTx/>
                  <a:buSzTx/>
                  <a:buFontTx/>
                  <a:buNone/>
                  <a:defRPr/>
                </a:pPr>
                <a:r>
                  <a:rPr kumimoji="0" lang="en-US" altLang="zh-CN" sz="2000" b="1" i="0" u="none" strike="noStrike" kern="0" cap="none" spc="0" normalizeH="0" baseline="0" noProof="0" dirty="0">
                    <a:ln>
                      <a:noFill/>
                    </a:ln>
                    <a:solidFill>
                      <a:schemeClr val="bg1"/>
                    </a:solidFill>
                    <a:effectLst/>
                    <a:uLnTx/>
                    <a:uFillTx/>
                    <a:cs typeface="+mn-ea"/>
                    <a:sym typeface="+mn-lt"/>
                  </a:rPr>
                  <a:t>3</a:t>
                </a:r>
                <a:endParaRPr kumimoji="0" lang="en-US" altLang="zh-CN" sz="2000" b="1" i="0" u="none" strike="noStrike" kern="0" cap="none" spc="0" normalizeH="0" baseline="0" noProof="0" dirty="0">
                  <a:ln>
                    <a:noFill/>
                  </a:ln>
                  <a:solidFill>
                    <a:schemeClr val="bg1"/>
                  </a:solidFill>
                  <a:effectLst/>
                  <a:uLnTx/>
                  <a:uFillTx/>
                  <a:cs typeface="+mn-ea"/>
                  <a:sym typeface="+mn-lt"/>
                </a:endParaRPr>
              </a:p>
            </p:txBody>
          </p:sp>
        </p:grpSp>
      </p:grpSp>
      <p:sp>
        <p:nvSpPr>
          <p:cNvPr id="28" name="图标"/>
          <p:cNvSpPr/>
          <p:nvPr/>
        </p:nvSpPr>
        <p:spPr>
          <a:xfrm>
            <a:off x="10052290" y="2772606"/>
            <a:ext cx="493489" cy="512069"/>
          </a:xfrm>
          <a:custGeom>
            <a:avLst/>
            <a:gdLst>
              <a:gd name="connsiteX0" fmla="*/ 533304 w 585797"/>
              <a:gd name="connsiteY0" fmla="*/ 452325 h 607851"/>
              <a:gd name="connsiteX1" fmla="*/ 568750 w 585797"/>
              <a:gd name="connsiteY1" fmla="*/ 460265 h 607851"/>
              <a:gd name="connsiteX2" fmla="*/ 585772 w 585797"/>
              <a:gd name="connsiteY2" fmla="*/ 480255 h 607851"/>
              <a:gd name="connsiteX3" fmla="*/ 571088 w 585797"/>
              <a:gd name="connsiteY3" fmla="*/ 502112 h 607851"/>
              <a:gd name="connsiteX4" fmla="*/ 273212 w 585797"/>
              <a:gd name="connsiteY4" fmla="*/ 604395 h 607851"/>
              <a:gd name="connsiteX5" fmla="*/ 252917 w 585797"/>
              <a:gd name="connsiteY5" fmla="*/ 607851 h 607851"/>
              <a:gd name="connsiteX6" fmla="*/ 236924 w 585797"/>
              <a:gd name="connsiteY6" fmla="*/ 605703 h 607851"/>
              <a:gd name="connsiteX7" fmla="*/ 16205 w 585797"/>
              <a:gd name="connsiteY7" fmla="*/ 547322 h 607851"/>
              <a:gd name="connsiteX8" fmla="*/ 25 w 585797"/>
              <a:gd name="connsiteY8" fmla="*/ 527239 h 607851"/>
              <a:gd name="connsiteX9" fmla="*/ 14428 w 585797"/>
              <a:gd name="connsiteY9" fmla="*/ 505755 h 607851"/>
              <a:gd name="connsiteX10" fmla="*/ 50716 w 585797"/>
              <a:gd name="connsiteY10" fmla="*/ 492678 h 607851"/>
              <a:gd name="connsiteX11" fmla="*/ 226449 w 585797"/>
              <a:gd name="connsiteY11" fmla="*/ 539196 h 607851"/>
              <a:gd name="connsiteX12" fmla="*/ 252917 w 585797"/>
              <a:gd name="connsiteY12" fmla="*/ 542652 h 607851"/>
              <a:gd name="connsiteX13" fmla="*/ 286492 w 585797"/>
              <a:gd name="connsiteY13" fmla="*/ 537047 h 607851"/>
              <a:gd name="connsiteX14" fmla="*/ 533215 w 585797"/>
              <a:gd name="connsiteY14" fmla="*/ 346476 h 607851"/>
              <a:gd name="connsiteX15" fmla="*/ 568751 w 585797"/>
              <a:gd name="connsiteY15" fmla="*/ 354414 h 607851"/>
              <a:gd name="connsiteX16" fmla="*/ 585772 w 585797"/>
              <a:gd name="connsiteY16" fmla="*/ 374490 h 607851"/>
              <a:gd name="connsiteX17" fmla="*/ 571089 w 585797"/>
              <a:gd name="connsiteY17" fmla="*/ 396248 h 607851"/>
              <a:gd name="connsiteX18" fmla="*/ 273237 w 585797"/>
              <a:gd name="connsiteY18" fmla="*/ 498500 h 607851"/>
              <a:gd name="connsiteX19" fmla="*/ 252944 w 585797"/>
              <a:gd name="connsiteY19" fmla="*/ 501861 h 607851"/>
              <a:gd name="connsiteX20" fmla="*/ 236952 w 585797"/>
              <a:gd name="connsiteY20" fmla="*/ 499807 h 607851"/>
              <a:gd name="connsiteX21" fmla="*/ 16251 w 585797"/>
              <a:gd name="connsiteY21" fmla="*/ 441444 h 607851"/>
              <a:gd name="connsiteX22" fmla="*/ 73 w 585797"/>
              <a:gd name="connsiteY22" fmla="*/ 421367 h 607851"/>
              <a:gd name="connsiteX23" fmla="*/ 14474 w 585797"/>
              <a:gd name="connsiteY23" fmla="*/ 399983 h 607851"/>
              <a:gd name="connsiteX24" fmla="*/ 50759 w 585797"/>
              <a:gd name="connsiteY24" fmla="*/ 386910 h 607851"/>
              <a:gd name="connsiteX25" fmla="*/ 226478 w 585797"/>
              <a:gd name="connsiteY25" fmla="*/ 433413 h 607851"/>
              <a:gd name="connsiteX26" fmla="*/ 252944 w 585797"/>
              <a:gd name="connsiteY26" fmla="*/ 436775 h 607851"/>
              <a:gd name="connsiteX27" fmla="*/ 286517 w 585797"/>
              <a:gd name="connsiteY27" fmla="*/ 431172 h 607851"/>
              <a:gd name="connsiteX28" fmla="*/ 463638 w 585797"/>
              <a:gd name="connsiteY28" fmla="*/ 224963 h 607851"/>
              <a:gd name="connsiteX29" fmla="*/ 568751 w 585797"/>
              <a:gd name="connsiteY29" fmla="*/ 248492 h 607851"/>
              <a:gd name="connsiteX30" fmla="*/ 585772 w 585797"/>
              <a:gd name="connsiteY30" fmla="*/ 268566 h 607851"/>
              <a:gd name="connsiteX31" fmla="*/ 571089 w 585797"/>
              <a:gd name="connsiteY31" fmla="*/ 290321 h 607851"/>
              <a:gd name="connsiteX32" fmla="*/ 273237 w 585797"/>
              <a:gd name="connsiteY32" fmla="*/ 392560 h 607851"/>
              <a:gd name="connsiteX33" fmla="*/ 252944 w 585797"/>
              <a:gd name="connsiteY33" fmla="*/ 396014 h 607851"/>
              <a:gd name="connsiteX34" fmla="*/ 236952 w 585797"/>
              <a:gd name="connsiteY34" fmla="*/ 393960 h 607851"/>
              <a:gd name="connsiteX35" fmla="*/ 16251 w 585797"/>
              <a:gd name="connsiteY35" fmla="*/ 335511 h 607851"/>
              <a:gd name="connsiteX36" fmla="*/ 73 w 585797"/>
              <a:gd name="connsiteY36" fmla="*/ 315437 h 607851"/>
              <a:gd name="connsiteX37" fmla="*/ 14474 w 585797"/>
              <a:gd name="connsiteY37" fmla="*/ 294056 h 607851"/>
              <a:gd name="connsiteX38" fmla="*/ 138011 w 585797"/>
              <a:gd name="connsiteY38" fmla="*/ 249613 h 607851"/>
              <a:gd name="connsiteX39" fmla="*/ 180094 w 585797"/>
              <a:gd name="connsiteY39" fmla="*/ 263618 h 607851"/>
              <a:gd name="connsiteX40" fmla="*/ 181497 w 585797"/>
              <a:gd name="connsiteY40" fmla="*/ 263711 h 607851"/>
              <a:gd name="connsiteX41" fmla="*/ 182806 w 585797"/>
              <a:gd name="connsiteY41" fmla="*/ 263711 h 607851"/>
              <a:gd name="connsiteX42" fmla="*/ 378444 w 585797"/>
              <a:gd name="connsiteY42" fmla="*/ 263711 h 607851"/>
              <a:gd name="connsiteX43" fmla="*/ 463638 w 585797"/>
              <a:gd name="connsiteY43" fmla="*/ 224963 h 607851"/>
              <a:gd name="connsiteX44" fmla="*/ 282669 w 585797"/>
              <a:gd name="connsiteY44" fmla="*/ 0 h 607851"/>
              <a:gd name="connsiteX45" fmla="*/ 376661 w 585797"/>
              <a:gd name="connsiteY45" fmla="*/ 77792 h 607851"/>
              <a:gd name="connsiteX46" fmla="*/ 378438 w 585797"/>
              <a:gd name="connsiteY46" fmla="*/ 77699 h 607851"/>
              <a:gd name="connsiteX47" fmla="*/ 451106 w 585797"/>
              <a:gd name="connsiteY47" fmla="*/ 150354 h 607851"/>
              <a:gd name="connsiteX48" fmla="*/ 378438 w 585797"/>
              <a:gd name="connsiteY48" fmla="*/ 222916 h 607851"/>
              <a:gd name="connsiteX49" fmla="*/ 182785 w 585797"/>
              <a:gd name="connsiteY49" fmla="*/ 222916 h 607851"/>
              <a:gd name="connsiteX50" fmla="*/ 134620 w 585797"/>
              <a:gd name="connsiteY50" fmla="*/ 170806 h 607851"/>
              <a:gd name="connsiteX51" fmla="*/ 186900 w 585797"/>
              <a:gd name="connsiteY51" fmla="*/ 118602 h 607851"/>
              <a:gd name="connsiteX52" fmla="*/ 189893 w 585797"/>
              <a:gd name="connsiteY52" fmla="*/ 118976 h 607851"/>
              <a:gd name="connsiteX53" fmla="*/ 186900 w 585797"/>
              <a:gd name="connsiteY53" fmla="*/ 95629 h 607851"/>
              <a:gd name="connsiteX54" fmla="*/ 282669 w 585797"/>
              <a:gd name="connsiteY54"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5797" h="607851">
                <a:moveTo>
                  <a:pt x="533304" y="452325"/>
                </a:moveTo>
                <a:lnTo>
                  <a:pt x="568750" y="460265"/>
                </a:lnTo>
                <a:cubicBezTo>
                  <a:pt x="578290" y="462413"/>
                  <a:pt x="585210" y="470540"/>
                  <a:pt x="585772" y="480255"/>
                </a:cubicBezTo>
                <a:cubicBezTo>
                  <a:pt x="586239" y="489969"/>
                  <a:pt x="580254" y="498936"/>
                  <a:pt x="571088" y="502112"/>
                </a:cubicBezTo>
                <a:lnTo>
                  <a:pt x="273212" y="604395"/>
                </a:lnTo>
                <a:cubicBezTo>
                  <a:pt x="266665" y="606730"/>
                  <a:pt x="259838" y="607851"/>
                  <a:pt x="252917" y="607851"/>
                </a:cubicBezTo>
                <a:cubicBezTo>
                  <a:pt x="247586" y="607851"/>
                  <a:pt x="242162" y="607104"/>
                  <a:pt x="236924" y="605703"/>
                </a:cubicBezTo>
                <a:lnTo>
                  <a:pt x="16205" y="547322"/>
                </a:lnTo>
                <a:cubicBezTo>
                  <a:pt x="6946" y="544894"/>
                  <a:pt x="399" y="536674"/>
                  <a:pt x="25" y="527239"/>
                </a:cubicBezTo>
                <a:cubicBezTo>
                  <a:pt x="-442" y="517712"/>
                  <a:pt x="5450" y="509025"/>
                  <a:pt x="14428" y="505755"/>
                </a:cubicBezTo>
                <a:lnTo>
                  <a:pt x="50716" y="492678"/>
                </a:lnTo>
                <a:lnTo>
                  <a:pt x="226449" y="539196"/>
                </a:lnTo>
                <a:cubicBezTo>
                  <a:pt x="235147" y="541531"/>
                  <a:pt x="244032" y="542652"/>
                  <a:pt x="252917" y="542652"/>
                </a:cubicBezTo>
                <a:cubicBezTo>
                  <a:pt x="264420" y="542652"/>
                  <a:pt x="275643" y="540784"/>
                  <a:pt x="286492" y="537047"/>
                </a:cubicBezTo>
                <a:close/>
                <a:moveTo>
                  <a:pt x="533215" y="346476"/>
                </a:moveTo>
                <a:lnTo>
                  <a:pt x="568751" y="354414"/>
                </a:lnTo>
                <a:cubicBezTo>
                  <a:pt x="578290" y="356561"/>
                  <a:pt x="585211" y="364779"/>
                  <a:pt x="585772" y="374490"/>
                </a:cubicBezTo>
                <a:cubicBezTo>
                  <a:pt x="586239" y="384202"/>
                  <a:pt x="580254" y="393073"/>
                  <a:pt x="571089" y="396248"/>
                </a:cubicBezTo>
                <a:lnTo>
                  <a:pt x="273237" y="498500"/>
                </a:lnTo>
                <a:cubicBezTo>
                  <a:pt x="266691" y="500741"/>
                  <a:pt x="259864" y="501861"/>
                  <a:pt x="252944" y="501861"/>
                </a:cubicBezTo>
                <a:cubicBezTo>
                  <a:pt x="247613" y="501861"/>
                  <a:pt x="242189" y="501208"/>
                  <a:pt x="236952" y="499807"/>
                </a:cubicBezTo>
                <a:lnTo>
                  <a:pt x="16251" y="441444"/>
                </a:lnTo>
                <a:cubicBezTo>
                  <a:pt x="7087" y="439016"/>
                  <a:pt x="447" y="430892"/>
                  <a:pt x="73" y="421367"/>
                </a:cubicBezTo>
                <a:cubicBezTo>
                  <a:pt x="-301" y="411843"/>
                  <a:pt x="5497" y="403158"/>
                  <a:pt x="14474" y="399983"/>
                </a:cubicBezTo>
                <a:lnTo>
                  <a:pt x="50759" y="386910"/>
                </a:lnTo>
                <a:lnTo>
                  <a:pt x="226478" y="433413"/>
                </a:lnTo>
                <a:cubicBezTo>
                  <a:pt x="235176" y="435655"/>
                  <a:pt x="244060" y="436775"/>
                  <a:pt x="252944" y="436775"/>
                </a:cubicBezTo>
                <a:cubicBezTo>
                  <a:pt x="264446" y="436775"/>
                  <a:pt x="275762" y="434907"/>
                  <a:pt x="286517" y="431172"/>
                </a:cubicBezTo>
                <a:close/>
                <a:moveTo>
                  <a:pt x="463638" y="224963"/>
                </a:moveTo>
                <a:lnTo>
                  <a:pt x="568751" y="248492"/>
                </a:lnTo>
                <a:cubicBezTo>
                  <a:pt x="578290" y="250640"/>
                  <a:pt x="585211" y="258856"/>
                  <a:pt x="585772" y="268566"/>
                </a:cubicBezTo>
                <a:cubicBezTo>
                  <a:pt x="586239" y="278277"/>
                  <a:pt x="580254" y="287147"/>
                  <a:pt x="571089" y="290321"/>
                </a:cubicBezTo>
                <a:lnTo>
                  <a:pt x="273237" y="392560"/>
                </a:lnTo>
                <a:cubicBezTo>
                  <a:pt x="266691" y="394894"/>
                  <a:pt x="259864" y="396014"/>
                  <a:pt x="252944" y="396014"/>
                </a:cubicBezTo>
                <a:cubicBezTo>
                  <a:pt x="247613" y="396014"/>
                  <a:pt x="242189" y="395267"/>
                  <a:pt x="236952" y="393960"/>
                </a:cubicBezTo>
                <a:lnTo>
                  <a:pt x="16251" y="335511"/>
                </a:lnTo>
                <a:cubicBezTo>
                  <a:pt x="7087" y="333084"/>
                  <a:pt x="447" y="324961"/>
                  <a:pt x="73" y="315437"/>
                </a:cubicBezTo>
                <a:cubicBezTo>
                  <a:pt x="-301" y="305914"/>
                  <a:pt x="5497" y="297230"/>
                  <a:pt x="14474" y="294056"/>
                </a:cubicBezTo>
                <a:lnTo>
                  <a:pt x="138011" y="249613"/>
                </a:lnTo>
                <a:cubicBezTo>
                  <a:pt x="150449" y="257362"/>
                  <a:pt x="164570" y="262591"/>
                  <a:pt x="180094" y="263618"/>
                </a:cubicBezTo>
                <a:lnTo>
                  <a:pt x="181497" y="263711"/>
                </a:lnTo>
                <a:lnTo>
                  <a:pt x="182806" y="263711"/>
                </a:lnTo>
                <a:lnTo>
                  <a:pt x="378444" y="263711"/>
                </a:lnTo>
                <a:cubicBezTo>
                  <a:pt x="412391" y="263711"/>
                  <a:pt x="442784" y="248679"/>
                  <a:pt x="463638" y="224963"/>
                </a:cubicBezTo>
                <a:close/>
                <a:moveTo>
                  <a:pt x="282669" y="0"/>
                </a:moveTo>
                <a:cubicBezTo>
                  <a:pt x="329431" y="0"/>
                  <a:pt x="368337" y="33526"/>
                  <a:pt x="376661" y="77792"/>
                </a:cubicBezTo>
                <a:cubicBezTo>
                  <a:pt x="377222" y="77792"/>
                  <a:pt x="377877" y="77699"/>
                  <a:pt x="378438" y="77699"/>
                </a:cubicBezTo>
                <a:cubicBezTo>
                  <a:pt x="418560" y="77699"/>
                  <a:pt x="451106" y="110198"/>
                  <a:pt x="451106" y="150354"/>
                </a:cubicBezTo>
                <a:cubicBezTo>
                  <a:pt x="451106" y="190417"/>
                  <a:pt x="418560" y="222916"/>
                  <a:pt x="378438" y="222916"/>
                </a:cubicBezTo>
                <a:lnTo>
                  <a:pt x="182785" y="222916"/>
                </a:lnTo>
                <a:cubicBezTo>
                  <a:pt x="155570" y="221142"/>
                  <a:pt x="134620" y="198449"/>
                  <a:pt x="134620" y="170806"/>
                </a:cubicBezTo>
                <a:cubicBezTo>
                  <a:pt x="134620" y="141949"/>
                  <a:pt x="158095" y="118602"/>
                  <a:pt x="186900" y="118602"/>
                </a:cubicBezTo>
                <a:cubicBezTo>
                  <a:pt x="187929" y="118602"/>
                  <a:pt x="188864" y="118883"/>
                  <a:pt x="189893" y="118976"/>
                </a:cubicBezTo>
                <a:cubicBezTo>
                  <a:pt x="188023" y="111505"/>
                  <a:pt x="186900" y="103660"/>
                  <a:pt x="186900" y="95629"/>
                </a:cubicBezTo>
                <a:cubicBezTo>
                  <a:pt x="186900" y="42772"/>
                  <a:pt x="229734" y="0"/>
                  <a:pt x="282669" y="0"/>
                </a:cubicBezTo>
                <a:close/>
              </a:path>
            </a:pathLst>
          </a:custGeom>
          <a:solidFill>
            <a:sysClr val="window" lastClr="FFFFFF"/>
          </a:solidFill>
          <a:ln w="12700" cap="flat" cmpd="sng" algn="ctr">
            <a:noFill/>
            <a:prstDash val="solid"/>
            <a:miter lim="800000"/>
          </a:ln>
          <a:effectLst>
            <a:outerShdw blurRad="762000" dist="254000" dir="5400000" algn="t" rotWithShape="0">
              <a:prstClr val="black">
                <a:alpha val="40000"/>
              </a:prstClr>
            </a:outerShdw>
          </a:effectLst>
        </p:spPr>
        <p:txBody>
          <a:bodyPr rot="0" spcFirstLastPara="0" vertOverflow="overflow" horzOverflow="overflow" vert="horz" wrap="square" lIns="51614" tIns="25807" rIns="203204" bIns="25807"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defTabSz="516255">
              <a:defRPr/>
            </a:pPr>
            <a:endParaRPr lang="zh-CN" altLang="en-US" sz="1100" b="1" dirty="0">
              <a:solidFill>
                <a:schemeClr val="tx1">
                  <a:lumMod val="75000"/>
                  <a:lumOff val="25000"/>
                </a:schemeClr>
              </a:solidFill>
              <a:cs typeface="+mn-ea"/>
              <a:sym typeface="+mn-lt"/>
            </a:endParaRPr>
          </a:p>
        </p:txBody>
      </p:sp>
      <p:sp>
        <p:nvSpPr>
          <p:cNvPr id="30" name="文本框 29"/>
          <p:cNvSpPr txBox="1"/>
          <p:nvPr/>
        </p:nvSpPr>
        <p:spPr>
          <a:xfrm>
            <a:off x="1574833" y="316927"/>
            <a:ext cx="2722880" cy="706755"/>
          </a:xfrm>
          <a:prstGeom prst="rect">
            <a:avLst/>
          </a:prstGeom>
          <a:noFill/>
        </p:spPr>
        <p:txBody>
          <a:bodyPr wrap="none" rtlCol="0">
            <a:spAutoFit/>
          </a:bodyPr>
          <a:lstStyle/>
          <a:p>
            <a:pPr algn="ctr"/>
            <a:r>
              <a:rPr lang="zh-CN" altLang="en-US" sz="4000" dirty="0">
                <a:solidFill>
                  <a:schemeClr val="accent2"/>
                </a:solidFill>
                <a:cs typeface="+mn-ea"/>
                <a:sym typeface="+mn-lt"/>
              </a:rPr>
              <a:t>存在的问题</a:t>
            </a:r>
            <a:endParaRPr lang="zh-CN" altLang="en-US" sz="40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2000">
        <p:random/>
      </p:transition>
    </mc:Choice>
    <mc:Fallback>
      <p:transition spd="slow" advClick="0"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3000" decel="77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accel="23000" decel="77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accel="23000" decel="7700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500" fill="hold"/>
                                        <p:tgtEl>
                                          <p:spTgt spid="21"/>
                                        </p:tgtEl>
                                        <p:attrNameLst>
                                          <p:attrName>ppt_x</p:attrName>
                                        </p:attrNameLst>
                                      </p:cBhvr>
                                      <p:tavLst>
                                        <p:tav tm="0">
                                          <p:val>
                                            <p:strVal val="#ppt_x"/>
                                          </p:val>
                                        </p:tav>
                                        <p:tav tm="100000">
                                          <p:val>
                                            <p:strVal val="#ppt_x"/>
                                          </p:val>
                                        </p:tav>
                                      </p:tavLst>
                                    </p:anim>
                                    <p:anim calcmode="lin" valueType="num">
                                      <p:cBhvr additive="base">
                                        <p:cTn id="16"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313555" y="3744595"/>
            <a:ext cx="1610995" cy="1609725"/>
            <a:chOff x="6793" y="5897"/>
            <a:chExt cx="2537" cy="2535"/>
          </a:xfrm>
          <a:solidFill>
            <a:schemeClr val="accent1"/>
          </a:solidFill>
        </p:grpSpPr>
        <p:sp>
          <p:nvSpPr>
            <p:cNvPr id="60" name="淘宝店chenying0907 5"/>
            <p:cNvSpPr/>
            <p:nvPr/>
          </p:nvSpPr>
          <p:spPr bwMode="auto">
            <a:xfrm>
              <a:off x="7260" y="5897"/>
              <a:ext cx="2071" cy="2072"/>
            </a:xfrm>
            <a:custGeom>
              <a:avLst/>
              <a:gdLst>
                <a:gd name="T0" fmla="*/ 33 w 6279"/>
                <a:gd name="T1" fmla="*/ 600 h 6277"/>
                <a:gd name="T2" fmla="*/ 140 w 6279"/>
                <a:gd name="T3" fmla="*/ 1177 h 6277"/>
                <a:gd name="T4" fmla="*/ 294 w 6279"/>
                <a:gd name="T5" fmla="*/ 1734 h 6277"/>
                <a:gd name="T6" fmla="*/ 495 w 6279"/>
                <a:gd name="T7" fmla="*/ 2271 h 6277"/>
                <a:gd name="T8" fmla="*/ 741 w 6279"/>
                <a:gd name="T9" fmla="*/ 2785 h 6277"/>
                <a:gd name="T10" fmla="*/ 1027 w 6279"/>
                <a:gd name="T11" fmla="*/ 3273 h 6277"/>
                <a:gd name="T12" fmla="*/ 1353 w 6279"/>
                <a:gd name="T13" fmla="*/ 3734 h 6277"/>
                <a:gd name="T14" fmla="*/ 1717 w 6279"/>
                <a:gd name="T15" fmla="*/ 4164 h 6277"/>
                <a:gd name="T16" fmla="*/ 2114 w 6279"/>
                <a:gd name="T17" fmla="*/ 4561 h 6277"/>
                <a:gd name="T18" fmla="*/ 2544 w 6279"/>
                <a:gd name="T19" fmla="*/ 4924 h 6277"/>
                <a:gd name="T20" fmla="*/ 3005 w 6279"/>
                <a:gd name="T21" fmla="*/ 5250 h 6277"/>
                <a:gd name="T22" fmla="*/ 3494 w 6279"/>
                <a:gd name="T23" fmla="*/ 5536 h 6277"/>
                <a:gd name="T24" fmla="*/ 4008 w 6279"/>
                <a:gd name="T25" fmla="*/ 5782 h 6277"/>
                <a:gd name="T26" fmla="*/ 4544 w 6279"/>
                <a:gd name="T27" fmla="*/ 5983 h 6277"/>
                <a:gd name="T28" fmla="*/ 5102 w 6279"/>
                <a:gd name="T29" fmla="*/ 6137 h 6277"/>
                <a:gd name="T30" fmla="*/ 5679 w 6279"/>
                <a:gd name="T31" fmla="*/ 6244 h 6277"/>
                <a:gd name="T32" fmla="*/ 5974 w 6279"/>
                <a:gd name="T33" fmla="*/ 4918 h 6277"/>
                <a:gd name="T34" fmla="*/ 5856 w 6279"/>
                <a:gd name="T35" fmla="*/ 4903 h 6277"/>
                <a:gd name="T36" fmla="*/ 5740 w 6279"/>
                <a:gd name="T37" fmla="*/ 4886 h 6277"/>
                <a:gd name="T38" fmla="*/ 5624 w 6279"/>
                <a:gd name="T39" fmla="*/ 4865 h 6277"/>
                <a:gd name="T40" fmla="*/ 5510 w 6279"/>
                <a:gd name="T41" fmla="*/ 4843 h 6277"/>
                <a:gd name="T42" fmla="*/ 5396 w 6279"/>
                <a:gd name="T43" fmla="*/ 4818 h 6277"/>
                <a:gd name="T44" fmla="*/ 5283 w 6279"/>
                <a:gd name="T45" fmla="*/ 4790 h 6277"/>
                <a:gd name="T46" fmla="*/ 5172 w 6279"/>
                <a:gd name="T47" fmla="*/ 4760 h 6277"/>
                <a:gd name="T48" fmla="*/ 5061 w 6279"/>
                <a:gd name="T49" fmla="*/ 4727 h 6277"/>
                <a:gd name="T50" fmla="*/ 4950 w 6279"/>
                <a:gd name="T51" fmla="*/ 4693 h 6277"/>
                <a:gd name="T52" fmla="*/ 4841 w 6279"/>
                <a:gd name="T53" fmla="*/ 4656 h 6277"/>
                <a:gd name="T54" fmla="*/ 4734 w 6279"/>
                <a:gd name="T55" fmla="*/ 4617 h 6277"/>
                <a:gd name="T56" fmla="*/ 4627 w 6279"/>
                <a:gd name="T57" fmla="*/ 4575 h 6277"/>
                <a:gd name="T58" fmla="*/ 4523 w 6279"/>
                <a:gd name="T59" fmla="*/ 4531 h 6277"/>
                <a:gd name="T60" fmla="*/ 4418 w 6279"/>
                <a:gd name="T61" fmla="*/ 4485 h 6277"/>
                <a:gd name="T62" fmla="*/ 4314 w 6279"/>
                <a:gd name="T63" fmla="*/ 4437 h 6277"/>
                <a:gd name="T64" fmla="*/ 4213 w 6279"/>
                <a:gd name="T65" fmla="*/ 4386 h 6277"/>
                <a:gd name="T66" fmla="*/ 6279 w 6279"/>
                <a:gd name="T67" fmla="*/ 1690 h 6277"/>
                <a:gd name="T68" fmla="*/ 2279 w 6279"/>
                <a:gd name="T69" fmla="*/ 619 h 6277"/>
                <a:gd name="T70" fmla="*/ 1866 w 6279"/>
                <a:gd name="T71" fmla="*/ 2015 h 6277"/>
                <a:gd name="T72" fmla="*/ 1816 w 6279"/>
                <a:gd name="T73" fmla="*/ 1913 h 6277"/>
                <a:gd name="T74" fmla="*/ 1770 w 6279"/>
                <a:gd name="T75" fmla="*/ 1809 h 6277"/>
                <a:gd name="T76" fmla="*/ 1724 w 6279"/>
                <a:gd name="T77" fmla="*/ 1705 h 6277"/>
                <a:gd name="T78" fmla="*/ 1681 w 6279"/>
                <a:gd name="T79" fmla="*/ 1598 h 6277"/>
                <a:gd name="T80" fmla="*/ 1642 w 6279"/>
                <a:gd name="T81" fmla="*/ 1491 h 6277"/>
                <a:gd name="T82" fmla="*/ 1603 w 6279"/>
                <a:gd name="T83" fmla="*/ 1383 h 6277"/>
                <a:gd name="T84" fmla="*/ 1567 w 6279"/>
                <a:gd name="T85" fmla="*/ 1274 h 6277"/>
                <a:gd name="T86" fmla="*/ 1533 w 6279"/>
                <a:gd name="T87" fmla="*/ 1164 h 6277"/>
                <a:gd name="T88" fmla="*/ 1503 w 6279"/>
                <a:gd name="T89" fmla="*/ 1052 h 6277"/>
                <a:gd name="T90" fmla="*/ 1473 w 6279"/>
                <a:gd name="T91" fmla="*/ 940 h 6277"/>
                <a:gd name="T92" fmla="*/ 1447 w 6279"/>
                <a:gd name="T93" fmla="*/ 827 h 6277"/>
                <a:gd name="T94" fmla="*/ 1423 w 6279"/>
                <a:gd name="T95" fmla="*/ 713 h 6277"/>
                <a:gd name="T96" fmla="*/ 1402 w 6279"/>
                <a:gd name="T97" fmla="*/ 597 h 6277"/>
                <a:gd name="T98" fmla="*/ 1383 w 6279"/>
                <a:gd name="T99" fmla="*/ 481 h 6277"/>
                <a:gd name="T100" fmla="*/ 1366 w 6279"/>
                <a:gd name="T101" fmla="*/ 365 h 6277"/>
                <a:gd name="T102" fmla="*/ 0 w 6279"/>
                <a:gd name="T103" fmla="*/ 306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79" h="6277">
                  <a:moveTo>
                    <a:pt x="0" y="306"/>
                  </a:moveTo>
                  <a:lnTo>
                    <a:pt x="33" y="600"/>
                  </a:lnTo>
                  <a:lnTo>
                    <a:pt x="81" y="891"/>
                  </a:lnTo>
                  <a:lnTo>
                    <a:pt x="140" y="1177"/>
                  </a:lnTo>
                  <a:lnTo>
                    <a:pt x="211" y="1458"/>
                  </a:lnTo>
                  <a:lnTo>
                    <a:pt x="294" y="1734"/>
                  </a:lnTo>
                  <a:lnTo>
                    <a:pt x="390" y="2006"/>
                  </a:lnTo>
                  <a:lnTo>
                    <a:pt x="495" y="2271"/>
                  </a:lnTo>
                  <a:lnTo>
                    <a:pt x="613" y="2531"/>
                  </a:lnTo>
                  <a:lnTo>
                    <a:pt x="741" y="2785"/>
                  </a:lnTo>
                  <a:lnTo>
                    <a:pt x="879" y="3032"/>
                  </a:lnTo>
                  <a:lnTo>
                    <a:pt x="1027" y="3273"/>
                  </a:lnTo>
                  <a:lnTo>
                    <a:pt x="1186" y="3507"/>
                  </a:lnTo>
                  <a:lnTo>
                    <a:pt x="1353" y="3734"/>
                  </a:lnTo>
                  <a:lnTo>
                    <a:pt x="1530" y="3953"/>
                  </a:lnTo>
                  <a:lnTo>
                    <a:pt x="1717" y="4164"/>
                  </a:lnTo>
                  <a:lnTo>
                    <a:pt x="1911" y="4367"/>
                  </a:lnTo>
                  <a:lnTo>
                    <a:pt x="2114" y="4561"/>
                  </a:lnTo>
                  <a:lnTo>
                    <a:pt x="2325" y="4748"/>
                  </a:lnTo>
                  <a:lnTo>
                    <a:pt x="2544" y="4924"/>
                  </a:lnTo>
                  <a:lnTo>
                    <a:pt x="2771" y="5092"/>
                  </a:lnTo>
                  <a:lnTo>
                    <a:pt x="3005" y="5250"/>
                  </a:lnTo>
                  <a:lnTo>
                    <a:pt x="3246" y="5398"/>
                  </a:lnTo>
                  <a:lnTo>
                    <a:pt x="3494" y="5536"/>
                  </a:lnTo>
                  <a:lnTo>
                    <a:pt x="3748" y="5664"/>
                  </a:lnTo>
                  <a:lnTo>
                    <a:pt x="4008" y="5782"/>
                  </a:lnTo>
                  <a:lnTo>
                    <a:pt x="4273" y="5887"/>
                  </a:lnTo>
                  <a:lnTo>
                    <a:pt x="4544" y="5983"/>
                  </a:lnTo>
                  <a:lnTo>
                    <a:pt x="4821" y="6066"/>
                  </a:lnTo>
                  <a:lnTo>
                    <a:pt x="5102" y="6137"/>
                  </a:lnTo>
                  <a:lnTo>
                    <a:pt x="5389" y="6196"/>
                  </a:lnTo>
                  <a:lnTo>
                    <a:pt x="5679" y="6244"/>
                  </a:lnTo>
                  <a:lnTo>
                    <a:pt x="5974" y="6277"/>
                  </a:lnTo>
                  <a:lnTo>
                    <a:pt x="5974" y="4918"/>
                  </a:lnTo>
                  <a:lnTo>
                    <a:pt x="5915" y="4911"/>
                  </a:lnTo>
                  <a:lnTo>
                    <a:pt x="5856" y="4903"/>
                  </a:lnTo>
                  <a:lnTo>
                    <a:pt x="5798" y="4895"/>
                  </a:lnTo>
                  <a:lnTo>
                    <a:pt x="5740" y="4886"/>
                  </a:lnTo>
                  <a:lnTo>
                    <a:pt x="5682" y="4875"/>
                  </a:lnTo>
                  <a:lnTo>
                    <a:pt x="5624" y="4865"/>
                  </a:lnTo>
                  <a:lnTo>
                    <a:pt x="5567" y="4854"/>
                  </a:lnTo>
                  <a:lnTo>
                    <a:pt x="5510" y="4843"/>
                  </a:lnTo>
                  <a:lnTo>
                    <a:pt x="5453" y="4831"/>
                  </a:lnTo>
                  <a:lnTo>
                    <a:pt x="5396" y="4818"/>
                  </a:lnTo>
                  <a:lnTo>
                    <a:pt x="5339" y="4804"/>
                  </a:lnTo>
                  <a:lnTo>
                    <a:pt x="5283" y="4790"/>
                  </a:lnTo>
                  <a:lnTo>
                    <a:pt x="5227" y="4775"/>
                  </a:lnTo>
                  <a:lnTo>
                    <a:pt x="5172" y="4760"/>
                  </a:lnTo>
                  <a:lnTo>
                    <a:pt x="5116" y="4743"/>
                  </a:lnTo>
                  <a:lnTo>
                    <a:pt x="5061" y="4727"/>
                  </a:lnTo>
                  <a:lnTo>
                    <a:pt x="5005" y="4710"/>
                  </a:lnTo>
                  <a:lnTo>
                    <a:pt x="4950" y="4693"/>
                  </a:lnTo>
                  <a:lnTo>
                    <a:pt x="4896" y="4674"/>
                  </a:lnTo>
                  <a:lnTo>
                    <a:pt x="4841" y="4656"/>
                  </a:lnTo>
                  <a:lnTo>
                    <a:pt x="4788" y="4636"/>
                  </a:lnTo>
                  <a:lnTo>
                    <a:pt x="4734" y="4617"/>
                  </a:lnTo>
                  <a:lnTo>
                    <a:pt x="4681" y="4596"/>
                  </a:lnTo>
                  <a:lnTo>
                    <a:pt x="4627" y="4575"/>
                  </a:lnTo>
                  <a:lnTo>
                    <a:pt x="4574" y="4554"/>
                  </a:lnTo>
                  <a:lnTo>
                    <a:pt x="4523" y="4531"/>
                  </a:lnTo>
                  <a:lnTo>
                    <a:pt x="4470" y="4508"/>
                  </a:lnTo>
                  <a:lnTo>
                    <a:pt x="4418" y="4485"/>
                  </a:lnTo>
                  <a:lnTo>
                    <a:pt x="4366" y="4461"/>
                  </a:lnTo>
                  <a:lnTo>
                    <a:pt x="4314" y="4437"/>
                  </a:lnTo>
                  <a:lnTo>
                    <a:pt x="4264" y="4412"/>
                  </a:lnTo>
                  <a:lnTo>
                    <a:pt x="4213" y="4386"/>
                  </a:lnTo>
                  <a:lnTo>
                    <a:pt x="5661" y="3998"/>
                  </a:lnTo>
                  <a:lnTo>
                    <a:pt x="6279" y="1690"/>
                  </a:lnTo>
                  <a:lnTo>
                    <a:pt x="4589" y="0"/>
                  </a:lnTo>
                  <a:lnTo>
                    <a:pt x="2279" y="619"/>
                  </a:lnTo>
                  <a:lnTo>
                    <a:pt x="1891" y="2066"/>
                  </a:lnTo>
                  <a:lnTo>
                    <a:pt x="1866" y="2015"/>
                  </a:lnTo>
                  <a:lnTo>
                    <a:pt x="1841" y="1964"/>
                  </a:lnTo>
                  <a:lnTo>
                    <a:pt x="1816" y="1913"/>
                  </a:lnTo>
                  <a:lnTo>
                    <a:pt x="1793" y="1861"/>
                  </a:lnTo>
                  <a:lnTo>
                    <a:pt x="1770" y="1809"/>
                  </a:lnTo>
                  <a:lnTo>
                    <a:pt x="1746" y="1757"/>
                  </a:lnTo>
                  <a:lnTo>
                    <a:pt x="1724" y="1705"/>
                  </a:lnTo>
                  <a:lnTo>
                    <a:pt x="1703" y="1652"/>
                  </a:lnTo>
                  <a:lnTo>
                    <a:pt x="1681" y="1598"/>
                  </a:lnTo>
                  <a:lnTo>
                    <a:pt x="1661" y="1545"/>
                  </a:lnTo>
                  <a:lnTo>
                    <a:pt x="1642" y="1491"/>
                  </a:lnTo>
                  <a:lnTo>
                    <a:pt x="1621" y="1438"/>
                  </a:lnTo>
                  <a:lnTo>
                    <a:pt x="1603" y="1383"/>
                  </a:lnTo>
                  <a:lnTo>
                    <a:pt x="1585" y="1329"/>
                  </a:lnTo>
                  <a:lnTo>
                    <a:pt x="1567" y="1274"/>
                  </a:lnTo>
                  <a:lnTo>
                    <a:pt x="1550" y="1218"/>
                  </a:lnTo>
                  <a:lnTo>
                    <a:pt x="1533" y="1164"/>
                  </a:lnTo>
                  <a:lnTo>
                    <a:pt x="1518" y="1108"/>
                  </a:lnTo>
                  <a:lnTo>
                    <a:pt x="1503" y="1052"/>
                  </a:lnTo>
                  <a:lnTo>
                    <a:pt x="1487" y="996"/>
                  </a:lnTo>
                  <a:lnTo>
                    <a:pt x="1473" y="940"/>
                  </a:lnTo>
                  <a:lnTo>
                    <a:pt x="1460" y="883"/>
                  </a:lnTo>
                  <a:lnTo>
                    <a:pt x="1447" y="827"/>
                  </a:lnTo>
                  <a:lnTo>
                    <a:pt x="1434" y="770"/>
                  </a:lnTo>
                  <a:lnTo>
                    <a:pt x="1423" y="713"/>
                  </a:lnTo>
                  <a:lnTo>
                    <a:pt x="1412" y="655"/>
                  </a:lnTo>
                  <a:lnTo>
                    <a:pt x="1402" y="597"/>
                  </a:lnTo>
                  <a:lnTo>
                    <a:pt x="1392" y="539"/>
                  </a:lnTo>
                  <a:lnTo>
                    <a:pt x="1383" y="481"/>
                  </a:lnTo>
                  <a:lnTo>
                    <a:pt x="1375" y="424"/>
                  </a:lnTo>
                  <a:lnTo>
                    <a:pt x="1366" y="365"/>
                  </a:lnTo>
                  <a:lnTo>
                    <a:pt x="1359" y="306"/>
                  </a:lnTo>
                  <a:lnTo>
                    <a:pt x="0" y="306"/>
                  </a:lnTo>
                  <a:close/>
                </a:path>
              </a:pathLst>
            </a:custGeom>
            <a:grp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lstStyle/>
            <a:p>
              <a:pPr algn="ctr"/>
              <a:endParaRPr lang="zh-CN" altLang="en-US" sz="2400">
                <a:solidFill>
                  <a:schemeClr val="bg1"/>
                </a:solidFill>
                <a:cs typeface="+mn-ea"/>
                <a:sym typeface="+mn-lt"/>
              </a:endParaRPr>
            </a:p>
          </p:txBody>
        </p:sp>
        <p:sp>
          <p:nvSpPr>
            <p:cNvPr id="64" name="淘宝店chenying0907 6"/>
            <p:cNvSpPr/>
            <p:nvPr/>
          </p:nvSpPr>
          <p:spPr bwMode="auto">
            <a:xfrm>
              <a:off x="6793" y="7240"/>
              <a:ext cx="1192" cy="1193"/>
            </a:xfrm>
            <a:custGeom>
              <a:avLst/>
              <a:gdLst>
                <a:gd name="T0" fmla="*/ 2950 w 3617"/>
                <a:gd name="T1" fmla="*/ 406 h 3615"/>
                <a:gd name="T2" fmla="*/ 2728 w 3617"/>
                <a:gd name="T3" fmla="*/ 250 h 3615"/>
                <a:gd name="T4" fmla="*/ 2489 w 3617"/>
                <a:gd name="T5" fmla="*/ 133 h 3615"/>
                <a:gd name="T6" fmla="*/ 2239 w 3617"/>
                <a:gd name="T7" fmla="*/ 51 h 3615"/>
                <a:gd name="T8" fmla="*/ 1982 w 3617"/>
                <a:gd name="T9" fmla="*/ 8 h 3615"/>
                <a:gd name="T10" fmla="*/ 1721 w 3617"/>
                <a:gd name="T11" fmla="*/ 2 h 3615"/>
                <a:gd name="T12" fmla="*/ 1463 w 3617"/>
                <a:gd name="T13" fmla="*/ 33 h 3615"/>
                <a:gd name="T14" fmla="*/ 1210 w 3617"/>
                <a:gd name="T15" fmla="*/ 101 h 3615"/>
                <a:gd name="T16" fmla="*/ 968 w 3617"/>
                <a:gd name="T17" fmla="*/ 207 h 3615"/>
                <a:gd name="T18" fmla="*/ 739 w 3617"/>
                <a:gd name="T19" fmla="*/ 350 h 3615"/>
                <a:gd name="T20" fmla="*/ 530 w 3617"/>
                <a:gd name="T21" fmla="*/ 529 h 3615"/>
                <a:gd name="T22" fmla="*/ 349 w 3617"/>
                <a:gd name="T23" fmla="*/ 738 h 3615"/>
                <a:gd name="T24" fmla="*/ 207 w 3617"/>
                <a:gd name="T25" fmla="*/ 967 h 3615"/>
                <a:gd name="T26" fmla="*/ 102 w 3617"/>
                <a:gd name="T27" fmla="*/ 1209 h 3615"/>
                <a:gd name="T28" fmla="*/ 34 w 3617"/>
                <a:gd name="T29" fmla="*/ 1462 h 3615"/>
                <a:gd name="T30" fmla="*/ 2 w 3617"/>
                <a:gd name="T31" fmla="*/ 1721 h 3615"/>
                <a:gd name="T32" fmla="*/ 8 w 3617"/>
                <a:gd name="T33" fmla="*/ 1981 h 3615"/>
                <a:gd name="T34" fmla="*/ 52 w 3617"/>
                <a:gd name="T35" fmla="*/ 2238 h 3615"/>
                <a:gd name="T36" fmla="*/ 132 w 3617"/>
                <a:gd name="T37" fmla="*/ 2487 h 3615"/>
                <a:gd name="T38" fmla="*/ 251 w 3617"/>
                <a:gd name="T39" fmla="*/ 2726 h 3615"/>
                <a:gd name="T40" fmla="*/ 405 w 3617"/>
                <a:gd name="T41" fmla="*/ 2948 h 3615"/>
                <a:gd name="T42" fmla="*/ 597 w 3617"/>
                <a:gd name="T43" fmla="*/ 3150 h 3615"/>
                <a:gd name="T44" fmla="*/ 813 w 3617"/>
                <a:gd name="T45" fmla="*/ 3318 h 3615"/>
                <a:gd name="T46" fmla="*/ 1047 w 3617"/>
                <a:gd name="T47" fmla="*/ 3448 h 3615"/>
                <a:gd name="T48" fmla="*/ 1294 w 3617"/>
                <a:gd name="T49" fmla="*/ 3541 h 3615"/>
                <a:gd name="T50" fmla="*/ 1549 w 3617"/>
                <a:gd name="T51" fmla="*/ 3597 h 3615"/>
                <a:gd name="T52" fmla="*/ 1809 w 3617"/>
                <a:gd name="T53" fmla="*/ 3615 h 3615"/>
                <a:gd name="T54" fmla="*/ 2069 w 3617"/>
                <a:gd name="T55" fmla="*/ 3597 h 3615"/>
                <a:gd name="T56" fmla="*/ 2323 w 3617"/>
                <a:gd name="T57" fmla="*/ 3541 h 3615"/>
                <a:gd name="T58" fmla="*/ 2570 w 3617"/>
                <a:gd name="T59" fmla="*/ 3448 h 3615"/>
                <a:gd name="T60" fmla="*/ 2804 w 3617"/>
                <a:gd name="T61" fmla="*/ 3318 h 3615"/>
                <a:gd name="T62" fmla="*/ 3020 w 3617"/>
                <a:gd name="T63" fmla="*/ 3150 h 3615"/>
                <a:gd name="T64" fmla="*/ 3211 w 3617"/>
                <a:gd name="T65" fmla="*/ 2948 h 3615"/>
                <a:gd name="T66" fmla="*/ 3366 w 3617"/>
                <a:gd name="T67" fmla="*/ 2726 h 3615"/>
                <a:gd name="T68" fmla="*/ 3484 w 3617"/>
                <a:gd name="T69" fmla="*/ 2487 h 3615"/>
                <a:gd name="T70" fmla="*/ 3565 w 3617"/>
                <a:gd name="T71" fmla="*/ 2238 h 3615"/>
                <a:gd name="T72" fmla="*/ 3609 w 3617"/>
                <a:gd name="T73" fmla="*/ 1981 h 3615"/>
                <a:gd name="T74" fmla="*/ 3615 w 3617"/>
                <a:gd name="T75" fmla="*/ 1721 h 3615"/>
                <a:gd name="T76" fmla="*/ 3584 w 3617"/>
                <a:gd name="T77" fmla="*/ 1462 h 3615"/>
                <a:gd name="T78" fmla="*/ 3516 w 3617"/>
                <a:gd name="T79" fmla="*/ 1209 h 3615"/>
                <a:gd name="T80" fmla="*/ 3410 w 3617"/>
                <a:gd name="T81" fmla="*/ 967 h 3615"/>
                <a:gd name="T82" fmla="*/ 3267 w 3617"/>
                <a:gd name="T83" fmla="*/ 738 h 3615"/>
                <a:gd name="T84" fmla="*/ 3087 w 3617"/>
                <a:gd name="T85" fmla="*/ 529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3087" y="529"/>
                  </a:moveTo>
                  <a:lnTo>
                    <a:pt x="3020" y="465"/>
                  </a:lnTo>
                  <a:lnTo>
                    <a:pt x="2950" y="406"/>
                  </a:lnTo>
                  <a:lnTo>
                    <a:pt x="2878" y="350"/>
                  </a:lnTo>
                  <a:lnTo>
                    <a:pt x="2804" y="298"/>
                  </a:lnTo>
                  <a:lnTo>
                    <a:pt x="2728" y="250"/>
                  </a:lnTo>
                  <a:lnTo>
                    <a:pt x="2649" y="207"/>
                  </a:lnTo>
                  <a:lnTo>
                    <a:pt x="2570" y="167"/>
                  </a:lnTo>
                  <a:lnTo>
                    <a:pt x="2489" y="133"/>
                  </a:lnTo>
                  <a:lnTo>
                    <a:pt x="2407" y="101"/>
                  </a:lnTo>
                  <a:lnTo>
                    <a:pt x="2323" y="75"/>
                  </a:lnTo>
                  <a:lnTo>
                    <a:pt x="2239" y="51"/>
                  </a:lnTo>
                  <a:lnTo>
                    <a:pt x="2154" y="33"/>
                  </a:lnTo>
                  <a:lnTo>
                    <a:pt x="2069" y="19"/>
                  </a:lnTo>
                  <a:lnTo>
                    <a:pt x="1982" y="8"/>
                  </a:lnTo>
                  <a:lnTo>
                    <a:pt x="1895" y="2"/>
                  </a:lnTo>
                  <a:lnTo>
                    <a:pt x="1809" y="0"/>
                  </a:lnTo>
                  <a:lnTo>
                    <a:pt x="1721" y="2"/>
                  </a:lnTo>
                  <a:lnTo>
                    <a:pt x="1635" y="8"/>
                  </a:lnTo>
                  <a:lnTo>
                    <a:pt x="1549" y="19"/>
                  </a:lnTo>
                  <a:lnTo>
                    <a:pt x="1463" y="33"/>
                  </a:lnTo>
                  <a:lnTo>
                    <a:pt x="1378" y="51"/>
                  </a:lnTo>
                  <a:lnTo>
                    <a:pt x="1294" y="75"/>
                  </a:lnTo>
                  <a:lnTo>
                    <a:pt x="1210" y="101"/>
                  </a:lnTo>
                  <a:lnTo>
                    <a:pt x="1128" y="133"/>
                  </a:lnTo>
                  <a:lnTo>
                    <a:pt x="1047" y="167"/>
                  </a:lnTo>
                  <a:lnTo>
                    <a:pt x="968" y="207"/>
                  </a:lnTo>
                  <a:lnTo>
                    <a:pt x="890" y="250"/>
                  </a:lnTo>
                  <a:lnTo>
                    <a:pt x="813" y="298"/>
                  </a:lnTo>
                  <a:lnTo>
                    <a:pt x="739" y="350"/>
                  </a:lnTo>
                  <a:lnTo>
                    <a:pt x="667" y="406"/>
                  </a:lnTo>
                  <a:lnTo>
                    <a:pt x="597" y="465"/>
                  </a:lnTo>
                  <a:lnTo>
                    <a:pt x="530" y="529"/>
                  </a:lnTo>
                  <a:lnTo>
                    <a:pt x="465" y="596"/>
                  </a:lnTo>
                  <a:lnTo>
                    <a:pt x="405" y="666"/>
                  </a:lnTo>
                  <a:lnTo>
                    <a:pt x="349" y="738"/>
                  </a:lnTo>
                  <a:lnTo>
                    <a:pt x="298" y="813"/>
                  </a:lnTo>
                  <a:lnTo>
                    <a:pt x="251" y="889"/>
                  </a:lnTo>
                  <a:lnTo>
                    <a:pt x="207" y="967"/>
                  </a:lnTo>
                  <a:lnTo>
                    <a:pt x="168" y="1046"/>
                  </a:lnTo>
                  <a:lnTo>
                    <a:pt x="132" y="1127"/>
                  </a:lnTo>
                  <a:lnTo>
                    <a:pt x="102" y="1209"/>
                  </a:lnTo>
                  <a:lnTo>
                    <a:pt x="74" y="1293"/>
                  </a:lnTo>
                  <a:lnTo>
                    <a:pt x="52" y="1377"/>
                  </a:lnTo>
                  <a:lnTo>
                    <a:pt x="34" y="1462"/>
                  </a:lnTo>
                  <a:lnTo>
                    <a:pt x="18" y="1547"/>
                  </a:lnTo>
                  <a:lnTo>
                    <a:pt x="8" y="1634"/>
                  </a:lnTo>
                  <a:lnTo>
                    <a:pt x="2" y="1721"/>
                  </a:lnTo>
                  <a:lnTo>
                    <a:pt x="0" y="1807"/>
                  </a:lnTo>
                  <a:lnTo>
                    <a:pt x="2" y="1894"/>
                  </a:lnTo>
                  <a:lnTo>
                    <a:pt x="8" y="1981"/>
                  </a:lnTo>
                  <a:lnTo>
                    <a:pt x="18" y="2067"/>
                  </a:lnTo>
                  <a:lnTo>
                    <a:pt x="34" y="2152"/>
                  </a:lnTo>
                  <a:lnTo>
                    <a:pt x="52" y="2238"/>
                  </a:lnTo>
                  <a:lnTo>
                    <a:pt x="74" y="2322"/>
                  </a:lnTo>
                  <a:lnTo>
                    <a:pt x="102" y="2405"/>
                  </a:lnTo>
                  <a:lnTo>
                    <a:pt x="132" y="2487"/>
                  </a:lnTo>
                  <a:lnTo>
                    <a:pt x="168" y="2569"/>
                  </a:lnTo>
                  <a:lnTo>
                    <a:pt x="207" y="2648"/>
                  </a:lnTo>
                  <a:lnTo>
                    <a:pt x="251" y="2726"/>
                  </a:lnTo>
                  <a:lnTo>
                    <a:pt x="298" y="2802"/>
                  </a:lnTo>
                  <a:lnTo>
                    <a:pt x="349" y="2876"/>
                  </a:lnTo>
                  <a:lnTo>
                    <a:pt x="405" y="2948"/>
                  </a:lnTo>
                  <a:lnTo>
                    <a:pt x="465" y="3018"/>
                  </a:lnTo>
                  <a:lnTo>
                    <a:pt x="530" y="3085"/>
                  </a:lnTo>
                  <a:lnTo>
                    <a:pt x="597" y="3150"/>
                  </a:lnTo>
                  <a:lnTo>
                    <a:pt x="667" y="3210"/>
                  </a:lnTo>
                  <a:lnTo>
                    <a:pt x="739" y="3266"/>
                  </a:lnTo>
                  <a:lnTo>
                    <a:pt x="813" y="3318"/>
                  </a:lnTo>
                  <a:lnTo>
                    <a:pt x="890" y="3364"/>
                  </a:lnTo>
                  <a:lnTo>
                    <a:pt x="968" y="3408"/>
                  </a:lnTo>
                  <a:lnTo>
                    <a:pt x="1047" y="3448"/>
                  </a:lnTo>
                  <a:lnTo>
                    <a:pt x="1128" y="3483"/>
                  </a:lnTo>
                  <a:lnTo>
                    <a:pt x="1210" y="3514"/>
                  </a:lnTo>
                  <a:lnTo>
                    <a:pt x="1294" y="3541"/>
                  </a:lnTo>
                  <a:lnTo>
                    <a:pt x="1378" y="3563"/>
                  </a:lnTo>
                  <a:lnTo>
                    <a:pt x="1463" y="3582"/>
                  </a:lnTo>
                  <a:lnTo>
                    <a:pt x="1549" y="3597"/>
                  </a:lnTo>
                  <a:lnTo>
                    <a:pt x="1635" y="3607"/>
                  </a:lnTo>
                  <a:lnTo>
                    <a:pt x="1721" y="3613"/>
                  </a:lnTo>
                  <a:lnTo>
                    <a:pt x="1809" y="3615"/>
                  </a:lnTo>
                  <a:lnTo>
                    <a:pt x="1895" y="3613"/>
                  </a:lnTo>
                  <a:lnTo>
                    <a:pt x="1982" y="3607"/>
                  </a:lnTo>
                  <a:lnTo>
                    <a:pt x="2069" y="3597"/>
                  </a:lnTo>
                  <a:lnTo>
                    <a:pt x="2154" y="3582"/>
                  </a:lnTo>
                  <a:lnTo>
                    <a:pt x="2239" y="3563"/>
                  </a:lnTo>
                  <a:lnTo>
                    <a:pt x="2323" y="3541"/>
                  </a:lnTo>
                  <a:lnTo>
                    <a:pt x="2407" y="3514"/>
                  </a:lnTo>
                  <a:lnTo>
                    <a:pt x="2489" y="3483"/>
                  </a:lnTo>
                  <a:lnTo>
                    <a:pt x="2570" y="3448"/>
                  </a:lnTo>
                  <a:lnTo>
                    <a:pt x="2649" y="3408"/>
                  </a:lnTo>
                  <a:lnTo>
                    <a:pt x="2728" y="3364"/>
                  </a:lnTo>
                  <a:lnTo>
                    <a:pt x="2804" y="3318"/>
                  </a:lnTo>
                  <a:lnTo>
                    <a:pt x="2878" y="3266"/>
                  </a:lnTo>
                  <a:lnTo>
                    <a:pt x="2950" y="3210"/>
                  </a:lnTo>
                  <a:lnTo>
                    <a:pt x="3020" y="3150"/>
                  </a:lnTo>
                  <a:lnTo>
                    <a:pt x="3087" y="3085"/>
                  </a:lnTo>
                  <a:lnTo>
                    <a:pt x="3151" y="3018"/>
                  </a:lnTo>
                  <a:lnTo>
                    <a:pt x="3211" y="2948"/>
                  </a:lnTo>
                  <a:lnTo>
                    <a:pt x="3267" y="2876"/>
                  </a:lnTo>
                  <a:lnTo>
                    <a:pt x="3319" y="2802"/>
                  </a:lnTo>
                  <a:lnTo>
                    <a:pt x="3366" y="2726"/>
                  </a:lnTo>
                  <a:lnTo>
                    <a:pt x="3410" y="2648"/>
                  </a:lnTo>
                  <a:lnTo>
                    <a:pt x="3450" y="2569"/>
                  </a:lnTo>
                  <a:lnTo>
                    <a:pt x="3484" y="2487"/>
                  </a:lnTo>
                  <a:lnTo>
                    <a:pt x="3516" y="2405"/>
                  </a:lnTo>
                  <a:lnTo>
                    <a:pt x="3542" y="2322"/>
                  </a:lnTo>
                  <a:lnTo>
                    <a:pt x="3565" y="2238"/>
                  </a:lnTo>
                  <a:lnTo>
                    <a:pt x="3584" y="2152"/>
                  </a:lnTo>
                  <a:lnTo>
                    <a:pt x="3598" y="2067"/>
                  </a:lnTo>
                  <a:lnTo>
                    <a:pt x="3609" y="1981"/>
                  </a:lnTo>
                  <a:lnTo>
                    <a:pt x="3615" y="1895"/>
                  </a:lnTo>
                  <a:lnTo>
                    <a:pt x="3617" y="1807"/>
                  </a:lnTo>
                  <a:lnTo>
                    <a:pt x="3615" y="1721"/>
                  </a:lnTo>
                  <a:lnTo>
                    <a:pt x="3609" y="1634"/>
                  </a:lnTo>
                  <a:lnTo>
                    <a:pt x="3598" y="1547"/>
                  </a:lnTo>
                  <a:lnTo>
                    <a:pt x="3584" y="1462"/>
                  </a:lnTo>
                  <a:lnTo>
                    <a:pt x="3565" y="1377"/>
                  </a:lnTo>
                  <a:lnTo>
                    <a:pt x="3542" y="1293"/>
                  </a:lnTo>
                  <a:lnTo>
                    <a:pt x="3516" y="1209"/>
                  </a:lnTo>
                  <a:lnTo>
                    <a:pt x="3484" y="1127"/>
                  </a:lnTo>
                  <a:lnTo>
                    <a:pt x="3450" y="1046"/>
                  </a:lnTo>
                  <a:lnTo>
                    <a:pt x="3410" y="967"/>
                  </a:lnTo>
                  <a:lnTo>
                    <a:pt x="3366" y="889"/>
                  </a:lnTo>
                  <a:lnTo>
                    <a:pt x="3319" y="813"/>
                  </a:lnTo>
                  <a:lnTo>
                    <a:pt x="3267" y="738"/>
                  </a:lnTo>
                  <a:lnTo>
                    <a:pt x="3211" y="666"/>
                  </a:lnTo>
                  <a:lnTo>
                    <a:pt x="3151" y="596"/>
                  </a:lnTo>
                  <a:lnTo>
                    <a:pt x="3087" y="529"/>
                  </a:lnTo>
                  <a:close/>
                </a:path>
              </a:pathLst>
            </a:custGeom>
            <a:grp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ctr" anchorCtr="0" compatLnSpc="1"/>
            <a:lstStyle/>
            <a:p>
              <a:pPr algn="ctr"/>
              <a:r>
                <a:rPr lang="en-US" altLang="zh-CN" sz="2400">
                  <a:solidFill>
                    <a:schemeClr val="bg1"/>
                  </a:solidFill>
                  <a:cs typeface="+mn-ea"/>
                  <a:sym typeface="+mn-lt"/>
                </a:rPr>
                <a:t>3</a:t>
              </a:r>
              <a:endParaRPr lang="en-US" altLang="zh-CN" sz="2400">
                <a:solidFill>
                  <a:schemeClr val="bg1"/>
                </a:solidFill>
                <a:cs typeface="+mn-ea"/>
                <a:sym typeface="+mn-lt"/>
              </a:endParaRPr>
            </a:p>
          </p:txBody>
        </p:sp>
      </p:grpSp>
      <p:grpSp>
        <p:nvGrpSpPr>
          <p:cNvPr id="15" name="组合 14"/>
          <p:cNvGrpSpPr/>
          <p:nvPr/>
        </p:nvGrpSpPr>
        <p:grpSpPr>
          <a:xfrm>
            <a:off x="6145530" y="3744595"/>
            <a:ext cx="1611630" cy="1609725"/>
            <a:chOff x="9678" y="5897"/>
            <a:chExt cx="2538" cy="2535"/>
          </a:xfrm>
          <a:solidFill>
            <a:schemeClr val="accent2"/>
          </a:solidFill>
        </p:grpSpPr>
        <p:sp>
          <p:nvSpPr>
            <p:cNvPr id="71" name="淘宝店chenying0907 7"/>
            <p:cNvSpPr/>
            <p:nvPr/>
          </p:nvSpPr>
          <p:spPr bwMode="auto">
            <a:xfrm>
              <a:off x="11024" y="7240"/>
              <a:ext cx="1192" cy="1193"/>
            </a:xfrm>
            <a:custGeom>
              <a:avLst/>
              <a:gdLst>
                <a:gd name="T0" fmla="*/ 667 w 3617"/>
                <a:gd name="T1" fmla="*/ 3210 h 3615"/>
                <a:gd name="T2" fmla="*/ 889 w 3617"/>
                <a:gd name="T3" fmla="*/ 3364 h 3615"/>
                <a:gd name="T4" fmla="*/ 1128 w 3617"/>
                <a:gd name="T5" fmla="*/ 3483 h 3615"/>
                <a:gd name="T6" fmla="*/ 1378 w 3617"/>
                <a:gd name="T7" fmla="*/ 3563 h 3615"/>
                <a:gd name="T8" fmla="*/ 1635 w 3617"/>
                <a:gd name="T9" fmla="*/ 3607 h 3615"/>
                <a:gd name="T10" fmla="*/ 1896 w 3617"/>
                <a:gd name="T11" fmla="*/ 3613 h 3615"/>
                <a:gd name="T12" fmla="*/ 2154 w 3617"/>
                <a:gd name="T13" fmla="*/ 3582 h 3615"/>
                <a:gd name="T14" fmla="*/ 2407 w 3617"/>
                <a:gd name="T15" fmla="*/ 3514 h 3615"/>
                <a:gd name="T16" fmla="*/ 2649 w 3617"/>
                <a:gd name="T17" fmla="*/ 3408 h 3615"/>
                <a:gd name="T18" fmla="*/ 2878 w 3617"/>
                <a:gd name="T19" fmla="*/ 3266 h 3615"/>
                <a:gd name="T20" fmla="*/ 3087 w 3617"/>
                <a:gd name="T21" fmla="*/ 3085 h 3615"/>
                <a:gd name="T22" fmla="*/ 3268 w 3617"/>
                <a:gd name="T23" fmla="*/ 2876 h 3615"/>
                <a:gd name="T24" fmla="*/ 3410 w 3617"/>
                <a:gd name="T25" fmla="*/ 2648 h 3615"/>
                <a:gd name="T26" fmla="*/ 3515 w 3617"/>
                <a:gd name="T27" fmla="*/ 2405 h 3615"/>
                <a:gd name="T28" fmla="*/ 3583 w 3617"/>
                <a:gd name="T29" fmla="*/ 2152 h 3615"/>
                <a:gd name="T30" fmla="*/ 3615 w 3617"/>
                <a:gd name="T31" fmla="*/ 1895 h 3615"/>
                <a:gd name="T32" fmla="*/ 3609 w 3617"/>
                <a:gd name="T33" fmla="*/ 1634 h 3615"/>
                <a:gd name="T34" fmla="*/ 3565 w 3617"/>
                <a:gd name="T35" fmla="*/ 1377 h 3615"/>
                <a:gd name="T36" fmla="*/ 3485 w 3617"/>
                <a:gd name="T37" fmla="*/ 1127 h 3615"/>
                <a:gd name="T38" fmla="*/ 3366 w 3617"/>
                <a:gd name="T39" fmla="*/ 889 h 3615"/>
                <a:gd name="T40" fmla="*/ 3212 w 3617"/>
                <a:gd name="T41" fmla="*/ 666 h 3615"/>
                <a:gd name="T42" fmla="*/ 3020 w 3617"/>
                <a:gd name="T43" fmla="*/ 465 h 3615"/>
                <a:gd name="T44" fmla="*/ 2804 w 3617"/>
                <a:gd name="T45" fmla="*/ 298 h 3615"/>
                <a:gd name="T46" fmla="*/ 2570 w 3617"/>
                <a:gd name="T47" fmla="*/ 167 h 3615"/>
                <a:gd name="T48" fmla="*/ 2323 w 3617"/>
                <a:gd name="T49" fmla="*/ 75 h 3615"/>
                <a:gd name="T50" fmla="*/ 2068 w 3617"/>
                <a:gd name="T51" fmla="*/ 19 h 3615"/>
                <a:gd name="T52" fmla="*/ 1808 w 3617"/>
                <a:gd name="T53" fmla="*/ 0 h 3615"/>
                <a:gd name="T54" fmla="*/ 1548 w 3617"/>
                <a:gd name="T55" fmla="*/ 19 h 3615"/>
                <a:gd name="T56" fmla="*/ 1294 w 3617"/>
                <a:gd name="T57" fmla="*/ 75 h 3615"/>
                <a:gd name="T58" fmla="*/ 1047 w 3617"/>
                <a:gd name="T59" fmla="*/ 167 h 3615"/>
                <a:gd name="T60" fmla="*/ 813 w 3617"/>
                <a:gd name="T61" fmla="*/ 298 h 3615"/>
                <a:gd name="T62" fmla="*/ 597 w 3617"/>
                <a:gd name="T63" fmla="*/ 465 h 3615"/>
                <a:gd name="T64" fmla="*/ 406 w 3617"/>
                <a:gd name="T65" fmla="*/ 666 h 3615"/>
                <a:gd name="T66" fmla="*/ 251 w 3617"/>
                <a:gd name="T67" fmla="*/ 889 h 3615"/>
                <a:gd name="T68" fmla="*/ 133 w 3617"/>
                <a:gd name="T69" fmla="*/ 1127 h 3615"/>
                <a:gd name="T70" fmla="*/ 52 w 3617"/>
                <a:gd name="T71" fmla="*/ 1377 h 3615"/>
                <a:gd name="T72" fmla="*/ 8 w 3617"/>
                <a:gd name="T73" fmla="*/ 1634 h 3615"/>
                <a:gd name="T74" fmla="*/ 2 w 3617"/>
                <a:gd name="T75" fmla="*/ 1895 h 3615"/>
                <a:gd name="T76" fmla="*/ 33 w 3617"/>
                <a:gd name="T77" fmla="*/ 2152 h 3615"/>
                <a:gd name="T78" fmla="*/ 101 w 3617"/>
                <a:gd name="T79" fmla="*/ 2405 h 3615"/>
                <a:gd name="T80" fmla="*/ 207 w 3617"/>
                <a:gd name="T81" fmla="*/ 2648 h 3615"/>
                <a:gd name="T82" fmla="*/ 350 w 3617"/>
                <a:gd name="T83" fmla="*/ 2876 h 3615"/>
                <a:gd name="T84" fmla="*/ 530 w 3617"/>
                <a:gd name="T85" fmla="*/ 3085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5"/>
                  </a:moveTo>
                  <a:lnTo>
                    <a:pt x="597" y="3150"/>
                  </a:lnTo>
                  <a:lnTo>
                    <a:pt x="667" y="3210"/>
                  </a:lnTo>
                  <a:lnTo>
                    <a:pt x="739" y="3266"/>
                  </a:lnTo>
                  <a:lnTo>
                    <a:pt x="813" y="3318"/>
                  </a:lnTo>
                  <a:lnTo>
                    <a:pt x="889" y="3364"/>
                  </a:lnTo>
                  <a:lnTo>
                    <a:pt x="968" y="3408"/>
                  </a:lnTo>
                  <a:lnTo>
                    <a:pt x="1047" y="3448"/>
                  </a:lnTo>
                  <a:lnTo>
                    <a:pt x="1128" y="3483"/>
                  </a:lnTo>
                  <a:lnTo>
                    <a:pt x="1210" y="3514"/>
                  </a:lnTo>
                  <a:lnTo>
                    <a:pt x="1294" y="3541"/>
                  </a:lnTo>
                  <a:lnTo>
                    <a:pt x="1378" y="3563"/>
                  </a:lnTo>
                  <a:lnTo>
                    <a:pt x="1463" y="3582"/>
                  </a:lnTo>
                  <a:lnTo>
                    <a:pt x="1548" y="3597"/>
                  </a:lnTo>
                  <a:lnTo>
                    <a:pt x="1635" y="3607"/>
                  </a:lnTo>
                  <a:lnTo>
                    <a:pt x="1722" y="3613"/>
                  </a:lnTo>
                  <a:lnTo>
                    <a:pt x="1808" y="3615"/>
                  </a:lnTo>
                  <a:lnTo>
                    <a:pt x="1896" y="3613"/>
                  </a:lnTo>
                  <a:lnTo>
                    <a:pt x="1982" y="3607"/>
                  </a:lnTo>
                  <a:lnTo>
                    <a:pt x="2068" y="3597"/>
                  </a:lnTo>
                  <a:lnTo>
                    <a:pt x="2154" y="3582"/>
                  </a:lnTo>
                  <a:lnTo>
                    <a:pt x="2239" y="3563"/>
                  </a:lnTo>
                  <a:lnTo>
                    <a:pt x="2323" y="3541"/>
                  </a:lnTo>
                  <a:lnTo>
                    <a:pt x="2407" y="3514"/>
                  </a:lnTo>
                  <a:lnTo>
                    <a:pt x="2489" y="3483"/>
                  </a:lnTo>
                  <a:lnTo>
                    <a:pt x="2570" y="3448"/>
                  </a:lnTo>
                  <a:lnTo>
                    <a:pt x="2649" y="3408"/>
                  </a:lnTo>
                  <a:lnTo>
                    <a:pt x="2727" y="3364"/>
                  </a:lnTo>
                  <a:lnTo>
                    <a:pt x="2804" y="3318"/>
                  </a:lnTo>
                  <a:lnTo>
                    <a:pt x="2878" y="3266"/>
                  </a:lnTo>
                  <a:lnTo>
                    <a:pt x="2950" y="3210"/>
                  </a:lnTo>
                  <a:lnTo>
                    <a:pt x="3020" y="3150"/>
                  </a:lnTo>
                  <a:lnTo>
                    <a:pt x="3087" y="3085"/>
                  </a:lnTo>
                  <a:lnTo>
                    <a:pt x="3152" y="3018"/>
                  </a:lnTo>
                  <a:lnTo>
                    <a:pt x="3212" y="2948"/>
                  </a:lnTo>
                  <a:lnTo>
                    <a:pt x="3268" y="2876"/>
                  </a:lnTo>
                  <a:lnTo>
                    <a:pt x="3319" y="2802"/>
                  </a:lnTo>
                  <a:lnTo>
                    <a:pt x="3366" y="2726"/>
                  </a:lnTo>
                  <a:lnTo>
                    <a:pt x="3410" y="2648"/>
                  </a:lnTo>
                  <a:lnTo>
                    <a:pt x="3449" y="2569"/>
                  </a:lnTo>
                  <a:lnTo>
                    <a:pt x="3485" y="2487"/>
                  </a:lnTo>
                  <a:lnTo>
                    <a:pt x="3515" y="2405"/>
                  </a:lnTo>
                  <a:lnTo>
                    <a:pt x="3543" y="2322"/>
                  </a:lnTo>
                  <a:lnTo>
                    <a:pt x="3565" y="2238"/>
                  </a:lnTo>
                  <a:lnTo>
                    <a:pt x="3583" y="2152"/>
                  </a:lnTo>
                  <a:lnTo>
                    <a:pt x="3599" y="2067"/>
                  </a:lnTo>
                  <a:lnTo>
                    <a:pt x="3609" y="1981"/>
                  </a:lnTo>
                  <a:lnTo>
                    <a:pt x="3615" y="1895"/>
                  </a:lnTo>
                  <a:lnTo>
                    <a:pt x="3617" y="1807"/>
                  </a:lnTo>
                  <a:lnTo>
                    <a:pt x="3615" y="1721"/>
                  </a:lnTo>
                  <a:lnTo>
                    <a:pt x="3609" y="1634"/>
                  </a:lnTo>
                  <a:lnTo>
                    <a:pt x="3599" y="1547"/>
                  </a:lnTo>
                  <a:lnTo>
                    <a:pt x="3583" y="1462"/>
                  </a:lnTo>
                  <a:lnTo>
                    <a:pt x="3565" y="1377"/>
                  </a:lnTo>
                  <a:lnTo>
                    <a:pt x="3543" y="1293"/>
                  </a:lnTo>
                  <a:lnTo>
                    <a:pt x="3515" y="1209"/>
                  </a:lnTo>
                  <a:lnTo>
                    <a:pt x="3485" y="1127"/>
                  </a:lnTo>
                  <a:lnTo>
                    <a:pt x="3449" y="1046"/>
                  </a:lnTo>
                  <a:lnTo>
                    <a:pt x="3410" y="967"/>
                  </a:lnTo>
                  <a:lnTo>
                    <a:pt x="3366" y="889"/>
                  </a:lnTo>
                  <a:lnTo>
                    <a:pt x="3319" y="813"/>
                  </a:lnTo>
                  <a:lnTo>
                    <a:pt x="3268" y="738"/>
                  </a:lnTo>
                  <a:lnTo>
                    <a:pt x="3212" y="666"/>
                  </a:lnTo>
                  <a:lnTo>
                    <a:pt x="3152" y="596"/>
                  </a:lnTo>
                  <a:lnTo>
                    <a:pt x="3087" y="529"/>
                  </a:lnTo>
                  <a:lnTo>
                    <a:pt x="3020" y="465"/>
                  </a:lnTo>
                  <a:lnTo>
                    <a:pt x="2950" y="406"/>
                  </a:lnTo>
                  <a:lnTo>
                    <a:pt x="2878" y="350"/>
                  </a:lnTo>
                  <a:lnTo>
                    <a:pt x="2804" y="298"/>
                  </a:lnTo>
                  <a:lnTo>
                    <a:pt x="2727" y="250"/>
                  </a:lnTo>
                  <a:lnTo>
                    <a:pt x="2649" y="207"/>
                  </a:lnTo>
                  <a:lnTo>
                    <a:pt x="2570" y="167"/>
                  </a:lnTo>
                  <a:lnTo>
                    <a:pt x="2489" y="133"/>
                  </a:lnTo>
                  <a:lnTo>
                    <a:pt x="2407" y="101"/>
                  </a:lnTo>
                  <a:lnTo>
                    <a:pt x="2323" y="75"/>
                  </a:lnTo>
                  <a:lnTo>
                    <a:pt x="2239" y="51"/>
                  </a:lnTo>
                  <a:lnTo>
                    <a:pt x="2154" y="33"/>
                  </a:lnTo>
                  <a:lnTo>
                    <a:pt x="2068" y="19"/>
                  </a:lnTo>
                  <a:lnTo>
                    <a:pt x="1982" y="8"/>
                  </a:lnTo>
                  <a:lnTo>
                    <a:pt x="1896" y="2"/>
                  </a:lnTo>
                  <a:lnTo>
                    <a:pt x="1808" y="0"/>
                  </a:lnTo>
                  <a:lnTo>
                    <a:pt x="1722" y="2"/>
                  </a:lnTo>
                  <a:lnTo>
                    <a:pt x="1635" y="8"/>
                  </a:lnTo>
                  <a:lnTo>
                    <a:pt x="1548" y="19"/>
                  </a:lnTo>
                  <a:lnTo>
                    <a:pt x="1463" y="33"/>
                  </a:lnTo>
                  <a:lnTo>
                    <a:pt x="1378" y="51"/>
                  </a:lnTo>
                  <a:lnTo>
                    <a:pt x="1294" y="75"/>
                  </a:lnTo>
                  <a:lnTo>
                    <a:pt x="1210" y="101"/>
                  </a:lnTo>
                  <a:lnTo>
                    <a:pt x="1128" y="133"/>
                  </a:lnTo>
                  <a:lnTo>
                    <a:pt x="1047" y="167"/>
                  </a:lnTo>
                  <a:lnTo>
                    <a:pt x="968" y="207"/>
                  </a:lnTo>
                  <a:lnTo>
                    <a:pt x="889" y="250"/>
                  </a:lnTo>
                  <a:lnTo>
                    <a:pt x="813" y="298"/>
                  </a:lnTo>
                  <a:lnTo>
                    <a:pt x="739" y="350"/>
                  </a:lnTo>
                  <a:lnTo>
                    <a:pt x="667" y="406"/>
                  </a:lnTo>
                  <a:lnTo>
                    <a:pt x="597" y="465"/>
                  </a:lnTo>
                  <a:lnTo>
                    <a:pt x="530" y="529"/>
                  </a:lnTo>
                  <a:lnTo>
                    <a:pt x="466" y="596"/>
                  </a:lnTo>
                  <a:lnTo>
                    <a:pt x="406" y="666"/>
                  </a:lnTo>
                  <a:lnTo>
                    <a:pt x="350" y="738"/>
                  </a:lnTo>
                  <a:lnTo>
                    <a:pt x="298" y="813"/>
                  </a:lnTo>
                  <a:lnTo>
                    <a:pt x="251" y="889"/>
                  </a:lnTo>
                  <a:lnTo>
                    <a:pt x="207" y="967"/>
                  </a:lnTo>
                  <a:lnTo>
                    <a:pt x="167" y="1046"/>
                  </a:lnTo>
                  <a:lnTo>
                    <a:pt x="133" y="1127"/>
                  </a:lnTo>
                  <a:lnTo>
                    <a:pt x="101" y="1209"/>
                  </a:lnTo>
                  <a:lnTo>
                    <a:pt x="75" y="1293"/>
                  </a:lnTo>
                  <a:lnTo>
                    <a:pt x="52" y="1377"/>
                  </a:lnTo>
                  <a:lnTo>
                    <a:pt x="33" y="1462"/>
                  </a:lnTo>
                  <a:lnTo>
                    <a:pt x="19" y="1548"/>
                  </a:lnTo>
                  <a:lnTo>
                    <a:pt x="8" y="1634"/>
                  </a:lnTo>
                  <a:lnTo>
                    <a:pt x="2" y="1721"/>
                  </a:lnTo>
                  <a:lnTo>
                    <a:pt x="0" y="1807"/>
                  </a:lnTo>
                  <a:lnTo>
                    <a:pt x="2" y="1895"/>
                  </a:lnTo>
                  <a:lnTo>
                    <a:pt x="8" y="1981"/>
                  </a:lnTo>
                  <a:lnTo>
                    <a:pt x="19" y="2067"/>
                  </a:lnTo>
                  <a:lnTo>
                    <a:pt x="33" y="2152"/>
                  </a:lnTo>
                  <a:lnTo>
                    <a:pt x="52" y="2238"/>
                  </a:lnTo>
                  <a:lnTo>
                    <a:pt x="75" y="2322"/>
                  </a:lnTo>
                  <a:lnTo>
                    <a:pt x="101" y="2405"/>
                  </a:lnTo>
                  <a:lnTo>
                    <a:pt x="133" y="2487"/>
                  </a:lnTo>
                  <a:lnTo>
                    <a:pt x="167" y="2569"/>
                  </a:lnTo>
                  <a:lnTo>
                    <a:pt x="207" y="2648"/>
                  </a:lnTo>
                  <a:lnTo>
                    <a:pt x="251" y="2726"/>
                  </a:lnTo>
                  <a:lnTo>
                    <a:pt x="298" y="2802"/>
                  </a:lnTo>
                  <a:lnTo>
                    <a:pt x="350" y="2876"/>
                  </a:lnTo>
                  <a:lnTo>
                    <a:pt x="406" y="2948"/>
                  </a:lnTo>
                  <a:lnTo>
                    <a:pt x="466" y="3018"/>
                  </a:lnTo>
                  <a:lnTo>
                    <a:pt x="530" y="3085"/>
                  </a:lnTo>
                  <a:close/>
                </a:path>
              </a:pathLst>
            </a:custGeom>
            <a:grp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lstStyle/>
            <a:p>
              <a:pPr algn="ctr"/>
              <a:r>
                <a:rPr lang="en-US" altLang="zh-CN" sz="2400">
                  <a:solidFill>
                    <a:schemeClr val="bg1"/>
                  </a:solidFill>
                  <a:cs typeface="+mn-ea"/>
                  <a:sym typeface="+mn-lt"/>
                </a:rPr>
                <a:t>4</a:t>
              </a:r>
              <a:endParaRPr lang="en-US" altLang="zh-CN" sz="2400">
                <a:solidFill>
                  <a:schemeClr val="bg1"/>
                </a:solidFill>
                <a:cs typeface="+mn-ea"/>
                <a:sym typeface="+mn-lt"/>
              </a:endParaRPr>
            </a:p>
          </p:txBody>
        </p:sp>
        <p:sp>
          <p:nvSpPr>
            <p:cNvPr id="72" name="淘宝店chenying0907 8"/>
            <p:cNvSpPr/>
            <p:nvPr/>
          </p:nvSpPr>
          <p:spPr bwMode="auto">
            <a:xfrm>
              <a:off x="9678" y="5897"/>
              <a:ext cx="1997" cy="2072"/>
            </a:xfrm>
            <a:custGeom>
              <a:avLst/>
              <a:gdLst>
                <a:gd name="T0" fmla="*/ 1915 w 6050"/>
                <a:gd name="T1" fmla="*/ 4346 h 6277"/>
                <a:gd name="T2" fmla="*/ 1809 w 6050"/>
                <a:gd name="T3" fmla="*/ 4400 h 6277"/>
                <a:gd name="T4" fmla="*/ 1702 w 6050"/>
                <a:gd name="T5" fmla="*/ 4452 h 6277"/>
                <a:gd name="T6" fmla="*/ 1593 w 6050"/>
                <a:gd name="T7" fmla="*/ 4502 h 6277"/>
                <a:gd name="T8" fmla="*/ 1483 w 6050"/>
                <a:gd name="T9" fmla="*/ 4550 h 6277"/>
                <a:gd name="T10" fmla="*/ 1373 w 6050"/>
                <a:gd name="T11" fmla="*/ 4594 h 6277"/>
                <a:gd name="T12" fmla="*/ 1260 w 6050"/>
                <a:gd name="T13" fmla="*/ 4637 h 6277"/>
                <a:gd name="T14" fmla="*/ 1146 w 6050"/>
                <a:gd name="T15" fmla="*/ 4676 h 6277"/>
                <a:gd name="T16" fmla="*/ 1031 w 6050"/>
                <a:gd name="T17" fmla="*/ 4714 h 6277"/>
                <a:gd name="T18" fmla="*/ 916 w 6050"/>
                <a:gd name="T19" fmla="*/ 4750 h 6277"/>
                <a:gd name="T20" fmla="*/ 799 w 6050"/>
                <a:gd name="T21" fmla="*/ 4781 h 6277"/>
                <a:gd name="T22" fmla="*/ 681 w 6050"/>
                <a:gd name="T23" fmla="*/ 4811 h 6277"/>
                <a:gd name="T24" fmla="*/ 561 w 6050"/>
                <a:gd name="T25" fmla="*/ 4838 h 6277"/>
                <a:gd name="T26" fmla="*/ 441 w 6050"/>
                <a:gd name="T27" fmla="*/ 4862 h 6277"/>
                <a:gd name="T28" fmla="*/ 320 w 6050"/>
                <a:gd name="T29" fmla="*/ 4884 h 6277"/>
                <a:gd name="T30" fmla="*/ 199 w 6050"/>
                <a:gd name="T31" fmla="*/ 4903 h 6277"/>
                <a:gd name="T32" fmla="*/ 76 w 6050"/>
                <a:gd name="T33" fmla="*/ 4918 h 6277"/>
                <a:gd name="T34" fmla="*/ 370 w 6050"/>
                <a:gd name="T35" fmla="*/ 6244 h 6277"/>
                <a:gd name="T36" fmla="*/ 947 w 6050"/>
                <a:gd name="T37" fmla="*/ 6137 h 6277"/>
                <a:gd name="T38" fmla="*/ 1505 w 6050"/>
                <a:gd name="T39" fmla="*/ 5983 h 6277"/>
                <a:gd name="T40" fmla="*/ 2042 w 6050"/>
                <a:gd name="T41" fmla="*/ 5782 h 6277"/>
                <a:gd name="T42" fmla="*/ 2556 w 6050"/>
                <a:gd name="T43" fmla="*/ 5536 h 6277"/>
                <a:gd name="T44" fmla="*/ 3044 w 6050"/>
                <a:gd name="T45" fmla="*/ 5250 h 6277"/>
                <a:gd name="T46" fmla="*/ 3504 w 6050"/>
                <a:gd name="T47" fmla="*/ 4924 h 6277"/>
                <a:gd name="T48" fmla="*/ 3935 w 6050"/>
                <a:gd name="T49" fmla="*/ 4561 h 6277"/>
                <a:gd name="T50" fmla="*/ 4333 w 6050"/>
                <a:gd name="T51" fmla="*/ 4164 h 6277"/>
                <a:gd name="T52" fmla="*/ 4696 w 6050"/>
                <a:gd name="T53" fmla="*/ 3734 h 6277"/>
                <a:gd name="T54" fmla="*/ 5022 w 6050"/>
                <a:gd name="T55" fmla="*/ 3273 h 6277"/>
                <a:gd name="T56" fmla="*/ 5309 w 6050"/>
                <a:gd name="T57" fmla="*/ 2785 h 6277"/>
                <a:gd name="T58" fmla="*/ 5553 w 6050"/>
                <a:gd name="T59" fmla="*/ 2271 h 6277"/>
                <a:gd name="T60" fmla="*/ 5754 w 6050"/>
                <a:gd name="T61" fmla="*/ 1734 h 6277"/>
                <a:gd name="T62" fmla="*/ 5910 w 6050"/>
                <a:gd name="T63" fmla="*/ 1177 h 6277"/>
                <a:gd name="T64" fmla="*/ 6015 w 6050"/>
                <a:gd name="T65" fmla="*/ 600 h 6277"/>
                <a:gd name="T66" fmla="*/ 4690 w 6050"/>
                <a:gd name="T67" fmla="*/ 306 h 6277"/>
                <a:gd name="T68" fmla="*/ 4664 w 6050"/>
                <a:gd name="T69" fmla="*/ 496 h 6277"/>
                <a:gd name="T70" fmla="*/ 4631 w 6050"/>
                <a:gd name="T71" fmla="*/ 682 h 6277"/>
                <a:gd name="T72" fmla="*/ 4593 w 6050"/>
                <a:gd name="T73" fmla="*/ 868 h 6277"/>
                <a:gd name="T74" fmla="*/ 4547 w 6050"/>
                <a:gd name="T75" fmla="*/ 1050 h 6277"/>
                <a:gd name="T76" fmla="*/ 4495 w 6050"/>
                <a:gd name="T77" fmla="*/ 1231 h 6277"/>
                <a:gd name="T78" fmla="*/ 4437 w 6050"/>
                <a:gd name="T79" fmla="*/ 1407 h 6277"/>
                <a:gd name="T80" fmla="*/ 4374 w 6050"/>
                <a:gd name="T81" fmla="*/ 1582 h 6277"/>
                <a:gd name="T82" fmla="*/ 4304 w 6050"/>
                <a:gd name="T83" fmla="*/ 1753 h 6277"/>
                <a:gd name="T84" fmla="*/ 1690 w 6050"/>
                <a:gd name="T85" fmla="*/ 0 h 6277"/>
                <a:gd name="T86" fmla="*/ 618 w 6050"/>
                <a:gd name="T87" fmla="*/ 3998 h 6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50" h="6277">
                  <a:moveTo>
                    <a:pt x="618" y="3998"/>
                  </a:moveTo>
                  <a:lnTo>
                    <a:pt x="1915" y="4346"/>
                  </a:lnTo>
                  <a:lnTo>
                    <a:pt x="1862" y="4374"/>
                  </a:lnTo>
                  <a:lnTo>
                    <a:pt x="1809" y="4400"/>
                  </a:lnTo>
                  <a:lnTo>
                    <a:pt x="1755" y="4427"/>
                  </a:lnTo>
                  <a:lnTo>
                    <a:pt x="1702" y="4452"/>
                  </a:lnTo>
                  <a:lnTo>
                    <a:pt x="1648" y="4478"/>
                  </a:lnTo>
                  <a:lnTo>
                    <a:pt x="1593" y="4502"/>
                  </a:lnTo>
                  <a:lnTo>
                    <a:pt x="1538" y="4526"/>
                  </a:lnTo>
                  <a:lnTo>
                    <a:pt x="1483" y="4550"/>
                  </a:lnTo>
                  <a:lnTo>
                    <a:pt x="1427" y="4572"/>
                  </a:lnTo>
                  <a:lnTo>
                    <a:pt x="1373" y="4594"/>
                  </a:lnTo>
                  <a:lnTo>
                    <a:pt x="1316" y="4616"/>
                  </a:lnTo>
                  <a:lnTo>
                    <a:pt x="1260" y="4637"/>
                  </a:lnTo>
                  <a:lnTo>
                    <a:pt x="1203" y="4657"/>
                  </a:lnTo>
                  <a:lnTo>
                    <a:pt x="1146" y="4676"/>
                  </a:lnTo>
                  <a:lnTo>
                    <a:pt x="1089" y="4696"/>
                  </a:lnTo>
                  <a:lnTo>
                    <a:pt x="1031" y="4714"/>
                  </a:lnTo>
                  <a:lnTo>
                    <a:pt x="973" y="4732"/>
                  </a:lnTo>
                  <a:lnTo>
                    <a:pt x="916" y="4750"/>
                  </a:lnTo>
                  <a:lnTo>
                    <a:pt x="858" y="4766"/>
                  </a:lnTo>
                  <a:lnTo>
                    <a:pt x="799" y="4781"/>
                  </a:lnTo>
                  <a:lnTo>
                    <a:pt x="740" y="4796"/>
                  </a:lnTo>
                  <a:lnTo>
                    <a:pt x="681" y="4811"/>
                  </a:lnTo>
                  <a:lnTo>
                    <a:pt x="621" y="4825"/>
                  </a:lnTo>
                  <a:lnTo>
                    <a:pt x="561" y="4838"/>
                  </a:lnTo>
                  <a:lnTo>
                    <a:pt x="501" y="4850"/>
                  </a:lnTo>
                  <a:lnTo>
                    <a:pt x="441" y="4862"/>
                  </a:lnTo>
                  <a:lnTo>
                    <a:pt x="381" y="4873"/>
                  </a:lnTo>
                  <a:lnTo>
                    <a:pt x="320" y="4884"/>
                  </a:lnTo>
                  <a:lnTo>
                    <a:pt x="260" y="4894"/>
                  </a:lnTo>
                  <a:lnTo>
                    <a:pt x="199" y="4903"/>
                  </a:lnTo>
                  <a:lnTo>
                    <a:pt x="138" y="4911"/>
                  </a:lnTo>
                  <a:lnTo>
                    <a:pt x="76" y="4918"/>
                  </a:lnTo>
                  <a:lnTo>
                    <a:pt x="76" y="6277"/>
                  </a:lnTo>
                  <a:lnTo>
                    <a:pt x="370" y="6244"/>
                  </a:lnTo>
                  <a:lnTo>
                    <a:pt x="661" y="6196"/>
                  </a:lnTo>
                  <a:lnTo>
                    <a:pt x="947" y="6137"/>
                  </a:lnTo>
                  <a:lnTo>
                    <a:pt x="1228" y="6066"/>
                  </a:lnTo>
                  <a:lnTo>
                    <a:pt x="1505" y="5983"/>
                  </a:lnTo>
                  <a:lnTo>
                    <a:pt x="1776" y="5887"/>
                  </a:lnTo>
                  <a:lnTo>
                    <a:pt x="2042" y="5782"/>
                  </a:lnTo>
                  <a:lnTo>
                    <a:pt x="2302" y="5664"/>
                  </a:lnTo>
                  <a:lnTo>
                    <a:pt x="2556" y="5536"/>
                  </a:lnTo>
                  <a:lnTo>
                    <a:pt x="2803" y="5398"/>
                  </a:lnTo>
                  <a:lnTo>
                    <a:pt x="3044" y="5250"/>
                  </a:lnTo>
                  <a:lnTo>
                    <a:pt x="3278" y="5092"/>
                  </a:lnTo>
                  <a:lnTo>
                    <a:pt x="3504" y="4924"/>
                  </a:lnTo>
                  <a:lnTo>
                    <a:pt x="3723" y="4748"/>
                  </a:lnTo>
                  <a:lnTo>
                    <a:pt x="3935" y="4561"/>
                  </a:lnTo>
                  <a:lnTo>
                    <a:pt x="4138" y="4367"/>
                  </a:lnTo>
                  <a:lnTo>
                    <a:pt x="4333" y="4164"/>
                  </a:lnTo>
                  <a:lnTo>
                    <a:pt x="4519" y="3953"/>
                  </a:lnTo>
                  <a:lnTo>
                    <a:pt x="4696" y="3734"/>
                  </a:lnTo>
                  <a:lnTo>
                    <a:pt x="4864" y="3507"/>
                  </a:lnTo>
                  <a:lnTo>
                    <a:pt x="5022" y="3273"/>
                  </a:lnTo>
                  <a:lnTo>
                    <a:pt x="5171" y="3032"/>
                  </a:lnTo>
                  <a:lnTo>
                    <a:pt x="5309" y="2785"/>
                  </a:lnTo>
                  <a:lnTo>
                    <a:pt x="5437" y="2531"/>
                  </a:lnTo>
                  <a:lnTo>
                    <a:pt x="5553" y="2271"/>
                  </a:lnTo>
                  <a:lnTo>
                    <a:pt x="5660" y="2006"/>
                  </a:lnTo>
                  <a:lnTo>
                    <a:pt x="5754" y="1734"/>
                  </a:lnTo>
                  <a:lnTo>
                    <a:pt x="5838" y="1458"/>
                  </a:lnTo>
                  <a:lnTo>
                    <a:pt x="5910" y="1177"/>
                  </a:lnTo>
                  <a:lnTo>
                    <a:pt x="5969" y="891"/>
                  </a:lnTo>
                  <a:lnTo>
                    <a:pt x="6015" y="600"/>
                  </a:lnTo>
                  <a:lnTo>
                    <a:pt x="6050" y="306"/>
                  </a:lnTo>
                  <a:lnTo>
                    <a:pt x="4690" y="306"/>
                  </a:lnTo>
                  <a:lnTo>
                    <a:pt x="4678" y="401"/>
                  </a:lnTo>
                  <a:lnTo>
                    <a:pt x="4664" y="496"/>
                  </a:lnTo>
                  <a:lnTo>
                    <a:pt x="4649" y="589"/>
                  </a:lnTo>
                  <a:lnTo>
                    <a:pt x="4631" y="682"/>
                  </a:lnTo>
                  <a:lnTo>
                    <a:pt x="4613" y="776"/>
                  </a:lnTo>
                  <a:lnTo>
                    <a:pt x="4593" y="868"/>
                  </a:lnTo>
                  <a:lnTo>
                    <a:pt x="4570" y="960"/>
                  </a:lnTo>
                  <a:lnTo>
                    <a:pt x="4547" y="1050"/>
                  </a:lnTo>
                  <a:lnTo>
                    <a:pt x="4523" y="1140"/>
                  </a:lnTo>
                  <a:lnTo>
                    <a:pt x="4495" y="1231"/>
                  </a:lnTo>
                  <a:lnTo>
                    <a:pt x="4468" y="1319"/>
                  </a:lnTo>
                  <a:lnTo>
                    <a:pt x="4437" y="1407"/>
                  </a:lnTo>
                  <a:lnTo>
                    <a:pt x="4407" y="1494"/>
                  </a:lnTo>
                  <a:lnTo>
                    <a:pt x="4374" y="1582"/>
                  </a:lnTo>
                  <a:lnTo>
                    <a:pt x="4340" y="1668"/>
                  </a:lnTo>
                  <a:lnTo>
                    <a:pt x="4304" y="1753"/>
                  </a:lnTo>
                  <a:lnTo>
                    <a:pt x="4000" y="619"/>
                  </a:lnTo>
                  <a:lnTo>
                    <a:pt x="1690" y="0"/>
                  </a:lnTo>
                  <a:lnTo>
                    <a:pt x="0" y="1690"/>
                  </a:lnTo>
                  <a:lnTo>
                    <a:pt x="618" y="3998"/>
                  </a:lnTo>
                  <a:close/>
                </a:path>
              </a:pathLst>
            </a:custGeom>
            <a:grpFill/>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lstStyle/>
            <a:p>
              <a:pPr algn="ctr"/>
              <a:endParaRPr lang="zh-CN" altLang="en-US" sz="2400">
                <a:solidFill>
                  <a:schemeClr val="bg1"/>
                </a:solidFill>
                <a:cs typeface="+mn-ea"/>
                <a:sym typeface="+mn-lt"/>
              </a:endParaRPr>
            </a:p>
          </p:txBody>
        </p:sp>
      </p:grpSp>
      <p:grpSp>
        <p:nvGrpSpPr>
          <p:cNvPr id="14" name="组合 13"/>
          <p:cNvGrpSpPr/>
          <p:nvPr/>
        </p:nvGrpSpPr>
        <p:grpSpPr>
          <a:xfrm>
            <a:off x="6145530" y="1920240"/>
            <a:ext cx="1611630" cy="1609725"/>
            <a:chOff x="9678" y="3024"/>
            <a:chExt cx="2538" cy="2535"/>
          </a:xfrm>
          <a:solidFill>
            <a:schemeClr val="accent1"/>
          </a:solidFill>
        </p:grpSpPr>
        <p:sp>
          <p:nvSpPr>
            <p:cNvPr id="75" name="淘宝店chenying0907 9"/>
            <p:cNvSpPr/>
            <p:nvPr/>
          </p:nvSpPr>
          <p:spPr bwMode="auto">
            <a:xfrm>
              <a:off x="9678" y="3565"/>
              <a:ext cx="1997" cy="1995"/>
            </a:xfrm>
            <a:custGeom>
              <a:avLst/>
              <a:gdLst>
                <a:gd name="T0" fmla="*/ 76 w 6050"/>
                <a:gd name="T1" fmla="*/ 1359 h 6048"/>
                <a:gd name="T2" fmla="*/ 277 w 6050"/>
                <a:gd name="T3" fmla="*/ 1387 h 6048"/>
                <a:gd name="T4" fmla="*/ 477 w 6050"/>
                <a:gd name="T5" fmla="*/ 1422 h 6048"/>
                <a:gd name="T6" fmla="*/ 673 w 6050"/>
                <a:gd name="T7" fmla="*/ 1465 h 6048"/>
                <a:gd name="T8" fmla="*/ 867 w 6050"/>
                <a:gd name="T9" fmla="*/ 1515 h 6048"/>
                <a:gd name="T10" fmla="*/ 1058 w 6050"/>
                <a:gd name="T11" fmla="*/ 1571 h 6048"/>
                <a:gd name="T12" fmla="*/ 1246 w 6050"/>
                <a:gd name="T13" fmla="*/ 1635 h 6048"/>
                <a:gd name="T14" fmla="*/ 1429 w 6050"/>
                <a:gd name="T15" fmla="*/ 1706 h 6048"/>
                <a:gd name="T16" fmla="*/ 1610 w 6050"/>
                <a:gd name="T17" fmla="*/ 1784 h 6048"/>
                <a:gd name="T18" fmla="*/ 0 w 6050"/>
                <a:gd name="T19" fmla="*/ 4358 h 6048"/>
                <a:gd name="T20" fmla="*/ 4000 w 6050"/>
                <a:gd name="T21" fmla="*/ 5429 h 6048"/>
                <a:gd name="T22" fmla="*/ 4305 w 6050"/>
                <a:gd name="T23" fmla="*/ 4527 h 6048"/>
                <a:gd name="T24" fmla="*/ 4379 w 6050"/>
                <a:gd name="T25" fmla="*/ 4710 h 6048"/>
                <a:gd name="T26" fmla="*/ 4446 w 6050"/>
                <a:gd name="T27" fmla="*/ 4896 h 6048"/>
                <a:gd name="T28" fmla="*/ 4507 w 6050"/>
                <a:gd name="T29" fmla="*/ 5085 h 6048"/>
                <a:gd name="T30" fmla="*/ 4560 w 6050"/>
                <a:gd name="T31" fmla="*/ 5277 h 6048"/>
                <a:gd name="T32" fmla="*/ 4607 w 6050"/>
                <a:gd name="T33" fmla="*/ 5472 h 6048"/>
                <a:gd name="T34" fmla="*/ 4646 w 6050"/>
                <a:gd name="T35" fmla="*/ 5670 h 6048"/>
                <a:gd name="T36" fmla="*/ 4677 w 6050"/>
                <a:gd name="T37" fmla="*/ 5871 h 6048"/>
                <a:gd name="T38" fmla="*/ 6050 w 6050"/>
                <a:gd name="T39" fmla="*/ 5972 h 6048"/>
                <a:gd name="T40" fmla="*/ 5969 w 6050"/>
                <a:gd name="T41" fmla="*/ 5387 h 6048"/>
                <a:gd name="T42" fmla="*/ 5838 w 6050"/>
                <a:gd name="T43" fmla="*/ 4819 h 6048"/>
                <a:gd name="T44" fmla="*/ 5660 w 6050"/>
                <a:gd name="T45" fmla="*/ 4272 h 6048"/>
                <a:gd name="T46" fmla="*/ 5437 w 6050"/>
                <a:gd name="T47" fmla="*/ 3747 h 6048"/>
                <a:gd name="T48" fmla="*/ 5171 w 6050"/>
                <a:gd name="T49" fmla="*/ 3245 h 6048"/>
                <a:gd name="T50" fmla="*/ 4864 w 6050"/>
                <a:gd name="T51" fmla="*/ 2771 h 6048"/>
                <a:gd name="T52" fmla="*/ 4519 w 6050"/>
                <a:gd name="T53" fmla="*/ 2326 h 6048"/>
                <a:gd name="T54" fmla="*/ 4138 w 6050"/>
                <a:gd name="T55" fmla="*/ 1912 h 6048"/>
                <a:gd name="T56" fmla="*/ 3723 w 6050"/>
                <a:gd name="T57" fmla="*/ 1531 h 6048"/>
                <a:gd name="T58" fmla="*/ 3278 w 6050"/>
                <a:gd name="T59" fmla="*/ 1186 h 6048"/>
                <a:gd name="T60" fmla="*/ 2803 w 6050"/>
                <a:gd name="T61" fmla="*/ 879 h 6048"/>
                <a:gd name="T62" fmla="*/ 2302 w 6050"/>
                <a:gd name="T63" fmla="*/ 613 h 6048"/>
                <a:gd name="T64" fmla="*/ 1776 w 6050"/>
                <a:gd name="T65" fmla="*/ 390 h 6048"/>
                <a:gd name="T66" fmla="*/ 1228 w 6050"/>
                <a:gd name="T67" fmla="*/ 212 h 6048"/>
                <a:gd name="T68" fmla="*/ 661 w 6050"/>
                <a:gd name="T69" fmla="*/ 81 h 6048"/>
                <a:gd name="T70" fmla="*/ 76 w 6050"/>
                <a:gd name="T71" fmla="*/ 0 h 6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50" h="6048">
                  <a:moveTo>
                    <a:pt x="76" y="0"/>
                  </a:moveTo>
                  <a:lnTo>
                    <a:pt x="76" y="1359"/>
                  </a:lnTo>
                  <a:lnTo>
                    <a:pt x="176" y="1373"/>
                  </a:lnTo>
                  <a:lnTo>
                    <a:pt x="277" y="1387"/>
                  </a:lnTo>
                  <a:lnTo>
                    <a:pt x="377" y="1404"/>
                  </a:lnTo>
                  <a:lnTo>
                    <a:pt x="477" y="1422"/>
                  </a:lnTo>
                  <a:lnTo>
                    <a:pt x="575" y="1443"/>
                  </a:lnTo>
                  <a:lnTo>
                    <a:pt x="673" y="1465"/>
                  </a:lnTo>
                  <a:lnTo>
                    <a:pt x="770" y="1489"/>
                  </a:lnTo>
                  <a:lnTo>
                    <a:pt x="867" y="1515"/>
                  </a:lnTo>
                  <a:lnTo>
                    <a:pt x="962" y="1542"/>
                  </a:lnTo>
                  <a:lnTo>
                    <a:pt x="1058" y="1571"/>
                  </a:lnTo>
                  <a:lnTo>
                    <a:pt x="1152" y="1603"/>
                  </a:lnTo>
                  <a:lnTo>
                    <a:pt x="1246" y="1635"/>
                  </a:lnTo>
                  <a:lnTo>
                    <a:pt x="1338" y="1670"/>
                  </a:lnTo>
                  <a:lnTo>
                    <a:pt x="1429" y="1706"/>
                  </a:lnTo>
                  <a:lnTo>
                    <a:pt x="1521" y="1744"/>
                  </a:lnTo>
                  <a:lnTo>
                    <a:pt x="1610" y="1784"/>
                  </a:lnTo>
                  <a:lnTo>
                    <a:pt x="618" y="2050"/>
                  </a:lnTo>
                  <a:lnTo>
                    <a:pt x="0" y="4358"/>
                  </a:lnTo>
                  <a:lnTo>
                    <a:pt x="1690" y="6048"/>
                  </a:lnTo>
                  <a:lnTo>
                    <a:pt x="4000" y="5429"/>
                  </a:lnTo>
                  <a:lnTo>
                    <a:pt x="4266" y="4437"/>
                  </a:lnTo>
                  <a:lnTo>
                    <a:pt x="4305" y="4527"/>
                  </a:lnTo>
                  <a:lnTo>
                    <a:pt x="4343" y="4619"/>
                  </a:lnTo>
                  <a:lnTo>
                    <a:pt x="4379" y="4710"/>
                  </a:lnTo>
                  <a:lnTo>
                    <a:pt x="4414" y="4802"/>
                  </a:lnTo>
                  <a:lnTo>
                    <a:pt x="4446" y="4896"/>
                  </a:lnTo>
                  <a:lnTo>
                    <a:pt x="4478" y="4990"/>
                  </a:lnTo>
                  <a:lnTo>
                    <a:pt x="4507" y="5085"/>
                  </a:lnTo>
                  <a:lnTo>
                    <a:pt x="4535" y="5181"/>
                  </a:lnTo>
                  <a:lnTo>
                    <a:pt x="4560" y="5277"/>
                  </a:lnTo>
                  <a:lnTo>
                    <a:pt x="4585" y="5375"/>
                  </a:lnTo>
                  <a:lnTo>
                    <a:pt x="4607" y="5472"/>
                  </a:lnTo>
                  <a:lnTo>
                    <a:pt x="4627" y="5571"/>
                  </a:lnTo>
                  <a:lnTo>
                    <a:pt x="4646" y="5670"/>
                  </a:lnTo>
                  <a:lnTo>
                    <a:pt x="4663" y="5771"/>
                  </a:lnTo>
                  <a:lnTo>
                    <a:pt x="4677" y="5871"/>
                  </a:lnTo>
                  <a:lnTo>
                    <a:pt x="4690" y="5972"/>
                  </a:lnTo>
                  <a:lnTo>
                    <a:pt x="6050" y="5972"/>
                  </a:lnTo>
                  <a:lnTo>
                    <a:pt x="6015" y="5677"/>
                  </a:lnTo>
                  <a:lnTo>
                    <a:pt x="5969" y="5387"/>
                  </a:lnTo>
                  <a:lnTo>
                    <a:pt x="5910" y="5101"/>
                  </a:lnTo>
                  <a:lnTo>
                    <a:pt x="5838" y="4819"/>
                  </a:lnTo>
                  <a:lnTo>
                    <a:pt x="5754" y="4543"/>
                  </a:lnTo>
                  <a:lnTo>
                    <a:pt x="5660" y="4272"/>
                  </a:lnTo>
                  <a:lnTo>
                    <a:pt x="5553" y="4006"/>
                  </a:lnTo>
                  <a:lnTo>
                    <a:pt x="5437" y="3747"/>
                  </a:lnTo>
                  <a:lnTo>
                    <a:pt x="5309" y="3493"/>
                  </a:lnTo>
                  <a:lnTo>
                    <a:pt x="5171" y="3245"/>
                  </a:lnTo>
                  <a:lnTo>
                    <a:pt x="5022" y="3005"/>
                  </a:lnTo>
                  <a:lnTo>
                    <a:pt x="4864" y="2771"/>
                  </a:lnTo>
                  <a:lnTo>
                    <a:pt x="4696" y="2545"/>
                  </a:lnTo>
                  <a:lnTo>
                    <a:pt x="4519" y="2326"/>
                  </a:lnTo>
                  <a:lnTo>
                    <a:pt x="4333" y="2115"/>
                  </a:lnTo>
                  <a:lnTo>
                    <a:pt x="4138" y="1912"/>
                  </a:lnTo>
                  <a:lnTo>
                    <a:pt x="3935" y="1717"/>
                  </a:lnTo>
                  <a:lnTo>
                    <a:pt x="3723" y="1531"/>
                  </a:lnTo>
                  <a:lnTo>
                    <a:pt x="3504" y="1353"/>
                  </a:lnTo>
                  <a:lnTo>
                    <a:pt x="3278" y="1186"/>
                  </a:lnTo>
                  <a:lnTo>
                    <a:pt x="3044" y="1027"/>
                  </a:lnTo>
                  <a:lnTo>
                    <a:pt x="2803" y="879"/>
                  </a:lnTo>
                  <a:lnTo>
                    <a:pt x="2556" y="741"/>
                  </a:lnTo>
                  <a:lnTo>
                    <a:pt x="2302" y="613"/>
                  </a:lnTo>
                  <a:lnTo>
                    <a:pt x="2042" y="497"/>
                  </a:lnTo>
                  <a:lnTo>
                    <a:pt x="1776" y="390"/>
                  </a:lnTo>
                  <a:lnTo>
                    <a:pt x="1505" y="296"/>
                  </a:lnTo>
                  <a:lnTo>
                    <a:pt x="1228" y="212"/>
                  </a:lnTo>
                  <a:lnTo>
                    <a:pt x="947" y="140"/>
                  </a:lnTo>
                  <a:lnTo>
                    <a:pt x="661" y="81"/>
                  </a:lnTo>
                  <a:lnTo>
                    <a:pt x="370" y="35"/>
                  </a:lnTo>
                  <a:lnTo>
                    <a:pt x="76" y="0"/>
                  </a:lnTo>
                  <a:close/>
                </a:path>
              </a:pathLst>
            </a:custGeom>
            <a:grp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lstStyle/>
            <a:p>
              <a:pPr algn="ctr"/>
              <a:endParaRPr lang="zh-CN" altLang="en-US" sz="2400">
                <a:solidFill>
                  <a:schemeClr val="bg1"/>
                </a:solidFill>
                <a:cs typeface="+mn-ea"/>
                <a:sym typeface="+mn-lt"/>
              </a:endParaRPr>
            </a:p>
          </p:txBody>
        </p:sp>
        <p:sp>
          <p:nvSpPr>
            <p:cNvPr id="76" name="淘宝店chenying0907 10"/>
            <p:cNvSpPr/>
            <p:nvPr/>
          </p:nvSpPr>
          <p:spPr bwMode="auto">
            <a:xfrm>
              <a:off x="11024" y="3024"/>
              <a:ext cx="1192" cy="1193"/>
            </a:xfrm>
            <a:custGeom>
              <a:avLst/>
              <a:gdLst>
                <a:gd name="T0" fmla="*/ 667 w 3617"/>
                <a:gd name="T1" fmla="*/ 3209 h 3615"/>
                <a:gd name="T2" fmla="*/ 889 w 3617"/>
                <a:gd name="T3" fmla="*/ 3365 h 3615"/>
                <a:gd name="T4" fmla="*/ 1128 w 3617"/>
                <a:gd name="T5" fmla="*/ 3482 h 3615"/>
                <a:gd name="T6" fmla="*/ 1378 w 3617"/>
                <a:gd name="T7" fmla="*/ 3564 h 3615"/>
                <a:gd name="T8" fmla="*/ 1635 w 3617"/>
                <a:gd name="T9" fmla="*/ 3607 h 3615"/>
                <a:gd name="T10" fmla="*/ 1896 w 3617"/>
                <a:gd name="T11" fmla="*/ 3613 h 3615"/>
                <a:gd name="T12" fmla="*/ 2154 w 3617"/>
                <a:gd name="T13" fmla="*/ 3582 h 3615"/>
                <a:gd name="T14" fmla="*/ 2407 w 3617"/>
                <a:gd name="T15" fmla="*/ 3514 h 3615"/>
                <a:gd name="T16" fmla="*/ 2649 w 3617"/>
                <a:gd name="T17" fmla="*/ 3408 h 3615"/>
                <a:gd name="T18" fmla="*/ 2878 w 3617"/>
                <a:gd name="T19" fmla="*/ 3265 h 3615"/>
                <a:gd name="T20" fmla="*/ 3087 w 3617"/>
                <a:gd name="T21" fmla="*/ 3086 h 3615"/>
                <a:gd name="T22" fmla="*/ 3268 w 3617"/>
                <a:gd name="T23" fmla="*/ 2877 h 3615"/>
                <a:gd name="T24" fmla="*/ 3410 w 3617"/>
                <a:gd name="T25" fmla="*/ 2648 h 3615"/>
                <a:gd name="T26" fmla="*/ 3515 w 3617"/>
                <a:gd name="T27" fmla="*/ 2406 h 3615"/>
                <a:gd name="T28" fmla="*/ 3583 w 3617"/>
                <a:gd name="T29" fmla="*/ 2153 h 3615"/>
                <a:gd name="T30" fmla="*/ 3615 w 3617"/>
                <a:gd name="T31" fmla="*/ 1894 h 3615"/>
                <a:gd name="T32" fmla="*/ 3609 w 3617"/>
                <a:gd name="T33" fmla="*/ 1634 h 3615"/>
                <a:gd name="T34" fmla="*/ 3565 w 3617"/>
                <a:gd name="T35" fmla="*/ 1377 h 3615"/>
                <a:gd name="T36" fmla="*/ 3485 w 3617"/>
                <a:gd name="T37" fmla="*/ 1128 h 3615"/>
                <a:gd name="T38" fmla="*/ 3366 w 3617"/>
                <a:gd name="T39" fmla="*/ 889 h 3615"/>
                <a:gd name="T40" fmla="*/ 3212 w 3617"/>
                <a:gd name="T41" fmla="*/ 667 h 3615"/>
                <a:gd name="T42" fmla="*/ 3020 w 3617"/>
                <a:gd name="T43" fmla="*/ 466 h 3615"/>
                <a:gd name="T44" fmla="*/ 2804 w 3617"/>
                <a:gd name="T45" fmla="*/ 297 h 3615"/>
                <a:gd name="T46" fmla="*/ 2570 w 3617"/>
                <a:gd name="T47" fmla="*/ 167 h 3615"/>
                <a:gd name="T48" fmla="*/ 2323 w 3617"/>
                <a:gd name="T49" fmla="*/ 74 h 3615"/>
                <a:gd name="T50" fmla="*/ 2068 w 3617"/>
                <a:gd name="T51" fmla="*/ 18 h 3615"/>
                <a:gd name="T52" fmla="*/ 1808 w 3617"/>
                <a:gd name="T53" fmla="*/ 0 h 3615"/>
                <a:gd name="T54" fmla="*/ 1548 w 3617"/>
                <a:gd name="T55" fmla="*/ 18 h 3615"/>
                <a:gd name="T56" fmla="*/ 1294 w 3617"/>
                <a:gd name="T57" fmla="*/ 74 h 3615"/>
                <a:gd name="T58" fmla="*/ 1047 w 3617"/>
                <a:gd name="T59" fmla="*/ 167 h 3615"/>
                <a:gd name="T60" fmla="*/ 813 w 3617"/>
                <a:gd name="T61" fmla="*/ 297 h 3615"/>
                <a:gd name="T62" fmla="*/ 597 w 3617"/>
                <a:gd name="T63" fmla="*/ 465 h 3615"/>
                <a:gd name="T64" fmla="*/ 406 w 3617"/>
                <a:gd name="T65" fmla="*/ 667 h 3615"/>
                <a:gd name="T66" fmla="*/ 251 w 3617"/>
                <a:gd name="T67" fmla="*/ 889 h 3615"/>
                <a:gd name="T68" fmla="*/ 133 w 3617"/>
                <a:gd name="T69" fmla="*/ 1128 h 3615"/>
                <a:gd name="T70" fmla="*/ 52 w 3617"/>
                <a:gd name="T71" fmla="*/ 1377 h 3615"/>
                <a:gd name="T72" fmla="*/ 8 w 3617"/>
                <a:gd name="T73" fmla="*/ 1634 h 3615"/>
                <a:gd name="T74" fmla="*/ 2 w 3617"/>
                <a:gd name="T75" fmla="*/ 1894 h 3615"/>
                <a:gd name="T76" fmla="*/ 33 w 3617"/>
                <a:gd name="T77" fmla="*/ 2153 h 3615"/>
                <a:gd name="T78" fmla="*/ 101 w 3617"/>
                <a:gd name="T79" fmla="*/ 2406 h 3615"/>
                <a:gd name="T80" fmla="*/ 207 w 3617"/>
                <a:gd name="T81" fmla="*/ 2648 h 3615"/>
                <a:gd name="T82" fmla="*/ 350 w 3617"/>
                <a:gd name="T83" fmla="*/ 2877 h 3615"/>
                <a:gd name="T84" fmla="*/ 530 w 3617"/>
                <a:gd name="T85" fmla="*/ 3086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6"/>
                  </a:moveTo>
                  <a:lnTo>
                    <a:pt x="597" y="3150"/>
                  </a:lnTo>
                  <a:lnTo>
                    <a:pt x="667" y="3209"/>
                  </a:lnTo>
                  <a:lnTo>
                    <a:pt x="739" y="3265"/>
                  </a:lnTo>
                  <a:lnTo>
                    <a:pt x="813" y="3317"/>
                  </a:lnTo>
                  <a:lnTo>
                    <a:pt x="889" y="3365"/>
                  </a:lnTo>
                  <a:lnTo>
                    <a:pt x="968" y="3408"/>
                  </a:lnTo>
                  <a:lnTo>
                    <a:pt x="1047" y="3448"/>
                  </a:lnTo>
                  <a:lnTo>
                    <a:pt x="1128" y="3482"/>
                  </a:lnTo>
                  <a:lnTo>
                    <a:pt x="1210" y="3514"/>
                  </a:lnTo>
                  <a:lnTo>
                    <a:pt x="1294" y="3540"/>
                  </a:lnTo>
                  <a:lnTo>
                    <a:pt x="1378" y="3564"/>
                  </a:lnTo>
                  <a:lnTo>
                    <a:pt x="1463" y="3582"/>
                  </a:lnTo>
                  <a:lnTo>
                    <a:pt x="1549" y="3596"/>
                  </a:lnTo>
                  <a:lnTo>
                    <a:pt x="1635" y="3607"/>
                  </a:lnTo>
                  <a:lnTo>
                    <a:pt x="1722" y="3613"/>
                  </a:lnTo>
                  <a:lnTo>
                    <a:pt x="1808" y="3615"/>
                  </a:lnTo>
                  <a:lnTo>
                    <a:pt x="1896" y="3613"/>
                  </a:lnTo>
                  <a:lnTo>
                    <a:pt x="1982" y="3607"/>
                  </a:lnTo>
                  <a:lnTo>
                    <a:pt x="2068" y="3596"/>
                  </a:lnTo>
                  <a:lnTo>
                    <a:pt x="2154" y="3582"/>
                  </a:lnTo>
                  <a:lnTo>
                    <a:pt x="2239" y="3564"/>
                  </a:lnTo>
                  <a:lnTo>
                    <a:pt x="2323" y="3540"/>
                  </a:lnTo>
                  <a:lnTo>
                    <a:pt x="2407" y="3514"/>
                  </a:lnTo>
                  <a:lnTo>
                    <a:pt x="2489" y="3482"/>
                  </a:lnTo>
                  <a:lnTo>
                    <a:pt x="2570" y="3448"/>
                  </a:lnTo>
                  <a:lnTo>
                    <a:pt x="2649" y="3408"/>
                  </a:lnTo>
                  <a:lnTo>
                    <a:pt x="2727" y="3365"/>
                  </a:lnTo>
                  <a:lnTo>
                    <a:pt x="2804" y="3317"/>
                  </a:lnTo>
                  <a:lnTo>
                    <a:pt x="2878" y="3265"/>
                  </a:lnTo>
                  <a:lnTo>
                    <a:pt x="2950" y="3209"/>
                  </a:lnTo>
                  <a:lnTo>
                    <a:pt x="3020" y="3150"/>
                  </a:lnTo>
                  <a:lnTo>
                    <a:pt x="3087" y="3086"/>
                  </a:lnTo>
                  <a:lnTo>
                    <a:pt x="3152" y="3019"/>
                  </a:lnTo>
                  <a:lnTo>
                    <a:pt x="3212" y="2949"/>
                  </a:lnTo>
                  <a:lnTo>
                    <a:pt x="3268" y="2877"/>
                  </a:lnTo>
                  <a:lnTo>
                    <a:pt x="3319" y="2802"/>
                  </a:lnTo>
                  <a:lnTo>
                    <a:pt x="3366" y="2726"/>
                  </a:lnTo>
                  <a:lnTo>
                    <a:pt x="3410" y="2648"/>
                  </a:lnTo>
                  <a:lnTo>
                    <a:pt x="3449" y="2569"/>
                  </a:lnTo>
                  <a:lnTo>
                    <a:pt x="3485" y="2488"/>
                  </a:lnTo>
                  <a:lnTo>
                    <a:pt x="3515" y="2406"/>
                  </a:lnTo>
                  <a:lnTo>
                    <a:pt x="3543" y="2322"/>
                  </a:lnTo>
                  <a:lnTo>
                    <a:pt x="3565" y="2238"/>
                  </a:lnTo>
                  <a:lnTo>
                    <a:pt x="3583" y="2153"/>
                  </a:lnTo>
                  <a:lnTo>
                    <a:pt x="3599" y="2068"/>
                  </a:lnTo>
                  <a:lnTo>
                    <a:pt x="3609" y="1981"/>
                  </a:lnTo>
                  <a:lnTo>
                    <a:pt x="3615" y="1894"/>
                  </a:lnTo>
                  <a:lnTo>
                    <a:pt x="3617" y="1808"/>
                  </a:lnTo>
                  <a:lnTo>
                    <a:pt x="3615" y="1721"/>
                  </a:lnTo>
                  <a:lnTo>
                    <a:pt x="3609" y="1634"/>
                  </a:lnTo>
                  <a:lnTo>
                    <a:pt x="3599" y="1548"/>
                  </a:lnTo>
                  <a:lnTo>
                    <a:pt x="3583" y="1463"/>
                  </a:lnTo>
                  <a:lnTo>
                    <a:pt x="3565" y="1377"/>
                  </a:lnTo>
                  <a:lnTo>
                    <a:pt x="3543" y="1293"/>
                  </a:lnTo>
                  <a:lnTo>
                    <a:pt x="3515" y="1210"/>
                  </a:lnTo>
                  <a:lnTo>
                    <a:pt x="3485" y="1128"/>
                  </a:lnTo>
                  <a:lnTo>
                    <a:pt x="3449" y="1046"/>
                  </a:lnTo>
                  <a:lnTo>
                    <a:pt x="3410" y="967"/>
                  </a:lnTo>
                  <a:lnTo>
                    <a:pt x="3366" y="889"/>
                  </a:lnTo>
                  <a:lnTo>
                    <a:pt x="3319" y="813"/>
                  </a:lnTo>
                  <a:lnTo>
                    <a:pt x="3268" y="739"/>
                  </a:lnTo>
                  <a:lnTo>
                    <a:pt x="3212" y="667"/>
                  </a:lnTo>
                  <a:lnTo>
                    <a:pt x="3152" y="597"/>
                  </a:lnTo>
                  <a:lnTo>
                    <a:pt x="3087" y="530"/>
                  </a:lnTo>
                  <a:lnTo>
                    <a:pt x="3020" y="466"/>
                  </a:lnTo>
                  <a:lnTo>
                    <a:pt x="2950" y="405"/>
                  </a:lnTo>
                  <a:lnTo>
                    <a:pt x="2878" y="349"/>
                  </a:lnTo>
                  <a:lnTo>
                    <a:pt x="2804" y="297"/>
                  </a:lnTo>
                  <a:lnTo>
                    <a:pt x="2727" y="251"/>
                  </a:lnTo>
                  <a:lnTo>
                    <a:pt x="2649" y="207"/>
                  </a:lnTo>
                  <a:lnTo>
                    <a:pt x="2570" y="167"/>
                  </a:lnTo>
                  <a:lnTo>
                    <a:pt x="2489" y="132"/>
                  </a:lnTo>
                  <a:lnTo>
                    <a:pt x="2407" y="102"/>
                  </a:lnTo>
                  <a:lnTo>
                    <a:pt x="2323" y="74"/>
                  </a:lnTo>
                  <a:lnTo>
                    <a:pt x="2239" y="52"/>
                  </a:lnTo>
                  <a:lnTo>
                    <a:pt x="2154" y="33"/>
                  </a:lnTo>
                  <a:lnTo>
                    <a:pt x="2068" y="18"/>
                  </a:lnTo>
                  <a:lnTo>
                    <a:pt x="1982" y="8"/>
                  </a:lnTo>
                  <a:lnTo>
                    <a:pt x="1896" y="2"/>
                  </a:lnTo>
                  <a:lnTo>
                    <a:pt x="1808" y="0"/>
                  </a:lnTo>
                  <a:lnTo>
                    <a:pt x="1722" y="2"/>
                  </a:lnTo>
                  <a:lnTo>
                    <a:pt x="1635" y="8"/>
                  </a:lnTo>
                  <a:lnTo>
                    <a:pt x="1548" y="18"/>
                  </a:lnTo>
                  <a:lnTo>
                    <a:pt x="1463" y="33"/>
                  </a:lnTo>
                  <a:lnTo>
                    <a:pt x="1378" y="52"/>
                  </a:lnTo>
                  <a:lnTo>
                    <a:pt x="1294" y="74"/>
                  </a:lnTo>
                  <a:lnTo>
                    <a:pt x="1210" y="102"/>
                  </a:lnTo>
                  <a:lnTo>
                    <a:pt x="1128" y="132"/>
                  </a:lnTo>
                  <a:lnTo>
                    <a:pt x="1047" y="167"/>
                  </a:lnTo>
                  <a:lnTo>
                    <a:pt x="968" y="207"/>
                  </a:lnTo>
                  <a:lnTo>
                    <a:pt x="889" y="250"/>
                  </a:lnTo>
                  <a:lnTo>
                    <a:pt x="813" y="297"/>
                  </a:lnTo>
                  <a:lnTo>
                    <a:pt x="739" y="349"/>
                  </a:lnTo>
                  <a:lnTo>
                    <a:pt x="667" y="405"/>
                  </a:lnTo>
                  <a:lnTo>
                    <a:pt x="597" y="465"/>
                  </a:lnTo>
                  <a:lnTo>
                    <a:pt x="530" y="530"/>
                  </a:lnTo>
                  <a:lnTo>
                    <a:pt x="466" y="597"/>
                  </a:lnTo>
                  <a:lnTo>
                    <a:pt x="406" y="667"/>
                  </a:lnTo>
                  <a:lnTo>
                    <a:pt x="350" y="739"/>
                  </a:lnTo>
                  <a:lnTo>
                    <a:pt x="298" y="813"/>
                  </a:lnTo>
                  <a:lnTo>
                    <a:pt x="251" y="889"/>
                  </a:lnTo>
                  <a:lnTo>
                    <a:pt x="207" y="967"/>
                  </a:lnTo>
                  <a:lnTo>
                    <a:pt x="167" y="1046"/>
                  </a:lnTo>
                  <a:lnTo>
                    <a:pt x="133" y="1128"/>
                  </a:lnTo>
                  <a:lnTo>
                    <a:pt x="101" y="1210"/>
                  </a:lnTo>
                  <a:lnTo>
                    <a:pt x="75" y="1293"/>
                  </a:lnTo>
                  <a:lnTo>
                    <a:pt x="52" y="1377"/>
                  </a:lnTo>
                  <a:lnTo>
                    <a:pt x="33" y="1463"/>
                  </a:lnTo>
                  <a:lnTo>
                    <a:pt x="19" y="1548"/>
                  </a:lnTo>
                  <a:lnTo>
                    <a:pt x="8" y="1634"/>
                  </a:lnTo>
                  <a:lnTo>
                    <a:pt x="2" y="1720"/>
                  </a:lnTo>
                  <a:lnTo>
                    <a:pt x="0" y="1808"/>
                  </a:lnTo>
                  <a:lnTo>
                    <a:pt x="2" y="1894"/>
                  </a:lnTo>
                  <a:lnTo>
                    <a:pt x="8" y="1981"/>
                  </a:lnTo>
                  <a:lnTo>
                    <a:pt x="19" y="2068"/>
                  </a:lnTo>
                  <a:lnTo>
                    <a:pt x="33" y="2153"/>
                  </a:lnTo>
                  <a:lnTo>
                    <a:pt x="52" y="2238"/>
                  </a:lnTo>
                  <a:lnTo>
                    <a:pt x="75" y="2322"/>
                  </a:lnTo>
                  <a:lnTo>
                    <a:pt x="101" y="2406"/>
                  </a:lnTo>
                  <a:lnTo>
                    <a:pt x="133" y="2488"/>
                  </a:lnTo>
                  <a:lnTo>
                    <a:pt x="167" y="2569"/>
                  </a:lnTo>
                  <a:lnTo>
                    <a:pt x="207" y="2648"/>
                  </a:lnTo>
                  <a:lnTo>
                    <a:pt x="251" y="2726"/>
                  </a:lnTo>
                  <a:lnTo>
                    <a:pt x="298" y="2802"/>
                  </a:lnTo>
                  <a:lnTo>
                    <a:pt x="350" y="2877"/>
                  </a:lnTo>
                  <a:lnTo>
                    <a:pt x="406" y="2949"/>
                  </a:lnTo>
                  <a:lnTo>
                    <a:pt x="466" y="3019"/>
                  </a:lnTo>
                  <a:lnTo>
                    <a:pt x="530" y="3086"/>
                  </a:lnTo>
                  <a:close/>
                </a:path>
              </a:pathLst>
            </a:custGeom>
            <a:grp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lstStyle/>
            <a:p>
              <a:pPr algn="ctr"/>
              <a:r>
                <a:rPr lang="en-US" altLang="zh-CN" sz="2400">
                  <a:solidFill>
                    <a:schemeClr val="bg1"/>
                  </a:solidFill>
                  <a:cs typeface="+mn-ea"/>
                  <a:sym typeface="+mn-lt"/>
                </a:rPr>
                <a:t>2</a:t>
              </a:r>
              <a:endParaRPr lang="en-US" altLang="zh-CN" sz="2400">
                <a:solidFill>
                  <a:schemeClr val="bg1"/>
                </a:solidFill>
                <a:cs typeface="+mn-ea"/>
                <a:sym typeface="+mn-lt"/>
              </a:endParaRPr>
            </a:p>
          </p:txBody>
        </p:sp>
      </p:grpSp>
      <p:grpSp>
        <p:nvGrpSpPr>
          <p:cNvPr id="13" name="组合 12"/>
          <p:cNvGrpSpPr/>
          <p:nvPr/>
        </p:nvGrpSpPr>
        <p:grpSpPr>
          <a:xfrm>
            <a:off x="4313555" y="1920240"/>
            <a:ext cx="1610995" cy="1609725"/>
            <a:chOff x="6793" y="3024"/>
            <a:chExt cx="2537" cy="2535"/>
          </a:xfrm>
          <a:solidFill>
            <a:schemeClr val="accent2"/>
          </a:solidFill>
        </p:grpSpPr>
        <p:sp>
          <p:nvSpPr>
            <p:cNvPr id="79" name="淘宝店chenying0907 11"/>
            <p:cNvSpPr/>
            <p:nvPr/>
          </p:nvSpPr>
          <p:spPr bwMode="auto">
            <a:xfrm>
              <a:off x="7260" y="3565"/>
              <a:ext cx="2071" cy="1995"/>
            </a:xfrm>
            <a:custGeom>
              <a:avLst/>
              <a:gdLst>
                <a:gd name="T0" fmla="*/ 1366 w 6279"/>
                <a:gd name="T1" fmla="*/ 5910 h 6048"/>
                <a:gd name="T2" fmla="*/ 1384 w 6279"/>
                <a:gd name="T3" fmla="*/ 5788 h 6048"/>
                <a:gd name="T4" fmla="*/ 1404 w 6279"/>
                <a:gd name="T5" fmla="*/ 5666 h 6048"/>
                <a:gd name="T6" fmla="*/ 1427 w 6279"/>
                <a:gd name="T7" fmla="*/ 5546 h 6048"/>
                <a:gd name="T8" fmla="*/ 1453 w 6279"/>
                <a:gd name="T9" fmla="*/ 5426 h 6048"/>
                <a:gd name="T10" fmla="*/ 1481 w 6279"/>
                <a:gd name="T11" fmla="*/ 5308 h 6048"/>
                <a:gd name="T12" fmla="*/ 1512 w 6279"/>
                <a:gd name="T13" fmla="*/ 5190 h 6048"/>
                <a:gd name="T14" fmla="*/ 1545 w 6279"/>
                <a:gd name="T15" fmla="*/ 5074 h 6048"/>
                <a:gd name="T16" fmla="*/ 1582 w 6279"/>
                <a:gd name="T17" fmla="*/ 4959 h 6048"/>
                <a:gd name="T18" fmla="*/ 1620 w 6279"/>
                <a:gd name="T19" fmla="*/ 4845 h 6048"/>
                <a:gd name="T20" fmla="*/ 1662 w 6279"/>
                <a:gd name="T21" fmla="*/ 4732 h 6048"/>
                <a:gd name="T22" fmla="*/ 1706 w 6279"/>
                <a:gd name="T23" fmla="*/ 4621 h 6048"/>
                <a:gd name="T24" fmla="*/ 1751 w 6279"/>
                <a:gd name="T25" fmla="*/ 4510 h 6048"/>
                <a:gd name="T26" fmla="*/ 1800 w 6279"/>
                <a:gd name="T27" fmla="*/ 4400 h 6048"/>
                <a:gd name="T28" fmla="*/ 1851 w 6279"/>
                <a:gd name="T29" fmla="*/ 4293 h 6048"/>
                <a:gd name="T30" fmla="*/ 1904 w 6279"/>
                <a:gd name="T31" fmla="*/ 4186 h 6048"/>
                <a:gd name="T32" fmla="*/ 2279 w 6279"/>
                <a:gd name="T33" fmla="*/ 5429 h 6048"/>
                <a:gd name="T34" fmla="*/ 6279 w 6279"/>
                <a:gd name="T35" fmla="*/ 4358 h 6048"/>
                <a:gd name="T36" fmla="*/ 4526 w 6279"/>
                <a:gd name="T37" fmla="*/ 1745 h 6048"/>
                <a:gd name="T38" fmla="*/ 4697 w 6279"/>
                <a:gd name="T39" fmla="*/ 1675 h 6048"/>
                <a:gd name="T40" fmla="*/ 4872 w 6279"/>
                <a:gd name="T41" fmla="*/ 1612 h 6048"/>
                <a:gd name="T42" fmla="*/ 5049 w 6279"/>
                <a:gd name="T43" fmla="*/ 1554 h 6048"/>
                <a:gd name="T44" fmla="*/ 5229 w 6279"/>
                <a:gd name="T45" fmla="*/ 1502 h 6048"/>
                <a:gd name="T46" fmla="*/ 5411 w 6279"/>
                <a:gd name="T47" fmla="*/ 1457 h 6048"/>
                <a:gd name="T48" fmla="*/ 5597 w 6279"/>
                <a:gd name="T49" fmla="*/ 1418 h 6048"/>
                <a:gd name="T50" fmla="*/ 5784 w 6279"/>
                <a:gd name="T51" fmla="*/ 1386 h 6048"/>
                <a:gd name="T52" fmla="*/ 5974 w 6279"/>
                <a:gd name="T53" fmla="*/ 1359 h 6048"/>
                <a:gd name="T54" fmla="*/ 5679 w 6279"/>
                <a:gd name="T55" fmla="*/ 35 h 6048"/>
                <a:gd name="T56" fmla="*/ 5102 w 6279"/>
                <a:gd name="T57" fmla="*/ 140 h 6048"/>
                <a:gd name="T58" fmla="*/ 4544 w 6279"/>
                <a:gd name="T59" fmla="*/ 296 h 6048"/>
                <a:gd name="T60" fmla="*/ 4008 w 6279"/>
                <a:gd name="T61" fmla="*/ 497 h 6048"/>
                <a:gd name="T62" fmla="*/ 3494 w 6279"/>
                <a:gd name="T63" fmla="*/ 741 h 6048"/>
                <a:gd name="T64" fmla="*/ 3005 w 6279"/>
                <a:gd name="T65" fmla="*/ 1027 h 6048"/>
                <a:gd name="T66" fmla="*/ 2544 w 6279"/>
                <a:gd name="T67" fmla="*/ 1353 h 6048"/>
                <a:gd name="T68" fmla="*/ 2114 w 6279"/>
                <a:gd name="T69" fmla="*/ 1717 h 6048"/>
                <a:gd name="T70" fmla="*/ 1717 w 6279"/>
                <a:gd name="T71" fmla="*/ 2115 h 6048"/>
                <a:gd name="T72" fmla="*/ 1353 w 6279"/>
                <a:gd name="T73" fmla="*/ 2545 h 6048"/>
                <a:gd name="T74" fmla="*/ 1027 w 6279"/>
                <a:gd name="T75" fmla="*/ 3005 h 6048"/>
                <a:gd name="T76" fmla="*/ 741 w 6279"/>
                <a:gd name="T77" fmla="*/ 3493 h 6048"/>
                <a:gd name="T78" fmla="*/ 495 w 6279"/>
                <a:gd name="T79" fmla="*/ 4006 h 6048"/>
                <a:gd name="T80" fmla="*/ 294 w 6279"/>
                <a:gd name="T81" fmla="*/ 4543 h 6048"/>
                <a:gd name="T82" fmla="*/ 140 w 6279"/>
                <a:gd name="T83" fmla="*/ 5101 h 6048"/>
                <a:gd name="T84" fmla="*/ 33 w 6279"/>
                <a:gd name="T85" fmla="*/ 5677 h 6048"/>
                <a:gd name="T86" fmla="*/ 1359 w 6279"/>
                <a:gd name="T87" fmla="*/ 5972 h 6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79" h="6048">
                  <a:moveTo>
                    <a:pt x="1359" y="5972"/>
                  </a:moveTo>
                  <a:lnTo>
                    <a:pt x="1366" y="5910"/>
                  </a:lnTo>
                  <a:lnTo>
                    <a:pt x="1375" y="5849"/>
                  </a:lnTo>
                  <a:lnTo>
                    <a:pt x="1384" y="5788"/>
                  </a:lnTo>
                  <a:lnTo>
                    <a:pt x="1394" y="5727"/>
                  </a:lnTo>
                  <a:lnTo>
                    <a:pt x="1404" y="5666"/>
                  </a:lnTo>
                  <a:lnTo>
                    <a:pt x="1415" y="5606"/>
                  </a:lnTo>
                  <a:lnTo>
                    <a:pt x="1427" y="5546"/>
                  </a:lnTo>
                  <a:lnTo>
                    <a:pt x="1440" y="5486"/>
                  </a:lnTo>
                  <a:lnTo>
                    <a:pt x="1453" y="5426"/>
                  </a:lnTo>
                  <a:lnTo>
                    <a:pt x="1466" y="5367"/>
                  </a:lnTo>
                  <a:lnTo>
                    <a:pt x="1481" y="5308"/>
                  </a:lnTo>
                  <a:lnTo>
                    <a:pt x="1496" y="5249"/>
                  </a:lnTo>
                  <a:lnTo>
                    <a:pt x="1512" y="5190"/>
                  </a:lnTo>
                  <a:lnTo>
                    <a:pt x="1528" y="5132"/>
                  </a:lnTo>
                  <a:lnTo>
                    <a:pt x="1545" y="5074"/>
                  </a:lnTo>
                  <a:lnTo>
                    <a:pt x="1563" y="5016"/>
                  </a:lnTo>
                  <a:lnTo>
                    <a:pt x="1582" y="4959"/>
                  </a:lnTo>
                  <a:lnTo>
                    <a:pt x="1601" y="4902"/>
                  </a:lnTo>
                  <a:lnTo>
                    <a:pt x="1620" y="4845"/>
                  </a:lnTo>
                  <a:lnTo>
                    <a:pt x="1641" y="4788"/>
                  </a:lnTo>
                  <a:lnTo>
                    <a:pt x="1662" y="4732"/>
                  </a:lnTo>
                  <a:lnTo>
                    <a:pt x="1683" y="4675"/>
                  </a:lnTo>
                  <a:lnTo>
                    <a:pt x="1706" y="4621"/>
                  </a:lnTo>
                  <a:lnTo>
                    <a:pt x="1728" y="4565"/>
                  </a:lnTo>
                  <a:lnTo>
                    <a:pt x="1751" y="4510"/>
                  </a:lnTo>
                  <a:lnTo>
                    <a:pt x="1776" y="4455"/>
                  </a:lnTo>
                  <a:lnTo>
                    <a:pt x="1800" y="4400"/>
                  </a:lnTo>
                  <a:lnTo>
                    <a:pt x="1825" y="4346"/>
                  </a:lnTo>
                  <a:lnTo>
                    <a:pt x="1851" y="4293"/>
                  </a:lnTo>
                  <a:lnTo>
                    <a:pt x="1877" y="4239"/>
                  </a:lnTo>
                  <a:lnTo>
                    <a:pt x="1904" y="4186"/>
                  </a:lnTo>
                  <a:lnTo>
                    <a:pt x="1932" y="4133"/>
                  </a:lnTo>
                  <a:lnTo>
                    <a:pt x="2279" y="5429"/>
                  </a:lnTo>
                  <a:lnTo>
                    <a:pt x="4589" y="6048"/>
                  </a:lnTo>
                  <a:lnTo>
                    <a:pt x="6279" y="4358"/>
                  </a:lnTo>
                  <a:lnTo>
                    <a:pt x="5661" y="2050"/>
                  </a:lnTo>
                  <a:lnTo>
                    <a:pt x="4526" y="1745"/>
                  </a:lnTo>
                  <a:lnTo>
                    <a:pt x="4611" y="1710"/>
                  </a:lnTo>
                  <a:lnTo>
                    <a:pt x="4697" y="1675"/>
                  </a:lnTo>
                  <a:lnTo>
                    <a:pt x="4785" y="1643"/>
                  </a:lnTo>
                  <a:lnTo>
                    <a:pt x="4872" y="1612"/>
                  </a:lnTo>
                  <a:lnTo>
                    <a:pt x="4960" y="1582"/>
                  </a:lnTo>
                  <a:lnTo>
                    <a:pt x="5049" y="1554"/>
                  </a:lnTo>
                  <a:lnTo>
                    <a:pt x="5139" y="1527"/>
                  </a:lnTo>
                  <a:lnTo>
                    <a:pt x="5229" y="1502"/>
                  </a:lnTo>
                  <a:lnTo>
                    <a:pt x="5320" y="1479"/>
                  </a:lnTo>
                  <a:lnTo>
                    <a:pt x="5411" y="1457"/>
                  </a:lnTo>
                  <a:lnTo>
                    <a:pt x="5504" y="1436"/>
                  </a:lnTo>
                  <a:lnTo>
                    <a:pt x="5597" y="1418"/>
                  </a:lnTo>
                  <a:lnTo>
                    <a:pt x="5690" y="1401"/>
                  </a:lnTo>
                  <a:lnTo>
                    <a:pt x="5784" y="1386"/>
                  </a:lnTo>
                  <a:lnTo>
                    <a:pt x="5878" y="1372"/>
                  </a:lnTo>
                  <a:lnTo>
                    <a:pt x="5974" y="1359"/>
                  </a:lnTo>
                  <a:lnTo>
                    <a:pt x="5974" y="0"/>
                  </a:lnTo>
                  <a:lnTo>
                    <a:pt x="5679" y="35"/>
                  </a:lnTo>
                  <a:lnTo>
                    <a:pt x="5389" y="81"/>
                  </a:lnTo>
                  <a:lnTo>
                    <a:pt x="5102" y="140"/>
                  </a:lnTo>
                  <a:lnTo>
                    <a:pt x="4821" y="212"/>
                  </a:lnTo>
                  <a:lnTo>
                    <a:pt x="4544" y="296"/>
                  </a:lnTo>
                  <a:lnTo>
                    <a:pt x="4273" y="390"/>
                  </a:lnTo>
                  <a:lnTo>
                    <a:pt x="4008" y="497"/>
                  </a:lnTo>
                  <a:lnTo>
                    <a:pt x="3748" y="613"/>
                  </a:lnTo>
                  <a:lnTo>
                    <a:pt x="3494" y="741"/>
                  </a:lnTo>
                  <a:lnTo>
                    <a:pt x="3246" y="879"/>
                  </a:lnTo>
                  <a:lnTo>
                    <a:pt x="3005" y="1027"/>
                  </a:lnTo>
                  <a:lnTo>
                    <a:pt x="2771" y="1186"/>
                  </a:lnTo>
                  <a:lnTo>
                    <a:pt x="2544" y="1353"/>
                  </a:lnTo>
                  <a:lnTo>
                    <a:pt x="2325" y="1531"/>
                  </a:lnTo>
                  <a:lnTo>
                    <a:pt x="2114" y="1717"/>
                  </a:lnTo>
                  <a:lnTo>
                    <a:pt x="1911" y="1912"/>
                  </a:lnTo>
                  <a:lnTo>
                    <a:pt x="1717" y="2115"/>
                  </a:lnTo>
                  <a:lnTo>
                    <a:pt x="1530" y="2326"/>
                  </a:lnTo>
                  <a:lnTo>
                    <a:pt x="1353" y="2545"/>
                  </a:lnTo>
                  <a:lnTo>
                    <a:pt x="1186" y="2771"/>
                  </a:lnTo>
                  <a:lnTo>
                    <a:pt x="1027" y="3005"/>
                  </a:lnTo>
                  <a:lnTo>
                    <a:pt x="879" y="3245"/>
                  </a:lnTo>
                  <a:lnTo>
                    <a:pt x="741" y="3493"/>
                  </a:lnTo>
                  <a:lnTo>
                    <a:pt x="613" y="3747"/>
                  </a:lnTo>
                  <a:lnTo>
                    <a:pt x="495" y="4006"/>
                  </a:lnTo>
                  <a:lnTo>
                    <a:pt x="390" y="4272"/>
                  </a:lnTo>
                  <a:lnTo>
                    <a:pt x="294" y="4543"/>
                  </a:lnTo>
                  <a:lnTo>
                    <a:pt x="211" y="4819"/>
                  </a:lnTo>
                  <a:lnTo>
                    <a:pt x="140" y="5101"/>
                  </a:lnTo>
                  <a:lnTo>
                    <a:pt x="81" y="5387"/>
                  </a:lnTo>
                  <a:lnTo>
                    <a:pt x="33" y="5677"/>
                  </a:lnTo>
                  <a:lnTo>
                    <a:pt x="0" y="5972"/>
                  </a:lnTo>
                  <a:lnTo>
                    <a:pt x="1359" y="5972"/>
                  </a:lnTo>
                  <a:close/>
                </a:path>
              </a:pathLst>
            </a:custGeom>
            <a:grp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ctr" anchorCtr="0" compatLnSpc="1"/>
            <a:lstStyle/>
            <a:p>
              <a:pPr algn="ctr"/>
              <a:endParaRPr lang="zh-CN" altLang="en-US" sz="2400">
                <a:solidFill>
                  <a:schemeClr val="bg1"/>
                </a:solidFill>
                <a:cs typeface="+mn-ea"/>
                <a:sym typeface="+mn-lt"/>
              </a:endParaRPr>
            </a:p>
          </p:txBody>
        </p:sp>
        <p:sp>
          <p:nvSpPr>
            <p:cNvPr id="80" name="淘宝店chenying0907 12"/>
            <p:cNvSpPr/>
            <p:nvPr/>
          </p:nvSpPr>
          <p:spPr bwMode="auto">
            <a:xfrm>
              <a:off x="6793" y="3024"/>
              <a:ext cx="1192" cy="1193"/>
            </a:xfrm>
            <a:custGeom>
              <a:avLst/>
              <a:gdLst>
                <a:gd name="T0" fmla="*/ 667 w 3617"/>
                <a:gd name="T1" fmla="*/ 3209 h 3615"/>
                <a:gd name="T2" fmla="*/ 890 w 3617"/>
                <a:gd name="T3" fmla="*/ 3365 h 3615"/>
                <a:gd name="T4" fmla="*/ 1128 w 3617"/>
                <a:gd name="T5" fmla="*/ 3482 h 3615"/>
                <a:gd name="T6" fmla="*/ 1378 w 3617"/>
                <a:gd name="T7" fmla="*/ 3564 h 3615"/>
                <a:gd name="T8" fmla="*/ 1635 w 3617"/>
                <a:gd name="T9" fmla="*/ 3607 h 3615"/>
                <a:gd name="T10" fmla="*/ 1895 w 3617"/>
                <a:gd name="T11" fmla="*/ 3613 h 3615"/>
                <a:gd name="T12" fmla="*/ 2154 w 3617"/>
                <a:gd name="T13" fmla="*/ 3582 h 3615"/>
                <a:gd name="T14" fmla="*/ 2407 w 3617"/>
                <a:gd name="T15" fmla="*/ 3514 h 3615"/>
                <a:gd name="T16" fmla="*/ 2649 w 3617"/>
                <a:gd name="T17" fmla="*/ 3408 h 3615"/>
                <a:gd name="T18" fmla="*/ 2878 w 3617"/>
                <a:gd name="T19" fmla="*/ 3265 h 3615"/>
                <a:gd name="T20" fmla="*/ 3087 w 3617"/>
                <a:gd name="T21" fmla="*/ 3086 h 3615"/>
                <a:gd name="T22" fmla="*/ 3267 w 3617"/>
                <a:gd name="T23" fmla="*/ 2877 h 3615"/>
                <a:gd name="T24" fmla="*/ 3410 w 3617"/>
                <a:gd name="T25" fmla="*/ 2648 h 3615"/>
                <a:gd name="T26" fmla="*/ 3516 w 3617"/>
                <a:gd name="T27" fmla="*/ 2406 h 3615"/>
                <a:gd name="T28" fmla="*/ 3584 w 3617"/>
                <a:gd name="T29" fmla="*/ 2153 h 3615"/>
                <a:gd name="T30" fmla="*/ 3615 w 3617"/>
                <a:gd name="T31" fmla="*/ 1894 h 3615"/>
                <a:gd name="T32" fmla="*/ 3609 w 3617"/>
                <a:gd name="T33" fmla="*/ 1634 h 3615"/>
                <a:gd name="T34" fmla="*/ 3565 w 3617"/>
                <a:gd name="T35" fmla="*/ 1377 h 3615"/>
                <a:gd name="T36" fmla="*/ 3484 w 3617"/>
                <a:gd name="T37" fmla="*/ 1128 h 3615"/>
                <a:gd name="T38" fmla="*/ 3366 w 3617"/>
                <a:gd name="T39" fmla="*/ 889 h 3615"/>
                <a:gd name="T40" fmla="*/ 3211 w 3617"/>
                <a:gd name="T41" fmla="*/ 667 h 3615"/>
                <a:gd name="T42" fmla="*/ 3020 w 3617"/>
                <a:gd name="T43" fmla="*/ 465 h 3615"/>
                <a:gd name="T44" fmla="*/ 2804 w 3617"/>
                <a:gd name="T45" fmla="*/ 297 h 3615"/>
                <a:gd name="T46" fmla="*/ 2570 w 3617"/>
                <a:gd name="T47" fmla="*/ 167 h 3615"/>
                <a:gd name="T48" fmla="*/ 2323 w 3617"/>
                <a:gd name="T49" fmla="*/ 74 h 3615"/>
                <a:gd name="T50" fmla="*/ 2069 w 3617"/>
                <a:gd name="T51" fmla="*/ 18 h 3615"/>
                <a:gd name="T52" fmla="*/ 1809 w 3617"/>
                <a:gd name="T53" fmla="*/ 0 h 3615"/>
                <a:gd name="T54" fmla="*/ 1549 w 3617"/>
                <a:gd name="T55" fmla="*/ 18 h 3615"/>
                <a:gd name="T56" fmla="*/ 1294 w 3617"/>
                <a:gd name="T57" fmla="*/ 74 h 3615"/>
                <a:gd name="T58" fmla="*/ 1047 w 3617"/>
                <a:gd name="T59" fmla="*/ 167 h 3615"/>
                <a:gd name="T60" fmla="*/ 813 w 3617"/>
                <a:gd name="T61" fmla="*/ 297 h 3615"/>
                <a:gd name="T62" fmla="*/ 597 w 3617"/>
                <a:gd name="T63" fmla="*/ 465 h 3615"/>
                <a:gd name="T64" fmla="*/ 405 w 3617"/>
                <a:gd name="T65" fmla="*/ 667 h 3615"/>
                <a:gd name="T66" fmla="*/ 251 w 3617"/>
                <a:gd name="T67" fmla="*/ 889 h 3615"/>
                <a:gd name="T68" fmla="*/ 132 w 3617"/>
                <a:gd name="T69" fmla="*/ 1128 h 3615"/>
                <a:gd name="T70" fmla="*/ 52 w 3617"/>
                <a:gd name="T71" fmla="*/ 1377 h 3615"/>
                <a:gd name="T72" fmla="*/ 8 w 3617"/>
                <a:gd name="T73" fmla="*/ 1634 h 3615"/>
                <a:gd name="T74" fmla="*/ 2 w 3617"/>
                <a:gd name="T75" fmla="*/ 1894 h 3615"/>
                <a:gd name="T76" fmla="*/ 34 w 3617"/>
                <a:gd name="T77" fmla="*/ 2153 h 3615"/>
                <a:gd name="T78" fmla="*/ 102 w 3617"/>
                <a:gd name="T79" fmla="*/ 2406 h 3615"/>
                <a:gd name="T80" fmla="*/ 207 w 3617"/>
                <a:gd name="T81" fmla="*/ 2648 h 3615"/>
                <a:gd name="T82" fmla="*/ 349 w 3617"/>
                <a:gd name="T83" fmla="*/ 2877 h 3615"/>
                <a:gd name="T84" fmla="*/ 530 w 3617"/>
                <a:gd name="T85" fmla="*/ 3086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17" h="3615">
                  <a:moveTo>
                    <a:pt x="530" y="3086"/>
                  </a:moveTo>
                  <a:lnTo>
                    <a:pt x="597" y="3150"/>
                  </a:lnTo>
                  <a:lnTo>
                    <a:pt x="667" y="3209"/>
                  </a:lnTo>
                  <a:lnTo>
                    <a:pt x="739" y="3265"/>
                  </a:lnTo>
                  <a:lnTo>
                    <a:pt x="813" y="3317"/>
                  </a:lnTo>
                  <a:lnTo>
                    <a:pt x="890" y="3365"/>
                  </a:lnTo>
                  <a:lnTo>
                    <a:pt x="968" y="3408"/>
                  </a:lnTo>
                  <a:lnTo>
                    <a:pt x="1047" y="3448"/>
                  </a:lnTo>
                  <a:lnTo>
                    <a:pt x="1128" y="3482"/>
                  </a:lnTo>
                  <a:lnTo>
                    <a:pt x="1210" y="3514"/>
                  </a:lnTo>
                  <a:lnTo>
                    <a:pt x="1294" y="3540"/>
                  </a:lnTo>
                  <a:lnTo>
                    <a:pt x="1378" y="3564"/>
                  </a:lnTo>
                  <a:lnTo>
                    <a:pt x="1463" y="3582"/>
                  </a:lnTo>
                  <a:lnTo>
                    <a:pt x="1549" y="3596"/>
                  </a:lnTo>
                  <a:lnTo>
                    <a:pt x="1635" y="3607"/>
                  </a:lnTo>
                  <a:lnTo>
                    <a:pt x="1721" y="3613"/>
                  </a:lnTo>
                  <a:lnTo>
                    <a:pt x="1809" y="3615"/>
                  </a:lnTo>
                  <a:lnTo>
                    <a:pt x="1895" y="3613"/>
                  </a:lnTo>
                  <a:lnTo>
                    <a:pt x="1982" y="3607"/>
                  </a:lnTo>
                  <a:lnTo>
                    <a:pt x="2069" y="3596"/>
                  </a:lnTo>
                  <a:lnTo>
                    <a:pt x="2154" y="3582"/>
                  </a:lnTo>
                  <a:lnTo>
                    <a:pt x="2239" y="3564"/>
                  </a:lnTo>
                  <a:lnTo>
                    <a:pt x="2323" y="3540"/>
                  </a:lnTo>
                  <a:lnTo>
                    <a:pt x="2407" y="3514"/>
                  </a:lnTo>
                  <a:lnTo>
                    <a:pt x="2489" y="3482"/>
                  </a:lnTo>
                  <a:lnTo>
                    <a:pt x="2570" y="3448"/>
                  </a:lnTo>
                  <a:lnTo>
                    <a:pt x="2649" y="3408"/>
                  </a:lnTo>
                  <a:lnTo>
                    <a:pt x="2728" y="3365"/>
                  </a:lnTo>
                  <a:lnTo>
                    <a:pt x="2804" y="3317"/>
                  </a:lnTo>
                  <a:lnTo>
                    <a:pt x="2878" y="3265"/>
                  </a:lnTo>
                  <a:lnTo>
                    <a:pt x="2950" y="3209"/>
                  </a:lnTo>
                  <a:lnTo>
                    <a:pt x="3020" y="3150"/>
                  </a:lnTo>
                  <a:lnTo>
                    <a:pt x="3087" y="3086"/>
                  </a:lnTo>
                  <a:lnTo>
                    <a:pt x="3151" y="3019"/>
                  </a:lnTo>
                  <a:lnTo>
                    <a:pt x="3211" y="2949"/>
                  </a:lnTo>
                  <a:lnTo>
                    <a:pt x="3267" y="2877"/>
                  </a:lnTo>
                  <a:lnTo>
                    <a:pt x="3319" y="2802"/>
                  </a:lnTo>
                  <a:lnTo>
                    <a:pt x="3366" y="2726"/>
                  </a:lnTo>
                  <a:lnTo>
                    <a:pt x="3410" y="2648"/>
                  </a:lnTo>
                  <a:lnTo>
                    <a:pt x="3450" y="2569"/>
                  </a:lnTo>
                  <a:lnTo>
                    <a:pt x="3484" y="2488"/>
                  </a:lnTo>
                  <a:lnTo>
                    <a:pt x="3516" y="2406"/>
                  </a:lnTo>
                  <a:lnTo>
                    <a:pt x="3542" y="2322"/>
                  </a:lnTo>
                  <a:lnTo>
                    <a:pt x="3565" y="2238"/>
                  </a:lnTo>
                  <a:lnTo>
                    <a:pt x="3584" y="2153"/>
                  </a:lnTo>
                  <a:lnTo>
                    <a:pt x="3598" y="2068"/>
                  </a:lnTo>
                  <a:lnTo>
                    <a:pt x="3609" y="1981"/>
                  </a:lnTo>
                  <a:lnTo>
                    <a:pt x="3615" y="1894"/>
                  </a:lnTo>
                  <a:lnTo>
                    <a:pt x="3617" y="1808"/>
                  </a:lnTo>
                  <a:lnTo>
                    <a:pt x="3615" y="1720"/>
                  </a:lnTo>
                  <a:lnTo>
                    <a:pt x="3609" y="1634"/>
                  </a:lnTo>
                  <a:lnTo>
                    <a:pt x="3598" y="1548"/>
                  </a:lnTo>
                  <a:lnTo>
                    <a:pt x="3584" y="1463"/>
                  </a:lnTo>
                  <a:lnTo>
                    <a:pt x="3565" y="1377"/>
                  </a:lnTo>
                  <a:lnTo>
                    <a:pt x="3542" y="1293"/>
                  </a:lnTo>
                  <a:lnTo>
                    <a:pt x="3516" y="1210"/>
                  </a:lnTo>
                  <a:lnTo>
                    <a:pt x="3484" y="1128"/>
                  </a:lnTo>
                  <a:lnTo>
                    <a:pt x="3450" y="1046"/>
                  </a:lnTo>
                  <a:lnTo>
                    <a:pt x="3410" y="967"/>
                  </a:lnTo>
                  <a:lnTo>
                    <a:pt x="3366" y="889"/>
                  </a:lnTo>
                  <a:lnTo>
                    <a:pt x="3319" y="813"/>
                  </a:lnTo>
                  <a:lnTo>
                    <a:pt x="3267" y="739"/>
                  </a:lnTo>
                  <a:lnTo>
                    <a:pt x="3211" y="667"/>
                  </a:lnTo>
                  <a:lnTo>
                    <a:pt x="3151" y="597"/>
                  </a:lnTo>
                  <a:lnTo>
                    <a:pt x="3087" y="530"/>
                  </a:lnTo>
                  <a:lnTo>
                    <a:pt x="3020" y="465"/>
                  </a:lnTo>
                  <a:lnTo>
                    <a:pt x="2950" y="405"/>
                  </a:lnTo>
                  <a:lnTo>
                    <a:pt x="2878" y="349"/>
                  </a:lnTo>
                  <a:lnTo>
                    <a:pt x="2804" y="297"/>
                  </a:lnTo>
                  <a:lnTo>
                    <a:pt x="2728" y="251"/>
                  </a:lnTo>
                  <a:lnTo>
                    <a:pt x="2649" y="207"/>
                  </a:lnTo>
                  <a:lnTo>
                    <a:pt x="2570" y="167"/>
                  </a:lnTo>
                  <a:lnTo>
                    <a:pt x="2489" y="132"/>
                  </a:lnTo>
                  <a:lnTo>
                    <a:pt x="2407" y="102"/>
                  </a:lnTo>
                  <a:lnTo>
                    <a:pt x="2323" y="74"/>
                  </a:lnTo>
                  <a:lnTo>
                    <a:pt x="2239" y="52"/>
                  </a:lnTo>
                  <a:lnTo>
                    <a:pt x="2154" y="33"/>
                  </a:lnTo>
                  <a:lnTo>
                    <a:pt x="2069" y="18"/>
                  </a:lnTo>
                  <a:lnTo>
                    <a:pt x="1982" y="8"/>
                  </a:lnTo>
                  <a:lnTo>
                    <a:pt x="1895" y="2"/>
                  </a:lnTo>
                  <a:lnTo>
                    <a:pt x="1809" y="0"/>
                  </a:lnTo>
                  <a:lnTo>
                    <a:pt x="1721" y="2"/>
                  </a:lnTo>
                  <a:lnTo>
                    <a:pt x="1635" y="8"/>
                  </a:lnTo>
                  <a:lnTo>
                    <a:pt x="1549" y="18"/>
                  </a:lnTo>
                  <a:lnTo>
                    <a:pt x="1463" y="33"/>
                  </a:lnTo>
                  <a:lnTo>
                    <a:pt x="1378" y="52"/>
                  </a:lnTo>
                  <a:lnTo>
                    <a:pt x="1294" y="74"/>
                  </a:lnTo>
                  <a:lnTo>
                    <a:pt x="1210" y="102"/>
                  </a:lnTo>
                  <a:lnTo>
                    <a:pt x="1128" y="132"/>
                  </a:lnTo>
                  <a:lnTo>
                    <a:pt x="1047" y="167"/>
                  </a:lnTo>
                  <a:lnTo>
                    <a:pt x="968" y="207"/>
                  </a:lnTo>
                  <a:lnTo>
                    <a:pt x="890" y="251"/>
                  </a:lnTo>
                  <a:lnTo>
                    <a:pt x="813" y="297"/>
                  </a:lnTo>
                  <a:lnTo>
                    <a:pt x="739" y="349"/>
                  </a:lnTo>
                  <a:lnTo>
                    <a:pt x="667" y="405"/>
                  </a:lnTo>
                  <a:lnTo>
                    <a:pt x="597" y="465"/>
                  </a:lnTo>
                  <a:lnTo>
                    <a:pt x="530" y="530"/>
                  </a:lnTo>
                  <a:lnTo>
                    <a:pt x="466" y="597"/>
                  </a:lnTo>
                  <a:lnTo>
                    <a:pt x="405" y="667"/>
                  </a:lnTo>
                  <a:lnTo>
                    <a:pt x="349" y="739"/>
                  </a:lnTo>
                  <a:lnTo>
                    <a:pt x="298" y="813"/>
                  </a:lnTo>
                  <a:lnTo>
                    <a:pt x="251" y="889"/>
                  </a:lnTo>
                  <a:lnTo>
                    <a:pt x="207" y="967"/>
                  </a:lnTo>
                  <a:lnTo>
                    <a:pt x="168" y="1046"/>
                  </a:lnTo>
                  <a:lnTo>
                    <a:pt x="132" y="1128"/>
                  </a:lnTo>
                  <a:lnTo>
                    <a:pt x="102" y="1210"/>
                  </a:lnTo>
                  <a:lnTo>
                    <a:pt x="74" y="1293"/>
                  </a:lnTo>
                  <a:lnTo>
                    <a:pt x="52" y="1377"/>
                  </a:lnTo>
                  <a:lnTo>
                    <a:pt x="34" y="1463"/>
                  </a:lnTo>
                  <a:lnTo>
                    <a:pt x="18" y="1548"/>
                  </a:lnTo>
                  <a:lnTo>
                    <a:pt x="8" y="1634"/>
                  </a:lnTo>
                  <a:lnTo>
                    <a:pt x="2" y="1720"/>
                  </a:lnTo>
                  <a:lnTo>
                    <a:pt x="0" y="1808"/>
                  </a:lnTo>
                  <a:lnTo>
                    <a:pt x="2" y="1894"/>
                  </a:lnTo>
                  <a:lnTo>
                    <a:pt x="8" y="1981"/>
                  </a:lnTo>
                  <a:lnTo>
                    <a:pt x="18" y="2068"/>
                  </a:lnTo>
                  <a:lnTo>
                    <a:pt x="34" y="2153"/>
                  </a:lnTo>
                  <a:lnTo>
                    <a:pt x="52" y="2238"/>
                  </a:lnTo>
                  <a:lnTo>
                    <a:pt x="74" y="2322"/>
                  </a:lnTo>
                  <a:lnTo>
                    <a:pt x="102" y="2406"/>
                  </a:lnTo>
                  <a:lnTo>
                    <a:pt x="132" y="2488"/>
                  </a:lnTo>
                  <a:lnTo>
                    <a:pt x="168" y="2569"/>
                  </a:lnTo>
                  <a:lnTo>
                    <a:pt x="207" y="2648"/>
                  </a:lnTo>
                  <a:lnTo>
                    <a:pt x="251" y="2726"/>
                  </a:lnTo>
                  <a:lnTo>
                    <a:pt x="298" y="2802"/>
                  </a:lnTo>
                  <a:lnTo>
                    <a:pt x="349" y="2877"/>
                  </a:lnTo>
                  <a:lnTo>
                    <a:pt x="405" y="2949"/>
                  </a:lnTo>
                  <a:lnTo>
                    <a:pt x="465" y="3019"/>
                  </a:lnTo>
                  <a:lnTo>
                    <a:pt x="530" y="3086"/>
                  </a:lnTo>
                  <a:close/>
                </a:path>
              </a:pathLst>
            </a:custGeom>
            <a:grp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ctr" anchorCtr="0" compatLnSpc="1"/>
            <a:lstStyle/>
            <a:p>
              <a:pPr algn="ctr"/>
              <a:r>
                <a:rPr lang="en-US" altLang="zh-CN" sz="2400">
                  <a:solidFill>
                    <a:schemeClr val="bg1"/>
                  </a:solidFill>
                  <a:cs typeface="+mn-ea"/>
                  <a:sym typeface="+mn-lt"/>
                </a:rPr>
                <a:t>1</a:t>
              </a:r>
              <a:endParaRPr lang="en-US" altLang="zh-CN" sz="2400">
                <a:solidFill>
                  <a:schemeClr val="bg1"/>
                </a:solidFill>
                <a:cs typeface="+mn-ea"/>
                <a:sym typeface="+mn-lt"/>
              </a:endParaRPr>
            </a:p>
          </p:txBody>
        </p:sp>
      </p:grpSp>
      <p:sp>
        <p:nvSpPr>
          <p:cNvPr id="8" name="išľíďè"/>
          <p:cNvSpPr/>
          <p:nvPr/>
        </p:nvSpPr>
        <p:spPr bwMode="auto">
          <a:xfrm>
            <a:off x="7994650" y="1640205"/>
            <a:ext cx="3584575" cy="133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R="0" lvl="0" indent="0" algn="l" defTabSz="913765" rtl="0" eaLnBrk="1" fontAlgn="auto" latinLnBrk="0" hangingPunct="1">
              <a:lnSpc>
                <a:spcPct val="140000"/>
              </a:lnSpc>
              <a:spcBef>
                <a:spcPct val="0"/>
              </a:spcBef>
              <a:spcAft>
                <a:spcPts val="0"/>
              </a:spcAft>
              <a:buClrTx/>
              <a:buSzTx/>
              <a:buFont typeface="Wingdings" panose="05000000000000000000" charset="0"/>
              <a:buNone/>
              <a:defRPr/>
            </a:pPr>
            <a:r>
              <a:rPr kumimoji="0" lang="zh-CN" b="0" i="0" u="none" strike="noStrike" kern="1200" cap="none" spc="0" normalizeH="0" baseline="0" noProof="0" dirty="0">
                <a:ln>
                  <a:noFill/>
                </a:ln>
                <a:solidFill>
                  <a:schemeClr val="bg2">
                    <a:lumMod val="10000"/>
                  </a:schemeClr>
                </a:solidFill>
                <a:effectLst/>
                <a:uLnTx/>
                <a:uFillTx/>
                <a:cs typeface="+mn-ea"/>
                <a:sym typeface="+mn-lt"/>
              </a:rPr>
              <a:t>数据的导入导出这一部分，由于学生数据的数据量大</a:t>
            </a:r>
            <a:r>
              <a:rPr kumimoji="0" lang="en-US" altLang="zh-CN" b="0" i="0" u="none" strike="noStrike" kern="1200" cap="none" spc="0" normalizeH="0" baseline="0" noProof="0" dirty="0">
                <a:ln>
                  <a:noFill/>
                </a:ln>
                <a:solidFill>
                  <a:schemeClr val="bg2">
                    <a:lumMod val="10000"/>
                  </a:schemeClr>
                </a:solidFill>
                <a:effectLst/>
                <a:uLnTx/>
                <a:uFillTx/>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在手机上软件耗时长</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任务量大</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这部分应该单独开发一个</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web</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端来完成</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后续有机会的话再进行完善</a:t>
            </a:r>
            <a:endPar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endParaRPr>
          </a:p>
        </p:txBody>
      </p:sp>
      <p:sp>
        <p:nvSpPr>
          <p:cNvPr id="12" name="išľíďè"/>
          <p:cNvSpPr/>
          <p:nvPr/>
        </p:nvSpPr>
        <p:spPr bwMode="auto">
          <a:xfrm>
            <a:off x="770255" y="1667510"/>
            <a:ext cx="3320415" cy="133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R="0" lvl="0" indent="0" algn="l" defTabSz="913765" rtl="0" eaLnBrk="1" fontAlgn="auto" latinLnBrk="0" hangingPunct="1">
              <a:lnSpc>
                <a:spcPct val="140000"/>
              </a:lnSpc>
              <a:spcBef>
                <a:spcPct val="0"/>
              </a:spcBef>
              <a:spcAft>
                <a:spcPts val="0"/>
              </a:spcAft>
              <a:buClrTx/>
              <a:buSzTx/>
              <a:buFont typeface="Wingdings" panose="05000000000000000000" charset="0"/>
              <a:buNone/>
              <a:defRPr/>
            </a:pPr>
            <a:r>
              <a:rPr kumimoji="0" 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该软件能基本实现学生宿舍管理的基本功能</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并且具有简单、方便、直观、快捷等特点</a:t>
            </a:r>
            <a:endPar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endParaRPr>
          </a:p>
        </p:txBody>
      </p:sp>
      <p:sp>
        <p:nvSpPr>
          <p:cNvPr id="9" name="išľíďè"/>
          <p:cNvSpPr/>
          <p:nvPr/>
        </p:nvSpPr>
        <p:spPr bwMode="auto">
          <a:xfrm>
            <a:off x="7994650" y="4317365"/>
            <a:ext cx="3320415" cy="133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R="0" lvl="0" indent="0" algn="l" defTabSz="913765" rtl="0" eaLnBrk="1" fontAlgn="auto" latinLnBrk="0" hangingPunct="1">
              <a:lnSpc>
                <a:spcPct val="140000"/>
              </a:lnSpc>
              <a:spcBef>
                <a:spcPct val="0"/>
              </a:spcBef>
              <a:spcAft>
                <a:spcPts val="0"/>
              </a:spcAft>
              <a:buClrTx/>
              <a:buSzTx/>
              <a:buFont typeface="Wingdings" panose="05000000000000000000" charset="0"/>
              <a:buNone/>
              <a:defRPr/>
            </a:pPr>
            <a:r>
              <a:rPr kumimoji="0" 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这个项目让我们小组成员学到了很多</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拓展了知识面</a:t>
            </a:r>
            <a:r>
              <a:rPr kumimoji="0" lang="en-US" alt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a:t>
            </a:r>
            <a:r>
              <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rPr>
              <a:t>感谢老师对我们的指导和帮助</a:t>
            </a:r>
            <a:endParaRPr kumimoji="0" lang="zh-CN" altLang="en-US"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endParaRPr>
          </a:p>
        </p:txBody>
      </p:sp>
      <p:sp>
        <p:nvSpPr>
          <p:cNvPr id="10" name="išľíďè"/>
          <p:cNvSpPr/>
          <p:nvPr/>
        </p:nvSpPr>
        <p:spPr bwMode="auto">
          <a:xfrm>
            <a:off x="770255" y="4309110"/>
            <a:ext cx="3320415" cy="133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R="0" lvl="0" indent="0" algn="l" defTabSz="913765" rtl="0" eaLnBrk="1" fontAlgn="auto" latinLnBrk="0" hangingPunct="1">
              <a:lnSpc>
                <a:spcPct val="140000"/>
              </a:lnSpc>
              <a:spcBef>
                <a:spcPct val="0"/>
              </a:spcBef>
              <a:spcAft>
                <a:spcPts val="0"/>
              </a:spcAft>
              <a:buClrTx/>
              <a:buSzTx/>
              <a:buFont typeface="Wingdings" panose="05000000000000000000" charset="0"/>
              <a:buNone/>
              <a:defRPr/>
            </a:pPr>
            <a:r>
              <a:rPr lang="zh-CN" noProof="0" dirty="0">
                <a:ln>
                  <a:noFill/>
                </a:ln>
                <a:solidFill>
                  <a:schemeClr val="bg2">
                    <a:lumMod val="10000"/>
                  </a:schemeClr>
                </a:solidFill>
                <a:effectLst/>
                <a:uLnTx/>
                <a:uFillTx/>
                <a:ea typeface="宋体" panose="02010600030101010101" pitchFamily="2" charset="-122"/>
                <a:cs typeface="+mn-ea"/>
                <a:sym typeface="+mn-lt"/>
              </a:rPr>
              <a:t>由于小组团队的知识有限</a:t>
            </a:r>
            <a:r>
              <a:rPr lang="en-US" altLang="zh-CN" noProof="0" dirty="0">
                <a:ln>
                  <a:noFill/>
                </a:ln>
                <a:solidFill>
                  <a:schemeClr val="bg2">
                    <a:lumMod val="10000"/>
                  </a:schemeClr>
                </a:solidFill>
                <a:effectLst/>
                <a:uLnTx/>
                <a:uFillTx/>
                <a:ea typeface="宋体" panose="02010600030101010101" pitchFamily="2" charset="-122"/>
                <a:cs typeface="+mn-ea"/>
                <a:sym typeface="+mn-lt"/>
              </a:rPr>
              <a:t>,</a:t>
            </a:r>
            <a:r>
              <a:rPr lang="zh-CN" altLang="en-US" noProof="0" dirty="0">
                <a:ln>
                  <a:noFill/>
                </a:ln>
                <a:solidFill>
                  <a:schemeClr val="bg2">
                    <a:lumMod val="10000"/>
                  </a:schemeClr>
                </a:solidFill>
                <a:effectLst/>
                <a:uLnTx/>
                <a:uFillTx/>
                <a:ea typeface="宋体" panose="02010600030101010101" pitchFamily="2" charset="-122"/>
                <a:cs typeface="+mn-ea"/>
                <a:sym typeface="+mn-lt"/>
              </a:rPr>
              <a:t>见闻不多</a:t>
            </a:r>
            <a:r>
              <a:rPr lang="en-US" altLang="zh-CN" noProof="0" dirty="0">
                <a:ln>
                  <a:noFill/>
                </a:ln>
                <a:solidFill>
                  <a:schemeClr val="bg2">
                    <a:lumMod val="10000"/>
                  </a:schemeClr>
                </a:solidFill>
                <a:effectLst/>
                <a:uLnTx/>
                <a:uFillTx/>
                <a:ea typeface="宋体" panose="02010600030101010101" pitchFamily="2" charset="-122"/>
                <a:cs typeface="+mn-ea"/>
                <a:sym typeface="+mn-lt"/>
              </a:rPr>
              <a:t>,</a:t>
            </a:r>
            <a:r>
              <a:rPr lang="zh-CN" altLang="en-US" noProof="0" dirty="0">
                <a:ln>
                  <a:noFill/>
                </a:ln>
                <a:solidFill>
                  <a:schemeClr val="bg2">
                    <a:lumMod val="10000"/>
                  </a:schemeClr>
                </a:solidFill>
                <a:effectLst/>
                <a:uLnTx/>
                <a:uFillTx/>
                <a:ea typeface="宋体" panose="02010600030101010101" pitchFamily="2" charset="-122"/>
                <a:cs typeface="+mn-ea"/>
                <a:sym typeface="+mn-lt"/>
              </a:rPr>
              <a:t>编程的经验不是很足</a:t>
            </a:r>
            <a:r>
              <a:rPr lang="en-US" altLang="zh-CN" noProof="0" dirty="0">
                <a:ln>
                  <a:noFill/>
                </a:ln>
                <a:solidFill>
                  <a:schemeClr val="bg2">
                    <a:lumMod val="10000"/>
                  </a:schemeClr>
                </a:solidFill>
                <a:effectLst/>
                <a:uLnTx/>
                <a:uFillTx/>
                <a:ea typeface="宋体" panose="02010600030101010101" pitchFamily="2" charset="-122"/>
                <a:cs typeface="+mn-ea"/>
                <a:sym typeface="+mn-lt"/>
              </a:rPr>
              <a:t>,</a:t>
            </a:r>
            <a:r>
              <a:rPr lang="zh-CN" altLang="en-US" noProof="0" dirty="0">
                <a:ln>
                  <a:noFill/>
                </a:ln>
                <a:solidFill>
                  <a:schemeClr val="bg2">
                    <a:lumMod val="10000"/>
                  </a:schemeClr>
                </a:solidFill>
                <a:effectLst/>
                <a:uLnTx/>
                <a:uFillTx/>
                <a:ea typeface="宋体" panose="02010600030101010101" pitchFamily="2" charset="-122"/>
                <a:cs typeface="+mn-ea"/>
                <a:sym typeface="+mn-lt"/>
              </a:rPr>
              <a:t>这也存在许多不足之处</a:t>
            </a:r>
            <a:r>
              <a:rPr lang="en-US" altLang="zh-CN" noProof="0" dirty="0">
                <a:ln>
                  <a:noFill/>
                </a:ln>
                <a:solidFill>
                  <a:schemeClr val="bg2">
                    <a:lumMod val="10000"/>
                  </a:schemeClr>
                </a:solidFill>
                <a:effectLst/>
                <a:uLnTx/>
                <a:uFillTx/>
                <a:ea typeface="宋体" panose="02010600030101010101" pitchFamily="2" charset="-122"/>
                <a:cs typeface="+mn-ea"/>
                <a:sym typeface="+mn-lt"/>
              </a:rPr>
              <a:t>,</a:t>
            </a:r>
            <a:r>
              <a:rPr lang="zh-CN" altLang="en-US" noProof="0" dirty="0">
                <a:ln>
                  <a:noFill/>
                </a:ln>
                <a:solidFill>
                  <a:schemeClr val="bg2">
                    <a:lumMod val="10000"/>
                  </a:schemeClr>
                </a:solidFill>
                <a:effectLst/>
                <a:uLnTx/>
                <a:uFillTx/>
                <a:ea typeface="宋体" panose="02010600030101010101" pitchFamily="2" charset="-122"/>
                <a:cs typeface="+mn-ea"/>
                <a:sym typeface="+mn-lt"/>
              </a:rPr>
              <a:t>有很多需要改进的地方</a:t>
            </a:r>
            <a:endParaRPr kumimoji="0" lang="zh-CN" b="0" i="0" u="none" strike="noStrike" kern="1200" cap="none" spc="0" normalizeH="0" baseline="0" noProof="0" dirty="0">
              <a:ln>
                <a:noFill/>
              </a:ln>
              <a:solidFill>
                <a:schemeClr val="bg2">
                  <a:lumMod val="10000"/>
                </a:schemeClr>
              </a:solidFill>
              <a:effectLst/>
              <a:uLnTx/>
              <a:uFillTx/>
              <a:ea typeface="宋体" panose="02010600030101010101" pitchFamily="2" charset="-122"/>
              <a:cs typeface="+mn-ea"/>
              <a:sym typeface="+mn-lt"/>
            </a:endParaRPr>
          </a:p>
        </p:txBody>
      </p:sp>
      <p:sp>
        <p:nvSpPr>
          <p:cNvPr id="19" name="文本框 18"/>
          <p:cNvSpPr txBox="1"/>
          <p:nvPr/>
        </p:nvSpPr>
        <p:spPr>
          <a:xfrm>
            <a:off x="1588168" y="337247"/>
            <a:ext cx="2214880" cy="706755"/>
          </a:xfrm>
          <a:prstGeom prst="rect">
            <a:avLst/>
          </a:prstGeom>
          <a:noFill/>
        </p:spPr>
        <p:txBody>
          <a:bodyPr wrap="none" rtlCol="0">
            <a:spAutoFit/>
          </a:bodyPr>
          <a:lstStyle/>
          <a:p>
            <a:pPr algn="ctr"/>
            <a:r>
              <a:rPr lang="zh-CN" altLang="en-US" sz="4000" dirty="0">
                <a:solidFill>
                  <a:schemeClr val="accent2"/>
                </a:solidFill>
                <a:cs typeface="+mn-ea"/>
                <a:sym typeface="+mn-lt"/>
              </a:rPr>
              <a:t>自我评价</a:t>
            </a:r>
            <a:endParaRPr lang="zh-CN" altLang="en-US" sz="4000" dirty="0">
              <a:solidFill>
                <a:schemeClr val="accent2"/>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 calcmode="lin" valueType="num">
                                      <p:cBhvr>
                                        <p:cTn id="15" dur="500" fill="hold"/>
                                        <p:tgtEl>
                                          <p:spTgt spid="14"/>
                                        </p:tgtEl>
                                        <p:attrNameLst>
                                          <p:attrName>style.rotation</p:attrName>
                                        </p:attrNameLst>
                                      </p:cBhvr>
                                      <p:tavLst>
                                        <p:tav tm="0">
                                          <p:val>
                                            <p:fltVal val="360"/>
                                          </p:val>
                                        </p:tav>
                                        <p:tav tm="100000">
                                          <p:val>
                                            <p:fltVal val="0"/>
                                          </p:val>
                                        </p:tav>
                                      </p:tavLst>
                                    </p:anim>
                                    <p:animEffect transition="in" filter="fade">
                                      <p:cBhvr>
                                        <p:cTn id="16" dur="500"/>
                                        <p:tgtEl>
                                          <p:spTgt spid="14"/>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 calcmode="lin" valueType="num">
                                      <p:cBhvr>
                                        <p:cTn id="21" dur="500" fill="hold"/>
                                        <p:tgtEl>
                                          <p:spTgt spid="16"/>
                                        </p:tgtEl>
                                        <p:attrNameLst>
                                          <p:attrName>style.rotation</p:attrName>
                                        </p:attrNameLst>
                                      </p:cBhvr>
                                      <p:tavLst>
                                        <p:tav tm="0">
                                          <p:val>
                                            <p:fltVal val="360"/>
                                          </p:val>
                                        </p:tav>
                                        <p:tav tm="100000">
                                          <p:val>
                                            <p:fltVal val="0"/>
                                          </p:val>
                                        </p:tav>
                                      </p:tavLst>
                                    </p:anim>
                                    <p:animEffect transition="in" filter="fade">
                                      <p:cBhvr>
                                        <p:cTn id="22" dur="500"/>
                                        <p:tgtEl>
                                          <p:spTgt spid="1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360"/>
                                          </p:val>
                                        </p:tav>
                                        <p:tav tm="100000">
                                          <p:val>
                                            <p:fltVal val="0"/>
                                          </p:val>
                                        </p:tav>
                                      </p:tavLst>
                                    </p:anim>
                                    <p:animEffect transition="in" filter="fade">
                                      <p:cBhvr>
                                        <p:cTn id="28" dur="500"/>
                                        <p:tgtEl>
                                          <p:spTgt spid="15"/>
                                        </p:tgtEl>
                                      </p:cBhvr>
                                    </p:animEffect>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1+#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1+#ppt_w/2"/>
                                          </p:val>
                                        </p:tav>
                                        <p:tav tm="100000">
                                          <p:val>
                                            <p:strVal val="#ppt_x"/>
                                          </p:val>
                                        </p:tav>
                                      </p:tavLst>
                                    </p:anim>
                                    <p:anim calcmode="lin" valueType="num">
                                      <p:cBhvr additive="base">
                                        <p:cTn id="4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5074"/>
            <a:ext cx="374468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58820" y="750837"/>
            <a:ext cx="3592374" cy="5389332"/>
          </a:xfrm>
          <a:prstGeom prst="rect">
            <a:avLst/>
          </a:prstGeom>
        </p:spPr>
      </p:pic>
      <p:grpSp>
        <p:nvGrpSpPr>
          <p:cNvPr id="39" name="组合 38"/>
          <p:cNvGrpSpPr/>
          <p:nvPr/>
        </p:nvGrpSpPr>
        <p:grpSpPr>
          <a:xfrm flipV="1">
            <a:off x="792928" y="1580438"/>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a:off x="6409751" y="1740097"/>
              <a:ext cx="615553" cy="2743625"/>
            </a:xfrm>
            <a:prstGeom prst="rect">
              <a:avLst/>
            </a:prstGeom>
            <a:noFill/>
          </p:spPr>
          <p:txBody>
            <a:bodyPr vert="eaVert" wrap="square" rtlCol="0">
              <a:spAutoFit/>
            </a:bodyPr>
            <a:lstStyle/>
            <a:p>
              <a:pPr lvl="0" algn="dist">
                <a:defRPr/>
              </a:pPr>
              <a:r>
                <a:rPr lang="en-US" altLang="zh-CN" sz="2800" b="1" dirty="0">
                  <a:solidFill>
                    <a:prstClr val="white"/>
                  </a:solidFill>
                  <a:effectLst>
                    <a:outerShdw blurRad="38100" dist="38100" dir="2700000" algn="tl">
                      <a:srgbClr val="000000">
                        <a:alpha val="43137"/>
                      </a:srgbClr>
                    </a:outerShdw>
                  </a:effectLst>
                  <a:cs typeface="+mn-ea"/>
                  <a:sym typeface="+mn-lt"/>
                </a:rPr>
                <a:t>SCHOOL</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3" name="右中括号 2"/>
          <p:cNvSpPr/>
          <p:nvPr/>
        </p:nvSpPr>
        <p:spPr>
          <a:xfrm flipH="1">
            <a:off x="593406" y="438149"/>
            <a:ext cx="3151280" cy="6014709"/>
          </a:xfrm>
          <a:prstGeom prst="rightBracket">
            <a:avLst>
              <a:gd name="adj"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2" name="线条"/>
          <p:cNvSpPr/>
          <p:nvPr/>
        </p:nvSpPr>
        <p:spPr>
          <a:xfrm flipH="1">
            <a:off x="9621549" y="1371016"/>
            <a:ext cx="2194246" cy="4330597"/>
          </a:xfrm>
          <a:custGeom>
            <a:avLst/>
            <a:gdLst/>
            <a:ahLst/>
            <a:cxnLst>
              <a:cxn ang="0">
                <a:pos x="wd2" y="hd2"/>
              </a:cxn>
              <a:cxn ang="5400000">
                <a:pos x="wd2" y="hd2"/>
              </a:cxn>
              <a:cxn ang="10800000">
                <a:pos x="wd2" y="hd2"/>
              </a:cxn>
              <a:cxn ang="16200000">
                <a:pos x="wd2" y="hd2"/>
              </a:cxn>
            </a:cxnLst>
            <a:rect l="0" t="0" r="r" b="b"/>
            <a:pathLst>
              <a:path w="21600" h="21600" extrusionOk="0">
                <a:moveTo>
                  <a:pt x="21600" y="2427"/>
                </a:moveTo>
                <a:lnTo>
                  <a:pt x="21600" y="0"/>
                </a:lnTo>
                <a:lnTo>
                  <a:pt x="0" y="0"/>
                </a:lnTo>
                <a:lnTo>
                  <a:pt x="0" y="21600"/>
                </a:lnTo>
                <a:lnTo>
                  <a:pt x="17308" y="21600"/>
                </a:lnTo>
                <a:lnTo>
                  <a:pt x="17308" y="18220"/>
                </a:lnTo>
              </a:path>
            </a:pathLst>
          </a:custGeom>
          <a:ln w="88900">
            <a:solidFill>
              <a:schemeClr val="accent2"/>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cs typeface="+mn-ea"/>
              <a:sym typeface="+mn-lt"/>
            </a:endParaRPr>
          </a:p>
        </p:txBody>
      </p:sp>
      <p:grpSp>
        <p:nvGrpSpPr>
          <p:cNvPr id="40" name="组合 39"/>
          <p:cNvGrpSpPr/>
          <p:nvPr/>
        </p:nvGrpSpPr>
        <p:grpSpPr>
          <a:xfrm>
            <a:off x="4751194" y="1795213"/>
            <a:ext cx="6898631" cy="2539997"/>
            <a:chOff x="-615713" y="1556434"/>
            <a:chExt cx="6898631" cy="2539997"/>
          </a:xfrm>
        </p:grpSpPr>
        <p:sp>
          <p:nvSpPr>
            <p:cNvPr id="41" name="文本框 40"/>
            <p:cNvSpPr txBox="1"/>
            <p:nvPr/>
          </p:nvSpPr>
          <p:spPr>
            <a:xfrm>
              <a:off x="-615713" y="2649881"/>
              <a:ext cx="6898631" cy="1014730"/>
            </a:xfrm>
            <a:prstGeom prst="rect">
              <a:avLst/>
            </a:prstGeom>
            <a:noFill/>
          </p:spPr>
          <p:txBody>
            <a:bodyPr wrap="square" rtlCol="0">
              <a:spAutoFit/>
            </a:bodyPr>
            <a:lstStyle/>
            <a:p>
              <a:pPr algn="ctr"/>
              <a:r>
                <a:rPr lang="zh-CN" altLang="en-US" sz="6000" dirty="0" smtClean="0">
                  <a:solidFill>
                    <a:schemeClr val="accent1"/>
                  </a:solidFill>
                  <a:cs typeface="+mn-ea"/>
                  <a:sym typeface="+mn-lt"/>
                </a:rPr>
                <a:t>感谢您的观看</a:t>
              </a:r>
              <a:endParaRPr lang="zh-CN" altLang="en-US" sz="6000" dirty="0" smtClean="0">
                <a:solidFill>
                  <a:schemeClr val="accent1"/>
                </a:solidFill>
                <a:cs typeface="+mn-ea"/>
                <a:sym typeface="+mn-lt"/>
              </a:endParaRPr>
            </a:p>
          </p:txBody>
        </p:sp>
        <p:sp>
          <p:nvSpPr>
            <p:cNvPr id="42" name="文本框 41"/>
            <p:cNvSpPr txBox="1"/>
            <p:nvPr/>
          </p:nvSpPr>
          <p:spPr>
            <a:xfrm>
              <a:off x="459492" y="1556434"/>
              <a:ext cx="4748219" cy="1106805"/>
            </a:xfrm>
            <a:prstGeom prst="rect">
              <a:avLst/>
            </a:prstGeom>
            <a:noFill/>
          </p:spPr>
          <p:txBody>
            <a:bodyPr wrap="square" rtlCol="0">
              <a:spAutoFit/>
            </a:bodyPr>
            <a:lstStyle/>
            <a:p>
              <a:pPr algn="dist">
                <a:lnSpc>
                  <a:spcPct val="150000"/>
                </a:lnSpc>
              </a:pPr>
              <a:endParaRPr lang="en-US" altLang="zh-CN" sz="4400" dirty="0">
                <a:solidFill>
                  <a:schemeClr val="accent2"/>
                </a:solidFill>
                <a:cs typeface="+mn-ea"/>
                <a:sym typeface="+mn-lt"/>
              </a:endParaRPr>
            </a:p>
          </p:txBody>
        </p:sp>
        <p:cxnSp>
          <p:nvCxnSpPr>
            <p:cNvPr id="43" name="直接连接符 42"/>
            <p:cNvCxnSpPr/>
            <p:nvPr/>
          </p:nvCxnSpPr>
          <p:spPr>
            <a:xfrm flipV="1">
              <a:off x="-409973" y="4091350"/>
              <a:ext cx="6237857" cy="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9476740" y="-17780"/>
            <a:ext cx="2715260" cy="4385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右中括号 21"/>
          <p:cNvSpPr/>
          <p:nvPr/>
        </p:nvSpPr>
        <p:spPr>
          <a:xfrm>
            <a:off x="9052560" y="179070"/>
            <a:ext cx="2675255" cy="4257675"/>
          </a:xfrm>
          <a:prstGeom prst="rightBracket">
            <a:avLst>
              <a:gd name="adj" fmla="val 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flipH="1">
            <a:off x="8823325" y="285750"/>
            <a:ext cx="2766695" cy="4150995"/>
          </a:xfrm>
          <a:prstGeom prst="rect">
            <a:avLst/>
          </a:prstGeom>
        </p:spPr>
      </p:pic>
      <p:grpSp>
        <p:nvGrpSpPr>
          <p:cNvPr id="39" name="组合 38"/>
          <p:cNvGrpSpPr/>
          <p:nvPr/>
        </p:nvGrpSpPr>
        <p:grpSpPr>
          <a:xfrm flipH="1">
            <a:off x="8500745" y="922655"/>
            <a:ext cx="699700" cy="2770505"/>
            <a:chOff x="6228453" y="1525321"/>
            <a:chExt cx="908947"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a:off x="6228453" y="1740097"/>
              <a:ext cx="796851" cy="2743625"/>
            </a:xfrm>
            <a:prstGeom prst="rect">
              <a:avLst/>
            </a:prstGeom>
            <a:noFill/>
          </p:spPr>
          <p:txBody>
            <a:bodyPr vert="eaVert" wrap="square" rtlCol="0">
              <a:spAutoFit/>
            </a:bodyPr>
            <a:lstStyle/>
            <a:p>
              <a:pPr lvl="0" algn="dist">
                <a:defRPr/>
              </a:pPr>
              <a:r>
                <a:rPr lang="en-US" altLang="zh-CN" sz="2800" b="1" dirty="0" smtClean="0">
                  <a:solidFill>
                    <a:prstClr val="white"/>
                  </a:solidFill>
                  <a:effectLst>
                    <a:outerShdw blurRad="38100" dist="38100" dir="2700000" algn="tl">
                      <a:srgbClr val="000000">
                        <a:alpha val="43137"/>
                      </a:srgbClr>
                    </a:outerShdw>
                  </a:effectLst>
                  <a:cs typeface="+mn-ea"/>
                  <a:sym typeface="+mn-lt"/>
                </a:rPr>
                <a:t>CONTENT</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grpSp>
        <p:nvGrpSpPr>
          <p:cNvPr id="70" name="组合 69"/>
          <p:cNvGrpSpPr/>
          <p:nvPr/>
        </p:nvGrpSpPr>
        <p:grpSpPr>
          <a:xfrm>
            <a:off x="1000472" y="2233472"/>
            <a:ext cx="4620895" cy="653796"/>
            <a:chOff x="6548823" y="1985058"/>
            <a:chExt cx="2610268" cy="389789"/>
          </a:xfrm>
        </p:grpSpPr>
        <p:sp>
          <p:nvSpPr>
            <p:cNvPr id="71" name="矩形: 圆角 70"/>
            <p:cNvSpPr/>
            <p:nvPr/>
          </p:nvSpPr>
          <p:spPr>
            <a:xfrm>
              <a:off x="6548823" y="1985058"/>
              <a:ext cx="611073" cy="389789"/>
            </a:xfrm>
            <a:prstGeom prst="roundRect">
              <a:avLst/>
            </a:prstGeom>
            <a:noFill/>
            <a:ln w="15875"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72" name="文本框 71"/>
            <p:cNvSpPr txBox="1"/>
            <p:nvPr/>
          </p:nvSpPr>
          <p:spPr>
            <a:xfrm>
              <a:off x="6607955" y="2021192"/>
              <a:ext cx="493819" cy="3119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chemeClr val="tx1">
                      <a:lumMod val="85000"/>
                      <a:lumOff val="15000"/>
                    </a:schemeClr>
                  </a:solidFill>
                  <a:effectLst/>
                  <a:uLnTx/>
                  <a:uFillTx/>
                  <a:cs typeface="+mn-ea"/>
                  <a:sym typeface="+mn-lt"/>
                </a:rPr>
                <a:t>01</a:t>
              </a:r>
              <a:endParaRPr kumimoji="0" lang="zh-CN" altLang="en-US" sz="2800" b="1"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73" name="文本框 72"/>
            <p:cNvSpPr txBox="1"/>
            <p:nvPr/>
          </p:nvSpPr>
          <p:spPr>
            <a:xfrm>
              <a:off x="7401456" y="2006189"/>
              <a:ext cx="1757635" cy="347918"/>
            </a:xfrm>
            <a:prstGeom prst="rect">
              <a:avLst/>
            </a:prstGeom>
            <a:noFill/>
          </p:spPr>
          <p:txBody>
            <a:bodyPr wrap="square" rtlCol="0">
              <a:spAutoFit/>
            </a:bodyPr>
            <a:lstStyle/>
            <a:p>
              <a:pPr algn="dist"/>
              <a:r>
                <a:rPr lang="zh-CN" altLang="en-US" sz="3200" dirty="0">
                  <a:solidFill>
                    <a:schemeClr val="tx1">
                      <a:lumMod val="85000"/>
                      <a:lumOff val="15000"/>
                    </a:schemeClr>
                  </a:solidFill>
                  <a:cs typeface="+mn-ea"/>
                  <a:sym typeface="+mn-lt"/>
                </a:rPr>
                <a:t>项目任务书目标</a:t>
              </a:r>
              <a:endParaRPr lang="zh-CN" altLang="en-US" sz="3200" dirty="0">
                <a:solidFill>
                  <a:schemeClr val="tx1">
                    <a:lumMod val="85000"/>
                    <a:lumOff val="15000"/>
                  </a:schemeClr>
                </a:solidFill>
                <a:cs typeface="+mn-ea"/>
                <a:sym typeface="+mn-lt"/>
              </a:endParaRPr>
            </a:p>
          </p:txBody>
        </p:sp>
      </p:grpSp>
      <p:grpSp>
        <p:nvGrpSpPr>
          <p:cNvPr id="75" name="组合 74"/>
          <p:cNvGrpSpPr/>
          <p:nvPr/>
        </p:nvGrpSpPr>
        <p:grpSpPr>
          <a:xfrm>
            <a:off x="1000614" y="3326618"/>
            <a:ext cx="7296785" cy="653795"/>
            <a:chOff x="6548823" y="3045573"/>
            <a:chExt cx="4121835" cy="389789"/>
          </a:xfrm>
        </p:grpSpPr>
        <p:sp>
          <p:nvSpPr>
            <p:cNvPr id="76" name="矩形: 圆角 75"/>
            <p:cNvSpPr/>
            <p:nvPr/>
          </p:nvSpPr>
          <p:spPr>
            <a:xfrm>
              <a:off x="6548823" y="3045573"/>
              <a:ext cx="611073" cy="389789"/>
            </a:xfrm>
            <a:prstGeom prst="roundRect">
              <a:avLst/>
            </a:prstGeom>
            <a:noFill/>
            <a:ln w="15875"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77" name="文本框 76"/>
            <p:cNvSpPr txBox="1"/>
            <p:nvPr/>
          </p:nvSpPr>
          <p:spPr>
            <a:xfrm>
              <a:off x="6603794" y="3066147"/>
              <a:ext cx="500972" cy="3119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chemeClr val="tx1">
                      <a:lumMod val="85000"/>
                      <a:lumOff val="15000"/>
                    </a:schemeClr>
                  </a:solidFill>
                  <a:effectLst/>
                  <a:uLnTx/>
                  <a:uFillTx/>
                  <a:cs typeface="+mn-ea"/>
                  <a:sym typeface="+mn-lt"/>
                </a:rPr>
                <a:t>02</a:t>
              </a:r>
              <a:endParaRPr kumimoji="0" lang="zh-CN" altLang="en-US" sz="2800" b="1"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78" name="文本框 77"/>
            <p:cNvSpPr txBox="1"/>
            <p:nvPr/>
          </p:nvSpPr>
          <p:spPr>
            <a:xfrm>
              <a:off x="7401814" y="3066017"/>
              <a:ext cx="3268844" cy="347918"/>
            </a:xfrm>
            <a:prstGeom prst="rect">
              <a:avLst/>
            </a:prstGeom>
            <a:noFill/>
          </p:spPr>
          <p:txBody>
            <a:bodyPr wrap="square" rtlCol="0">
              <a:spAutoFit/>
            </a:bodyPr>
            <a:lstStyle/>
            <a:p>
              <a:pPr algn="dist"/>
              <a:r>
                <a:rPr lang="zh-CN" altLang="en-US" sz="3200" dirty="0">
                  <a:solidFill>
                    <a:schemeClr val="tx1">
                      <a:lumMod val="85000"/>
                      <a:lumOff val="15000"/>
                    </a:schemeClr>
                  </a:solidFill>
                  <a:cs typeface="+mn-ea"/>
                  <a:sym typeface="+mn-lt"/>
                </a:rPr>
                <a:t>取得的成果</a:t>
              </a:r>
              <a:r>
                <a:rPr lang="en-US" altLang="zh-CN" sz="3200" dirty="0">
                  <a:solidFill>
                    <a:schemeClr val="tx1">
                      <a:lumMod val="85000"/>
                      <a:lumOff val="15000"/>
                    </a:schemeClr>
                  </a:solidFill>
                  <a:cs typeface="+mn-ea"/>
                  <a:sym typeface="+mn-lt"/>
                </a:rPr>
                <a:t>,</a:t>
              </a:r>
              <a:r>
                <a:rPr lang="zh-CN" altLang="en-US" sz="3200" dirty="0">
                  <a:solidFill>
                    <a:schemeClr val="tx1">
                      <a:lumMod val="85000"/>
                      <a:lumOff val="15000"/>
                    </a:schemeClr>
                  </a:solidFill>
                  <a:ea typeface="宋体" panose="02010600030101010101" pitchFamily="2" charset="-122"/>
                  <a:cs typeface="+mn-ea"/>
                  <a:sym typeface="+mn-lt"/>
                </a:rPr>
                <a:t>结论</a:t>
              </a:r>
              <a:r>
                <a:rPr lang="en-US" altLang="zh-CN" sz="3200" dirty="0">
                  <a:solidFill>
                    <a:schemeClr val="tx1">
                      <a:lumMod val="85000"/>
                      <a:lumOff val="15000"/>
                    </a:schemeClr>
                  </a:solidFill>
                  <a:ea typeface="宋体" panose="02010600030101010101" pitchFamily="2" charset="-122"/>
                  <a:cs typeface="+mn-ea"/>
                  <a:sym typeface="+mn-lt"/>
                </a:rPr>
                <a:t>,</a:t>
              </a:r>
              <a:r>
                <a:rPr lang="zh-CN" altLang="en-US" sz="3200" dirty="0">
                  <a:solidFill>
                    <a:schemeClr val="tx1">
                      <a:lumMod val="85000"/>
                      <a:lumOff val="15000"/>
                    </a:schemeClr>
                  </a:solidFill>
                  <a:ea typeface="宋体" panose="02010600030101010101" pitchFamily="2" charset="-122"/>
                  <a:cs typeface="+mn-ea"/>
                  <a:sym typeface="+mn-lt"/>
                </a:rPr>
                <a:t>创新点及价值</a:t>
              </a:r>
              <a:endParaRPr lang="zh-CN" altLang="en-US" sz="3200" dirty="0">
                <a:solidFill>
                  <a:schemeClr val="tx1">
                    <a:lumMod val="85000"/>
                    <a:lumOff val="15000"/>
                  </a:schemeClr>
                </a:solidFill>
                <a:ea typeface="宋体" panose="02010600030101010101" pitchFamily="2" charset="-122"/>
                <a:cs typeface="+mn-ea"/>
                <a:sym typeface="+mn-lt"/>
              </a:endParaRPr>
            </a:p>
          </p:txBody>
        </p:sp>
      </p:grpSp>
      <p:grpSp>
        <p:nvGrpSpPr>
          <p:cNvPr id="80" name="组合 79"/>
          <p:cNvGrpSpPr/>
          <p:nvPr/>
        </p:nvGrpSpPr>
        <p:grpSpPr>
          <a:xfrm>
            <a:off x="1000472" y="4367576"/>
            <a:ext cx="4539615" cy="653796"/>
            <a:chOff x="6548823" y="4092636"/>
            <a:chExt cx="2564353" cy="389789"/>
          </a:xfrm>
        </p:grpSpPr>
        <p:sp>
          <p:nvSpPr>
            <p:cNvPr id="81" name="矩形: 圆角 80"/>
            <p:cNvSpPr/>
            <p:nvPr/>
          </p:nvSpPr>
          <p:spPr>
            <a:xfrm>
              <a:off x="6548823" y="4092636"/>
              <a:ext cx="611073" cy="389789"/>
            </a:xfrm>
            <a:prstGeom prst="roundRect">
              <a:avLst/>
            </a:prstGeom>
            <a:noFill/>
            <a:ln w="15875"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82" name="文本框 81"/>
            <p:cNvSpPr txBox="1"/>
            <p:nvPr/>
          </p:nvSpPr>
          <p:spPr>
            <a:xfrm>
              <a:off x="6602867" y="4113210"/>
              <a:ext cx="500972" cy="3119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chemeClr val="tx1">
                      <a:lumMod val="85000"/>
                      <a:lumOff val="15000"/>
                    </a:schemeClr>
                  </a:solidFill>
                  <a:effectLst/>
                  <a:uLnTx/>
                  <a:uFillTx/>
                  <a:cs typeface="+mn-ea"/>
                  <a:sym typeface="+mn-lt"/>
                </a:rPr>
                <a:t>03</a:t>
              </a:r>
              <a:endParaRPr kumimoji="0" lang="zh-CN" altLang="en-US" sz="2800" b="1"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83" name="文本框 82"/>
            <p:cNvSpPr txBox="1"/>
            <p:nvPr/>
          </p:nvSpPr>
          <p:spPr>
            <a:xfrm>
              <a:off x="7401455" y="4109224"/>
              <a:ext cx="1711721" cy="347918"/>
            </a:xfrm>
            <a:prstGeom prst="rect">
              <a:avLst/>
            </a:prstGeom>
            <a:noFill/>
          </p:spPr>
          <p:txBody>
            <a:bodyPr wrap="square" rtlCol="0">
              <a:spAutoFit/>
            </a:bodyPr>
            <a:lstStyle/>
            <a:p>
              <a:pPr algn="dist"/>
              <a:r>
                <a:rPr lang="zh-CN" altLang="en-US" sz="3200" dirty="0">
                  <a:solidFill>
                    <a:schemeClr val="tx1">
                      <a:lumMod val="85000"/>
                      <a:lumOff val="15000"/>
                    </a:schemeClr>
                  </a:solidFill>
                  <a:cs typeface="+mn-ea"/>
                  <a:sym typeface="+mn-lt"/>
                </a:rPr>
                <a:t>课题完成情况</a:t>
              </a:r>
              <a:endParaRPr lang="zh-CN" altLang="en-US" sz="3200" dirty="0">
                <a:solidFill>
                  <a:schemeClr val="tx1">
                    <a:lumMod val="85000"/>
                    <a:lumOff val="15000"/>
                  </a:schemeClr>
                </a:solidFill>
                <a:cs typeface="+mn-ea"/>
                <a:sym typeface="+mn-lt"/>
              </a:endParaRPr>
            </a:p>
          </p:txBody>
        </p:sp>
      </p:grpSp>
      <p:grpSp>
        <p:nvGrpSpPr>
          <p:cNvPr id="85" name="组合 84"/>
          <p:cNvGrpSpPr/>
          <p:nvPr/>
        </p:nvGrpSpPr>
        <p:grpSpPr>
          <a:xfrm>
            <a:off x="1000472" y="5408531"/>
            <a:ext cx="5878195" cy="653796"/>
            <a:chOff x="6548823" y="5135368"/>
            <a:chExt cx="3320495" cy="389789"/>
          </a:xfrm>
        </p:grpSpPr>
        <p:sp>
          <p:nvSpPr>
            <p:cNvPr id="86" name="矩形: 圆角 85"/>
            <p:cNvSpPr/>
            <p:nvPr/>
          </p:nvSpPr>
          <p:spPr>
            <a:xfrm>
              <a:off x="6548823" y="5135368"/>
              <a:ext cx="611073" cy="389789"/>
            </a:xfrm>
            <a:prstGeom prst="roundRect">
              <a:avLst/>
            </a:prstGeom>
            <a:noFill/>
            <a:ln w="15875"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3200" b="0"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87" name="文本框 86"/>
            <p:cNvSpPr txBox="1"/>
            <p:nvPr/>
          </p:nvSpPr>
          <p:spPr>
            <a:xfrm>
              <a:off x="6619831" y="5160808"/>
              <a:ext cx="456522" cy="31194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chemeClr val="tx1">
                      <a:lumMod val="85000"/>
                      <a:lumOff val="15000"/>
                    </a:schemeClr>
                  </a:solidFill>
                  <a:effectLst/>
                  <a:uLnTx/>
                  <a:uFillTx/>
                  <a:cs typeface="+mn-ea"/>
                  <a:sym typeface="+mn-lt"/>
                </a:rPr>
                <a:t>04</a:t>
              </a:r>
              <a:endParaRPr kumimoji="0" lang="zh-CN" altLang="en-US" sz="2800" b="1" u="none" strike="noStrike" kern="0" cap="none" spc="0" normalizeH="0" baseline="0" noProof="0" dirty="0">
                <a:ln>
                  <a:noFill/>
                </a:ln>
                <a:solidFill>
                  <a:schemeClr val="tx1">
                    <a:lumMod val="85000"/>
                    <a:lumOff val="15000"/>
                  </a:schemeClr>
                </a:solidFill>
                <a:effectLst/>
                <a:uLnTx/>
                <a:uFillTx/>
                <a:cs typeface="+mn-ea"/>
                <a:sym typeface="+mn-lt"/>
              </a:endParaRPr>
            </a:p>
          </p:txBody>
        </p:sp>
        <p:sp>
          <p:nvSpPr>
            <p:cNvPr id="88" name="文本框 87"/>
            <p:cNvSpPr txBox="1"/>
            <p:nvPr/>
          </p:nvSpPr>
          <p:spPr>
            <a:xfrm>
              <a:off x="7401814" y="5156947"/>
              <a:ext cx="2467504" cy="347918"/>
            </a:xfrm>
            <a:prstGeom prst="rect">
              <a:avLst/>
            </a:prstGeom>
            <a:noFill/>
          </p:spPr>
          <p:txBody>
            <a:bodyPr wrap="square" rtlCol="0">
              <a:spAutoFit/>
            </a:bodyPr>
            <a:lstStyle/>
            <a:p>
              <a:pPr algn="dist"/>
              <a:r>
                <a:rPr lang="zh-CN" altLang="en-US" sz="3200" dirty="0">
                  <a:solidFill>
                    <a:schemeClr val="tx1">
                      <a:lumMod val="85000"/>
                      <a:lumOff val="15000"/>
                    </a:schemeClr>
                  </a:solidFill>
                  <a:cs typeface="+mn-ea"/>
                  <a:sym typeface="+mn-lt"/>
                </a:rPr>
                <a:t>存在的问题及自我评价</a:t>
              </a:r>
              <a:endParaRPr lang="zh-CN" altLang="en-US" sz="3200" dirty="0">
                <a:solidFill>
                  <a:schemeClr val="tx1">
                    <a:lumMod val="85000"/>
                    <a:lumOff val="15000"/>
                  </a:schemeClr>
                </a:solidFill>
                <a:cs typeface="+mn-ea"/>
                <a:sym typeface="+mn-lt"/>
              </a:endParaRPr>
            </a:p>
          </p:txBody>
        </p:sp>
      </p:grpSp>
      <p:sp>
        <p:nvSpPr>
          <p:cNvPr id="90" name="文本框 89"/>
          <p:cNvSpPr txBox="1"/>
          <p:nvPr/>
        </p:nvSpPr>
        <p:spPr>
          <a:xfrm>
            <a:off x="957778" y="557674"/>
            <a:ext cx="3821259" cy="1107996"/>
          </a:xfrm>
          <a:prstGeom prst="rect">
            <a:avLst/>
          </a:prstGeom>
          <a:noFill/>
        </p:spPr>
        <p:txBody>
          <a:bodyPr wrap="square" rtlCol="0">
            <a:spAutoFit/>
          </a:bodyPr>
          <a:lstStyle/>
          <a:p>
            <a:r>
              <a:rPr lang="zh-CN" altLang="en-US" sz="6600" dirty="0">
                <a:solidFill>
                  <a:schemeClr val="accent1"/>
                </a:solidFill>
                <a:cs typeface="+mn-ea"/>
                <a:sym typeface="+mn-lt"/>
              </a:rPr>
              <a:t>目录  </a:t>
            </a:r>
            <a:r>
              <a:rPr lang="en-US" altLang="zh-CN" sz="6600" dirty="0">
                <a:solidFill>
                  <a:schemeClr val="accent1"/>
                </a:solidFill>
                <a:cs typeface="+mn-ea"/>
                <a:sym typeface="+mn-lt"/>
              </a:rPr>
              <a:t>—</a:t>
            </a:r>
            <a:endParaRPr lang="zh-CN" altLang="en-US" sz="6600" dirty="0">
              <a:solidFill>
                <a:schemeClr val="accent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anim calcmode="lin" valueType="num">
                                      <p:cBhvr>
                                        <p:cTn id="14" dur="500" fill="hold"/>
                                        <p:tgtEl>
                                          <p:spTgt spid="70"/>
                                        </p:tgtEl>
                                        <p:attrNameLst>
                                          <p:attrName>ppt_x</p:attrName>
                                        </p:attrNameLst>
                                      </p:cBhvr>
                                      <p:tavLst>
                                        <p:tav tm="0">
                                          <p:val>
                                            <p:strVal val="#ppt_x"/>
                                          </p:val>
                                        </p:tav>
                                        <p:tav tm="100000">
                                          <p:val>
                                            <p:strVal val="#ppt_x"/>
                                          </p:val>
                                        </p:tav>
                                      </p:tavLst>
                                    </p:anim>
                                    <p:anim calcmode="lin" valueType="num">
                                      <p:cBhvr>
                                        <p:cTn id="15" dur="500" fill="hold"/>
                                        <p:tgtEl>
                                          <p:spTgt spid="7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anim calcmode="lin" valueType="num">
                                      <p:cBhvr>
                                        <p:cTn id="20" dur="500" fill="hold"/>
                                        <p:tgtEl>
                                          <p:spTgt spid="75"/>
                                        </p:tgtEl>
                                        <p:attrNameLst>
                                          <p:attrName>ppt_x</p:attrName>
                                        </p:attrNameLst>
                                      </p:cBhvr>
                                      <p:tavLst>
                                        <p:tav tm="0">
                                          <p:val>
                                            <p:strVal val="#ppt_x"/>
                                          </p:val>
                                        </p:tav>
                                        <p:tav tm="100000">
                                          <p:val>
                                            <p:strVal val="#ppt_x"/>
                                          </p:val>
                                        </p:tav>
                                      </p:tavLst>
                                    </p:anim>
                                    <p:anim calcmode="lin" valueType="num">
                                      <p:cBhvr>
                                        <p:cTn id="21" dur="500" fill="hold"/>
                                        <p:tgtEl>
                                          <p:spTgt spid="7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anim calcmode="lin" valueType="num">
                                      <p:cBhvr>
                                        <p:cTn id="26" dur="500" fill="hold"/>
                                        <p:tgtEl>
                                          <p:spTgt spid="80"/>
                                        </p:tgtEl>
                                        <p:attrNameLst>
                                          <p:attrName>ppt_x</p:attrName>
                                        </p:attrNameLst>
                                      </p:cBhvr>
                                      <p:tavLst>
                                        <p:tav tm="0">
                                          <p:val>
                                            <p:strVal val="#ppt_x"/>
                                          </p:val>
                                        </p:tav>
                                        <p:tav tm="100000">
                                          <p:val>
                                            <p:strVal val="#ppt_x"/>
                                          </p:val>
                                        </p:tav>
                                      </p:tavLst>
                                    </p:anim>
                                    <p:anim calcmode="lin" valueType="num">
                                      <p:cBhvr>
                                        <p:cTn id="27" dur="500" fill="hold"/>
                                        <p:tgtEl>
                                          <p:spTgt spid="8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anim calcmode="lin" valueType="num">
                                      <p:cBhvr>
                                        <p:cTn id="32" dur="500" fill="hold"/>
                                        <p:tgtEl>
                                          <p:spTgt spid="85"/>
                                        </p:tgtEl>
                                        <p:attrNameLst>
                                          <p:attrName>ppt_x</p:attrName>
                                        </p:attrNameLst>
                                      </p:cBhvr>
                                      <p:tavLst>
                                        <p:tav tm="0">
                                          <p:val>
                                            <p:strVal val="#ppt_x"/>
                                          </p:val>
                                        </p:tav>
                                        <p:tav tm="100000">
                                          <p:val>
                                            <p:strVal val="#ppt_x"/>
                                          </p:val>
                                        </p:tav>
                                      </p:tavLst>
                                    </p:anim>
                                    <p:anim calcmode="lin" valueType="num">
                                      <p:cBhvr>
                                        <p:cTn id="33"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flipH="1">
            <a:off x="11015712" y="604459"/>
            <a:ext cx="490488" cy="48959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2614943"/>
            <a:ext cx="3744686" cy="4243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左中括号 21"/>
          <p:cNvSpPr/>
          <p:nvPr/>
        </p:nvSpPr>
        <p:spPr>
          <a:xfrm>
            <a:off x="820074" y="2614943"/>
            <a:ext cx="2924612" cy="3855061"/>
          </a:xfrm>
          <a:prstGeom prst="leftBracket">
            <a:avLst>
              <a:gd name="adj" fmla="val 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44230" y="920383"/>
            <a:ext cx="3592374" cy="5389332"/>
          </a:xfrm>
          <a:prstGeom prst="rect">
            <a:avLst/>
          </a:prstGeom>
        </p:spPr>
      </p:pic>
      <p:grpSp>
        <p:nvGrpSpPr>
          <p:cNvPr id="39" name="组合 38"/>
          <p:cNvGrpSpPr/>
          <p:nvPr/>
        </p:nvGrpSpPr>
        <p:grpSpPr>
          <a:xfrm>
            <a:off x="4287035" y="1706296"/>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flipV="1">
              <a:off x="6409751" y="1740097"/>
              <a:ext cx="615553" cy="2743625"/>
            </a:xfrm>
            <a:prstGeom prst="rect">
              <a:avLst/>
            </a:prstGeom>
            <a:noFill/>
          </p:spPr>
          <p:txBody>
            <a:bodyPr vert="eaVert" wrap="square" rtlCol="0">
              <a:spAutoFit/>
            </a:bodyPr>
            <a:lstStyle/>
            <a:p>
              <a:pPr lvl="0" algn="dist">
                <a:defRPr/>
              </a:pPr>
              <a:r>
                <a:rPr lang="en-US" altLang="zh-CN" sz="2800" b="1" dirty="0" smtClean="0">
                  <a:solidFill>
                    <a:prstClr val="white"/>
                  </a:solidFill>
                  <a:effectLst>
                    <a:outerShdw blurRad="38100" dist="38100" dir="2700000" algn="tl">
                      <a:srgbClr val="000000">
                        <a:alpha val="43137"/>
                      </a:srgbClr>
                    </a:outerShdw>
                  </a:effectLst>
                  <a:cs typeface="+mn-ea"/>
                  <a:sym typeface="+mn-lt"/>
                </a:rPr>
                <a:t>PART</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66" name="文本框 65"/>
          <p:cNvSpPr txBox="1"/>
          <p:nvPr/>
        </p:nvSpPr>
        <p:spPr>
          <a:xfrm>
            <a:off x="6033135" y="3432810"/>
            <a:ext cx="5216525" cy="922020"/>
          </a:xfrm>
          <a:prstGeom prst="rect">
            <a:avLst/>
          </a:prstGeom>
          <a:noFill/>
        </p:spPr>
        <p:txBody>
          <a:bodyPr wrap="square" rtlCol="0">
            <a:spAutoFit/>
          </a:bodyPr>
          <a:lstStyle/>
          <a:p>
            <a:pPr algn="dist"/>
            <a:r>
              <a:rPr lang="zh-CN" altLang="en-US" sz="5400" dirty="0">
                <a:solidFill>
                  <a:schemeClr val="accent1"/>
                </a:solidFill>
                <a:cs typeface="+mn-ea"/>
                <a:sym typeface="+mn-lt"/>
              </a:rPr>
              <a:t>项目任务书目标</a:t>
            </a:r>
            <a:endParaRPr lang="zh-CN" altLang="en-US" sz="5400" dirty="0">
              <a:solidFill>
                <a:schemeClr val="accent1"/>
              </a:solidFill>
              <a:cs typeface="+mn-ea"/>
              <a:sym typeface="+mn-lt"/>
            </a:endParaRPr>
          </a:p>
        </p:txBody>
      </p:sp>
      <p:sp>
        <p:nvSpPr>
          <p:cNvPr id="67" name="矩形 66"/>
          <p:cNvSpPr/>
          <p:nvPr/>
        </p:nvSpPr>
        <p:spPr>
          <a:xfrm>
            <a:off x="7807675" y="1706296"/>
            <a:ext cx="1536656" cy="1432700"/>
          </a:xfrm>
          <a:prstGeom prst="rect">
            <a:avLst/>
          </a:prstGeom>
          <a:noFill/>
        </p:spPr>
        <p:txBody>
          <a:bodyPr wrap="square" rtlCol="0">
            <a:spAutoFit/>
          </a:bodyPr>
          <a:lstStyle/>
          <a:p>
            <a:pPr algn="dist">
              <a:lnSpc>
                <a:spcPct val="130000"/>
              </a:lnSpc>
            </a:pPr>
            <a:r>
              <a:rPr lang="en-US" altLang="zh-CN" sz="7200" dirty="0" smtClean="0">
                <a:solidFill>
                  <a:schemeClr val="accent2"/>
                </a:solidFill>
                <a:cs typeface="+mn-ea"/>
                <a:sym typeface="+mn-lt"/>
              </a:rPr>
              <a:t>01</a:t>
            </a:r>
            <a:endParaRPr lang="en-US" altLang="zh-CN" sz="7200" dirty="0">
              <a:solidFill>
                <a:schemeClr val="accent2"/>
              </a:solidFill>
              <a:cs typeface="+mn-ea"/>
              <a:sym typeface="+mn-lt"/>
            </a:endParaRPr>
          </a:p>
        </p:txBody>
      </p:sp>
      <p:sp>
        <p:nvSpPr>
          <p:cNvPr id="19" name="矩形 18"/>
          <p:cNvSpPr/>
          <p:nvPr/>
        </p:nvSpPr>
        <p:spPr>
          <a:xfrm flipH="1">
            <a:off x="10851480" y="680659"/>
            <a:ext cx="490488" cy="4895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淘宝店chenying0907出品 47"/>
          <p:cNvSpPr/>
          <p:nvPr/>
        </p:nvSpPr>
        <p:spPr>
          <a:xfrm>
            <a:off x="5462460" y="1717680"/>
            <a:ext cx="840553" cy="2200113"/>
          </a:xfrm>
          <a:prstGeom prst="rect">
            <a:avLst/>
          </a:prstGeom>
          <a:solidFill>
            <a:schemeClr val="accent1"/>
          </a:solidFill>
          <a:ln w="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淘宝店chenying0907出品 48"/>
          <p:cNvSpPr/>
          <p:nvPr/>
        </p:nvSpPr>
        <p:spPr>
          <a:xfrm rot="5400000">
            <a:off x="6982792" y="2397460"/>
            <a:ext cx="840553" cy="2200113"/>
          </a:xfrm>
          <a:prstGeom prst="rect">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淘宝店chenying0907出品 49"/>
          <p:cNvSpPr/>
          <p:nvPr/>
        </p:nvSpPr>
        <p:spPr>
          <a:xfrm rot="10800000">
            <a:off x="6303011" y="3917793"/>
            <a:ext cx="840553" cy="2200113"/>
          </a:xfrm>
          <a:prstGeom prst="rect">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1" name="淘宝店chenying0907出品 50"/>
          <p:cNvSpPr/>
          <p:nvPr/>
        </p:nvSpPr>
        <p:spPr>
          <a:xfrm rot="16200000">
            <a:off x="4782679" y="3238012"/>
            <a:ext cx="840553" cy="2200113"/>
          </a:xfrm>
          <a:prstGeom prst="rect">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3" name="淘宝店chenying0907出品 2"/>
          <p:cNvGrpSpPr/>
          <p:nvPr/>
        </p:nvGrpSpPr>
        <p:grpSpPr>
          <a:xfrm>
            <a:off x="5173666" y="2758502"/>
            <a:ext cx="2284733" cy="2284733"/>
            <a:chOff x="5173666" y="2758502"/>
            <a:chExt cx="2284733" cy="2284733"/>
          </a:xfrm>
        </p:grpSpPr>
        <p:sp>
          <p:nvSpPr>
            <p:cNvPr id="52" name="淘宝店chenying0907出品 51"/>
            <p:cNvSpPr/>
            <p:nvPr/>
          </p:nvSpPr>
          <p:spPr>
            <a:xfrm>
              <a:off x="5173666" y="2758502"/>
              <a:ext cx="2284733" cy="2284733"/>
            </a:xfrm>
            <a:custGeom>
              <a:avLst/>
              <a:gdLst>
                <a:gd name="connsiteX0" fmla="*/ 627070 w 1414708"/>
                <a:gd name="connsiteY0" fmla="*/ 0 h 1414708"/>
                <a:gd name="connsiteX1" fmla="*/ 787639 w 1414708"/>
                <a:gd name="connsiteY1" fmla="*/ 0 h 1414708"/>
                <a:gd name="connsiteX2" fmla="*/ 818947 w 1414708"/>
                <a:gd name="connsiteY2" fmla="*/ 146064 h 1414708"/>
                <a:gd name="connsiteX3" fmla="*/ 826511 w 1414708"/>
                <a:gd name="connsiteY3" fmla="*/ 147218 h 1414708"/>
                <a:gd name="connsiteX4" fmla="*/ 890637 w 1414708"/>
                <a:gd name="connsiteY4" fmla="*/ 166265 h 1414708"/>
                <a:gd name="connsiteX5" fmla="*/ 991504 w 1414708"/>
                <a:gd name="connsiteY5" fmla="*/ 54626 h 1414708"/>
                <a:gd name="connsiteX6" fmla="*/ 1130560 w 1414708"/>
                <a:gd name="connsiteY6" fmla="*/ 134910 h 1414708"/>
                <a:gd name="connsiteX7" fmla="*/ 1085871 w 1414708"/>
                <a:gd name="connsiteY7" fmla="*/ 273252 h 1414708"/>
                <a:gd name="connsiteX8" fmla="*/ 1094279 w 1414708"/>
                <a:gd name="connsiteY8" fmla="*/ 279383 h 1414708"/>
                <a:gd name="connsiteX9" fmla="*/ 1138991 w 1414708"/>
                <a:gd name="connsiteY9" fmla="*/ 322395 h 1414708"/>
                <a:gd name="connsiteX10" fmla="*/ 1143788 w 1414708"/>
                <a:gd name="connsiteY10" fmla="*/ 328084 h 1414708"/>
                <a:gd name="connsiteX11" fmla="*/ 1279799 w 1414708"/>
                <a:gd name="connsiteY11" fmla="*/ 284150 h 1414708"/>
                <a:gd name="connsiteX12" fmla="*/ 1360084 w 1414708"/>
                <a:gd name="connsiteY12" fmla="*/ 423206 h 1414708"/>
                <a:gd name="connsiteX13" fmla="*/ 1258750 w 1414708"/>
                <a:gd name="connsiteY13" fmla="*/ 514762 h 1414708"/>
                <a:gd name="connsiteX14" fmla="*/ 1266950 w 1414708"/>
                <a:gd name="connsiteY14" fmla="*/ 535107 h 1414708"/>
                <a:gd name="connsiteX15" fmla="*/ 1283058 w 1414708"/>
                <a:gd name="connsiteY15" fmla="*/ 598851 h 1414708"/>
                <a:gd name="connsiteX16" fmla="*/ 1414708 w 1414708"/>
                <a:gd name="connsiteY16" fmla="*/ 627071 h 1414708"/>
                <a:gd name="connsiteX17" fmla="*/ 1414708 w 1414708"/>
                <a:gd name="connsiteY17" fmla="*/ 787638 h 1414708"/>
                <a:gd name="connsiteX18" fmla="*/ 1291400 w 1414708"/>
                <a:gd name="connsiteY18" fmla="*/ 814069 h 1414708"/>
                <a:gd name="connsiteX19" fmla="*/ 1286586 w 1414708"/>
                <a:gd name="connsiteY19" fmla="*/ 845607 h 1414708"/>
                <a:gd name="connsiteX20" fmla="*/ 1274135 w 1414708"/>
                <a:gd name="connsiteY20" fmla="*/ 895309 h 1414708"/>
                <a:gd name="connsiteX21" fmla="*/ 1269256 w 1414708"/>
                <a:gd name="connsiteY21" fmla="*/ 909440 h 1414708"/>
                <a:gd name="connsiteX22" fmla="*/ 1360084 w 1414708"/>
                <a:gd name="connsiteY22" fmla="*/ 991504 h 1414708"/>
                <a:gd name="connsiteX23" fmla="*/ 1279799 w 1414708"/>
                <a:gd name="connsiteY23" fmla="*/ 1130559 h 1414708"/>
                <a:gd name="connsiteX24" fmla="*/ 1168182 w 1414708"/>
                <a:gd name="connsiteY24" fmla="*/ 1094504 h 1414708"/>
                <a:gd name="connsiteX25" fmla="*/ 1154421 w 1414708"/>
                <a:gd name="connsiteY25" fmla="*/ 1113376 h 1414708"/>
                <a:gd name="connsiteX26" fmla="*/ 1111411 w 1414708"/>
                <a:gd name="connsiteY26" fmla="*/ 1158088 h 1414708"/>
                <a:gd name="connsiteX27" fmla="*/ 1095560 w 1414708"/>
                <a:gd name="connsiteY27" fmla="*/ 1171449 h 1414708"/>
                <a:gd name="connsiteX28" fmla="*/ 1130560 w 1414708"/>
                <a:gd name="connsiteY28" fmla="*/ 1279799 h 1414708"/>
                <a:gd name="connsiteX29" fmla="*/ 991504 w 1414708"/>
                <a:gd name="connsiteY29" fmla="*/ 1360083 h 1414708"/>
                <a:gd name="connsiteX30" fmla="*/ 917693 w 1414708"/>
                <a:gd name="connsiteY30" fmla="*/ 1278391 h 1414708"/>
                <a:gd name="connsiteX31" fmla="*/ 898699 w 1414708"/>
                <a:gd name="connsiteY31" fmla="*/ 1286047 h 1414708"/>
                <a:gd name="connsiteX32" fmla="*/ 810436 w 1414708"/>
                <a:gd name="connsiteY32" fmla="*/ 1308351 h 1414708"/>
                <a:gd name="connsiteX33" fmla="*/ 787639 w 1414708"/>
                <a:gd name="connsiteY33" fmla="*/ 1414708 h 1414708"/>
                <a:gd name="connsiteX34" fmla="*/ 627070 w 1414708"/>
                <a:gd name="connsiteY34" fmla="*/ 1414708 h 1414708"/>
                <a:gd name="connsiteX35" fmla="*/ 604225 w 1414708"/>
                <a:gd name="connsiteY35" fmla="*/ 1308129 h 1414708"/>
                <a:gd name="connsiteX36" fmla="*/ 588198 w 1414708"/>
                <a:gd name="connsiteY36" fmla="*/ 1305683 h 1414708"/>
                <a:gd name="connsiteX37" fmla="*/ 496866 w 1414708"/>
                <a:gd name="connsiteY37" fmla="*/ 1278557 h 1414708"/>
                <a:gd name="connsiteX38" fmla="*/ 423205 w 1414708"/>
                <a:gd name="connsiteY38" fmla="*/ 1360083 h 1414708"/>
                <a:gd name="connsiteX39" fmla="*/ 284150 w 1414708"/>
                <a:gd name="connsiteY39" fmla="*/ 1279799 h 1414708"/>
                <a:gd name="connsiteX40" fmla="*/ 318965 w 1414708"/>
                <a:gd name="connsiteY40" fmla="*/ 1172020 h 1414708"/>
                <a:gd name="connsiteX41" fmla="*/ 251122 w 1414708"/>
                <a:gd name="connsiteY41" fmla="*/ 1102537 h 1414708"/>
                <a:gd name="connsiteX42" fmla="*/ 245733 w 1414708"/>
                <a:gd name="connsiteY42" fmla="*/ 1094760 h 1414708"/>
                <a:gd name="connsiteX43" fmla="*/ 134911 w 1414708"/>
                <a:gd name="connsiteY43" fmla="*/ 1130559 h 1414708"/>
                <a:gd name="connsiteX44" fmla="*/ 54626 w 1414708"/>
                <a:gd name="connsiteY44" fmla="*/ 991504 h 1414708"/>
                <a:gd name="connsiteX45" fmla="*/ 145519 w 1414708"/>
                <a:gd name="connsiteY45" fmla="*/ 909381 h 1414708"/>
                <a:gd name="connsiteX46" fmla="*/ 136590 w 1414708"/>
                <a:gd name="connsiteY46" fmla="*/ 881279 h 1414708"/>
                <a:gd name="connsiteX47" fmla="*/ 123065 w 1414708"/>
                <a:gd name="connsiteY47" fmla="*/ 814017 h 1414708"/>
                <a:gd name="connsiteX48" fmla="*/ 0 w 1414708"/>
                <a:gd name="connsiteY48" fmla="*/ 787638 h 1414708"/>
                <a:gd name="connsiteX49" fmla="*/ 0 w 1414708"/>
                <a:gd name="connsiteY49" fmla="*/ 627071 h 1414708"/>
                <a:gd name="connsiteX50" fmla="*/ 130427 w 1414708"/>
                <a:gd name="connsiteY50" fmla="*/ 599113 h 1414708"/>
                <a:gd name="connsiteX51" fmla="*/ 136590 w 1414708"/>
                <a:gd name="connsiteY51" fmla="*/ 571623 h 1414708"/>
                <a:gd name="connsiteX52" fmla="*/ 156261 w 1414708"/>
                <a:gd name="connsiteY52" fmla="*/ 515034 h 1414708"/>
                <a:gd name="connsiteX53" fmla="*/ 54626 w 1414708"/>
                <a:gd name="connsiteY53" fmla="*/ 423206 h 1414708"/>
                <a:gd name="connsiteX54" fmla="*/ 134911 w 1414708"/>
                <a:gd name="connsiteY54" fmla="*/ 284150 h 1414708"/>
                <a:gd name="connsiteX55" fmla="*/ 271981 w 1414708"/>
                <a:gd name="connsiteY55" fmla="*/ 328426 h 1414708"/>
                <a:gd name="connsiteX56" fmla="*/ 302006 w 1414708"/>
                <a:gd name="connsiteY56" fmla="*/ 296028 h 1414708"/>
                <a:gd name="connsiteX57" fmla="*/ 329025 w 1414708"/>
                <a:gd name="connsiteY57" fmla="*/ 273834 h 1414708"/>
                <a:gd name="connsiteX58" fmla="*/ 284150 w 1414708"/>
                <a:gd name="connsiteY58" fmla="*/ 134910 h 1414708"/>
                <a:gd name="connsiteX59" fmla="*/ 423205 w 1414708"/>
                <a:gd name="connsiteY59" fmla="*/ 54626 h 1414708"/>
                <a:gd name="connsiteX60" fmla="*/ 523263 w 1414708"/>
                <a:gd name="connsiteY60" fmla="*/ 165369 h 1414708"/>
                <a:gd name="connsiteX61" fmla="*/ 588198 w 1414708"/>
                <a:gd name="connsiteY61" fmla="*/ 147218 h 1414708"/>
                <a:gd name="connsiteX62" fmla="*/ 595762 w 1414708"/>
                <a:gd name="connsiteY62" fmla="*/ 146064 h 1414708"/>
                <a:gd name="connsiteX63" fmla="*/ 627070 w 1414708"/>
                <a:gd name="connsiteY63" fmla="*/ 0 h 1414708"/>
                <a:gd name="connsiteX64" fmla="*/ 707354 w 1414708"/>
                <a:gd name="connsiteY64" fmla="*/ 250154 h 1414708"/>
                <a:gd name="connsiteX65" fmla="*/ 250154 w 1414708"/>
                <a:gd name="connsiteY65" fmla="*/ 707354 h 1414708"/>
                <a:gd name="connsiteX66" fmla="*/ 707354 w 1414708"/>
                <a:gd name="connsiteY66" fmla="*/ 1164554 h 1414708"/>
                <a:gd name="connsiteX67" fmla="*/ 1164554 w 1414708"/>
                <a:gd name="connsiteY67" fmla="*/ 707354 h 1414708"/>
                <a:gd name="connsiteX68" fmla="*/ 707354 w 1414708"/>
                <a:gd name="connsiteY68" fmla="*/ 250154 h 141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14708" h="1414708">
                  <a:moveTo>
                    <a:pt x="627070" y="0"/>
                  </a:moveTo>
                  <a:lnTo>
                    <a:pt x="787639" y="0"/>
                  </a:lnTo>
                  <a:lnTo>
                    <a:pt x="818947" y="146064"/>
                  </a:lnTo>
                  <a:lnTo>
                    <a:pt x="826511" y="147218"/>
                  </a:lnTo>
                  <a:lnTo>
                    <a:pt x="890637" y="166265"/>
                  </a:lnTo>
                  <a:lnTo>
                    <a:pt x="991504" y="54626"/>
                  </a:lnTo>
                  <a:lnTo>
                    <a:pt x="1130560" y="134910"/>
                  </a:lnTo>
                  <a:lnTo>
                    <a:pt x="1085871" y="273252"/>
                  </a:lnTo>
                  <a:lnTo>
                    <a:pt x="1094279" y="279383"/>
                  </a:lnTo>
                  <a:cubicBezTo>
                    <a:pt x="1109924" y="292935"/>
                    <a:pt x="1124849" y="307293"/>
                    <a:pt x="1138991" y="322395"/>
                  </a:cubicBezTo>
                  <a:lnTo>
                    <a:pt x="1143788" y="328084"/>
                  </a:lnTo>
                  <a:lnTo>
                    <a:pt x="1279799" y="284150"/>
                  </a:lnTo>
                  <a:lnTo>
                    <a:pt x="1360084" y="423206"/>
                  </a:lnTo>
                  <a:lnTo>
                    <a:pt x="1258750" y="514762"/>
                  </a:lnTo>
                  <a:lnTo>
                    <a:pt x="1266950" y="535107"/>
                  </a:lnTo>
                  <a:lnTo>
                    <a:pt x="1283058" y="598851"/>
                  </a:lnTo>
                  <a:lnTo>
                    <a:pt x="1414708" y="627071"/>
                  </a:lnTo>
                  <a:lnTo>
                    <a:pt x="1414708" y="787638"/>
                  </a:lnTo>
                  <a:lnTo>
                    <a:pt x="1291400" y="814069"/>
                  </a:lnTo>
                  <a:lnTo>
                    <a:pt x="1286586" y="845607"/>
                  </a:lnTo>
                  <a:cubicBezTo>
                    <a:pt x="1283141" y="862446"/>
                    <a:pt x="1278979" y="879024"/>
                    <a:pt x="1274135" y="895309"/>
                  </a:cubicBezTo>
                  <a:lnTo>
                    <a:pt x="1269256" y="909440"/>
                  </a:lnTo>
                  <a:lnTo>
                    <a:pt x="1360084" y="991504"/>
                  </a:lnTo>
                  <a:lnTo>
                    <a:pt x="1279799" y="1130559"/>
                  </a:lnTo>
                  <a:lnTo>
                    <a:pt x="1168182" y="1094504"/>
                  </a:lnTo>
                  <a:lnTo>
                    <a:pt x="1154421" y="1113376"/>
                  </a:lnTo>
                  <a:cubicBezTo>
                    <a:pt x="1140871" y="1129021"/>
                    <a:pt x="1126512" y="1143946"/>
                    <a:pt x="1111411" y="1158088"/>
                  </a:cubicBezTo>
                  <a:lnTo>
                    <a:pt x="1095560" y="1171449"/>
                  </a:lnTo>
                  <a:lnTo>
                    <a:pt x="1130560" y="1279799"/>
                  </a:lnTo>
                  <a:lnTo>
                    <a:pt x="991504" y="1360083"/>
                  </a:lnTo>
                  <a:lnTo>
                    <a:pt x="917693" y="1278391"/>
                  </a:lnTo>
                  <a:lnTo>
                    <a:pt x="898699" y="1286047"/>
                  </a:lnTo>
                  <a:lnTo>
                    <a:pt x="810436" y="1308351"/>
                  </a:lnTo>
                  <a:lnTo>
                    <a:pt x="787639" y="1414708"/>
                  </a:lnTo>
                  <a:lnTo>
                    <a:pt x="627070" y="1414708"/>
                  </a:lnTo>
                  <a:lnTo>
                    <a:pt x="604225" y="1308129"/>
                  </a:lnTo>
                  <a:lnTo>
                    <a:pt x="588198" y="1305683"/>
                  </a:lnTo>
                  <a:lnTo>
                    <a:pt x="496866" y="1278557"/>
                  </a:lnTo>
                  <a:lnTo>
                    <a:pt x="423205" y="1360083"/>
                  </a:lnTo>
                  <a:lnTo>
                    <a:pt x="284150" y="1279799"/>
                  </a:lnTo>
                  <a:lnTo>
                    <a:pt x="318965" y="1172020"/>
                  </a:lnTo>
                  <a:lnTo>
                    <a:pt x="251122" y="1102537"/>
                  </a:lnTo>
                  <a:lnTo>
                    <a:pt x="245733" y="1094760"/>
                  </a:lnTo>
                  <a:lnTo>
                    <a:pt x="134911" y="1130559"/>
                  </a:lnTo>
                  <a:lnTo>
                    <a:pt x="54626" y="991504"/>
                  </a:lnTo>
                  <a:lnTo>
                    <a:pt x="145519" y="909381"/>
                  </a:lnTo>
                  <a:lnTo>
                    <a:pt x="136590" y="881279"/>
                  </a:lnTo>
                  <a:lnTo>
                    <a:pt x="123065" y="814017"/>
                  </a:lnTo>
                  <a:lnTo>
                    <a:pt x="0" y="787638"/>
                  </a:lnTo>
                  <a:lnTo>
                    <a:pt x="0" y="627071"/>
                  </a:lnTo>
                  <a:lnTo>
                    <a:pt x="130427" y="599113"/>
                  </a:lnTo>
                  <a:lnTo>
                    <a:pt x="136590" y="571623"/>
                  </a:lnTo>
                  <a:lnTo>
                    <a:pt x="156261" y="515034"/>
                  </a:lnTo>
                  <a:lnTo>
                    <a:pt x="54626" y="423206"/>
                  </a:lnTo>
                  <a:lnTo>
                    <a:pt x="134911" y="284150"/>
                  </a:lnTo>
                  <a:lnTo>
                    <a:pt x="271981" y="328426"/>
                  </a:lnTo>
                  <a:lnTo>
                    <a:pt x="302006" y="296028"/>
                  </a:lnTo>
                  <a:lnTo>
                    <a:pt x="329025" y="273834"/>
                  </a:lnTo>
                  <a:lnTo>
                    <a:pt x="284150" y="134910"/>
                  </a:lnTo>
                  <a:lnTo>
                    <a:pt x="423205" y="54626"/>
                  </a:lnTo>
                  <a:lnTo>
                    <a:pt x="523263" y="165369"/>
                  </a:lnTo>
                  <a:lnTo>
                    <a:pt x="588198" y="147218"/>
                  </a:lnTo>
                  <a:lnTo>
                    <a:pt x="595762" y="146064"/>
                  </a:lnTo>
                  <a:lnTo>
                    <a:pt x="627070" y="0"/>
                  </a:lnTo>
                  <a:close/>
                  <a:moveTo>
                    <a:pt x="707354" y="250154"/>
                  </a:moveTo>
                  <a:cubicBezTo>
                    <a:pt x="454849" y="250154"/>
                    <a:pt x="250154" y="454849"/>
                    <a:pt x="250154" y="707354"/>
                  </a:cubicBezTo>
                  <a:cubicBezTo>
                    <a:pt x="250154" y="959859"/>
                    <a:pt x="454849" y="1164554"/>
                    <a:pt x="707354" y="1164554"/>
                  </a:cubicBezTo>
                  <a:cubicBezTo>
                    <a:pt x="959859" y="1164554"/>
                    <a:pt x="1164554" y="959859"/>
                    <a:pt x="1164554" y="707354"/>
                  </a:cubicBezTo>
                  <a:cubicBezTo>
                    <a:pt x="1164554" y="454849"/>
                    <a:pt x="959859" y="250154"/>
                    <a:pt x="707354" y="250154"/>
                  </a:cubicBez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53" name="同心圆 52"/>
            <p:cNvSpPr/>
            <p:nvPr/>
          </p:nvSpPr>
          <p:spPr>
            <a:xfrm>
              <a:off x="5544579" y="3128001"/>
              <a:ext cx="1542908" cy="1542909"/>
            </a:xfrm>
            <a:prstGeom prst="donut">
              <a:avLst>
                <a:gd name="adj" fmla="val 2734"/>
              </a:avLst>
            </a:prstGeom>
            <a:gradFill>
              <a:gsLst>
                <a:gs pos="0">
                  <a:srgbClr val="CDCDCD"/>
                </a:gs>
                <a:gs pos="100000">
                  <a:schemeClr val="bg1"/>
                </a:gs>
              </a:gsLst>
              <a:lin ang="2700000" scaled="1"/>
            </a:gra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grpSp>
      <p:grpSp>
        <p:nvGrpSpPr>
          <p:cNvPr id="54" name="淘宝店chenying0907出品 53"/>
          <p:cNvGrpSpPr/>
          <p:nvPr/>
        </p:nvGrpSpPr>
        <p:grpSpPr>
          <a:xfrm>
            <a:off x="3432517" y="3748553"/>
            <a:ext cx="1124511" cy="1124512"/>
            <a:chOff x="1802687" y="3259299"/>
            <a:chExt cx="1414708" cy="1414708"/>
          </a:xfrm>
        </p:grpSpPr>
        <p:sp>
          <p:nvSpPr>
            <p:cNvPr id="55" name="淘宝店chenying0907出品 54"/>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56" name="淘宝店chenying0907出品 55"/>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7" name="淘宝店chenying0907出品 56"/>
          <p:cNvGrpSpPr/>
          <p:nvPr/>
        </p:nvGrpSpPr>
        <p:grpSpPr>
          <a:xfrm>
            <a:off x="5351974" y="1225475"/>
            <a:ext cx="1124511" cy="1124512"/>
            <a:chOff x="1802687" y="3259299"/>
            <a:chExt cx="1414708" cy="1414708"/>
          </a:xfrm>
        </p:grpSpPr>
        <p:sp>
          <p:nvSpPr>
            <p:cNvPr id="58" name="淘宝店chenying0907出品 57"/>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59" name="淘宝店chenying0907出品 58"/>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0" name="淘宝店chenying0907出品 59"/>
          <p:cNvGrpSpPr/>
          <p:nvPr/>
        </p:nvGrpSpPr>
        <p:grpSpPr>
          <a:xfrm>
            <a:off x="8140097" y="2935260"/>
            <a:ext cx="1124511" cy="1124512"/>
            <a:chOff x="1802687" y="3259299"/>
            <a:chExt cx="1414708" cy="1414708"/>
          </a:xfrm>
        </p:grpSpPr>
        <p:sp>
          <p:nvSpPr>
            <p:cNvPr id="61" name="淘宝店chenying0907出品 60"/>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62" name="淘宝店chenying0907出品 61"/>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3" name="淘宝店chenying0907出品 62"/>
          <p:cNvGrpSpPr/>
          <p:nvPr/>
        </p:nvGrpSpPr>
        <p:grpSpPr>
          <a:xfrm>
            <a:off x="6161031" y="5479469"/>
            <a:ext cx="1124511" cy="1124512"/>
            <a:chOff x="1802687" y="3259299"/>
            <a:chExt cx="1414708" cy="1414708"/>
          </a:xfrm>
        </p:grpSpPr>
        <p:sp>
          <p:nvSpPr>
            <p:cNvPr id="64" name="淘宝店chenying0907出品 63"/>
            <p:cNvSpPr/>
            <p:nvPr/>
          </p:nvSpPr>
          <p:spPr>
            <a:xfrm>
              <a:off x="1802687" y="3259299"/>
              <a:ext cx="1414708" cy="141470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chemeClr val="bg1"/>
                </a:gs>
                <a:gs pos="100000">
                  <a:srgbClr val="E2E2E2"/>
                </a:gs>
              </a:gsLst>
              <a:lin ang="2700000" scaled="1"/>
            </a:gra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65" name="淘宝店chenying0907出品 64"/>
            <p:cNvSpPr/>
            <p:nvPr/>
          </p:nvSpPr>
          <p:spPr>
            <a:xfrm>
              <a:off x="2027436" y="3484049"/>
              <a:ext cx="965208" cy="965208"/>
            </a:xfrm>
            <a:prstGeom prst="ellipse">
              <a:avLst/>
            </a:prstGeom>
            <a:solidFill>
              <a:srgbClr val="F1F1F3"/>
            </a:solidFill>
            <a:ln w="22225">
              <a:gradFill flip="none" rotWithShape="1">
                <a:gsLst>
                  <a:gs pos="0">
                    <a:srgbClr val="CDCDCD"/>
                  </a:gs>
                  <a:gs pos="100000">
                    <a:schemeClr val="bg1"/>
                  </a:gs>
                </a:gsLst>
                <a:lin ang="2700000" scaled="1"/>
                <a:tileRect/>
              </a:gradFill>
            </a:ln>
            <a:effectLst>
              <a:innerShdw blurRad="88900" dist="381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6" name="淘宝店chenying0907出品 65"/>
          <p:cNvGrpSpPr/>
          <p:nvPr/>
        </p:nvGrpSpPr>
        <p:grpSpPr>
          <a:xfrm>
            <a:off x="8534651" y="3283048"/>
            <a:ext cx="335400" cy="428933"/>
            <a:chOff x="1605186" y="572440"/>
            <a:chExt cx="563562" cy="720725"/>
          </a:xfrm>
          <a:solidFill>
            <a:schemeClr val="accent2"/>
          </a:solidFill>
        </p:grpSpPr>
        <p:sp>
          <p:nvSpPr>
            <p:cNvPr id="67" name="淘宝店chenying0907出品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68" name="淘宝店chenying0907出品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69" name="淘宝店chenying0907出品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70" name="淘宝店chenying0907出品 223"/>
          <p:cNvSpPr/>
          <p:nvPr/>
        </p:nvSpPr>
        <p:spPr bwMode="auto">
          <a:xfrm>
            <a:off x="6538214" y="5880066"/>
            <a:ext cx="423310" cy="343313"/>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grpSp>
        <p:nvGrpSpPr>
          <p:cNvPr id="71" name="淘宝店chenying0907出品 70"/>
          <p:cNvGrpSpPr/>
          <p:nvPr/>
        </p:nvGrpSpPr>
        <p:grpSpPr>
          <a:xfrm>
            <a:off x="3798257" y="4115237"/>
            <a:ext cx="393029" cy="391140"/>
            <a:chOff x="-136302" y="1682102"/>
            <a:chExt cx="660401" cy="657225"/>
          </a:xfrm>
          <a:solidFill>
            <a:srgbClr val="DF5131"/>
          </a:solidFill>
        </p:grpSpPr>
        <p:sp>
          <p:nvSpPr>
            <p:cNvPr id="72" name="淘宝店chenying0907出品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3" name="淘宝店chenying0907出品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74" name="淘宝店chenying0907出品 73"/>
          <p:cNvGrpSpPr/>
          <p:nvPr/>
        </p:nvGrpSpPr>
        <p:grpSpPr>
          <a:xfrm>
            <a:off x="5717966" y="1578435"/>
            <a:ext cx="392524" cy="377486"/>
            <a:chOff x="9791183" y="5224434"/>
            <a:chExt cx="645684" cy="620945"/>
          </a:xfrm>
          <a:solidFill>
            <a:schemeClr val="accent1"/>
          </a:solidFill>
        </p:grpSpPr>
        <p:sp>
          <p:nvSpPr>
            <p:cNvPr id="75" name="Oval 131"/>
            <p:cNvSpPr>
              <a:spLocks noChangeArrowheads="1"/>
            </p:cNvSpPr>
            <p:nvPr/>
          </p:nvSpPr>
          <p:spPr bwMode="auto">
            <a:xfrm>
              <a:off x="9968746" y="5224434"/>
              <a:ext cx="290558" cy="2942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6" name="淘宝店chenying0907出品 134"/>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77" name="淘宝店chenying0907出品 76"/>
          <p:cNvSpPr/>
          <p:nvPr/>
        </p:nvSpPr>
        <p:spPr>
          <a:xfrm>
            <a:off x="5638687" y="3431717"/>
            <a:ext cx="695851" cy="400110"/>
          </a:xfrm>
          <a:prstGeom prst="rect">
            <a:avLst/>
          </a:prstGeom>
        </p:spPr>
        <p:txBody>
          <a:bodyPr wrap="square">
            <a:spAutoFit/>
          </a:bodyPr>
          <a:lstStyle/>
          <a:p>
            <a:pPr algn="ctr"/>
            <a:r>
              <a:rPr lang="en-US" altLang="zh-CN" sz="2000" dirty="0">
                <a:solidFill>
                  <a:prstClr val="white"/>
                </a:solidFill>
                <a:cs typeface="+mn-ea"/>
                <a:sym typeface="+mn-lt"/>
              </a:rPr>
              <a:t>01</a:t>
            </a:r>
            <a:endParaRPr lang="zh-CN" altLang="en-US" sz="2000" dirty="0">
              <a:solidFill>
                <a:prstClr val="white"/>
              </a:solidFill>
              <a:cs typeface="+mn-ea"/>
              <a:sym typeface="+mn-lt"/>
            </a:endParaRPr>
          </a:p>
        </p:txBody>
      </p:sp>
      <p:sp>
        <p:nvSpPr>
          <p:cNvPr id="78" name="淘宝店chenying0907出品 77"/>
          <p:cNvSpPr/>
          <p:nvPr/>
        </p:nvSpPr>
        <p:spPr>
          <a:xfrm>
            <a:off x="6116001" y="3401668"/>
            <a:ext cx="971486" cy="400110"/>
          </a:xfrm>
          <a:prstGeom prst="rect">
            <a:avLst/>
          </a:prstGeom>
        </p:spPr>
        <p:txBody>
          <a:bodyPr wrap="square">
            <a:spAutoFit/>
          </a:bodyPr>
          <a:lstStyle/>
          <a:p>
            <a:pPr algn="ctr"/>
            <a:r>
              <a:rPr lang="en-US" altLang="zh-CN" sz="2000" dirty="0">
                <a:solidFill>
                  <a:prstClr val="white"/>
                </a:solidFill>
                <a:cs typeface="+mn-ea"/>
                <a:sym typeface="+mn-lt"/>
              </a:rPr>
              <a:t>02</a:t>
            </a:r>
            <a:endParaRPr lang="zh-CN" altLang="en-US" sz="2000" dirty="0">
              <a:solidFill>
                <a:prstClr val="white"/>
              </a:solidFill>
              <a:cs typeface="+mn-ea"/>
              <a:sym typeface="+mn-lt"/>
            </a:endParaRPr>
          </a:p>
        </p:txBody>
      </p:sp>
      <p:sp>
        <p:nvSpPr>
          <p:cNvPr id="79" name="淘宝店chenying0907出品 78"/>
          <p:cNvSpPr/>
          <p:nvPr/>
        </p:nvSpPr>
        <p:spPr>
          <a:xfrm>
            <a:off x="6110058" y="3971631"/>
            <a:ext cx="971486" cy="400110"/>
          </a:xfrm>
          <a:prstGeom prst="rect">
            <a:avLst/>
          </a:prstGeom>
        </p:spPr>
        <p:txBody>
          <a:bodyPr wrap="square">
            <a:spAutoFit/>
          </a:bodyPr>
          <a:lstStyle/>
          <a:p>
            <a:pPr algn="ctr"/>
            <a:r>
              <a:rPr lang="en-US" altLang="zh-CN" sz="2000" dirty="0">
                <a:solidFill>
                  <a:prstClr val="white"/>
                </a:solidFill>
                <a:cs typeface="+mn-ea"/>
                <a:sym typeface="+mn-lt"/>
              </a:rPr>
              <a:t>03</a:t>
            </a:r>
            <a:endParaRPr lang="zh-CN" altLang="en-US" sz="2000" dirty="0">
              <a:solidFill>
                <a:prstClr val="white"/>
              </a:solidFill>
              <a:cs typeface="+mn-ea"/>
              <a:sym typeface="+mn-lt"/>
            </a:endParaRPr>
          </a:p>
        </p:txBody>
      </p:sp>
      <p:sp>
        <p:nvSpPr>
          <p:cNvPr id="80" name="淘宝店chenying0907出品 79"/>
          <p:cNvSpPr/>
          <p:nvPr/>
        </p:nvSpPr>
        <p:spPr>
          <a:xfrm>
            <a:off x="5504999" y="3997423"/>
            <a:ext cx="971486" cy="400110"/>
          </a:xfrm>
          <a:prstGeom prst="rect">
            <a:avLst/>
          </a:prstGeom>
        </p:spPr>
        <p:txBody>
          <a:bodyPr wrap="square">
            <a:spAutoFit/>
          </a:bodyPr>
          <a:lstStyle/>
          <a:p>
            <a:pPr algn="ctr"/>
            <a:r>
              <a:rPr lang="en-US" altLang="zh-CN" sz="2000" dirty="0">
                <a:solidFill>
                  <a:prstClr val="white"/>
                </a:solidFill>
                <a:cs typeface="+mn-ea"/>
                <a:sym typeface="+mn-lt"/>
              </a:rPr>
              <a:t>04</a:t>
            </a:r>
            <a:endParaRPr lang="zh-CN" altLang="en-US" sz="2000" dirty="0">
              <a:solidFill>
                <a:prstClr val="white"/>
              </a:solidFill>
              <a:cs typeface="+mn-ea"/>
              <a:sym typeface="+mn-lt"/>
            </a:endParaRPr>
          </a:p>
        </p:txBody>
      </p:sp>
      <p:sp>
        <p:nvSpPr>
          <p:cNvPr id="81"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8853" y="1717918"/>
            <a:ext cx="3350072" cy="1198880"/>
          </a:xfrm>
          <a:prstGeom prst="rect">
            <a:avLst/>
          </a:prstGeom>
        </p:spPr>
        <p:txBody>
          <a:bodyPr wrap="square">
            <a:spAutoFit/>
          </a:bodyPr>
          <a:lstStyle/>
          <a:p>
            <a:pPr algn="just"/>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针对这些情况，我们可使用日趋成熟的计算机技术来代替传统的人工模式，来实现学生宿舍卫生的现代化管理</a:t>
            </a:r>
            <a:r>
              <a:rPr lang="en-US" altLang="zh-CN" spc="16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pc="160" dirty="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2"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81032" y="1848174"/>
            <a:ext cx="3459514" cy="1753235"/>
          </a:xfrm>
          <a:prstGeom prst="rect">
            <a:avLst/>
          </a:prstGeom>
        </p:spPr>
        <p:txBody>
          <a:bodyPr wrap="square">
            <a:spAutoFit/>
          </a:bodyPr>
          <a:lstStyle/>
          <a:p>
            <a:pPr algn="just"/>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传统模式下利用人工对学生宿舍卫生管理，存在着较多的缺点：一是管理效率底，二是大量的文件和数据，更不便于查找，更新，维护，三是需要的人力物力也非常多</a:t>
            </a:r>
            <a:r>
              <a:rPr lang="zh-CN" altLang="en-US" sz="1200"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a:t>
            </a:r>
            <a:endParaRPr lang="zh-CN" altLang="en-US" sz="1200" dirty="0" smtClean="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sp>
        <p:nvSpPr>
          <p:cNvPr id="83"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7548853" y="5032706"/>
            <a:ext cx="3350072" cy="1198880"/>
          </a:xfrm>
          <a:prstGeom prst="rect">
            <a:avLst/>
          </a:prstGeom>
        </p:spPr>
        <p:txBody>
          <a:bodyPr wrap="square">
            <a:spAutoFit/>
          </a:bodyPr>
          <a:lstStyle/>
          <a:p>
            <a:pPr algn="just"/>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 这一技术具有人工工管理所无法比拟的优点，使学生卫生管理从繁琐转变为高效、快捷。</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84" name="淘宝店chenying0907出品 8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81032" y="5032706"/>
            <a:ext cx="3459514" cy="603885"/>
          </a:xfrm>
          <a:prstGeom prst="rect">
            <a:avLst/>
          </a:prstGeom>
        </p:spPr>
        <p:txBody>
          <a:bodyPr wrap="square">
            <a:spAutoFit/>
          </a:bodyPr>
          <a:lstStyle/>
          <a:p>
            <a:pPr algn="l">
              <a:lnSpc>
                <a:spcPts val="2000"/>
              </a:lnSpc>
              <a:spcBef>
                <a:spcPts val="0"/>
              </a:spcBef>
              <a:spcAft>
                <a:spcPts val="0"/>
              </a:spcAft>
            </a:pPr>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宋体" panose="02010600030101010101" pitchFamily="2" charset="-122"/>
                <a:sym typeface="+mn-ea"/>
              </a:rPr>
              <a:t>实现一款基于Android平台的宿舍卫生软件“文明宿舍” </a:t>
            </a:r>
            <a:r>
              <a:rPr lang="zh-CN" altLang="en-US" sz="1200" spc="160">
                <a:solidFill>
                  <a:schemeClr val="tx1">
                    <a:lumMod val="75000"/>
                    <a:lumOff val="25000"/>
                  </a:schemeClr>
                </a:solidFill>
                <a:uFillTx/>
                <a:latin typeface="思源黑体 CN Normal" panose="020B0400000000000000" charset="-122"/>
                <a:ea typeface="思源黑体 CN Normal" panose="020B0400000000000000" charset="-122"/>
                <a:cs typeface="思源黑体 CN Normal" panose="020B0400000000000000" charset="-122"/>
                <a:sym typeface="+mn-ea"/>
              </a:rPr>
              <a:t> </a:t>
            </a:r>
            <a:endParaRPr lang="zh-CN" altLang="en-US" sz="1200" dirty="0">
              <a:solidFill>
                <a:schemeClr val="tx1">
                  <a:lumMod val="75000"/>
                  <a:lumOff val="25000"/>
                </a:schemeClr>
              </a:solidFill>
              <a:cs typeface="+mn-ea"/>
              <a:sym typeface="+mn-lt"/>
            </a:endParaRPr>
          </a:p>
        </p:txBody>
      </p:sp>
      <p:sp>
        <p:nvSpPr>
          <p:cNvPr id="41" name="文本框 40"/>
          <p:cNvSpPr txBox="1"/>
          <p:nvPr/>
        </p:nvSpPr>
        <p:spPr>
          <a:xfrm>
            <a:off x="1280828" y="238187"/>
            <a:ext cx="3738880" cy="706755"/>
          </a:xfrm>
          <a:prstGeom prst="rect">
            <a:avLst/>
          </a:prstGeom>
          <a:noFill/>
        </p:spPr>
        <p:txBody>
          <a:bodyPr wrap="none" rtlCol="0">
            <a:spAutoFit/>
          </a:bodyPr>
          <a:lstStyle/>
          <a:p>
            <a:pPr algn="ctr"/>
            <a:r>
              <a:rPr lang="zh-CN" altLang="en-US" sz="4000" dirty="0">
                <a:solidFill>
                  <a:schemeClr val="accent2"/>
                </a:solidFill>
                <a:cs typeface="+mn-ea"/>
                <a:sym typeface="+mn-lt"/>
              </a:rPr>
              <a:t>项目任务书目标</a:t>
            </a:r>
            <a:endParaRPr lang="zh-CN" altLang="en-US" sz="4000" dirty="0">
              <a:solidFill>
                <a:schemeClr val="accent2"/>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40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200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200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nodeType="withEffect">
                                  <p:stCondLst>
                                    <p:cond delay="200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8" presetClass="emph" presetSubtype="0" fill="hold" nodeType="withEffect">
                                  <p:stCondLst>
                                    <p:cond delay="2000"/>
                                  </p:stCondLst>
                                  <p:childTnLst>
                                    <p:animRot by="21600000">
                                      <p:cBhvr>
                                        <p:cTn id="18" dur="2000" fill="hold"/>
                                        <p:tgtEl>
                                          <p:spTgt spid="60"/>
                                        </p:tgtEl>
                                        <p:attrNameLst>
                                          <p:attrName>r</p:attrName>
                                        </p:attrNameLst>
                                      </p:cBhvr>
                                    </p:animRot>
                                  </p:childTnLst>
                                </p:cTn>
                              </p:par>
                              <p:par>
                                <p:cTn id="19" presetID="8" presetClass="emph" presetSubtype="0" fill="hold" nodeType="withEffect">
                                  <p:stCondLst>
                                    <p:cond delay="2000"/>
                                  </p:stCondLst>
                                  <p:childTnLst>
                                    <p:animRot by="21600000">
                                      <p:cBhvr>
                                        <p:cTn id="20" dur="2000" fill="hold"/>
                                        <p:tgtEl>
                                          <p:spTgt spid="57"/>
                                        </p:tgtEl>
                                        <p:attrNameLst>
                                          <p:attrName>r</p:attrName>
                                        </p:attrNameLst>
                                      </p:cBhvr>
                                    </p:animRot>
                                  </p:childTnLst>
                                </p:cTn>
                              </p:par>
                              <p:par>
                                <p:cTn id="21" presetID="8" presetClass="emph" presetSubtype="0" fill="hold" nodeType="withEffect">
                                  <p:stCondLst>
                                    <p:cond delay="2000"/>
                                  </p:stCondLst>
                                  <p:childTnLst>
                                    <p:animRot by="21600000">
                                      <p:cBhvr>
                                        <p:cTn id="22" dur="2000" fill="hold"/>
                                        <p:tgtEl>
                                          <p:spTgt spid="54"/>
                                        </p:tgtEl>
                                        <p:attrNameLst>
                                          <p:attrName>r</p:attrName>
                                        </p:attrNameLst>
                                      </p:cBhvr>
                                    </p:animRot>
                                  </p:childTnLst>
                                </p:cTn>
                              </p:par>
                              <p:par>
                                <p:cTn id="23" presetID="8" presetClass="emph" presetSubtype="0" fill="hold" nodeType="withEffect">
                                  <p:stCondLst>
                                    <p:cond delay="2000"/>
                                  </p:stCondLst>
                                  <p:childTnLst>
                                    <p:animRot by="21600000">
                                      <p:cBhvr>
                                        <p:cTn id="24" dur="2000" fill="hold"/>
                                        <p:tgtEl>
                                          <p:spTgt spid="63"/>
                                        </p:tgtEl>
                                        <p:attrNameLst>
                                          <p:attrName>r</p:attrName>
                                        </p:attrNameLst>
                                      </p:cBhvr>
                                    </p:animRot>
                                  </p:childTnLst>
                                </p:cTn>
                              </p:par>
                              <p:par>
                                <p:cTn id="25" presetID="22" presetClass="entr" presetSubtype="4" fill="hold" grpId="0" nodeType="withEffect">
                                  <p:stCondLst>
                                    <p:cond delay="250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par>
                                <p:cTn id="28" presetID="22" presetClass="entr" presetSubtype="2" fill="hold" grpId="0" nodeType="withEffect">
                                  <p:stCondLst>
                                    <p:cond delay="2500"/>
                                  </p:stCondLst>
                                  <p:childTnLst>
                                    <p:set>
                                      <p:cBhvr>
                                        <p:cTn id="29" dur="1" fill="hold">
                                          <p:stCondLst>
                                            <p:cond delay="0"/>
                                          </p:stCondLst>
                                        </p:cTn>
                                        <p:tgtEl>
                                          <p:spTgt spid="51"/>
                                        </p:tgtEl>
                                        <p:attrNameLst>
                                          <p:attrName>style.visibility</p:attrName>
                                        </p:attrNameLst>
                                      </p:cBhvr>
                                      <p:to>
                                        <p:strVal val="visible"/>
                                      </p:to>
                                    </p:set>
                                    <p:animEffect transition="in" filter="wipe(right)">
                                      <p:cBhvr>
                                        <p:cTn id="30" dur="500"/>
                                        <p:tgtEl>
                                          <p:spTgt spid="51"/>
                                        </p:tgtEl>
                                      </p:cBhvr>
                                    </p:animEffect>
                                  </p:childTnLst>
                                </p:cTn>
                              </p:par>
                              <p:par>
                                <p:cTn id="31" presetID="22" presetClass="entr" presetSubtype="1" fill="hold" grpId="0" nodeType="withEffect">
                                  <p:stCondLst>
                                    <p:cond delay="2500"/>
                                  </p:stCondLst>
                                  <p:childTnLst>
                                    <p:set>
                                      <p:cBhvr>
                                        <p:cTn id="32" dur="1" fill="hold">
                                          <p:stCondLst>
                                            <p:cond delay="0"/>
                                          </p:stCondLst>
                                        </p:cTn>
                                        <p:tgtEl>
                                          <p:spTgt spid="50"/>
                                        </p:tgtEl>
                                        <p:attrNameLst>
                                          <p:attrName>style.visibility</p:attrName>
                                        </p:attrNameLst>
                                      </p:cBhvr>
                                      <p:to>
                                        <p:strVal val="visible"/>
                                      </p:to>
                                    </p:set>
                                    <p:animEffect transition="in" filter="wipe(up)">
                                      <p:cBhvr>
                                        <p:cTn id="33" dur="500"/>
                                        <p:tgtEl>
                                          <p:spTgt spid="50"/>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par>
                                <p:cTn id="37" presetID="53" presetClass="entr" presetSubtype="16" fill="hold" nodeType="withEffect">
                                  <p:stCondLst>
                                    <p:cond delay="275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nodeType="withEffect">
                                  <p:stCondLst>
                                    <p:cond delay="2750"/>
                                  </p:stCondLst>
                                  <p:childTnLst>
                                    <p:set>
                                      <p:cBhvr>
                                        <p:cTn id="43" dur="1" fill="hold">
                                          <p:stCondLst>
                                            <p:cond delay="0"/>
                                          </p:stCondLst>
                                        </p:cTn>
                                        <p:tgtEl>
                                          <p:spTgt spid="71"/>
                                        </p:tgtEl>
                                        <p:attrNameLst>
                                          <p:attrName>style.visibility</p:attrName>
                                        </p:attrNameLst>
                                      </p:cBhvr>
                                      <p:to>
                                        <p:strVal val="visible"/>
                                      </p:to>
                                    </p:set>
                                    <p:anim calcmode="lin" valueType="num">
                                      <p:cBhvr>
                                        <p:cTn id="44" dur="500" fill="hold"/>
                                        <p:tgtEl>
                                          <p:spTgt spid="71"/>
                                        </p:tgtEl>
                                        <p:attrNameLst>
                                          <p:attrName>ppt_w</p:attrName>
                                        </p:attrNameLst>
                                      </p:cBhvr>
                                      <p:tavLst>
                                        <p:tav tm="0">
                                          <p:val>
                                            <p:fltVal val="0"/>
                                          </p:val>
                                        </p:tav>
                                        <p:tav tm="100000">
                                          <p:val>
                                            <p:strVal val="#ppt_w"/>
                                          </p:val>
                                        </p:tav>
                                      </p:tavLst>
                                    </p:anim>
                                    <p:anim calcmode="lin" valueType="num">
                                      <p:cBhvr>
                                        <p:cTn id="45" dur="500" fill="hold"/>
                                        <p:tgtEl>
                                          <p:spTgt spid="71"/>
                                        </p:tgtEl>
                                        <p:attrNameLst>
                                          <p:attrName>ppt_h</p:attrName>
                                        </p:attrNameLst>
                                      </p:cBhvr>
                                      <p:tavLst>
                                        <p:tav tm="0">
                                          <p:val>
                                            <p:fltVal val="0"/>
                                          </p:val>
                                        </p:tav>
                                        <p:tav tm="100000">
                                          <p:val>
                                            <p:strVal val="#ppt_h"/>
                                          </p:val>
                                        </p:tav>
                                      </p:tavLst>
                                    </p:anim>
                                    <p:animEffect transition="in" filter="fade">
                                      <p:cBhvr>
                                        <p:cTn id="46" dur="500"/>
                                        <p:tgtEl>
                                          <p:spTgt spid="71"/>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ppt_w</p:attrName>
                                        </p:attrNameLst>
                                      </p:cBhvr>
                                      <p:tavLst>
                                        <p:tav tm="0">
                                          <p:val>
                                            <p:fltVal val="0"/>
                                          </p:val>
                                        </p:tav>
                                        <p:tav tm="100000">
                                          <p:val>
                                            <p:strVal val="#ppt_w"/>
                                          </p:val>
                                        </p:tav>
                                      </p:tavLst>
                                    </p:anim>
                                    <p:anim calcmode="lin" valueType="num">
                                      <p:cBhvr>
                                        <p:cTn id="50" dur="500" fill="hold"/>
                                        <p:tgtEl>
                                          <p:spTgt spid="70"/>
                                        </p:tgtEl>
                                        <p:attrNameLst>
                                          <p:attrName>ppt_h</p:attrName>
                                        </p:attrNameLst>
                                      </p:cBhvr>
                                      <p:tavLst>
                                        <p:tav tm="0">
                                          <p:val>
                                            <p:fltVal val="0"/>
                                          </p:val>
                                        </p:tav>
                                        <p:tav tm="100000">
                                          <p:val>
                                            <p:strVal val="#ppt_h"/>
                                          </p:val>
                                        </p:tav>
                                      </p:tavLst>
                                    </p:anim>
                                    <p:animEffect transition="in" filter="fade">
                                      <p:cBhvr>
                                        <p:cTn id="51" dur="500"/>
                                        <p:tgtEl>
                                          <p:spTgt spid="70"/>
                                        </p:tgtEl>
                                      </p:cBhvr>
                                    </p:animEffect>
                                  </p:childTnLst>
                                </p:cTn>
                              </p:par>
                              <p:par>
                                <p:cTn id="52" presetID="53" presetClass="entr" presetSubtype="16" fill="hold" nodeType="withEffect">
                                  <p:stCondLst>
                                    <p:cond delay="27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animEffect transition="in" filter="fade">
                                      <p:cBhvr>
                                        <p:cTn id="56" dur="500"/>
                                        <p:tgtEl>
                                          <p:spTgt spid="66"/>
                                        </p:tgtEl>
                                      </p:cBhvr>
                                    </p:animEffect>
                                  </p:childTnLst>
                                </p:cTn>
                              </p:par>
                              <p:par>
                                <p:cTn id="57" presetID="53" presetClass="entr" presetSubtype="16" fill="hold" grpId="0" nodeType="withEffect">
                                  <p:stCondLst>
                                    <p:cond delay="2750"/>
                                  </p:stCondLst>
                                  <p:childTnLst>
                                    <p:set>
                                      <p:cBhvr>
                                        <p:cTn id="58" dur="1" fill="hold">
                                          <p:stCondLst>
                                            <p:cond delay="0"/>
                                          </p:stCondLst>
                                        </p:cTn>
                                        <p:tgtEl>
                                          <p:spTgt spid="78"/>
                                        </p:tgtEl>
                                        <p:attrNameLst>
                                          <p:attrName>style.visibility</p:attrName>
                                        </p:attrNameLst>
                                      </p:cBhvr>
                                      <p:to>
                                        <p:strVal val="visible"/>
                                      </p:to>
                                    </p:set>
                                    <p:anim calcmode="lin" valueType="num">
                                      <p:cBhvr>
                                        <p:cTn id="59" dur="500" fill="hold"/>
                                        <p:tgtEl>
                                          <p:spTgt spid="78"/>
                                        </p:tgtEl>
                                        <p:attrNameLst>
                                          <p:attrName>ppt_w</p:attrName>
                                        </p:attrNameLst>
                                      </p:cBhvr>
                                      <p:tavLst>
                                        <p:tav tm="0">
                                          <p:val>
                                            <p:fltVal val="0"/>
                                          </p:val>
                                        </p:tav>
                                        <p:tav tm="100000">
                                          <p:val>
                                            <p:strVal val="#ppt_w"/>
                                          </p:val>
                                        </p:tav>
                                      </p:tavLst>
                                    </p:anim>
                                    <p:anim calcmode="lin" valueType="num">
                                      <p:cBhvr>
                                        <p:cTn id="60" dur="500" fill="hold"/>
                                        <p:tgtEl>
                                          <p:spTgt spid="78"/>
                                        </p:tgtEl>
                                        <p:attrNameLst>
                                          <p:attrName>ppt_h</p:attrName>
                                        </p:attrNameLst>
                                      </p:cBhvr>
                                      <p:tavLst>
                                        <p:tav tm="0">
                                          <p:val>
                                            <p:fltVal val="0"/>
                                          </p:val>
                                        </p:tav>
                                        <p:tav tm="100000">
                                          <p:val>
                                            <p:strVal val="#ppt_h"/>
                                          </p:val>
                                        </p:tav>
                                      </p:tavLst>
                                    </p:anim>
                                    <p:animEffect transition="in" filter="fade">
                                      <p:cBhvr>
                                        <p:cTn id="61" dur="500"/>
                                        <p:tgtEl>
                                          <p:spTgt spid="78"/>
                                        </p:tgtEl>
                                      </p:cBhvr>
                                    </p:animEffect>
                                  </p:childTnLst>
                                </p:cTn>
                              </p:par>
                              <p:par>
                                <p:cTn id="62" presetID="53" presetClass="entr" presetSubtype="16" fill="hold" grpId="0" nodeType="withEffect">
                                  <p:stCondLst>
                                    <p:cond delay="2750"/>
                                  </p:stCondLst>
                                  <p:childTnLst>
                                    <p:set>
                                      <p:cBhvr>
                                        <p:cTn id="63" dur="1" fill="hold">
                                          <p:stCondLst>
                                            <p:cond delay="0"/>
                                          </p:stCondLst>
                                        </p:cTn>
                                        <p:tgtEl>
                                          <p:spTgt spid="77"/>
                                        </p:tgtEl>
                                        <p:attrNameLst>
                                          <p:attrName>style.visibility</p:attrName>
                                        </p:attrNameLst>
                                      </p:cBhvr>
                                      <p:to>
                                        <p:strVal val="visible"/>
                                      </p:to>
                                    </p:set>
                                    <p:anim calcmode="lin" valueType="num">
                                      <p:cBhvr>
                                        <p:cTn id="64" dur="500" fill="hold"/>
                                        <p:tgtEl>
                                          <p:spTgt spid="77"/>
                                        </p:tgtEl>
                                        <p:attrNameLst>
                                          <p:attrName>ppt_w</p:attrName>
                                        </p:attrNameLst>
                                      </p:cBhvr>
                                      <p:tavLst>
                                        <p:tav tm="0">
                                          <p:val>
                                            <p:fltVal val="0"/>
                                          </p:val>
                                        </p:tav>
                                        <p:tav tm="100000">
                                          <p:val>
                                            <p:strVal val="#ppt_w"/>
                                          </p:val>
                                        </p:tav>
                                      </p:tavLst>
                                    </p:anim>
                                    <p:anim calcmode="lin" valueType="num">
                                      <p:cBhvr>
                                        <p:cTn id="65" dur="500" fill="hold"/>
                                        <p:tgtEl>
                                          <p:spTgt spid="77"/>
                                        </p:tgtEl>
                                        <p:attrNameLst>
                                          <p:attrName>ppt_h</p:attrName>
                                        </p:attrNameLst>
                                      </p:cBhvr>
                                      <p:tavLst>
                                        <p:tav tm="0">
                                          <p:val>
                                            <p:fltVal val="0"/>
                                          </p:val>
                                        </p:tav>
                                        <p:tav tm="100000">
                                          <p:val>
                                            <p:strVal val="#ppt_h"/>
                                          </p:val>
                                        </p:tav>
                                      </p:tavLst>
                                    </p:anim>
                                    <p:animEffect transition="in" filter="fade">
                                      <p:cBhvr>
                                        <p:cTn id="66" dur="500"/>
                                        <p:tgtEl>
                                          <p:spTgt spid="77"/>
                                        </p:tgtEl>
                                      </p:cBhvr>
                                    </p:animEffect>
                                  </p:childTnLst>
                                </p:cTn>
                              </p:par>
                              <p:par>
                                <p:cTn id="67" presetID="53" presetClass="entr" presetSubtype="16" fill="hold" grpId="0" nodeType="withEffect">
                                  <p:stCondLst>
                                    <p:cond delay="2750"/>
                                  </p:stCondLst>
                                  <p:childTnLst>
                                    <p:set>
                                      <p:cBhvr>
                                        <p:cTn id="68" dur="1" fill="hold">
                                          <p:stCondLst>
                                            <p:cond delay="0"/>
                                          </p:stCondLst>
                                        </p:cTn>
                                        <p:tgtEl>
                                          <p:spTgt spid="80"/>
                                        </p:tgtEl>
                                        <p:attrNameLst>
                                          <p:attrName>style.visibility</p:attrName>
                                        </p:attrNameLst>
                                      </p:cBhvr>
                                      <p:to>
                                        <p:strVal val="visible"/>
                                      </p:to>
                                    </p:set>
                                    <p:anim calcmode="lin" valueType="num">
                                      <p:cBhvr>
                                        <p:cTn id="69" dur="500" fill="hold"/>
                                        <p:tgtEl>
                                          <p:spTgt spid="80"/>
                                        </p:tgtEl>
                                        <p:attrNameLst>
                                          <p:attrName>ppt_w</p:attrName>
                                        </p:attrNameLst>
                                      </p:cBhvr>
                                      <p:tavLst>
                                        <p:tav tm="0">
                                          <p:val>
                                            <p:fltVal val="0"/>
                                          </p:val>
                                        </p:tav>
                                        <p:tav tm="100000">
                                          <p:val>
                                            <p:strVal val="#ppt_w"/>
                                          </p:val>
                                        </p:tav>
                                      </p:tavLst>
                                    </p:anim>
                                    <p:anim calcmode="lin" valueType="num">
                                      <p:cBhvr>
                                        <p:cTn id="70" dur="500" fill="hold"/>
                                        <p:tgtEl>
                                          <p:spTgt spid="80"/>
                                        </p:tgtEl>
                                        <p:attrNameLst>
                                          <p:attrName>ppt_h</p:attrName>
                                        </p:attrNameLst>
                                      </p:cBhvr>
                                      <p:tavLst>
                                        <p:tav tm="0">
                                          <p:val>
                                            <p:fltVal val="0"/>
                                          </p:val>
                                        </p:tav>
                                        <p:tav tm="100000">
                                          <p:val>
                                            <p:strVal val="#ppt_h"/>
                                          </p:val>
                                        </p:tav>
                                      </p:tavLst>
                                    </p:anim>
                                    <p:animEffect transition="in" filter="fade">
                                      <p:cBhvr>
                                        <p:cTn id="71" dur="500"/>
                                        <p:tgtEl>
                                          <p:spTgt spid="80"/>
                                        </p:tgtEl>
                                      </p:cBhvr>
                                    </p:animEffect>
                                  </p:childTnLst>
                                </p:cTn>
                              </p:par>
                              <p:par>
                                <p:cTn id="72" presetID="53" presetClass="entr" presetSubtype="16" fill="hold" grpId="0" nodeType="withEffect">
                                  <p:stCondLst>
                                    <p:cond delay="2750"/>
                                  </p:stCondLst>
                                  <p:childTnLst>
                                    <p:set>
                                      <p:cBhvr>
                                        <p:cTn id="73" dur="1" fill="hold">
                                          <p:stCondLst>
                                            <p:cond delay="0"/>
                                          </p:stCondLst>
                                        </p:cTn>
                                        <p:tgtEl>
                                          <p:spTgt spid="79"/>
                                        </p:tgtEl>
                                        <p:attrNameLst>
                                          <p:attrName>style.visibility</p:attrName>
                                        </p:attrNameLst>
                                      </p:cBhvr>
                                      <p:to>
                                        <p:strVal val="visible"/>
                                      </p:to>
                                    </p:set>
                                    <p:anim calcmode="lin" valueType="num">
                                      <p:cBhvr>
                                        <p:cTn id="74" dur="500" fill="hold"/>
                                        <p:tgtEl>
                                          <p:spTgt spid="79"/>
                                        </p:tgtEl>
                                        <p:attrNameLst>
                                          <p:attrName>ppt_w</p:attrName>
                                        </p:attrNameLst>
                                      </p:cBhvr>
                                      <p:tavLst>
                                        <p:tav tm="0">
                                          <p:val>
                                            <p:fltVal val="0"/>
                                          </p:val>
                                        </p:tav>
                                        <p:tav tm="100000">
                                          <p:val>
                                            <p:strVal val="#ppt_w"/>
                                          </p:val>
                                        </p:tav>
                                      </p:tavLst>
                                    </p:anim>
                                    <p:anim calcmode="lin" valueType="num">
                                      <p:cBhvr>
                                        <p:cTn id="75" dur="500" fill="hold"/>
                                        <p:tgtEl>
                                          <p:spTgt spid="79"/>
                                        </p:tgtEl>
                                        <p:attrNameLst>
                                          <p:attrName>ppt_h</p:attrName>
                                        </p:attrNameLst>
                                      </p:cBhvr>
                                      <p:tavLst>
                                        <p:tav tm="0">
                                          <p:val>
                                            <p:fltVal val="0"/>
                                          </p:val>
                                        </p:tav>
                                        <p:tav tm="100000">
                                          <p:val>
                                            <p:strVal val="#ppt_h"/>
                                          </p:val>
                                        </p:tav>
                                      </p:tavLst>
                                    </p:anim>
                                    <p:animEffect transition="in" filter="fade">
                                      <p:cBhvr>
                                        <p:cTn id="76" dur="500"/>
                                        <p:tgtEl>
                                          <p:spTgt spid="79"/>
                                        </p:tgtEl>
                                      </p:cBhvr>
                                    </p:animEffect>
                                  </p:childTnLst>
                                </p:cTn>
                              </p:par>
                              <p:par>
                                <p:cTn id="77" presetID="22" presetClass="entr" presetSubtype="2" fill="hold" grpId="0" nodeType="withEffect">
                                  <p:stCondLst>
                                    <p:cond delay="3000"/>
                                  </p:stCondLst>
                                  <p:childTnLst>
                                    <p:set>
                                      <p:cBhvr>
                                        <p:cTn id="78" dur="1" fill="hold">
                                          <p:stCondLst>
                                            <p:cond delay="0"/>
                                          </p:stCondLst>
                                        </p:cTn>
                                        <p:tgtEl>
                                          <p:spTgt spid="82"/>
                                        </p:tgtEl>
                                        <p:attrNameLst>
                                          <p:attrName>style.visibility</p:attrName>
                                        </p:attrNameLst>
                                      </p:cBhvr>
                                      <p:to>
                                        <p:strVal val="visible"/>
                                      </p:to>
                                    </p:set>
                                    <p:animEffect transition="in" filter="wipe(right)">
                                      <p:cBhvr>
                                        <p:cTn id="79" dur="1000"/>
                                        <p:tgtEl>
                                          <p:spTgt spid="82"/>
                                        </p:tgtEl>
                                      </p:cBhvr>
                                    </p:animEffect>
                                  </p:childTnLst>
                                </p:cTn>
                              </p:par>
                              <p:par>
                                <p:cTn id="80" presetID="22" presetClass="entr" presetSubtype="2" fill="hold" grpId="0" nodeType="withEffect">
                                  <p:stCondLst>
                                    <p:cond delay="3000"/>
                                  </p:stCondLst>
                                  <p:childTnLst>
                                    <p:set>
                                      <p:cBhvr>
                                        <p:cTn id="81" dur="1" fill="hold">
                                          <p:stCondLst>
                                            <p:cond delay="0"/>
                                          </p:stCondLst>
                                        </p:cTn>
                                        <p:tgtEl>
                                          <p:spTgt spid="84"/>
                                        </p:tgtEl>
                                        <p:attrNameLst>
                                          <p:attrName>style.visibility</p:attrName>
                                        </p:attrNameLst>
                                      </p:cBhvr>
                                      <p:to>
                                        <p:strVal val="visible"/>
                                      </p:to>
                                    </p:set>
                                    <p:animEffect transition="in" filter="wipe(right)">
                                      <p:cBhvr>
                                        <p:cTn id="82" dur="1000"/>
                                        <p:tgtEl>
                                          <p:spTgt spid="84"/>
                                        </p:tgtEl>
                                      </p:cBhvr>
                                    </p:animEffect>
                                  </p:childTnLst>
                                </p:cTn>
                              </p:par>
                              <p:par>
                                <p:cTn id="83" presetID="22" presetClass="entr" presetSubtype="8" fill="hold" grpId="0" nodeType="withEffect">
                                  <p:stCondLst>
                                    <p:cond delay="3000"/>
                                  </p:stCondLst>
                                  <p:childTnLst>
                                    <p:set>
                                      <p:cBhvr>
                                        <p:cTn id="84" dur="1" fill="hold">
                                          <p:stCondLst>
                                            <p:cond delay="0"/>
                                          </p:stCondLst>
                                        </p:cTn>
                                        <p:tgtEl>
                                          <p:spTgt spid="83"/>
                                        </p:tgtEl>
                                        <p:attrNameLst>
                                          <p:attrName>style.visibility</p:attrName>
                                        </p:attrNameLst>
                                      </p:cBhvr>
                                      <p:to>
                                        <p:strVal val="visible"/>
                                      </p:to>
                                    </p:set>
                                    <p:animEffect transition="in" filter="wipe(left)">
                                      <p:cBhvr>
                                        <p:cTn id="85" dur="1000"/>
                                        <p:tgtEl>
                                          <p:spTgt spid="83"/>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81"/>
                                        </p:tgtEl>
                                        <p:attrNameLst>
                                          <p:attrName>style.visibility</p:attrName>
                                        </p:attrNameLst>
                                      </p:cBhvr>
                                      <p:to>
                                        <p:strVal val="visible"/>
                                      </p:to>
                                    </p:set>
                                    <p:animEffect transition="in" filter="wipe(left)">
                                      <p:cBhvr>
                                        <p:cTn id="88" dur="1000"/>
                                        <p:tgtEl>
                                          <p:spTgt spid="81"/>
                                        </p:tgtEl>
                                      </p:cBhvr>
                                    </p:animEffect>
                                  </p:childTnLst>
                                </p:cTn>
                              </p:par>
                              <p:par>
                                <p:cTn id="89" presetID="10" presetClass="entr" presetSubtype="0" fill="hold" nodeType="withEffect">
                                  <p:stCondLst>
                                    <p:cond delay="2000"/>
                                  </p:stCondLst>
                                  <p:childTnLst>
                                    <p:set>
                                      <p:cBhvr>
                                        <p:cTn id="90" dur="1" fill="hold">
                                          <p:stCondLst>
                                            <p:cond delay="0"/>
                                          </p:stCondLst>
                                        </p:cTn>
                                        <p:tgtEl>
                                          <p:spTgt spid="3"/>
                                        </p:tgtEl>
                                        <p:attrNameLst>
                                          <p:attrName>style.visibility</p:attrName>
                                        </p:attrNameLst>
                                      </p:cBhvr>
                                      <p:to>
                                        <p:strVal val="visible"/>
                                      </p:to>
                                    </p:set>
                                    <p:animEffect transition="in" filter="fade">
                                      <p:cBhvr>
                                        <p:cTn id="91" dur="500"/>
                                        <p:tgtEl>
                                          <p:spTgt spid="3"/>
                                        </p:tgtEl>
                                      </p:cBhvr>
                                    </p:animEffect>
                                  </p:childTnLst>
                                </p:cTn>
                              </p:par>
                              <p:par>
                                <p:cTn id="92" presetID="8" presetClass="emph" presetSubtype="0" fill="hold" nodeType="withEffect">
                                  <p:stCondLst>
                                    <p:cond delay="2000"/>
                                  </p:stCondLst>
                                  <p:childTnLst>
                                    <p:animRot by="21600000">
                                      <p:cBhvr>
                                        <p:cTn id="93"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70" grpId="0" bldLvl="0" animBg="1"/>
      <p:bldP spid="77" grpId="0"/>
      <p:bldP spid="78" grpId="0"/>
      <p:bldP spid="79" grpId="0"/>
      <p:bldP spid="80" grpId="0"/>
      <p:bldP spid="81" grpId="0"/>
      <p:bldP spid="82" grpId="0"/>
      <p:bldP spid="83"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flipH="1">
            <a:off x="11015712" y="604459"/>
            <a:ext cx="490488" cy="48959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文本框 3" hidden="1"/>
          <p:cNvSpPr txBox="1"/>
          <p:nvPr/>
        </p:nvSpPr>
        <p:spPr>
          <a:xfrm>
            <a:off x="0" y="149731"/>
            <a:ext cx="2095500" cy="369332"/>
          </a:xfrm>
          <a:prstGeom prst="rect">
            <a:avLst/>
          </a:prstGeom>
          <a:noFill/>
        </p:spPr>
        <p:txBody>
          <a:bodyPr wrap="square" rtlCol="0">
            <a:spAutoFit/>
          </a:bodyPr>
          <a:lstStyle/>
          <a:p>
            <a:pPr algn="ctr"/>
            <a:r>
              <a:rPr lang="en-US" altLang="zh-CN" dirty="0">
                <a:noFill/>
                <a:cs typeface="+mn-ea"/>
                <a:sym typeface="+mn-lt"/>
              </a:rPr>
              <a:t>BY YUSHEN</a:t>
            </a:r>
            <a:endParaRPr lang="zh-CN" altLang="en-US" dirty="0">
              <a:noFill/>
              <a:cs typeface="+mn-ea"/>
              <a:sym typeface="+mn-lt"/>
            </a:endParaRPr>
          </a:p>
        </p:txBody>
      </p:sp>
      <p:sp>
        <p:nvSpPr>
          <p:cNvPr id="15" name="矩形 14"/>
          <p:cNvSpPr/>
          <p:nvPr/>
        </p:nvSpPr>
        <p:spPr>
          <a:xfrm flipH="1">
            <a:off x="0" y="2614943"/>
            <a:ext cx="3744686" cy="4243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2" name="左中括号 21"/>
          <p:cNvSpPr/>
          <p:nvPr/>
        </p:nvSpPr>
        <p:spPr>
          <a:xfrm>
            <a:off x="820074" y="2614943"/>
            <a:ext cx="2924612" cy="3855061"/>
          </a:xfrm>
          <a:prstGeom prst="leftBracket">
            <a:avLst>
              <a:gd name="adj" fmla="val 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6" name="图片 2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1147612" y="925458"/>
            <a:ext cx="3585609" cy="5379182"/>
          </a:xfrm>
          <a:prstGeom prst="rect">
            <a:avLst/>
          </a:prstGeom>
        </p:spPr>
      </p:pic>
      <p:grpSp>
        <p:nvGrpSpPr>
          <p:cNvPr id="39" name="组合 38"/>
          <p:cNvGrpSpPr/>
          <p:nvPr/>
        </p:nvGrpSpPr>
        <p:grpSpPr>
          <a:xfrm>
            <a:off x="4287035" y="1706296"/>
            <a:ext cx="839746" cy="3173176"/>
            <a:chOff x="6297654" y="1525321"/>
            <a:chExt cx="839746" cy="3173176"/>
          </a:xfrm>
        </p:grpSpPr>
        <p:sp>
          <p:nvSpPr>
            <p:cNvPr id="17" name="矩形 16"/>
            <p:cNvSpPr/>
            <p:nvPr/>
          </p:nvSpPr>
          <p:spPr>
            <a:xfrm flipH="1">
              <a:off x="6297654" y="1525321"/>
              <a:ext cx="839746" cy="317317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文本框 17"/>
            <p:cNvSpPr txBox="1"/>
            <p:nvPr/>
          </p:nvSpPr>
          <p:spPr>
            <a:xfrm flipH="1" flipV="1">
              <a:off x="6409751" y="1740097"/>
              <a:ext cx="615553" cy="2743625"/>
            </a:xfrm>
            <a:prstGeom prst="rect">
              <a:avLst/>
            </a:prstGeom>
            <a:noFill/>
          </p:spPr>
          <p:txBody>
            <a:bodyPr vert="eaVert" wrap="square" rtlCol="0">
              <a:spAutoFit/>
            </a:bodyPr>
            <a:lstStyle/>
            <a:p>
              <a:pPr lvl="0" algn="dist">
                <a:defRPr/>
              </a:pPr>
              <a:r>
                <a:rPr lang="en-US" altLang="zh-CN" sz="2800" b="1" dirty="0" smtClean="0">
                  <a:solidFill>
                    <a:prstClr val="white"/>
                  </a:solidFill>
                  <a:effectLst>
                    <a:outerShdw blurRad="38100" dist="38100" dir="2700000" algn="tl">
                      <a:srgbClr val="000000">
                        <a:alpha val="43137"/>
                      </a:srgbClr>
                    </a:outerShdw>
                  </a:effectLst>
                  <a:cs typeface="+mn-ea"/>
                  <a:sym typeface="+mn-lt"/>
                </a:rPr>
                <a:t>PART</a:t>
              </a:r>
              <a:endParaRPr lang="en-US" altLang="zh-CN" sz="2800" b="1" dirty="0">
                <a:solidFill>
                  <a:prstClr val="white"/>
                </a:solidFill>
                <a:effectLst>
                  <a:outerShdw blurRad="38100" dist="38100" dir="2700000" algn="tl">
                    <a:srgbClr val="000000">
                      <a:alpha val="43137"/>
                    </a:srgbClr>
                  </a:outerShdw>
                </a:effectLst>
                <a:cs typeface="+mn-ea"/>
                <a:sym typeface="+mn-lt"/>
              </a:endParaRPr>
            </a:p>
          </p:txBody>
        </p:sp>
      </p:grpSp>
      <p:sp>
        <p:nvSpPr>
          <p:cNvPr id="66" name="文本框 65"/>
          <p:cNvSpPr txBox="1"/>
          <p:nvPr/>
        </p:nvSpPr>
        <p:spPr>
          <a:xfrm>
            <a:off x="6033234" y="3432922"/>
            <a:ext cx="5085539" cy="2584450"/>
          </a:xfrm>
          <a:prstGeom prst="rect">
            <a:avLst/>
          </a:prstGeom>
          <a:noFill/>
        </p:spPr>
        <p:txBody>
          <a:bodyPr wrap="square" rtlCol="0">
            <a:spAutoFit/>
          </a:bodyPr>
          <a:lstStyle/>
          <a:p>
            <a:pPr algn="dist"/>
            <a:r>
              <a:rPr lang="zh-CN" altLang="en-US" sz="5400" dirty="0">
                <a:solidFill>
                  <a:schemeClr val="accent1"/>
                </a:solidFill>
                <a:cs typeface="+mn-ea"/>
                <a:sym typeface="+mn-lt"/>
              </a:rPr>
              <a:t>取得的成果</a:t>
            </a:r>
            <a:r>
              <a:rPr lang="en-US" altLang="zh-CN" sz="5400" dirty="0">
                <a:solidFill>
                  <a:schemeClr val="accent1"/>
                </a:solidFill>
                <a:cs typeface="+mn-ea"/>
                <a:sym typeface="+mn-lt"/>
              </a:rPr>
              <a:t>,</a:t>
            </a:r>
            <a:r>
              <a:rPr lang="zh-CN" altLang="en-US" sz="5400" dirty="0">
                <a:solidFill>
                  <a:schemeClr val="accent1"/>
                </a:solidFill>
                <a:ea typeface="宋体" panose="02010600030101010101" pitchFamily="2" charset="-122"/>
                <a:cs typeface="+mn-ea"/>
                <a:sym typeface="+mn-lt"/>
              </a:rPr>
              <a:t>结论</a:t>
            </a:r>
            <a:r>
              <a:rPr lang="en-US" altLang="zh-CN" sz="5400" dirty="0">
                <a:solidFill>
                  <a:schemeClr val="accent1"/>
                </a:solidFill>
                <a:ea typeface="宋体" panose="02010600030101010101" pitchFamily="2" charset="-122"/>
                <a:cs typeface="+mn-ea"/>
                <a:sym typeface="+mn-lt"/>
              </a:rPr>
              <a:t>,</a:t>
            </a:r>
            <a:r>
              <a:rPr lang="zh-CN" altLang="en-US" sz="5400" dirty="0">
                <a:solidFill>
                  <a:schemeClr val="accent1"/>
                </a:solidFill>
                <a:ea typeface="宋体" panose="02010600030101010101" pitchFamily="2" charset="-122"/>
                <a:cs typeface="+mn-ea"/>
                <a:sym typeface="+mn-lt"/>
              </a:rPr>
              <a:t>创新点及价值</a:t>
            </a:r>
            <a:endParaRPr lang="zh-CN" altLang="en-US" sz="5400" dirty="0">
              <a:solidFill>
                <a:schemeClr val="accent1"/>
              </a:solidFill>
              <a:ea typeface="宋体" panose="02010600030101010101" pitchFamily="2" charset="-122"/>
              <a:cs typeface="+mn-ea"/>
              <a:sym typeface="+mn-lt"/>
            </a:endParaRPr>
          </a:p>
        </p:txBody>
      </p:sp>
      <p:sp>
        <p:nvSpPr>
          <p:cNvPr id="67" name="矩形 66"/>
          <p:cNvSpPr/>
          <p:nvPr/>
        </p:nvSpPr>
        <p:spPr>
          <a:xfrm>
            <a:off x="7807675" y="1706296"/>
            <a:ext cx="1536656" cy="1432700"/>
          </a:xfrm>
          <a:prstGeom prst="rect">
            <a:avLst/>
          </a:prstGeom>
          <a:noFill/>
        </p:spPr>
        <p:txBody>
          <a:bodyPr wrap="square" rtlCol="0">
            <a:spAutoFit/>
          </a:bodyPr>
          <a:lstStyle/>
          <a:p>
            <a:pPr algn="dist">
              <a:lnSpc>
                <a:spcPct val="130000"/>
              </a:lnSpc>
            </a:pPr>
            <a:r>
              <a:rPr lang="en-US" altLang="zh-CN" sz="7200" dirty="0" smtClean="0">
                <a:solidFill>
                  <a:schemeClr val="accent2"/>
                </a:solidFill>
                <a:cs typeface="+mn-ea"/>
                <a:sym typeface="+mn-lt"/>
              </a:rPr>
              <a:t>02</a:t>
            </a:r>
            <a:endParaRPr lang="en-US" altLang="zh-CN" sz="7200" dirty="0">
              <a:solidFill>
                <a:schemeClr val="accent2"/>
              </a:solidFill>
              <a:cs typeface="+mn-ea"/>
              <a:sym typeface="+mn-lt"/>
            </a:endParaRPr>
          </a:p>
        </p:txBody>
      </p:sp>
      <p:sp>
        <p:nvSpPr>
          <p:cNvPr id="19" name="矩形 18"/>
          <p:cNvSpPr/>
          <p:nvPr/>
        </p:nvSpPr>
        <p:spPr>
          <a:xfrm flipH="1">
            <a:off x="10851480" y="680659"/>
            <a:ext cx="490488" cy="4895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anim calcmode="lin" valueType="num">
                                      <p:cBhvr>
                                        <p:cTn id="8" dur="500" fill="hold"/>
                                        <p:tgtEl>
                                          <p:spTgt spid="66"/>
                                        </p:tgtEl>
                                        <p:attrNameLst>
                                          <p:attrName>ppt_x</p:attrName>
                                        </p:attrNameLst>
                                      </p:cBhvr>
                                      <p:tavLst>
                                        <p:tav tm="0">
                                          <p:val>
                                            <p:strVal val="#ppt_x"/>
                                          </p:val>
                                        </p:tav>
                                        <p:tav tm="100000">
                                          <p:val>
                                            <p:strVal val="#ppt_x"/>
                                          </p:val>
                                        </p:tav>
                                      </p:tavLst>
                                    </p:anim>
                                    <p:anim calcmode="lin" valueType="num">
                                      <p:cBhvr>
                                        <p:cTn id="9" dur="500" fill="hold"/>
                                        <p:tgtEl>
                                          <p:spTgt spid="6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同心圆 20"/>
          <p:cNvSpPr/>
          <p:nvPr/>
        </p:nvSpPr>
        <p:spPr>
          <a:xfrm>
            <a:off x="4563258" y="2364620"/>
            <a:ext cx="3141684" cy="3141684"/>
          </a:xfrm>
          <a:prstGeom prst="donut">
            <a:avLst>
              <a:gd name="adj" fmla="val 425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 name="Freeform 11"/>
          <p:cNvSpPr/>
          <p:nvPr/>
        </p:nvSpPr>
        <p:spPr bwMode="auto">
          <a:xfrm>
            <a:off x="5711984" y="1416050"/>
            <a:ext cx="857885" cy="1347470"/>
          </a:xfrm>
          <a:custGeom>
            <a:avLst/>
            <a:gdLst>
              <a:gd name="T0" fmla="*/ 136 w 272"/>
              <a:gd name="T1" fmla="*/ 0 h 427"/>
              <a:gd name="T2" fmla="*/ 272 w 272"/>
              <a:gd name="T3" fmla="*/ 136 h 427"/>
              <a:gd name="T4" fmla="*/ 255 w 272"/>
              <a:gd name="T5" fmla="*/ 201 h 427"/>
              <a:gd name="T6" fmla="*/ 139 w 272"/>
              <a:gd name="T7" fmla="*/ 427 h 427"/>
              <a:gd name="T8" fmla="*/ 19 w 272"/>
              <a:gd name="T9" fmla="*/ 206 h 427"/>
              <a:gd name="T10" fmla="*/ 13 w 272"/>
              <a:gd name="T11" fmla="*/ 195 h 427"/>
              <a:gd name="T12" fmla="*/ 13 w 272"/>
              <a:gd name="T13" fmla="*/ 195 h 427"/>
              <a:gd name="T14" fmla="*/ 0 w 272"/>
              <a:gd name="T15" fmla="*/ 136 h 427"/>
              <a:gd name="T16" fmla="*/ 136 w 272"/>
              <a:gd name="T17"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427">
                <a:moveTo>
                  <a:pt x="136" y="0"/>
                </a:moveTo>
                <a:cubicBezTo>
                  <a:pt x="211" y="0"/>
                  <a:pt x="272" y="61"/>
                  <a:pt x="272" y="136"/>
                </a:cubicBezTo>
                <a:cubicBezTo>
                  <a:pt x="272" y="160"/>
                  <a:pt x="266" y="182"/>
                  <a:pt x="255" y="201"/>
                </a:cubicBezTo>
                <a:cubicBezTo>
                  <a:pt x="139" y="427"/>
                  <a:pt x="139" y="427"/>
                  <a:pt x="139" y="427"/>
                </a:cubicBezTo>
                <a:cubicBezTo>
                  <a:pt x="19" y="206"/>
                  <a:pt x="19" y="206"/>
                  <a:pt x="19" y="206"/>
                </a:cubicBezTo>
                <a:cubicBezTo>
                  <a:pt x="17" y="203"/>
                  <a:pt x="15" y="199"/>
                  <a:pt x="13" y="195"/>
                </a:cubicBezTo>
                <a:cubicBezTo>
                  <a:pt x="13" y="195"/>
                  <a:pt x="13" y="195"/>
                  <a:pt x="13" y="195"/>
                </a:cubicBezTo>
                <a:cubicBezTo>
                  <a:pt x="5" y="177"/>
                  <a:pt x="0" y="157"/>
                  <a:pt x="0" y="136"/>
                </a:cubicBezTo>
                <a:cubicBezTo>
                  <a:pt x="0" y="61"/>
                  <a:pt x="61" y="0"/>
                  <a:pt x="136" y="0"/>
                </a:cubicBezTo>
                <a:close/>
              </a:path>
            </a:pathLst>
          </a:custGeom>
          <a:solidFill>
            <a:schemeClr val="accent1"/>
          </a:solidFill>
          <a:ln w="19050">
            <a:solidFill>
              <a:schemeClr val="accent1"/>
            </a:solidFill>
            <a:round/>
          </a:ln>
          <a:effectLst>
            <a:outerShdw blurRad="76200" dist="762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lstStyle/>
          <a:p>
            <a:pPr algn="ctr"/>
            <a:r>
              <a:rPr lang="en-US" altLang="zh-CN" sz="3200" dirty="0">
                <a:cs typeface="+mn-ea"/>
                <a:sym typeface="+mn-lt"/>
              </a:rPr>
              <a:t>01</a:t>
            </a:r>
            <a:endParaRPr lang="zh-CN" altLang="en-US" sz="3200" dirty="0">
              <a:cs typeface="+mn-ea"/>
              <a:sym typeface="+mn-lt"/>
            </a:endParaRPr>
          </a:p>
        </p:txBody>
      </p:sp>
      <p:sp>
        <p:nvSpPr>
          <p:cNvPr id="4" name="Freeform 12"/>
          <p:cNvSpPr/>
          <p:nvPr/>
        </p:nvSpPr>
        <p:spPr bwMode="auto">
          <a:xfrm>
            <a:off x="5711984" y="5107305"/>
            <a:ext cx="857885" cy="1347470"/>
          </a:xfrm>
          <a:custGeom>
            <a:avLst/>
            <a:gdLst>
              <a:gd name="T0" fmla="*/ 136 w 272"/>
              <a:gd name="T1" fmla="*/ 427 h 427"/>
              <a:gd name="T2" fmla="*/ 272 w 272"/>
              <a:gd name="T3" fmla="*/ 291 h 427"/>
              <a:gd name="T4" fmla="*/ 255 w 272"/>
              <a:gd name="T5" fmla="*/ 226 h 427"/>
              <a:gd name="T6" fmla="*/ 139 w 272"/>
              <a:gd name="T7" fmla="*/ 0 h 427"/>
              <a:gd name="T8" fmla="*/ 19 w 272"/>
              <a:gd name="T9" fmla="*/ 221 h 427"/>
              <a:gd name="T10" fmla="*/ 13 w 272"/>
              <a:gd name="T11" fmla="*/ 232 h 427"/>
              <a:gd name="T12" fmla="*/ 13 w 272"/>
              <a:gd name="T13" fmla="*/ 232 h 427"/>
              <a:gd name="T14" fmla="*/ 0 w 272"/>
              <a:gd name="T15" fmla="*/ 291 h 427"/>
              <a:gd name="T16" fmla="*/ 136 w 272"/>
              <a:gd name="T17"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427">
                <a:moveTo>
                  <a:pt x="136" y="427"/>
                </a:moveTo>
                <a:cubicBezTo>
                  <a:pt x="211" y="427"/>
                  <a:pt x="272" y="366"/>
                  <a:pt x="272" y="291"/>
                </a:cubicBezTo>
                <a:cubicBezTo>
                  <a:pt x="272" y="268"/>
                  <a:pt x="266" y="245"/>
                  <a:pt x="255" y="226"/>
                </a:cubicBezTo>
                <a:cubicBezTo>
                  <a:pt x="139" y="0"/>
                  <a:pt x="139" y="0"/>
                  <a:pt x="139" y="0"/>
                </a:cubicBezTo>
                <a:cubicBezTo>
                  <a:pt x="19" y="221"/>
                  <a:pt x="19" y="221"/>
                  <a:pt x="19" y="221"/>
                </a:cubicBezTo>
                <a:cubicBezTo>
                  <a:pt x="17" y="224"/>
                  <a:pt x="15" y="228"/>
                  <a:pt x="13" y="232"/>
                </a:cubicBezTo>
                <a:cubicBezTo>
                  <a:pt x="13" y="232"/>
                  <a:pt x="13" y="232"/>
                  <a:pt x="13" y="232"/>
                </a:cubicBezTo>
                <a:cubicBezTo>
                  <a:pt x="5" y="250"/>
                  <a:pt x="0" y="270"/>
                  <a:pt x="0" y="291"/>
                </a:cubicBezTo>
                <a:cubicBezTo>
                  <a:pt x="0" y="366"/>
                  <a:pt x="61" y="427"/>
                  <a:pt x="136" y="427"/>
                </a:cubicBezTo>
                <a:close/>
              </a:path>
            </a:pathLst>
          </a:custGeom>
          <a:solidFill>
            <a:schemeClr val="accent1"/>
          </a:solidFill>
          <a:ln w="19050">
            <a:solidFill>
              <a:schemeClr val="accent1"/>
            </a:solidFill>
            <a:round/>
          </a:ln>
          <a:effectLst>
            <a:outerShdw blurRad="76200" dist="762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44000" rtlCol="0" anchor="b"/>
          <a:lstStyle/>
          <a:p>
            <a:pPr algn="ctr"/>
            <a:r>
              <a:rPr lang="en-US" altLang="zh-CN" sz="3200" dirty="0">
                <a:cs typeface="+mn-ea"/>
                <a:sym typeface="+mn-lt"/>
              </a:rPr>
              <a:t>03</a:t>
            </a:r>
            <a:endParaRPr lang="zh-CN" altLang="en-US" sz="3200" dirty="0">
              <a:cs typeface="+mn-ea"/>
              <a:sym typeface="+mn-lt"/>
            </a:endParaRPr>
          </a:p>
        </p:txBody>
      </p:sp>
      <p:sp>
        <p:nvSpPr>
          <p:cNvPr id="5" name="Freeform 13"/>
          <p:cNvSpPr/>
          <p:nvPr/>
        </p:nvSpPr>
        <p:spPr bwMode="auto">
          <a:xfrm>
            <a:off x="7276624" y="3506470"/>
            <a:ext cx="1345565" cy="857250"/>
          </a:xfrm>
          <a:custGeom>
            <a:avLst/>
            <a:gdLst>
              <a:gd name="T0" fmla="*/ 427 w 427"/>
              <a:gd name="T1" fmla="*/ 136 h 272"/>
              <a:gd name="T2" fmla="*/ 291 w 427"/>
              <a:gd name="T3" fmla="*/ 272 h 272"/>
              <a:gd name="T4" fmla="*/ 226 w 427"/>
              <a:gd name="T5" fmla="*/ 255 h 272"/>
              <a:gd name="T6" fmla="*/ 0 w 427"/>
              <a:gd name="T7" fmla="*/ 139 h 272"/>
              <a:gd name="T8" fmla="*/ 221 w 427"/>
              <a:gd name="T9" fmla="*/ 19 h 272"/>
              <a:gd name="T10" fmla="*/ 232 w 427"/>
              <a:gd name="T11" fmla="*/ 13 h 272"/>
              <a:gd name="T12" fmla="*/ 232 w 427"/>
              <a:gd name="T13" fmla="*/ 13 h 272"/>
              <a:gd name="T14" fmla="*/ 291 w 427"/>
              <a:gd name="T15" fmla="*/ 0 h 272"/>
              <a:gd name="T16" fmla="*/ 427 w 427"/>
              <a:gd name="T17"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272">
                <a:moveTo>
                  <a:pt x="427" y="136"/>
                </a:moveTo>
                <a:cubicBezTo>
                  <a:pt x="427" y="211"/>
                  <a:pt x="366" y="272"/>
                  <a:pt x="291" y="272"/>
                </a:cubicBezTo>
                <a:cubicBezTo>
                  <a:pt x="268" y="272"/>
                  <a:pt x="246" y="266"/>
                  <a:pt x="226" y="255"/>
                </a:cubicBezTo>
                <a:cubicBezTo>
                  <a:pt x="0" y="139"/>
                  <a:pt x="0" y="139"/>
                  <a:pt x="0" y="139"/>
                </a:cubicBezTo>
                <a:cubicBezTo>
                  <a:pt x="221" y="19"/>
                  <a:pt x="221" y="19"/>
                  <a:pt x="221" y="19"/>
                </a:cubicBezTo>
                <a:cubicBezTo>
                  <a:pt x="225" y="17"/>
                  <a:pt x="228" y="15"/>
                  <a:pt x="232" y="13"/>
                </a:cubicBezTo>
                <a:cubicBezTo>
                  <a:pt x="232" y="13"/>
                  <a:pt x="232" y="13"/>
                  <a:pt x="232" y="13"/>
                </a:cubicBezTo>
                <a:cubicBezTo>
                  <a:pt x="250" y="4"/>
                  <a:pt x="270" y="0"/>
                  <a:pt x="291" y="0"/>
                </a:cubicBezTo>
                <a:cubicBezTo>
                  <a:pt x="366" y="0"/>
                  <a:pt x="427" y="61"/>
                  <a:pt x="427" y="136"/>
                </a:cubicBezTo>
                <a:close/>
              </a:path>
            </a:pathLst>
          </a:custGeom>
          <a:solidFill>
            <a:schemeClr val="accent2"/>
          </a:solidFill>
          <a:ln w="19050">
            <a:solidFill>
              <a:schemeClr val="accent2"/>
            </a:solidFill>
            <a:round/>
          </a:ln>
          <a:effectLst>
            <a:outerShdw blurRad="76200" dist="762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180000" rtlCol="0" anchor="ctr"/>
          <a:lstStyle/>
          <a:p>
            <a:pPr algn="r"/>
            <a:r>
              <a:rPr lang="en-US" altLang="zh-CN" sz="3200" dirty="0">
                <a:cs typeface="+mn-ea"/>
                <a:sym typeface="+mn-lt"/>
              </a:rPr>
              <a:t>02</a:t>
            </a:r>
            <a:endParaRPr lang="zh-CN" altLang="en-US" sz="3200" dirty="0">
              <a:cs typeface="+mn-ea"/>
              <a:sym typeface="+mn-lt"/>
            </a:endParaRPr>
          </a:p>
        </p:txBody>
      </p:sp>
      <p:sp>
        <p:nvSpPr>
          <p:cNvPr id="6" name="Freeform 14"/>
          <p:cNvSpPr/>
          <p:nvPr/>
        </p:nvSpPr>
        <p:spPr bwMode="auto">
          <a:xfrm>
            <a:off x="3660299" y="3506470"/>
            <a:ext cx="1346835" cy="857250"/>
          </a:xfrm>
          <a:custGeom>
            <a:avLst/>
            <a:gdLst>
              <a:gd name="T0" fmla="*/ 0 w 427"/>
              <a:gd name="T1" fmla="*/ 136 h 272"/>
              <a:gd name="T2" fmla="*/ 136 w 427"/>
              <a:gd name="T3" fmla="*/ 272 h 272"/>
              <a:gd name="T4" fmla="*/ 201 w 427"/>
              <a:gd name="T5" fmla="*/ 255 h 272"/>
              <a:gd name="T6" fmla="*/ 427 w 427"/>
              <a:gd name="T7" fmla="*/ 139 h 272"/>
              <a:gd name="T8" fmla="*/ 207 w 427"/>
              <a:gd name="T9" fmla="*/ 19 h 272"/>
              <a:gd name="T10" fmla="*/ 195 w 427"/>
              <a:gd name="T11" fmla="*/ 13 h 272"/>
              <a:gd name="T12" fmla="*/ 195 w 427"/>
              <a:gd name="T13" fmla="*/ 13 h 272"/>
              <a:gd name="T14" fmla="*/ 136 w 427"/>
              <a:gd name="T15" fmla="*/ 0 h 272"/>
              <a:gd name="T16" fmla="*/ 0 w 427"/>
              <a:gd name="T17"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272">
                <a:moveTo>
                  <a:pt x="0" y="136"/>
                </a:moveTo>
                <a:cubicBezTo>
                  <a:pt x="0" y="211"/>
                  <a:pt x="61" y="272"/>
                  <a:pt x="136" y="272"/>
                </a:cubicBezTo>
                <a:cubicBezTo>
                  <a:pt x="160" y="272"/>
                  <a:pt x="182" y="266"/>
                  <a:pt x="201" y="255"/>
                </a:cubicBezTo>
                <a:cubicBezTo>
                  <a:pt x="427" y="139"/>
                  <a:pt x="427" y="139"/>
                  <a:pt x="427" y="139"/>
                </a:cubicBezTo>
                <a:cubicBezTo>
                  <a:pt x="207" y="19"/>
                  <a:pt x="207" y="19"/>
                  <a:pt x="207" y="19"/>
                </a:cubicBezTo>
                <a:cubicBezTo>
                  <a:pt x="203" y="17"/>
                  <a:pt x="199" y="15"/>
                  <a:pt x="195" y="13"/>
                </a:cubicBezTo>
                <a:cubicBezTo>
                  <a:pt x="195" y="13"/>
                  <a:pt x="195" y="13"/>
                  <a:pt x="195" y="13"/>
                </a:cubicBezTo>
                <a:cubicBezTo>
                  <a:pt x="177" y="4"/>
                  <a:pt x="157" y="0"/>
                  <a:pt x="136" y="0"/>
                </a:cubicBezTo>
                <a:cubicBezTo>
                  <a:pt x="61" y="0"/>
                  <a:pt x="0" y="61"/>
                  <a:pt x="0" y="136"/>
                </a:cubicBezTo>
                <a:close/>
              </a:path>
            </a:pathLst>
          </a:custGeom>
          <a:solidFill>
            <a:schemeClr val="accent2"/>
          </a:solidFill>
          <a:ln w="19050">
            <a:solidFill>
              <a:schemeClr val="accent2"/>
            </a:solidFill>
            <a:round/>
          </a:ln>
          <a:effectLst>
            <a:outerShdw blurRad="76200" dist="762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en-US" altLang="zh-CN" sz="3200" dirty="0">
                <a:cs typeface="+mn-ea"/>
                <a:sym typeface="+mn-lt"/>
              </a:rPr>
              <a:t>04</a:t>
            </a:r>
            <a:endParaRPr lang="zh-CN" altLang="en-US" sz="3200" dirty="0">
              <a:cs typeface="+mn-ea"/>
              <a:sym typeface="+mn-lt"/>
            </a:endParaRPr>
          </a:p>
        </p:txBody>
      </p:sp>
      <p:sp>
        <p:nvSpPr>
          <p:cNvPr id="8" name="Oval 19"/>
          <p:cNvSpPr>
            <a:spLocks noChangeArrowheads="1"/>
          </p:cNvSpPr>
          <p:nvPr/>
        </p:nvSpPr>
        <p:spPr bwMode="auto">
          <a:xfrm>
            <a:off x="5142389" y="2935605"/>
            <a:ext cx="1997710" cy="1998980"/>
          </a:xfrm>
          <a:prstGeom prst="ellipse">
            <a:avLst/>
          </a:prstGeom>
          <a:gradFill flip="none" rotWithShape="1">
            <a:gsLst>
              <a:gs pos="0">
                <a:schemeClr val="bg1">
                  <a:lumMod val="85000"/>
                </a:schemeClr>
              </a:gs>
              <a:gs pos="100000">
                <a:schemeClr val="bg1">
                  <a:lumMod val="95000"/>
                </a:schemeClr>
              </a:gs>
            </a:gsLst>
            <a:lin ang="16200000" scaled="1"/>
            <a:tileRect/>
          </a:gradFill>
          <a:ln w="19050" cap="flat" cmpd="sng" algn="ctr">
            <a:solidFill>
              <a:schemeClr val="bg1">
                <a:lumMod val="75000"/>
              </a:schemeClr>
            </a:solidFill>
            <a:prstDash val="solid"/>
          </a:ln>
          <a:effectLst>
            <a:outerShdw blurRad="76200" dist="76200" dir="5400000" algn="tl" rotWithShape="0">
              <a:prstClr val="black">
                <a:alpha val="30000"/>
              </a:prstClr>
            </a:outerShdw>
          </a:effectLst>
        </p:spPr>
        <p:txBody>
          <a:bodyPr anchor="ctr"/>
          <a:lstStyle/>
          <a:p>
            <a:pPr algn="ctr">
              <a:lnSpc>
                <a:spcPct val="120000"/>
              </a:lnSpc>
            </a:pPr>
            <a:endParaRPr lang="zh-CN" altLang="en-US" sz="1200" kern="0" dirty="0">
              <a:solidFill>
                <a:srgbClr val="4D4D4D"/>
              </a:solidFill>
              <a:cs typeface="+mn-ea"/>
              <a:sym typeface="+mn-lt"/>
            </a:endParaRPr>
          </a:p>
        </p:txBody>
      </p:sp>
      <p:sp>
        <p:nvSpPr>
          <p:cNvPr id="9" name="Oval 19"/>
          <p:cNvSpPr>
            <a:spLocks noChangeArrowheads="1"/>
          </p:cNvSpPr>
          <p:nvPr/>
        </p:nvSpPr>
        <p:spPr bwMode="auto">
          <a:xfrm>
            <a:off x="5487829" y="3281045"/>
            <a:ext cx="1306830" cy="1307465"/>
          </a:xfrm>
          <a:prstGeom prst="ellipse">
            <a:avLst/>
          </a:prstGeom>
          <a:solidFill>
            <a:schemeClr val="accent1"/>
          </a:solidFill>
          <a:ln w="19050">
            <a:solidFill>
              <a:schemeClr val="accent1"/>
            </a:solidFill>
          </a:ln>
          <a:effectLst>
            <a:outerShdw blurRad="76200" dist="76200" dir="54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1600" dirty="0">
              <a:cs typeface="+mn-ea"/>
              <a:sym typeface="+mn-lt"/>
            </a:endParaRPr>
          </a:p>
        </p:txBody>
      </p:sp>
      <p:sp>
        <p:nvSpPr>
          <p:cNvPr id="10" name="TextBox 9"/>
          <p:cNvSpPr txBox="1"/>
          <p:nvPr/>
        </p:nvSpPr>
        <p:spPr>
          <a:xfrm>
            <a:off x="1650868" y="1903244"/>
            <a:ext cx="3355789" cy="860425"/>
          </a:xfrm>
          <a:prstGeom prst="rect">
            <a:avLst/>
          </a:prstGeom>
          <a:noFill/>
        </p:spPr>
        <p:txBody>
          <a:bodyPr wrap="square" lIns="91823" tIns="45911" rIns="91823" bIns="45911" rtlCol="0">
            <a:spAutoFit/>
          </a:bodyPr>
          <a:lstStyle/>
          <a:p>
            <a:pPr algn="l">
              <a:lnSpc>
                <a:spcPts val="2000"/>
              </a:lnSpc>
              <a:spcBef>
                <a:spcPts val="0"/>
              </a:spcBef>
              <a:spcAft>
                <a:spcPts val="0"/>
              </a:spcAft>
            </a:pPr>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一季度年底可以进行总评，好的寝室可以自行申请文明宿舍。</a:t>
            </a:r>
            <a:endParaRPr lang="zh-CN" altLang="en-US" dirty="0">
              <a:latin typeface="宋体" panose="02010600030101010101" pitchFamily="2" charset="-122"/>
              <a:ea typeface="宋体" panose="02010600030101010101" pitchFamily="2" charset="-122"/>
              <a:cs typeface="+mn-ea"/>
              <a:sym typeface="+mn-lt"/>
            </a:endParaRPr>
          </a:p>
        </p:txBody>
      </p:sp>
      <p:sp>
        <p:nvSpPr>
          <p:cNvPr id="12" name="TextBox 11"/>
          <p:cNvSpPr txBox="1"/>
          <p:nvPr/>
        </p:nvSpPr>
        <p:spPr>
          <a:xfrm>
            <a:off x="7359015" y="1863090"/>
            <a:ext cx="3777615" cy="1170305"/>
          </a:xfrm>
          <a:prstGeom prst="rect">
            <a:avLst/>
          </a:prstGeom>
          <a:noFill/>
        </p:spPr>
        <p:txBody>
          <a:bodyPr wrap="square" lIns="91823" tIns="45911" rIns="91823" bIns="45911" rtlCol="0">
            <a:spAutoFit/>
          </a:bodyPr>
          <a:lstStyle/>
          <a:p>
            <a:pPr algn="l">
              <a:lnSpc>
                <a:spcPct val="130000"/>
              </a:lnSpc>
            </a:pPr>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可以利用智能手机对每个宿舍的卫生进行检查打分，并上传到数据库。</a:t>
            </a:r>
            <a:endParaRPr lang="zh-CN" altLang="en-US" spc="160" dirty="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endParaRPr>
          </a:p>
        </p:txBody>
      </p:sp>
      <p:sp>
        <p:nvSpPr>
          <p:cNvPr id="14" name="TextBox 13"/>
          <p:cNvSpPr txBox="1"/>
          <p:nvPr/>
        </p:nvSpPr>
        <p:spPr>
          <a:xfrm>
            <a:off x="630555" y="5252085"/>
            <a:ext cx="4512310" cy="1170305"/>
          </a:xfrm>
          <a:prstGeom prst="rect">
            <a:avLst/>
          </a:prstGeom>
          <a:noFill/>
        </p:spPr>
        <p:txBody>
          <a:bodyPr wrap="square" lIns="91823" tIns="45911" rIns="91823" bIns="45911" rtlCol="0">
            <a:spAutoFit/>
          </a:bodyPr>
          <a:lstStyle/>
          <a:p>
            <a:pPr algn="l">
              <a:lnSpc>
                <a:spcPct val="130000"/>
              </a:lnSpc>
            </a:pPr>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管理员可以从后台进行查看汇总，对好的寝室进行表扬，差得寝室进行监督整改。</a:t>
            </a:r>
            <a:endParaRPr lang="zh-CN" altLang="en-US">
              <a:latin typeface="宋体" panose="02010600030101010101" pitchFamily="2" charset="-122"/>
              <a:ea typeface="宋体" panose="02010600030101010101" pitchFamily="2" charset="-122"/>
              <a:cs typeface="+mn-ea"/>
              <a:sym typeface="+mn-lt"/>
            </a:endParaRPr>
          </a:p>
        </p:txBody>
      </p:sp>
      <p:sp>
        <p:nvSpPr>
          <p:cNvPr id="16" name="TextBox 15"/>
          <p:cNvSpPr txBox="1"/>
          <p:nvPr/>
        </p:nvSpPr>
        <p:spPr>
          <a:xfrm>
            <a:off x="7487025" y="5252097"/>
            <a:ext cx="3355789" cy="860425"/>
          </a:xfrm>
          <a:prstGeom prst="rect">
            <a:avLst/>
          </a:prstGeom>
          <a:noFill/>
        </p:spPr>
        <p:txBody>
          <a:bodyPr wrap="square" lIns="91823" tIns="45911" rIns="91823" bIns="45911" rtlCol="0">
            <a:spAutoFit/>
          </a:bodyPr>
          <a:lstStyle/>
          <a:p>
            <a:pPr algn="l">
              <a:lnSpc>
                <a:spcPts val="2000"/>
              </a:lnSpc>
              <a:spcBef>
                <a:spcPts val="0"/>
              </a:spcBef>
              <a:spcAft>
                <a:spcPts val="0"/>
              </a:spcAft>
            </a:pPr>
            <a:r>
              <a:rPr lang="zh-CN" altLang="en-US" spc="160">
                <a:solidFill>
                  <a:schemeClr val="tx1">
                    <a:lumMod val="75000"/>
                    <a:lumOff val="25000"/>
                  </a:schemeClr>
                </a:solidFill>
                <a:uFillTx/>
                <a:latin typeface="宋体" panose="02010600030101010101" pitchFamily="2" charset="-122"/>
                <a:ea typeface="宋体" panose="02010600030101010101" pitchFamily="2" charset="-122"/>
                <a:cs typeface="思源黑体 CN Normal" panose="020B0400000000000000" charset="-122"/>
                <a:sym typeface="+mn-ea"/>
              </a:rPr>
              <a:t>宿舍成员可以查看自己得宿舍评分，及时了解自己宿舍的不足，进行整改。</a:t>
            </a:r>
            <a:endParaRPr lang="zh-CN" altLang="en-US">
              <a:latin typeface="宋体" panose="02010600030101010101" pitchFamily="2" charset="-122"/>
              <a:ea typeface="宋体" panose="02010600030101010101" pitchFamily="2" charset="-122"/>
              <a:cs typeface="+mn-ea"/>
              <a:sym typeface="+mn-lt"/>
            </a:endParaRPr>
          </a:p>
        </p:txBody>
      </p:sp>
      <p:sp>
        <p:nvSpPr>
          <p:cNvPr id="19" name="文本框 18"/>
          <p:cNvSpPr txBox="1"/>
          <p:nvPr/>
        </p:nvSpPr>
        <p:spPr>
          <a:xfrm>
            <a:off x="1572928" y="264857"/>
            <a:ext cx="2722880" cy="706755"/>
          </a:xfrm>
          <a:prstGeom prst="rect">
            <a:avLst/>
          </a:prstGeom>
          <a:noFill/>
        </p:spPr>
        <p:txBody>
          <a:bodyPr wrap="none" rtlCol="0">
            <a:spAutoFit/>
          </a:bodyPr>
          <a:lstStyle/>
          <a:p>
            <a:pPr algn="ctr"/>
            <a:r>
              <a:rPr lang="zh-CN" altLang="en-US" sz="4000" dirty="0">
                <a:solidFill>
                  <a:schemeClr val="accent2"/>
                </a:solidFill>
                <a:cs typeface="+mn-ea"/>
                <a:sym typeface="+mn-lt"/>
              </a:rPr>
              <a:t>取得的成果</a:t>
            </a:r>
            <a:endParaRPr lang="zh-CN" altLang="en-US" sz="4000" dirty="0">
              <a:solidFill>
                <a:schemeClr val="accent2"/>
              </a:solidFill>
              <a:cs typeface="+mn-ea"/>
              <a:sym typeface="+mn-lt"/>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2/3*#ppt_w"/>
                                          </p:val>
                                        </p:tav>
                                        <p:tav tm="100000">
                                          <p:val>
                                            <p:strVal val="#ppt_w"/>
                                          </p:val>
                                        </p:tav>
                                      </p:tavLst>
                                    </p:anim>
                                    <p:anim calcmode="lin" valueType="num">
                                      <p:cBhvr>
                                        <p:cTn id="8" dur="500" fill="hold"/>
                                        <p:tgtEl>
                                          <p:spTgt spid="21"/>
                                        </p:tgtEl>
                                        <p:attrNameLst>
                                          <p:attrName>ppt_h</p:attrName>
                                        </p:attrNameLst>
                                      </p:cBhvr>
                                      <p:tavLst>
                                        <p:tav tm="0">
                                          <p:val>
                                            <p:strVal val="2/3*#ppt_h"/>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p:tgtEl>
                                          <p:spTgt spid="12"/>
                                        </p:tgtEl>
                                        <p:attrNameLst>
                                          <p:attrName>ppt_x</p:attrName>
                                        </p:attrNameLst>
                                      </p:cBhvr>
                                      <p:tavLst>
                                        <p:tav tm="0">
                                          <p:val>
                                            <p:strVal val="#ppt_x-#ppt_w*1.125000"/>
                                          </p:val>
                                        </p:tav>
                                        <p:tav tm="100000">
                                          <p:val>
                                            <p:strVal val="#ppt_x"/>
                                          </p:val>
                                        </p:tav>
                                      </p:tavLst>
                                    </p:anim>
                                    <p:animEffect transition="in" filter="wipe(right)">
                                      <p:cBhvr>
                                        <p:cTn id="16" dur="500"/>
                                        <p:tgtEl>
                                          <p:spTgt spid="12"/>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left)">
                                      <p:cBhvr>
                                        <p:cTn id="20" dur="500"/>
                                        <p:tgtEl>
                                          <p:spTgt spid="14"/>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ppt_x</p:attrName>
                                        </p:attrNameLst>
                                      </p:cBhvr>
                                      <p:tavLst>
                                        <p:tav tm="0">
                                          <p:val>
                                            <p:strVal val="#ppt_x-#ppt_w*1.125000"/>
                                          </p:val>
                                        </p:tav>
                                        <p:tav tm="100000">
                                          <p:val>
                                            <p:strVal val="#ppt_x"/>
                                          </p:val>
                                        </p:tav>
                                      </p:tavLst>
                                    </p:anim>
                                    <p:animEffect transition="in" filter="wipe(right)">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10" grpId="0"/>
      <p:bldP spid="12"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3504246" y="2742808"/>
            <a:ext cx="1681598" cy="1690070"/>
          </a:xfrm>
          <a:custGeom>
            <a:avLst/>
            <a:gdLst>
              <a:gd name="T0" fmla="*/ 84 w 168"/>
              <a:gd name="T1" fmla="*/ 0 h 169"/>
              <a:gd name="T2" fmla="*/ 143 w 168"/>
              <a:gd name="T3" fmla="*/ 24 h 169"/>
              <a:gd name="T4" fmla="*/ 132 w 168"/>
              <a:gd name="T5" fmla="*/ 37 h 169"/>
              <a:gd name="T6" fmla="*/ 84 w 168"/>
              <a:gd name="T7" fmla="*/ 17 h 169"/>
              <a:gd name="T8" fmla="*/ 17 w 168"/>
              <a:gd name="T9" fmla="*/ 84 h 169"/>
              <a:gd name="T10" fmla="*/ 84 w 168"/>
              <a:gd name="T11" fmla="*/ 152 h 169"/>
              <a:gd name="T12" fmla="*/ 152 w 168"/>
              <a:gd name="T13" fmla="*/ 84 h 169"/>
              <a:gd name="T14" fmla="*/ 143 w 168"/>
              <a:gd name="T15" fmla="*/ 51 h 169"/>
              <a:gd name="T16" fmla="*/ 154 w 168"/>
              <a:gd name="T17" fmla="*/ 37 h 169"/>
              <a:gd name="T18" fmla="*/ 168 w 168"/>
              <a:gd name="T19" fmla="*/ 84 h 169"/>
              <a:gd name="T20" fmla="*/ 84 w 168"/>
              <a:gd name="T21" fmla="*/ 169 h 169"/>
              <a:gd name="T22" fmla="*/ 0 w 168"/>
              <a:gd name="T23" fmla="*/ 84 h 169"/>
              <a:gd name="T24" fmla="*/ 84 w 168"/>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169">
                <a:moveTo>
                  <a:pt x="84" y="0"/>
                </a:moveTo>
                <a:cubicBezTo>
                  <a:pt x="107" y="0"/>
                  <a:pt x="128" y="9"/>
                  <a:pt x="143" y="24"/>
                </a:cubicBezTo>
                <a:cubicBezTo>
                  <a:pt x="139" y="28"/>
                  <a:pt x="135" y="32"/>
                  <a:pt x="132" y="37"/>
                </a:cubicBezTo>
                <a:cubicBezTo>
                  <a:pt x="120" y="24"/>
                  <a:pt x="103" y="17"/>
                  <a:pt x="84" y="17"/>
                </a:cubicBezTo>
                <a:cubicBezTo>
                  <a:pt x="47" y="17"/>
                  <a:pt x="17" y="47"/>
                  <a:pt x="17" y="84"/>
                </a:cubicBezTo>
                <a:cubicBezTo>
                  <a:pt x="17" y="122"/>
                  <a:pt x="47" y="152"/>
                  <a:pt x="84" y="152"/>
                </a:cubicBezTo>
                <a:cubicBezTo>
                  <a:pt x="121" y="152"/>
                  <a:pt x="152" y="122"/>
                  <a:pt x="152" y="84"/>
                </a:cubicBezTo>
                <a:cubicBezTo>
                  <a:pt x="152" y="72"/>
                  <a:pt x="148" y="61"/>
                  <a:pt x="143" y="51"/>
                </a:cubicBezTo>
                <a:cubicBezTo>
                  <a:pt x="146" y="46"/>
                  <a:pt x="149" y="41"/>
                  <a:pt x="154" y="37"/>
                </a:cubicBezTo>
                <a:cubicBezTo>
                  <a:pt x="163" y="50"/>
                  <a:pt x="168" y="67"/>
                  <a:pt x="168" y="84"/>
                </a:cubicBezTo>
                <a:cubicBezTo>
                  <a:pt x="168" y="131"/>
                  <a:pt x="131" y="169"/>
                  <a:pt x="84" y="169"/>
                </a:cubicBezTo>
                <a:cubicBezTo>
                  <a:pt x="38" y="169"/>
                  <a:pt x="0" y="131"/>
                  <a:pt x="0" y="84"/>
                </a:cubicBezTo>
                <a:cubicBezTo>
                  <a:pt x="0" y="38"/>
                  <a:pt x="38" y="0"/>
                  <a:pt x="84" y="0"/>
                </a:cubicBezTo>
                <a:close/>
              </a:path>
            </a:pathLst>
          </a:custGeom>
          <a:solidFill>
            <a:schemeClr val="accent2"/>
          </a:solidFill>
          <a:ln w="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6" name="Freeform 7"/>
          <p:cNvSpPr>
            <a:spLocks noEditPoints="1"/>
          </p:cNvSpPr>
          <p:nvPr/>
        </p:nvSpPr>
        <p:spPr bwMode="auto">
          <a:xfrm>
            <a:off x="4673316" y="2742808"/>
            <a:ext cx="1690070" cy="1690070"/>
          </a:xfrm>
          <a:custGeom>
            <a:avLst/>
            <a:gdLst>
              <a:gd name="T0" fmla="*/ 84 w 169"/>
              <a:gd name="T1" fmla="*/ 0 h 169"/>
              <a:gd name="T2" fmla="*/ 169 w 169"/>
              <a:gd name="T3" fmla="*/ 84 h 169"/>
              <a:gd name="T4" fmla="*/ 154 w 169"/>
              <a:gd name="T5" fmla="*/ 132 h 169"/>
              <a:gd name="T6" fmla="*/ 143 w 169"/>
              <a:gd name="T7" fmla="*/ 118 h 169"/>
              <a:gd name="T8" fmla="*/ 152 w 169"/>
              <a:gd name="T9" fmla="*/ 84 h 169"/>
              <a:gd name="T10" fmla="*/ 84 w 169"/>
              <a:gd name="T11" fmla="*/ 17 h 169"/>
              <a:gd name="T12" fmla="*/ 17 w 169"/>
              <a:gd name="T13" fmla="*/ 84 h 169"/>
              <a:gd name="T14" fmla="*/ 26 w 169"/>
              <a:gd name="T15" fmla="*/ 118 h 169"/>
              <a:gd name="T16" fmla="*/ 15 w 169"/>
              <a:gd name="T17" fmla="*/ 132 h 169"/>
              <a:gd name="T18" fmla="*/ 0 w 169"/>
              <a:gd name="T19" fmla="*/ 84 h 169"/>
              <a:gd name="T20" fmla="*/ 84 w 169"/>
              <a:gd name="T21" fmla="*/ 0 h 169"/>
              <a:gd name="T22" fmla="*/ 143 w 169"/>
              <a:gd name="T23" fmla="*/ 145 h 169"/>
              <a:gd name="T24" fmla="*/ 84 w 169"/>
              <a:gd name="T25" fmla="*/ 169 h 169"/>
              <a:gd name="T26" fmla="*/ 26 w 169"/>
              <a:gd name="T27" fmla="*/ 145 h 169"/>
              <a:gd name="T28" fmla="*/ 37 w 169"/>
              <a:gd name="T29" fmla="*/ 132 h 169"/>
              <a:gd name="T30" fmla="*/ 84 w 169"/>
              <a:gd name="T31" fmla="*/ 152 h 169"/>
              <a:gd name="T32" fmla="*/ 132 w 169"/>
              <a:gd name="T33" fmla="*/ 132 h 169"/>
              <a:gd name="T34" fmla="*/ 143 w 169"/>
              <a:gd name="T35" fmla="*/ 14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169">
                <a:moveTo>
                  <a:pt x="84" y="0"/>
                </a:moveTo>
                <a:cubicBezTo>
                  <a:pt x="131" y="0"/>
                  <a:pt x="169" y="38"/>
                  <a:pt x="169" y="84"/>
                </a:cubicBezTo>
                <a:cubicBezTo>
                  <a:pt x="169" y="102"/>
                  <a:pt x="163" y="119"/>
                  <a:pt x="154" y="132"/>
                </a:cubicBezTo>
                <a:cubicBezTo>
                  <a:pt x="150" y="128"/>
                  <a:pt x="146" y="123"/>
                  <a:pt x="143" y="118"/>
                </a:cubicBezTo>
                <a:cubicBezTo>
                  <a:pt x="149" y="108"/>
                  <a:pt x="152" y="97"/>
                  <a:pt x="152" y="84"/>
                </a:cubicBezTo>
                <a:cubicBezTo>
                  <a:pt x="152" y="47"/>
                  <a:pt x="122" y="17"/>
                  <a:pt x="84" y="17"/>
                </a:cubicBezTo>
                <a:cubicBezTo>
                  <a:pt x="47" y="17"/>
                  <a:pt x="17" y="47"/>
                  <a:pt x="17" y="84"/>
                </a:cubicBezTo>
                <a:cubicBezTo>
                  <a:pt x="17" y="97"/>
                  <a:pt x="20" y="108"/>
                  <a:pt x="26" y="118"/>
                </a:cubicBezTo>
                <a:cubicBezTo>
                  <a:pt x="23" y="123"/>
                  <a:pt x="19" y="128"/>
                  <a:pt x="15" y="132"/>
                </a:cubicBezTo>
                <a:cubicBezTo>
                  <a:pt x="5" y="119"/>
                  <a:pt x="0" y="102"/>
                  <a:pt x="0" y="84"/>
                </a:cubicBezTo>
                <a:cubicBezTo>
                  <a:pt x="0" y="38"/>
                  <a:pt x="38" y="0"/>
                  <a:pt x="84" y="0"/>
                </a:cubicBezTo>
                <a:close/>
                <a:moveTo>
                  <a:pt x="143" y="145"/>
                </a:moveTo>
                <a:cubicBezTo>
                  <a:pt x="128" y="160"/>
                  <a:pt x="107" y="169"/>
                  <a:pt x="84" y="169"/>
                </a:cubicBezTo>
                <a:cubicBezTo>
                  <a:pt x="62" y="169"/>
                  <a:pt x="41" y="160"/>
                  <a:pt x="26" y="145"/>
                </a:cubicBezTo>
                <a:cubicBezTo>
                  <a:pt x="30" y="141"/>
                  <a:pt x="33" y="137"/>
                  <a:pt x="37" y="132"/>
                </a:cubicBezTo>
                <a:cubicBezTo>
                  <a:pt x="49" y="144"/>
                  <a:pt x="66" y="152"/>
                  <a:pt x="84" y="152"/>
                </a:cubicBezTo>
                <a:cubicBezTo>
                  <a:pt x="103" y="152"/>
                  <a:pt x="120" y="144"/>
                  <a:pt x="132" y="132"/>
                </a:cubicBezTo>
                <a:cubicBezTo>
                  <a:pt x="135" y="137"/>
                  <a:pt x="139" y="141"/>
                  <a:pt x="143" y="145"/>
                </a:cubicBezTo>
                <a:close/>
              </a:path>
            </a:pathLst>
          </a:custGeom>
          <a:solidFill>
            <a:schemeClr val="accent1"/>
          </a:solidFill>
          <a:ln w="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7" name="Freeform 8"/>
          <p:cNvSpPr>
            <a:spLocks noEditPoints="1"/>
          </p:cNvSpPr>
          <p:nvPr/>
        </p:nvSpPr>
        <p:spPr bwMode="auto">
          <a:xfrm>
            <a:off x="5842386" y="2742808"/>
            <a:ext cx="1690070" cy="1690070"/>
          </a:xfrm>
          <a:custGeom>
            <a:avLst/>
            <a:gdLst>
              <a:gd name="T0" fmla="*/ 85 w 169"/>
              <a:gd name="T1" fmla="*/ 0 h 169"/>
              <a:gd name="T2" fmla="*/ 143 w 169"/>
              <a:gd name="T3" fmla="*/ 24 h 169"/>
              <a:gd name="T4" fmla="*/ 132 w 169"/>
              <a:gd name="T5" fmla="*/ 37 h 169"/>
              <a:gd name="T6" fmla="*/ 85 w 169"/>
              <a:gd name="T7" fmla="*/ 17 h 169"/>
              <a:gd name="T8" fmla="*/ 37 w 169"/>
              <a:gd name="T9" fmla="*/ 37 h 169"/>
              <a:gd name="T10" fmla="*/ 26 w 169"/>
              <a:gd name="T11" fmla="*/ 24 h 169"/>
              <a:gd name="T12" fmla="*/ 85 w 169"/>
              <a:gd name="T13" fmla="*/ 0 h 169"/>
              <a:gd name="T14" fmla="*/ 154 w 169"/>
              <a:gd name="T15" fmla="*/ 37 h 169"/>
              <a:gd name="T16" fmla="*/ 169 w 169"/>
              <a:gd name="T17" fmla="*/ 84 h 169"/>
              <a:gd name="T18" fmla="*/ 85 w 169"/>
              <a:gd name="T19" fmla="*/ 169 h 169"/>
              <a:gd name="T20" fmla="*/ 0 w 169"/>
              <a:gd name="T21" fmla="*/ 84 h 169"/>
              <a:gd name="T22" fmla="*/ 15 w 169"/>
              <a:gd name="T23" fmla="*/ 37 h 169"/>
              <a:gd name="T24" fmla="*/ 26 w 169"/>
              <a:gd name="T25" fmla="*/ 51 h 169"/>
              <a:gd name="T26" fmla="*/ 17 w 169"/>
              <a:gd name="T27" fmla="*/ 84 h 169"/>
              <a:gd name="T28" fmla="*/ 85 w 169"/>
              <a:gd name="T29" fmla="*/ 152 h 169"/>
              <a:gd name="T30" fmla="*/ 152 w 169"/>
              <a:gd name="T31" fmla="*/ 84 h 169"/>
              <a:gd name="T32" fmla="*/ 143 w 169"/>
              <a:gd name="T33" fmla="*/ 51 h 169"/>
              <a:gd name="T34" fmla="*/ 154 w 169"/>
              <a:gd name="T35" fmla="*/ 3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 h="169">
                <a:moveTo>
                  <a:pt x="85" y="0"/>
                </a:moveTo>
                <a:cubicBezTo>
                  <a:pt x="107" y="0"/>
                  <a:pt x="128" y="9"/>
                  <a:pt x="143" y="24"/>
                </a:cubicBezTo>
                <a:cubicBezTo>
                  <a:pt x="139" y="28"/>
                  <a:pt x="135" y="32"/>
                  <a:pt x="132" y="37"/>
                </a:cubicBezTo>
                <a:cubicBezTo>
                  <a:pt x="120" y="24"/>
                  <a:pt x="103" y="17"/>
                  <a:pt x="85" y="17"/>
                </a:cubicBezTo>
                <a:cubicBezTo>
                  <a:pt x="66" y="17"/>
                  <a:pt x="49" y="24"/>
                  <a:pt x="37" y="37"/>
                </a:cubicBezTo>
                <a:cubicBezTo>
                  <a:pt x="34" y="32"/>
                  <a:pt x="30" y="28"/>
                  <a:pt x="26" y="24"/>
                </a:cubicBezTo>
                <a:cubicBezTo>
                  <a:pt x="41" y="9"/>
                  <a:pt x="62" y="0"/>
                  <a:pt x="85" y="0"/>
                </a:cubicBezTo>
                <a:close/>
                <a:moveTo>
                  <a:pt x="154" y="37"/>
                </a:moveTo>
                <a:cubicBezTo>
                  <a:pt x="164" y="50"/>
                  <a:pt x="169" y="67"/>
                  <a:pt x="169" y="84"/>
                </a:cubicBezTo>
                <a:cubicBezTo>
                  <a:pt x="169" y="131"/>
                  <a:pt x="131" y="169"/>
                  <a:pt x="85" y="169"/>
                </a:cubicBezTo>
                <a:cubicBezTo>
                  <a:pt x="38" y="169"/>
                  <a:pt x="0" y="131"/>
                  <a:pt x="0" y="84"/>
                </a:cubicBezTo>
                <a:cubicBezTo>
                  <a:pt x="0" y="67"/>
                  <a:pt x="6" y="50"/>
                  <a:pt x="15" y="37"/>
                </a:cubicBezTo>
                <a:cubicBezTo>
                  <a:pt x="19" y="41"/>
                  <a:pt x="23" y="46"/>
                  <a:pt x="26" y="51"/>
                </a:cubicBezTo>
                <a:cubicBezTo>
                  <a:pt x="20" y="61"/>
                  <a:pt x="17" y="72"/>
                  <a:pt x="17" y="84"/>
                </a:cubicBezTo>
                <a:cubicBezTo>
                  <a:pt x="17" y="122"/>
                  <a:pt x="47" y="152"/>
                  <a:pt x="85" y="152"/>
                </a:cubicBezTo>
                <a:cubicBezTo>
                  <a:pt x="122" y="152"/>
                  <a:pt x="152" y="122"/>
                  <a:pt x="152" y="84"/>
                </a:cubicBezTo>
                <a:cubicBezTo>
                  <a:pt x="152" y="72"/>
                  <a:pt x="149" y="61"/>
                  <a:pt x="143" y="51"/>
                </a:cubicBezTo>
                <a:cubicBezTo>
                  <a:pt x="146" y="46"/>
                  <a:pt x="150" y="41"/>
                  <a:pt x="154" y="37"/>
                </a:cubicBezTo>
                <a:close/>
              </a:path>
            </a:pathLst>
          </a:custGeom>
          <a:solidFill>
            <a:schemeClr val="accent1"/>
          </a:solidFill>
          <a:ln w="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8" name="Freeform 9"/>
          <p:cNvSpPr/>
          <p:nvPr/>
        </p:nvSpPr>
        <p:spPr bwMode="auto">
          <a:xfrm>
            <a:off x="7015690" y="2742808"/>
            <a:ext cx="1690070" cy="1690070"/>
          </a:xfrm>
          <a:custGeom>
            <a:avLst/>
            <a:gdLst>
              <a:gd name="T0" fmla="*/ 85 w 169"/>
              <a:gd name="T1" fmla="*/ 0 h 169"/>
              <a:gd name="T2" fmla="*/ 169 w 169"/>
              <a:gd name="T3" fmla="*/ 84 h 169"/>
              <a:gd name="T4" fmla="*/ 85 w 169"/>
              <a:gd name="T5" fmla="*/ 169 h 169"/>
              <a:gd name="T6" fmla="*/ 26 w 169"/>
              <a:gd name="T7" fmla="*/ 145 h 169"/>
              <a:gd name="T8" fmla="*/ 37 w 169"/>
              <a:gd name="T9" fmla="*/ 132 h 169"/>
              <a:gd name="T10" fmla="*/ 85 w 169"/>
              <a:gd name="T11" fmla="*/ 152 h 169"/>
              <a:gd name="T12" fmla="*/ 152 w 169"/>
              <a:gd name="T13" fmla="*/ 84 h 169"/>
              <a:gd name="T14" fmla="*/ 85 w 169"/>
              <a:gd name="T15" fmla="*/ 17 h 169"/>
              <a:gd name="T16" fmla="*/ 17 w 169"/>
              <a:gd name="T17" fmla="*/ 84 h 169"/>
              <a:gd name="T18" fmla="*/ 26 w 169"/>
              <a:gd name="T19" fmla="*/ 118 h 169"/>
              <a:gd name="T20" fmla="*/ 15 w 169"/>
              <a:gd name="T21" fmla="*/ 132 h 169"/>
              <a:gd name="T22" fmla="*/ 0 w 169"/>
              <a:gd name="T23" fmla="*/ 84 h 169"/>
              <a:gd name="T24" fmla="*/ 85 w 169"/>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69">
                <a:moveTo>
                  <a:pt x="85" y="0"/>
                </a:moveTo>
                <a:cubicBezTo>
                  <a:pt x="131" y="0"/>
                  <a:pt x="169" y="38"/>
                  <a:pt x="169" y="84"/>
                </a:cubicBezTo>
                <a:cubicBezTo>
                  <a:pt x="169" y="131"/>
                  <a:pt x="131" y="169"/>
                  <a:pt x="85" y="169"/>
                </a:cubicBezTo>
                <a:cubicBezTo>
                  <a:pt x="62" y="169"/>
                  <a:pt x="41" y="160"/>
                  <a:pt x="26" y="145"/>
                </a:cubicBezTo>
                <a:cubicBezTo>
                  <a:pt x="30" y="141"/>
                  <a:pt x="34" y="137"/>
                  <a:pt x="37" y="132"/>
                </a:cubicBezTo>
                <a:cubicBezTo>
                  <a:pt x="49" y="144"/>
                  <a:pt x="66" y="152"/>
                  <a:pt x="85" y="152"/>
                </a:cubicBezTo>
                <a:cubicBezTo>
                  <a:pt x="122" y="152"/>
                  <a:pt x="152" y="122"/>
                  <a:pt x="152" y="84"/>
                </a:cubicBezTo>
                <a:cubicBezTo>
                  <a:pt x="152" y="47"/>
                  <a:pt x="122" y="17"/>
                  <a:pt x="85" y="17"/>
                </a:cubicBezTo>
                <a:cubicBezTo>
                  <a:pt x="48" y="17"/>
                  <a:pt x="17" y="47"/>
                  <a:pt x="17" y="84"/>
                </a:cubicBezTo>
                <a:cubicBezTo>
                  <a:pt x="17" y="97"/>
                  <a:pt x="21" y="108"/>
                  <a:pt x="26" y="118"/>
                </a:cubicBezTo>
                <a:cubicBezTo>
                  <a:pt x="23" y="123"/>
                  <a:pt x="19" y="128"/>
                  <a:pt x="15" y="132"/>
                </a:cubicBezTo>
                <a:cubicBezTo>
                  <a:pt x="6" y="119"/>
                  <a:pt x="0" y="102"/>
                  <a:pt x="0" y="84"/>
                </a:cubicBezTo>
                <a:cubicBezTo>
                  <a:pt x="0" y="38"/>
                  <a:pt x="38" y="0"/>
                  <a:pt x="85" y="0"/>
                </a:cubicBezTo>
                <a:close/>
              </a:path>
            </a:pathLst>
          </a:custGeom>
          <a:solidFill>
            <a:schemeClr val="accent2"/>
          </a:solidFill>
          <a:ln w="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1" name="Freeform 10"/>
          <p:cNvSpPr/>
          <p:nvPr/>
        </p:nvSpPr>
        <p:spPr bwMode="auto">
          <a:xfrm>
            <a:off x="3491538" y="2179451"/>
            <a:ext cx="851389" cy="372747"/>
          </a:xfrm>
          <a:custGeom>
            <a:avLst/>
            <a:gdLst>
              <a:gd name="T0" fmla="*/ 201 w 201"/>
              <a:gd name="T1" fmla="*/ 88 h 88"/>
              <a:gd name="T2" fmla="*/ 201 w 201"/>
              <a:gd name="T3" fmla="*/ 0 h 88"/>
              <a:gd name="T4" fmla="*/ 0 w 201"/>
              <a:gd name="T5" fmla="*/ 0 h 88"/>
            </a:gdLst>
            <a:ahLst/>
            <a:cxnLst>
              <a:cxn ang="0">
                <a:pos x="T0" y="T1"/>
              </a:cxn>
              <a:cxn ang="0">
                <a:pos x="T2" y="T3"/>
              </a:cxn>
              <a:cxn ang="0">
                <a:pos x="T4" y="T5"/>
              </a:cxn>
            </a:cxnLst>
            <a:rect l="0" t="0" r="r" b="b"/>
            <a:pathLst>
              <a:path w="201" h="88">
                <a:moveTo>
                  <a:pt x="201" y="88"/>
                </a:moveTo>
                <a:lnTo>
                  <a:pt x="201" y="0"/>
                </a:lnTo>
                <a:lnTo>
                  <a:pt x="0" y="0"/>
                </a:lnTo>
              </a:path>
            </a:pathLst>
          </a:custGeom>
          <a:noFill/>
          <a:ln w="12700" cap="flat">
            <a:solidFill>
              <a:sysClr val="window" lastClr="FFFFFF">
                <a:lumMod val="50000"/>
              </a:sys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2" name="Freeform 11"/>
          <p:cNvSpPr/>
          <p:nvPr/>
        </p:nvSpPr>
        <p:spPr bwMode="auto">
          <a:xfrm>
            <a:off x="2873117" y="1971899"/>
            <a:ext cx="448991" cy="398162"/>
          </a:xfrm>
          <a:custGeom>
            <a:avLst/>
            <a:gdLst>
              <a:gd name="T0" fmla="*/ 7 w 45"/>
              <a:gd name="T1" fmla="*/ 0 h 40"/>
              <a:gd name="T2" fmla="*/ 39 w 45"/>
              <a:gd name="T3" fmla="*/ 0 h 40"/>
              <a:gd name="T4" fmla="*/ 45 w 45"/>
              <a:gd name="T5" fmla="*/ 7 h 40"/>
              <a:gd name="T6" fmla="*/ 45 w 45"/>
              <a:gd name="T7" fmla="*/ 33 h 40"/>
              <a:gd name="T8" fmla="*/ 39 w 45"/>
              <a:gd name="T9" fmla="*/ 40 h 40"/>
              <a:gd name="T10" fmla="*/ 7 w 45"/>
              <a:gd name="T11" fmla="*/ 40 h 40"/>
              <a:gd name="T12" fmla="*/ 0 w 45"/>
              <a:gd name="T13" fmla="*/ 33 h 40"/>
              <a:gd name="T14" fmla="*/ 0 w 45"/>
              <a:gd name="T15" fmla="*/ 7 h 40"/>
              <a:gd name="T16" fmla="*/ 7 w 45"/>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0">
                <a:moveTo>
                  <a:pt x="7" y="0"/>
                </a:moveTo>
                <a:cubicBezTo>
                  <a:pt x="39" y="0"/>
                  <a:pt x="39" y="0"/>
                  <a:pt x="39" y="0"/>
                </a:cubicBezTo>
                <a:cubicBezTo>
                  <a:pt x="42" y="0"/>
                  <a:pt x="45" y="3"/>
                  <a:pt x="45" y="7"/>
                </a:cubicBezTo>
                <a:cubicBezTo>
                  <a:pt x="45" y="33"/>
                  <a:pt x="45" y="33"/>
                  <a:pt x="45" y="33"/>
                </a:cubicBezTo>
                <a:cubicBezTo>
                  <a:pt x="45" y="37"/>
                  <a:pt x="42" y="40"/>
                  <a:pt x="39" y="40"/>
                </a:cubicBezTo>
                <a:cubicBezTo>
                  <a:pt x="7" y="40"/>
                  <a:pt x="7" y="40"/>
                  <a:pt x="7" y="40"/>
                </a:cubicBezTo>
                <a:cubicBezTo>
                  <a:pt x="3" y="40"/>
                  <a:pt x="0" y="37"/>
                  <a:pt x="0" y="33"/>
                </a:cubicBezTo>
                <a:cubicBezTo>
                  <a:pt x="0" y="7"/>
                  <a:pt x="0" y="7"/>
                  <a:pt x="0" y="7"/>
                </a:cubicBezTo>
                <a:cubicBezTo>
                  <a:pt x="0" y="3"/>
                  <a:pt x="3" y="0"/>
                  <a:pt x="7" y="0"/>
                </a:cubicBezTo>
                <a:close/>
              </a:path>
            </a:pathLst>
          </a:custGeom>
          <a:solidFill>
            <a:schemeClr val="accent2"/>
          </a:solidFill>
          <a:ln w="5" cap="flat">
            <a:noFill/>
            <a:prstDash val="solid"/>
            <a:miter lim="800000"/>
          </a:ln>
        </p:spPr>
        <p:txBody>
          <a:bodyPr vert="horz" wrap="square" lIns="91440" tIns="45720" rIns="91440" bIns="45720" numCol="1" anchor="ctr" anchorCtr="0" compatLnSpc="1"/>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cs typeface="+mn-ea"/>
                <a:sym typeface="+mn-lt"/>
              </a:rPr>
              <a:t>01</a:t>
            </a: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3" name="Freeform 12"/>
          <p:cNvSpPr/>
          <p:nvPr/>
        </p:nvSpPr>
        <p:spPr bwMode="auto">
          <a:xfrm>
            <a:off x="7845900" y="2179451"/>
            <a:ext cx="847152" cy="372747"/>
          </a:xfrm>
          <a:custGeom>
            <a:avLst/>
            <a:gdLst>
              <a:gd name="T0" fmla="*/ 0 w 200"/>
              <a:gd name="T1" fmla="*/ 88 h 88"/>
              <a:gd name="T2" fmla="*/ 0 w 200"/>
              <a:gd name="T3" fmla="*/ 0 h 88"/>
              <a:gd name="T4" fmla="*/ 200 w 200"/>
              <a:gd name="T5" fmla="*/ 0 h 88"/>
            </a:gdLst>
            <a:ahLst/>
            <a:cxnLst>
              <a:cxn ang="0">
                <a:pos x="T0" y="T1"/>
              </a:cxn>
              <a:cxn ang="0">
                <a:pos x="T2" y="T3"/>
              </a:cxn>
              <a:cxn ang="0">
                <a:pos x="T4" y="T5"/>
              </a:cxn>
            </a:cxnLst>
            <a:rect l="0" t="0" r="r" b="b"/>
            <a:pathLst>
              <a:path w="200" h="88">
                <a:moveTo>
                  <a:pt x="0" y="88"/>
                </a:moveTo>
                <a:lnTo>
                  <a:pt x="0" y="0"/>
                </a:lnTo>
                <a:lnTo>
                  <a:pt x="200" y="0"/>
                </a:lnTo>
              </a:path>
            </a:pathLst>
          </a:custGeom>
          <a:noFill/>
          <a:ln w="12700" cap="flat">
            <a:solidFill>
              <a:sysClr val="window" lastClr="FFFFFF">
                <a:lumMod val="50000"/>
              </a:sys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4" name="Freeform 13"/>
          <p:cNvSpPr/>
          <p:nvPr/>
        </p:nvSpPr>
        <p:spPr bwMode="auto">
          <a:xfrm>
            <a:off x="8854012" y="1971899"/>
            <a:ext cx="461699" cy="398162"/>
          </a:xfrm>
          <a:custGeom>
            <a:avLst/>
            <a:gdLst>
              <a:gd name="T0" fmla="*/ 39 w 46"/>
              <a:gd name="T1" fmla="*/ 0 h 40"/>
              <a:gd name="T2" fmla="*/ 7 w 46"/>
              <a:gd name="T3" fmla="*/ 0 h 40"/>
              <a:gd name="T4" fmla="*/ 0 w 46"/>
              <a:gd name="T5" fmla="*/ 7 h 40"/>
              <a:gd name="T6" fmla="*/ 0 w 46"/>
              <a:gd name="T7" fmla="*/ 33 h 40"/>
              <a:gd name="T8" fmla="*/ 7 w 46"/>
              <a:gd name="T9" fmla="*/ 40 h 40"/>
              <a:gd name="T10" fmla="*/ 39 w 46"/>
              <a:gd name="T11" fmla="*/ 40 h 40"/>
              <a:gd name="T12" fmla="*/ 46 w 46"/>
              <a:gd name="T13" fmla="*/ 33 h 40"/>
              <a:gd name="T14" fmla="*/ 46 w 46"/>
              <a:gd name="T15" fmla="*/ 7 h 40"/>
              <a:gd name="T16" fmla="*/ 39 w 4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0">
                <a:moveTo>
                  <a:pt x="39" y="0"/>
                </a:moveTo>
                <a:cubicBezTo>
                  <a:pt x="7" y="0"/>
                  <a:pt x="7" y="0"/>
                  <a:pt x="7" y="0"/>
                </a:cubicBezTo>
                <a:cubicBezTo>
                  <a:pt x="3" y="0"/>
                  <a:pt x="0" y="3"/>
                  <a:pt x="0" y="7"/>
                </a:cubicBezTo>
                <a:cubicBezTo>
                  <a:pt x="0" y="33"/>
                  <a:pt x="0" y="33"/>
                  <a:pt x="0" y="33"/>
                </a:cubicBezTo>
                <a:cubicBezTo>
                  <a:pt x="0" y="37"/>
                  <a:pt x="3" y="40"/>
                  <a:pt x="7" y="40"/>
                </a:cubicBezTo>
                <a:cubicBezTo>
                  <a:pt x="39" y="40"/>
                  <a:pt x="39" y="40"/>
                  <a:pt x="39" y="40"/>
                </a:cubicBezTo>
                <a:cubicBezTo>
                  <a:pt x="43" y="40"/>
                  <a:pt x="46" y="37"/>
                  <a:pt x="46" y="33"/>
                </a:cubicBezTo>
                <a:cubicBezTo>
                  <a:pt x="46" y="7"/>
                  <a:pt x="46" y="7"/>
                  <a:pt x="46" y="7"/>
                </a:cubicBezTo>
                <a:cubicBezTo>
                  <a:pt x="46" y="3"/>
                  <a:pt x="43" y="0"/>
                  <a:pt x="39" y="0"/>
                </a:cubicBezTo>
                <a:close/>
              </a:path>
            </a:pathLst>
          </a:custGeom>
          <a:solidFill>
            <a:schemeClr val="accent2"/>
          </a:solidFill>
          <a:ln w="5" cap="flat">
            <a:noFill/>
            <a:prstDash val="solid"/>
            <a:miter lim="800000"/>
          </a:ln>
        </p:spPr>
        <p:txBody>
          <a:bodyPr vert="horz" wrap="square" lIns="91440" tIns="45720" rIns="91440" bIns="45720" numCol="1" anchor="ctr" anchorCtr="0" compatLnSpc="1"/>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cs typeface="+mn-ea"/>
                <a:sym typeface="+mn-lt"/>
              </a:rPr>
              <a:t>04</a:t>
            </a: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5" name="Freeform 14"/>
          <p:cNvSpPr/>
          <p:nvPr/>
        </p:nvSpPr>
        <p:spPr bwMode="auto">
          <a:xfrm>
            <a:off x="4681788" y="4559949"/>
            <a:ext cx="851389" cy="381219"/>
          </a:xfrm>
          <a:custGeom>
            <a:avLst/>
            <a:gdLst>
              <a:gd name="T0" fmla="*/ 201 w 201"/>
              <a:gd name="T1" fmla="*/ 0 h 90"/>
              <a:gd name="T2" fmla="*/ 201 w 201"/>
              <a:gd name="T3" fmla="*/ 90 h 90"/>
              <a:gd name="T4" fmla="*/ 0 w 201"/>
              <a:gd name="T5" fmla="*/ 90 h 90"/>
            </a:gdLst>
            <a:ahLst/>
            <a:cxnLst>
              <a:cxn ang="0">
                <a:pos x="T0" y="T1"/>
              </a:cxn>
              <a:cxn ang="0">
                <a:pos x="T2" y="T3"/>
              </a:cxn>
              <a:cxn ang="0">
                <a:pos x="T4" y="T5"/>
              </a:cxn>
            </a:cxnLst>
            <a:rect l="0" t="0" r="r" b="b"/>
            <a:pathLst>
              <a:path w="201" h="90">
                <a:moveTo>
                  <a:pt x="201" y="0"/>
                </a:moveTo>
                <a:lnTo>
                  <a:pt x="201" y="90"/>
                </a:lnTo>
                <a:lnTo>
                  <a:pt x="0" y="90"/>
                </a:lnTo>
              </a:path>
            </a:pathLst>
          </a:custGeom>
          <a:noFill/>
          <a:ln w="12700" cap="flat">
            <a:solidFill>
              <a:sysClr val="window" lastClr="FFFFFF">
                <a:lumMod val="50000"/>
              </a:sys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6" name="Freeform 15"/>
          <p:cNvSpPr/>
          <p:nvPr/>
        </p:nvSpPr>
        <p:spPr bwMode="auto">
          <a:xfrm>
            <a:off x="4054895" y="4750559"/>
            <a:ext cx="457462" cy="389690"/>
          </a:xfrm>
          <a:custGeom>
            <a:avLst/>
            <a:gdLst>
              <a:gd name="T0" fmla="*/ 7 w 46"/>
              <a:gd name="T1" fmla="*/ 39 h 39"/>
              <a:gd name="T2" fmla="*/ 39 w 46"/>
              <a:gd name="T3" fmla="*/ 39 h 39"/>
              <a:gd name="T4" fmla="*/ 46 w 46"/>
              <a:gd name="T5" fmla="*/ 32 h 39"/>
              <a:gd name="T6" fmla="*/ 46 w 46"/>
              <a:gd name="T7" fmla="*/ 7 h 39"/>
              <a:gd name="T8" fmla="*/ 39 w 46"/>
              <a:gd name="T9" fmla="*/ 0 h 39"/>
              <a:gd name="T10" fmla="*/ 7 w 46"/>
              <a:gd name="T11" fmla="*/ 0 h 39"/>
              <a:gd name="T12" fmla="*/ 0 w 46"/>
              <a:gd name="T13" fmla="*/ 7 h 39"/>
              <a:gd name="T14" fmla="*/ 0 w 46"/>
              <a:gd name="T15" fmla="*/ 32 h 39"/>
              <a:gd name="T16" fmla="*/ 7 w 4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9">
                <a:moveTo>
                  <a:pt x="7" y="39"/>
                </a:moveTo>
                <a:cubicBezTo>
                  <a:pt x="39" y="39"/>
                  <a:pt x="39" y="39"/>
                  <a:pt x="39" y="39"/>
                </a:cubicBezTo>
                <a:cubicBezTo>
                  <a:pt x="43" y="39"/>
                  <a:pt x="46" y="36"/>
                  <a:pt x="46" y="32"/>
                </a:cubicBezTo>
                <a:cubicBezTo>
                  <a:pt x="46" y="7"/>
                  <a:pt x="46" y="7"/>
                  <a:pt x="46" y="7"/>
                </a:cubicBezTo>
                <a:cubicBezTo>
                  <a:pt x="46" y="3"/>
                  <a:pt x="43" y="0"/>
                  <a:pt x="39" y="0"/>
                </a:cubicBezTo>
                <a:cubicBezTo>
                  <a:pt x="7" y="0"/>
                  <a:pt x="7" y="0"/>
                  <a:pt x="7" y="0"/>
                </a:cubicBezTo>
                <a:cubicBezTo>
                  <a:pt x="3" y="0"/>
                  <a:pt x="0" y="3"/>
                  <a:pt x="0" y="7"/>
                </a:cubicBezTo>
                <a:cubicBezTo>
                  <a:pt x="0" y="32"/>
                  <a:pt x="0" y="32"/>
                  <a:pt x="0" y="32"/>
                </a:cubicBezTo>
                <a:cubicBezTo>
                  <a:pt x="0" y="36"/>
                  <a:pt x="3" y="39"/>
                  <a:pt x="7" y="39"/>
                </a:cubicBezTo>
                <a:close/>
              </a:path>
            </a:pathLst>
          </a:custGeom>
          <a:solidFill>
            <a:schemeClr val="accent1"/>
          </a:solidFill>
          <a:ln w="5" cap="flat">
            <a:noFill/>
            <a:prstDash val="solid"/>
            <a:miter lim="800000"/>
          </a:ln>
        </p:spPr>
        <p:txBody>
          <a:bodyPr vert="horz" wrap="square" lIns="91440" tIns="45720" rIns="91440" bIns="45720" numCol="1" anchor="ctr" anchorCtr="0" compatLnSpc="1"/>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cs typeface="+mn-ea"/>
                <a:sym typeface="+mn-lt"/>
              </a:rPr>
              <a:t>03</a:t>
            </a: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7" name="Freeform 16"/>
          <p:cNvSpPr/>
          <p:nvPr/>
        </p:nvSpPr>
        <p:spPr bwMode="auto">
          <a:xfrm>
            <a:off x="6664125" y="4559949"/>
            <a:ext cx="851389" cy="381219"/>
          </a:xfrm>
          <a:custGeom>
            <a:avLst/>
            <a:gdLst>
              <a:gd name="T0" fmla="*/ 0 w 201"/>
              <a:gd name="T1" fmla="*/ 0 h 90"/>
              <a:gd name="T2" fmla="*/ 0 w 201"/>
              <a:gd name="T3" fmla="*/ 90 h 90"/>
              <a:gd name="T4" fmla="*/ 201 w 201"/>
              <a:gd name="T5" fmla="*/ 90 h 90"/>
            </a:gdLst>
            <a:ahLst/>
            <a:cxnLst>
              <a:cxn ang="0">
                <a:pos x="T0" y="T1"/>
              </a:cxn>
              <a:cxn ang="0">
                <a:pos x="T2" y="T3"/>
              </a:cxn>
              <a:cxn ang="0">
                <a:pos x="T4" y="T5"/>
              </a:cxn>
            </a:cxnLst>
            <a:rect l="0" t="0" r="r" b="b"/>
            <a:pathLst>
              <a:path w="201" h="90">
                <a:moveTo>
                  <a:pt x="0" y="0"/>
                </a:moveTo>
                <a:lnTo>
                  <a:pt x="0" y="90"/>
                </a:lnTo>
                <a:lnTo>
                  <a:pt x="201" y="90"/>
                </a:lnTo>
              </a:path>
            </a:pathLst>
          </a:custGeom>
          <a:noFill/>
          <a:ln w="12700" cap="flat">
            <a:solidFill>
              <a:sysClr val="window" lastClr="FFFFFF">
                <a:lumMod val="50000"/>
              </a:sysClr>
            </a:solidFill>
            <a:prstDash val="solid"/>
            <a:miter lim="800000"/>
            <a:headEnd type="diamond" w="med" len="med"/>
            <a:tailEnd type="diamond"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8" name="Freeform 17"/>
          <p:cNvSpPr/>
          <p:nvPr/>
        </p:nvSpPr>
        <p:spPr bwMode="auto">
          <a:xfrm>
            <a:off x="7684942" y="4750559"/>
            <a:ext cx="461699" cy="389690"/>
          </a:xfrm>
          <a:custGeom>
            <a:avLst/>
            <a:gdLst>
              <a:gd name="T0" fmla="*/ 39 w 46"/>
              <a:gd name="T1" fmla="*/ 39 h 39"/>
              <a:gd name="T2" fmla="*/ 7 w 46"/>
              <a:gd name="T3" fmla="*/ 39 h 39"/>
              <a:gd name="T4" fmla="*/ 0 w 46"/>
              <a:gd name="T5" fmla="*/ 32 h 39"/>
              <a:gd name="T6" fmla="*/ 0 w 46"/>
              <a:gd name="T7" fmla="*/ 7 h 39"/>
              <a:gd name="T8" fmla="*/ 7 w 46"/>
              <a:gd name="T9" fmla="*/ 0 h 39"/>
              <a:gd name="T10" fmla="*/ 39 w 46"/>
              <a:gd name="T11" fmla="*/ 0 h 39"/>
              <a:gd name="T12" fmla="*/ 46 w 46"/>
              <a:gd name="T13" fmla="*/ 7 h 39"/>
              <a:gd name="T14" fmla="*/ 46 w 46"/>
              <a:gd name="T15" fmla="*/ 32 h 39"/>
              <a:gd name="T16" fmla="*/ 39 w 4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9">
                <a:moveTo>
                  <a:pt x="39" y="39"/>
                </a:moveTo>
                <a:cubicBezTo>
                  <a:pt x="7" y="39"/>
                  <a:pt x="7" y="39"/>
                  <a:pt x="7" y="39"/>
                </a:cubicBezTo>
                <a:cubicBezTo>
                  <a:pt x="3" y="39"/>
                  <a:pt x="0" y="36"/>
                  <a:pt x="0" y="32"/>
                </a:cubicBezTo>
                <a:cubicBezTo>
                  <a:pt x="0" y="7"/>
                  <a:pt x="0" y="7"/>
                  <a:pt x="0" y="7"/>
                </a:cubicBezTo>
                <a:cubicBezTo>
                  <a:pt x="0" y="3"/>
                  <a:pt x="3" y="0"/>
                  <a:pt x="7" y="0"/>
                </a:cubicBezTo>
                <a:cubicBezTo>
                  <a:pt x="39" y="0"/>
                  <a:pt x="39" y="0"/>
                  <a:pt x="39" y="0"/>
                </a:cubicBezTo>
                <a:cubicBezTo>
                  <a:pt x="43" y="0"/>
                  <a:pt x="46" y="3"/>
                  <a:pt x="46" y="7"/>
                </a:cubicBezTo>
                <a:cubicBezTo>
                  <a:pt x="46" y="32"/>
                  <a:pt x="46" y="32"/>
                  <a:pt x="46" y="32"/>
                </a:cubicBezTo>
                <a:cubicBezTo>
                  <a:pt x="46" y="36"/>
                  <a:pt x="43" y="39"/>
                  <a:pt x="39" y="39"/>
                </a:cubicBezTo>
                <a:close/>
              </a:path>
            </a:pathLst>
          </a:custGeom>
          <a:solidFill>
            <a:schemeClr val="accent1"/>
          </a:solidFill>
          <a:ln w="5" cap="flat">
            <a:noFill/>
            <a:prstDash val="solid"/>
            <a:miter lim="800000"/>
          </a:ln>
        </p:spPr>
        <p:txBody>
          <a:bodyPr vert="horz" wrap="square" lIns="91440" tIns="45720" rIns="91440" bIns="45720" numCol="1" anchor="ctr" anchorCtr="0" compatLnSpc="1"/>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white"/>
                </a:solidFill>
                <a:effectLst/>
                <a:uLnTx/>
                <a:uFillTx/>
                <a:cs typeface="+mn-ea"/>
                <a:sym typeface="+mn-lt"/>
              </a:rPr>
              <a:t>02</a:t>
            </a: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9" name="Freeform 20"/>
          <p:cNvSpPr>
            <a:spLocks noEditPoints="1"/>
          </p:cNvSpPr>
          <p:nvPr/>
        </p:nvSpPr>
        <p:spPr bwMode="auto">
          <a:xfrm>
            <a:off x="6536393" y="3363342"/>
            <a:ext cx="302056" cy="449002"/>
          </a:xfrm>
          <a:custGeom>
            <a:avLst/>
            <a:gdLst>
              <a:gd name="T0" fmla="*/ 63 w 94"/>
              <a:gd name="T1" fmla="*/ 23 h 140"/>
              <a:gd name="T2" fmla="*/ 58 w 94"/>
              <a:gd name="T3" fmla="*/ 12 h 140"/>
              <a:gd name="T4" fmla="*/ 47 w 94"/>
              <a:gd name="T5" fmla="*/ 0 h 140"/>
              <a:gd name="T6" fmla="*/ 36 w 94"/>
              <a:gd name="T7" fmla="*/ 12 h 140"/>
              <a:gd name="T8" fmla="*/ 32 w 94"/>
              <a:gd name="T9" fmla="*/ 23 h 140"/>
              <a:gd name="T10" fmla="*/ 0 w 94"/>
              <a:gd name="T11" fmla="*/ 30 h 140"/>
              <a:gd name="T12" fmla="*/ 8 w 94"/>
              <a:gd name="T13" fmla="*/ 140 h 140"/>
              <a:gd name="T14" fmla="*/ 94 w 94"/>
              <a:gd name="T15" fmla="*/ 132 h 140"/>
              <a:gd name="T16" fmla="*/ 86 w 94"/>
              <a:gd name="T17" fmla="*/ 23 h 140"/>
              <a:gd name="T18" fmla="*/ 56 w 94"/>
              <a:gd name="T19" fmla="*/ 11 h 140"/>
              <a:gd name="T20" fmla="*/ 38 w 94"/>
              <a:gd name="T21" fmla="*/ 11 h 140"/>
              <a:gd name="T22" fmla="*/ 83 w 94"/>
              <a:gd name="T23" fmla="*/ 124 h 140"/>
              <a:gd name="T24" fmla="*/ 11 w 94"/>
              <a:gd name="T25" fmla="*/ 29 h 140"/>
              <a:gd name="T26" fmla="*/ 22 w 94"/>
              <a:gd name="T27" fmla="*/ 35 h 140"/>
              <a:gd name="T28" fmla="*/ 70 w 94"/>
              <a:gd name="T29" fmla="*/ 29 h 140"/>
              <a:gd name="T30" fmla="*/ 83 w 94"/>
              <a:gd name="T31" fmla="*/ 124 h 140"/>
              <a:gd name="T32" fmla="*/ 54 w 94"/>
              <a:gd name="T33" fmla="*/ 11 h 140"/>
              <a:gd name="T34" fmla="*/ 40 w 94"/>
              <a:gd name="T35" fmla="*/ 11 h 140"/>
              <a:gd name="T36" fmla="*/ 47 w 94"/>
              <a:gd name="T37" fmla="*/ 6 h 140"/>
              <a:gd name="T38" fmla="*/ 47 w 94"/>
              <a:gd name="T39" fmla="*/ 16 h 140"/>
              <a:gd name="T40" fmla="*/ 47 w 94"/>
              <a:gd name="T41" fmla="*/ 6 h 140"/>
              <a:gd name="T42" fmla="*/ 37 w 94"/>
              <a:gd name="T43" fmla="*/ 88 h 140"/>
              <a:gd name="T44" fmla="*/ 25 w 94"/>
              <a:gd name="T45" fmla="*/ 102 h 140"/>
              <a:gd name="T46" fmla="*/ 18 w 94"/>
              <a:gd name="T47" fmla="*/ 94 h 140"/>
              <a:gd name="T48" fmla="*/ 25 w 94"/>
              <a:gd name="T49" fmla="*/ 95 h 140"/>
              <a:gd name="T50" fmla="*/ 35 w 94"/>
              <a:gd name="T51" fmla="*/ 67 h 140"/>
              <a:gd name="T52" fmla="*/ 26 w 94"/>
              <a:gd name="T53" fmla="*/ 81 h 140"/>
              <a:gd name="T54" fmla="*/ 24 w 94"/>
              <a:gd name="T55" fmla="*/ 81 h 140"/>
              <a:gd name="T56" fmla="*/ 20 w 94"/>
              <a:gd name="T57" fmla="*/ 72 h 140"/>
              <a:gd name="T58" fmla="*/ 35 w 94"/>
              <a:gd name="T59" fmla="*/ 67 h 140"/>
              <a:gd name="T60" fmla="*/ 37 w 94"/>
              <a:gd name="T61" fmla="*/ 50 h 140"/>
              <a:gd name="T62" fmla="*/ 25 w 94"/>
              <a:gd name="T63" fmla="*/ 63 h 140"/>
              <a:gd name="T64" fmla="*/ 18 w 94"/>
              <a:gd name="T65" fmla="*/ 55 h 140"/>
              <a:gd name="T66" fmla="*/ 25 w 94"/>
              <a:gd name="T67" fmla="*/ 5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40">
                <a:moveTo>
                  <a:pt x="86" y="23"/>
                </a:moveTo>
                <a:cubicBezTo>
                  <a:pt x="63" y="23"/>
                  <a:pt x="63" y="23"/>
                  <a:pt x="63" y="23"/>
                </a:cubicBezTo>
                <a:cubicBezTo>
                  <a:pt x="58" y="19"/>
                  <a:pt x="58" y="12"/>
                  <a:pt x="58" y="12"/>
                </a:cubicBezTo>
                <a:cubicBezTo>
                  <a:pt x="58" y="12"/>
                  <a:pt x="58" y="12"/>
                  <a:pt x="58" y="12"/>
                </a:cubicBezTo>
                <a:cubicBezTo>
                  <a:pt x="58" y="12"/>
                  <a:pt x="58" y="11"/>
                  <a:pt x="58" y="11"/>
                </a:cubicBezTo>
                <a:cubicBezTo>
                  <a:pt x="58" y="5"/>
                  <a:pt x="53" y="0"/>
                  <a:pt x="47" y="0"/>
                </a:cubicBezTo>
                <a:cubicBezTo>
                  <a:pt x="41" y="0"/>
                  <a:pt x="36" y="5"/>
                  <a:pt x="36" y="11"/>
                </a:cubicBezTo>
                <a:cubicBezTo>
                  <a:pt x="36" y="11"/>
                  <a:pt x="36" y="12"/>
                  <a:pt x="36" y="12"/>
                </a:cubicBezTo>
                <a:cubicBezTo>
                  <a:pt x="36" y="12"/>
                  <a:pt x="36" y="12"/>
                  <a:pt x="36" y="12"/>
                </a:cubicBezTo>
                <a:cubicBezTo>
                  <a:pt x="36" y="12"/>
                  <a:pt x="37" y="19"/>
                  <a:pt x="32" y="23"/>
                </a:cubicBezTo>
                <a:cubicBezTo>
                  <a:pt x="8" y="23"/>
                  <a:pt x="8" y="23"/>
                  <a:pt x="8" y="23"/>
                </a:cubicBezTo>
                <a:cubicBezTo>
                  <a:pt x="4" y="23"/>
                  <a:pt x="0" y="26"/>
                  <a:pt x="0" y="30"/>
                </a:cubicBezTo>
                <a:cubicBezTo>
                  <a:pt x="0" y="132"/>
                  <a:pt x="0" y="132"/>
                  <a:pt x="0" y="132"/>
                </a:cubicBezTo>
                <a:cubicBezTo>
                  <a:pt x="0" y="137"/>
                  <a:pt x="4" y="140"/>
                  <a:pt x="8" y="140"/>
                </a:cubicBezTo>
                <a:cubicBezTo>
                  <a:pt x="86" y="140"/>
                  <a:pt x="86" y="140"/>
                  <a:pt x="86" y="140"/>
                </a:cubicBezTo>
                <a:cubicBezTo>
                  <a:pt x="91" y="140"/>
                  <a:pt x="94" y="137"/>
                  <a:pt x="94" y="132"/>
                </a:cubicBezTo>
                <a:cubicBezTo>
                  <a:pt x="94" y="30"/>
                  <a:pt x="94" y="30"/>
                  <a:pt x="94" y="30"/>
                </a:cubicBezTo>
                <a:cubicBezTo>
                  <a:pt x="94" y="26"/>
                  <a:pt x="91" y="23"/>
                  <a:pt x="86" y="23"/>
                </a:cubicBezTo>
                <a:close/>
                <a:moveTo>
                  <a:pt x="47" y="2"/>
                </a:moveTo>
                <a:cubicBezTo>
                  <a:pt x="52" y="2"/>
                  <a:pt x="56" y="6"/>
                  <a:pt x="56" y="11"/>
                </a:cubicBezTo>
                <a:cubicBezTo>
                  <a:pt x="56" y="16"/>
                  <a:pt x="52" y="20"/>
                  <a:pt x="47" y="20"/>
                </a:cubicBezTo>
                <a:cubicBezTo>
                  <a:pt x="42" y="20"/>
                  <a:pt x="38" y="16"/>
                  <a:pt x="38" y="11"/>
                </a:cubicBezTo>
                <a:cubicBezTo>
                  <a:pt x="38" y="6"/>
                  <a:pt x="42" y="2"/>
                  <a:pt x="47" y="2"/>
                </a:cubicBezTo>
                <a:close/>
                <a:moveTo>
                  <a:pt x="83" y="124"/>
                </a:moveTo>
                <a:cubicBezTo>
                  <a:pt x="11" y="124"/>
                  <a:pt x="11" y="124"/>
                  <a:pt x="11" y="124"/>
                </a:cubicBezTo>
                <a:cubicBezTo>
                  <a:pt x="11" y="29"/>
                  <a:pt x="11" y="29"/>
                  <a:pt x="11" y="29"/>
                </a:cubicBezTo>
                <a:cubicBezTo>
                  <a:pt x="24" y="29"/>
                  <a:pt x="24" y="29"/>
                  <a:pt x="24" y="29"/>
                </a:cubicBezTo>
                <a:cubicBezTo>
                  <a:pt x="22" y="35"/>
                  <a:pt x="22" y="35"/>
                  <a:pt x="22" y="35"/>
                </a:cubicBezTo>
                <a:cubicBezTo>
                  <a:pt x="72" y="35"/>
                  <a:pt x="72" y="35"/>
                  <a:pt x="72" y="35"/>
                </a:cubicBezTo>
                <a:cubicBezTo>
                  <a:pt x="70" y="29"/>
                  <a:pt x="70" y="29"/>
                  <a:pt x="70" y="29"/>
                </a:cubicBezTo>
                <a:cubicBezTo>
                  <a:pt x="83" y="29"/>
                  <a:pt x="83" y="29"/>
                  <a:pt x="83" y="29"/>
                </a:cubicBezTo>
                <a:lnTo>
                  <a:pt x="83" y="124"/>
                </a:lnTo>
                <a:close/>
                <a:moveTo>
                  <a:pt x="47" y="18"/>
                </a:moveTo>
                <a:cubicBezTo>
                  <a:pt x="51" y="18"/>
                  <a:pt x="54" y="15"/>
                  <a:pt x="54" y="11"/>
                </a:cubicBezTo>
                <a:cubicBezTo>
                  <a:pt x="54" y="7"/>
                  <a:pt x="51" y="4"/>
                  <a:pt x="47" y="4"/>
                </a:cubicBezTo>
                <a:cubicBezTo>
                  <a:pt x="43" y="4"/>
                  <a:pt x="40" y="7"/>
                  <a:pt x="40" y="11"/>
                </a:cubicBezTo>
                <a:cubicBezTo>
                  <a:pt x="40" y="15"/>
                  <a:pt x="43" y="18"/>
                  <a:pt x="47" y="18"/>
                </a:cubicBezTo>
                <a:close/>
                <a:moveTo>
                  <a:pt x="47" y="6"/>
                </a:moveTo>
                <a:cubicBezTo>
                  <a:pt x="50" y="6"/>
                  <a:pt x="52" y="8"/>
                  <a:pt x="52" y="11"/>
                </a:cubicBezTo>
                <a:cubicBezTo>
                  <a:pt x="52" y="14"/>
                  <a:pt x="50" y="16"/>
                  <a:pt x="47" y="16"/>
                </a:cubicBezTo>
                <a:cubicBezTo>
                  <a:pt x="44" y="16"/>
                  <a:pt x="42" y="14"/>
                  <a:pt x="42" y="11"/>
                </a:cubicBezTo>
                <a:cubicBezTo>
                  <a:pt x="42" y="8"/>
                  <a:pt x="44" y="6"/>
                  <a:pt x="47" y="6"/>
                </a:cubicBezTo>
                <a:close/>
                <a:moveTo>
                  <a:pt x="35" y="86"/>
                </a:moveTo>
                <a:cubicBezTo>
                  <a:pt x="37" y="88"/>
                  <a:pt x="37" y="88"/>
                  <a:pt x="37" y="88"/>
                </a:cubicBezTo>
                <a:cubicBezTo>
                  <a:pt x="26" y="101"/>
                  <a:pt x="26" y="101"/>
                  <a:pt x="26" y="101"/>
                </a:cubicBezTo>
                <a:cubicBezTo>
                  <a:pt x="25" y="102"/>
                  <a:pt x="25" y="102"/>
                  <a:pt x="25" y="102"/>
                </a:cubicBezTo>
                <a:cubicBezTo>
                  <a:pt x="24" y="100"/>
                  <a:pt x="24" y="100"/>
                  <a:pt x="24" y="100"/>
                </a:cubicBezTo>
                <a:cubicBezTo>
                  <a:pt x="18" y="94"/>
                  <a:pt x="18" y="94"/>
                  <a:pt x="18" y="94"/>
                </a:cubicBezTo>
                <a:cubicBezTo>
                  <a:pt x="20" y="91"/>
                  <a:pt x="20" y="91"/>
                  <a:pt x="20" y="91"/>
                </a:cubicBezTo>
                <a:cubicBezTo>
                  <a:pt x="25" y="95"/>
                  <a:pt x="25" y="95"/>
                  <a:pt x="25" y="95"/>
                </a:cubicBezTo>
                <a:lnTo>
                  <a:pt x="35" y="86"/>
                </a:lnTo>
                <a:close/>
                <a:moveTo>
                  <a:pt x="35" y="67"/>
                </a:moveTo>
                <a:cubicBezTo>
                  <a:pt x="37" y="69"/>
                  <a:pt x="37" y="69"/>
                  <a:pt x="37" y="69"/>
                </a:cubicBezTo>
                <a:cubicBezTo>
                  <a:pt x="26" y="81"/>
                  <a:pt x="26" y="81"/>
                  <a:pt x="26" y="81"/>
                </a:cubicBezTo>
                <a:cubicBezTo>
                  <a:pt x="25" y="83"/>
                  <a:pt x="25" y="83"/>
                  <a:pt x="25" y="83"/>
                </a:cubicBezTo>
                <a:cubicBezTo>
                  <a:pt x="24" y="81"/>
                  <a:pt x="24" y="81"/>
                  <a:pt x="24" y="81"/>
                </a:cubicBezTo>
                <a:cubicBezTo>
                  <a:pt x="18" y="74"/>
                  <a:pt x="18" y="74"/>
                  <a:pt x="18" y="74"/>
                </a:cubicBezTo>
                <a:cubicBezTo>
                  <a:pt x="20" y="72"/>
                  <a:pt x="20" y="72"/>
                  <a:pt x="20" y="72"/>
                </a:cubicBezTo>
                <a:cubicBezTo>
                  <a:pt x="25" y="76"/>
                  <a:pt x="25" y="76"/>
                  <a:pt x="25" y="76"/>
                </a:cubicBezTo>
                <a:lnTo>
                  <a:pt x="35" y="67"/>
                </a:lnTo>
                <a:close/>
                <a:moveTo>
                  <a:pt x="35" y="48"/>
                </a:moveTo>
                <a:cubicBezTo>
                  <a:pt x="37" y="50"/>
                  <a:pt x="37" y="50"/>
                  <a:pt x="37" y="50"/>
                </a:cubicBezTo>
                <a:cubicBezTo>
                  <a:pt x="26" y="62"/>
                  <a:pt x="26" y="62"/>
                  <a:pt x="26" y="62"/>
                </a:cubicBezTo>
                <a:cubicBezTo>
                  <a:pt x="25" y="63"/>
                  <a:pt x="25" y="63"/>
                  <a:pt x="25" y="63"/>
                </a:cubicBezTo>
                <a:cubicBezTo>
                  <a:pt x="24" y="62"/>
                  <a:pt x="24" y="62"/>
                  <a:pt x="24" y="62"/>
                </a:cubicBezTo>
                <a:cubicBezTo>
                  <a:pt x="18" y="55"/>
                  <a:pt x="18" y="55"/>
                  <a:pt x="18" y="55"/>
                </a:cubicBezTo>
                <a:cubicBezTo>
                  <a:pt x="20" y="53"/>
                  <a:pt x="20" y="53"/>
                  <a:pt x="20" y="53"/>
                </a:cubicBezTo>
                <a:cubicBezTo>
                  <a:pt x="25" y="57"/>
                  <a:pt x="25" y="57"/>
                  <a:pt x="25" y="57"/>
                </a:cubicBezTo>
                <a:lnTo>
                  <a:pt x="35" y="48"/>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0" name="Freeform 22"/>
          <p:cNvSpPr>
            <a:spLocks noEditPoints="1"/>
          </p:cNvSpPr>
          <p:nvPr/>
        </p:nvSpPr>
        <p:spPr bwMode="auto">
          <a:xfrm>
            <a:off x="7635545" y="3393277"/>
            <a:ext cx="450363" cy="389135"/>
          </a:xfrm>
          <a:custGeom>
            <a:avLst/>
            <a:gdLst>
              <a:gd name="T0" fmla="*/ 34 w 140"/>
              <a:gd name="T1" fmla="*/ 0 h 121"/>
              <a:gd name="T2" fmla="*/ 30 w 140"/>
              <a:gd name="T3" fmla="*/ 49 h 121"/>
              <a:gd name="T4" fmla="*/ 50 w 140"/>
              <a:gd name="T5" fmla="*/ 19 h 121"/>
              <a:gd name="T6" fmla="*/ 54 w 140"/>
              <a:gd name="T7" fmla="*/ 32 h 121"/>
              <a:gd name="T8" fmla="*/ 55 w 140"/>
              <a:gd name="T9" fmla="*/ 21 h 121"/>
              <a:gd name="T10" fmla="*/ 17 w 140"/>
              <a:gd name="T11" fmla="*/ 28 h 121"/>
              <a:gd name="T12" fmla="*/ 7 w 140"/>
              <a:gd name="T13" fmla="*/ 32 h 121"/>
              <a:gd name="T14" fmla="*/ 14 w 140"/>
              <a:gd name="T15" fmla="*/ 22 h 121"/>
              <a:gd name="T16" fmla="*/ 14 w 140"/>
              <a:gd name="T17" fmla="*/ 18 h 121"/>
              <a:gd name="T18" fmla="*/ 13 w 140"/>
              <a:gd name="T19" fmla="*/ 21 h 121"/>
              <a:gd name="T20" fmla="*/ 10 w 140"/>
              <a:gd name="T21" fmla="*/ 16 h 121"/>
              <a:gd name="T22" fmla="*/ 19 w 140"/>
              <a:gd name="T23" fmla="*/ 20 h 121"/>
              <a:gd name="T24" fmla="*/ 15 w 140"/>
              <a:gd name="T25" fmla="*/ 28 h 121"/>
              <a:gd name="T26" fmla="*/ 31 w 140"/>
              <a:gd name="T27" fmla="*/ 28 h 121"/>
              <a:gd name="T28" fmla="*/ 27 w 140"/>
              <a:gd name="T29" fmla="*/ 28 h 121"/>
              <a:gd name="T30" fmla="*/ 26 w 140"/>
              <a:gd name="T31" fmla="*/ 15 h 121"/>
              <a:gd name="T32" fmla="*/ 33 w 140"/>
              <a:gd name="T33" fmla="*/ 25 h 121"/>
              <a:gd name="T34" fmla="*/ 46 w 140"/>
              <a:gd name="T35" fmla="*/ 13 h 121"/>
              <a:gd name="T36" fmla="*/ 34 w 140"/>
              <a:gd name="T37" fmla="*/ 36 h 121"/>
              <a:gd name="T38" fmla="*/ 27 w 140"/>
              <a:gd name="T39" fmla="*/ 21 h 121"/>
              <a:gd name="T40" fmla="*/ 24 w 140"/>
              <a:gd name="T41" fmla="*/ 25 h 121"/>
              <a:gd name="T42" fmla="*/ 65 w 140"/>
              <a:gd name="T43" fmla="*/ 71 h 121"/>
              <a:gd name="T44" fmla="*/ 43 w 140"/>
              <a:gd name="T45" fmla="*/ 81 h 121"/>
              <a:gd name="T46" fmla="*/ 65 w 140"/>
              <a:gd name="T47" fmla="*/ 71 h 121"/>
              <a:gd name="T48" fmla="*/ 106 w 140"/>
              <a:gd name="T49" fmla="*/ 13 h 121"/>
              <a:gd name="T50" fmla="*/ 98 w 140"/>
              <a:gd name="T51" fmla="*/ 35 h 121"/>
              <a:gd name="T52" fmla="*/ 66 w 140"/>
              <a:gd name="T53" fmla="*/ 72 h 121"/>
              <a:gd name="T54" fmla="*/ 88 w 140"/>
              <a:gd name="T55" fmla="*/ 60 h 121"/>
              <a:gd name="T56" fmla="*/ 88 w 140"/>
              <a:gd name="T57" fmla="*/ 60 h 121"/>
              <a:gd name="T58" fmla="*/ 117 w 140"/>
              <a:gd name="T59" fmla="*/ 17 h 121"/>
              <a:gd name="T60" fmla="*/ 80 w 140"/>
              <a:gd name="T61" fmla="*/ 92 h 121"/>
              <a:gd name="T62" fmla="*/ 81 w 140"/>
              <a:gd name="T63" fmla="*/ 118 h 121"/>
              <a:gd name="T64" fmla="*/ 57 w 140"/>
              <a:gd name="T65" fmla="*/ 112 h 121"/>
              <a:gd name="T66" fmla="*/ 57 w 140"/>
              <a:gd name="T67" fmla="*/ 101 h 121"/>
              <a:gd name="T68" fmla="*/ 61 w 140"/>
              <a:gd name="T69" fmla="*/ 109 h 121"/>
              <a:gd name="T70" fmla="*/ 83 w 140"/>
              <a:gd name="T71" fmla="*/ 115 h 121"/>
              <a:gd name="T72" fmla="*/ 87 w 140"/>
              <a:gd name="T73" fmla="*/ 120 h 121"/>
              <a:gd name="T74" fmla="*/ 99 w 140"/>
              <a:gd name="T75" fmla="*/ 103 h 121"/>
              <a:gd name="T76" fmla="*/ 104 w 140"/>
              <a:gd name="T77" fmla="*/ 119 h 121"/>
              <a:gd name="T78" fmla="*/ 108 w 140"/>
              <a:gd name="T79" fmla="*/ 103 h 121"/>
              <a:gd name="T80" fmla="*/ 126 w 140"/>
              <a:gd name="T81" fmla="*/ 107 h 121"/>
              <a:gd name="T82" fmla="*/ 113 w 140"/>
              <a:gd name="T83" fmla="*/ 115 h 121"/>
              <a:gd name="T84" fmla="*/ 126 w 140"/>
              <a:gd name="T85" fmla="*/ 107 h 121"/>
              <a:gd name="T86" fmla="*/ 127 w 140"/>
              <a:gd name="T87" fmla="*/ 120 h 121"/>
              <a:gd name="T88" fmla="*/ 139 w 140"/>
              <a:gd name="T89" fmla="*/ 10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21">
                <a:moveTo>
                  <a:pt x="45" y="49"/>
                </a:moveTo>
                <a:cubicBezTo>
                  <a:pt x="59" y="45"/>
                  <a:pt x="68" y="36"/>
                  <a:pt x="68" y="25"/>
                </a:cubicBezTo>
                <a:cubicBezTo>
                  <a:pt x="68" y="11"/>
                  <a:pt x="53" y="0"/>
                  <a:pt x="34" y="0"/>
                </a:cubicBezTo>
                <a:cubicBezTo>
                  <a:pt x="15" y="0"/>
                  <a:pt x="0" y="11"/>
                  <a:pt x="0" y="25"/>
                </a:cubicBezTo>
                <a:cubicBezTo>
                  <a:pt x="0" y="37"/>
                  <a:pt x="13" y="48"/>
                  <a:pt x="30" y="49"/>
                </a:cubicBezTo>
                <a:cubicBezTo>
                  <a:pt x="30" y="49"/>
                  <a:pt x="30" y="49"/>
                  <a:pt x="30" y="49"/>
                </a:cubicBezTo>
                <a:cubicBezTo>
                  <a:pt x="30" y="49"/>
                  <a:pt x="39" y="59"/>
                  <a:pt x="48" y="61"/>
                </a:cubicBezTo>
                <a:cubicBezTo>
                  <a:pt x="48" y="61"/>
                  <a:pt x="44" y="55"/>
                  <a:pt x="45" y="49"/>
                </a:cubicBezTo>
                <a:close/>
                <a:moveTo>
                  <a:pt x="50" y="19"/>
                </a:moveTo>
                <a:cubicBezTo>
                  <a:pt x="50" y="15"/>
                  <a:pt x="50" y="15"/>
                  <a:pt x="50" y="15"/>
                </a:cubicBezTo>
                <a:cubicBezTo>
                  <a:pt x="62" y="15"/>
                  <a:pt x="62" y="15"/>
                  <a:pt x="62" y="15"/>
                </a:cubicBezTo>
                <a:cubicBezTo>
                  <a:pt x="54" y="32"/>
                  <a:pt x="54" y="32"/>
                  <a:pt x="54" y="32"/>
                </a:cubicBezTo>
                <a:cubicBezTo>
                  <a:pt x="49" y="32"/>
                  <a:pt x="49" y="32"/>
                  <a:pt x="49" y="32"/>
                </a:cubicBezTo>
                <a:cubicBezTo>
                  <a:pt x="54" y="23"/>
                  <a:pt x="54" y="23"/>
                  <a:pt x="54" y="23"/>
                </a:cubicBezTo>
                <a:cubicBezTo>
                  <a:pt x="54" y="22"/>
                  <a:pt x="54" y="21"/>
                  <a:pt x="55" y="21"/>
                </a:cubicBezTo>
                <a:cubicBezTo>
                  <a:pt x="55" y="20"/>
                  <a:pt x="55" y="19"/>
                  <a:pt x="56" y="19"/>
                </a:cubicBezTo>
                <a:lnTo>
                  <a:pt x="50" y="19"/>
                </a:lnTo>
                <a:close/>
                <a:moveTo>
                  <a:pt x="17" y="28"/>
                </a:moveTo>
                <a:cubicBezTo>
                  <a:pt x="18" y="28"/>
                  <a:pt x="18" y="28"/>
                  <a:pt x="19" y="28"/>
                </a:cubicBezTo>
                <a:cubicBezTo>
                  <a:pt x="19" y="32"/>
                  <a:pt x="19" y="32"/>
                  <a:pt x="19" y="32"/>
                </a:cubicBezTo>
                <a:cubicBezTo>
                  <a:pt x="7" y="32"/>
                  <a:pt x="7" y="32"/>
                  <a:pt x="7" y="32"/>
                </a:cubicBezTo>
                <a:cubicBezTo>
                  <a:pt x="12" y="26"/>
                  <a:pt x="12" y="26"/>
                  <a:pt x="12" y="26"/>
                </a:cubicBezTo>
                <a:cubicBezTo>
                  <a:pt x="13" y="25"/>
                  <a:pt x="13" y="24"/>
                  <a:pt x="13" y="24"/>
                </a:cubicBezTo>
                <a:cubicBezTo>
                  <a:pt x="14" y="23"/>
                  <a:pt x="14" y="23"/>
                  <a:pt x="14" y="22"/>
                </a:cubicBezTo>
                <a:cubicBezTo>
                  <a:pt x="15" y="21"/>
                  <a:pt x="15" y="21"/>
                  <a:pt x="15" y="20"/>
                </a:cubicBezTo>
                <a:cubicBezTo>
                  <a:pt x="15" y="19"/>
                  <a:pt x="15" y="19"/>
                  <a:pt x="15" y="19"/>
                </a:cubicBezTo>
                <a:cubicBezTo>
                  <a:pt x="14" y="18"/>
                  <a:pt x="14" y="18"/>
                  <a:pt x="14" y="18"/>
                </a:cubicBezTo>
                <a:cubicBezTo>
                  <a:pt x="13" y="18"/>
                  <a:pt x="13" y="19"/>
                  <a:pt x="13" y="20"/>
                </a:cubicBezTo>
                <a:cubicBezTo>
                  <a:pt x="13" y="20"/>
                  <a:pt x="13" y="21"/>
                  <a:pt x="13" y="21"/>
                </a:cubicBezTo>
                <a:cubicBezTo>
                  <a:pt x="13" y="21"/>
                  <a:pt x="13" y="21"/>
                  <a:pt x="13" y="21"/>
                </a:cubicBezTo>
                <a:cubicBezTo>
                  <a:pt x="8" y="21"/>
                  <a:pt x="8" y="21"/>
                  <a:pt x="8" y="21"/>
                </a:cubicBezTo>
                <a:cubicBezTo>
                  <a:pt x="8" y="20"/>
                  <a:pt x="8" y="20"/>
                  <a:pt x="8" y="20"/>
                </a:cubicBezTo>
                <a:cubicBezTo>
                  <a:pt x="8" y="19"/>
                  <a:pt x="9" y="17"/>
                  <a:pt x="10" y="16"/>
                </a:cubicBezTo>
                <a:cubicBezTo>
                  <a:pt x="11" y="15"/>
                  <a:pt x="12" y="15"/>
                  <a:pt x="14" y="15"/>
                </a:cubicBezTo>
                <a:cubicBezTo>
                  <a:pt x="15" y="15"/>
                  <a:pt x="17" y="15"/>
                  <a:pt x="18" y="16"/>
                </a:cubicBezTo>
                <a:cubicBezTo>
                  <a:pt x="19" y="17"/>
                  <a:pt x="19" y="19"/>
                  <a:pt x="19" y="20"/>
                </a:cubicBezTo>
                <a:cubicBezTo>
                  <a:pt x="19" y="22"/>
                  <a:pt x="19" y="23"/>
                  <a:pt x="18" y="24"/>
                </a:cubicBezTo>
                <a:cubicBezTo>
                  <a:pt x="18" y="25"/>
                  <a:pt x="17" y="25"/>
                  <a:pt x="17" y="26"/>
                </a:cubicBezTo>
                <a:cubicBezTo>
                  <a:pt x="16" y="27"/>
                  <a:pt x="16" y="27"/>
                  <a:pt x="15" y="28"/>
                </a:cubicBezTo>
                <a:cubicBezTo>
                  <a:pt x="16" y="28"/>
                  <a:pt x="16" y="28"/>
                  <a:pt x="17" y="28"/>
                </a:cubicBezTo>
                <a:close/>
                <a:moveTo>
                  <a:pt x="33" y="28"/>
                </a:moveTo>
                <a:cubicBezTo>
                  <a:pt x="31" y="28"/>
                  <a:pt x="31" y="28"/>
                  <a:pt x="31" y="28"/>
                </a:cubicBezTo>
                <a:cubicBezTo>
                  <a:pt x="31" y="32"/>
                  <a:pt x="31" y="32"/>
                  <a:pt x="31" y="32"/>
                </a:cubicBezTo>
                <a:cubicBezTo>
                  <a:pt x="27" y="32"/>
                  <a:pt x="27" y="32"/>
                  <a:pt x="27" y="32"/>
                </a:cubicBezTo>
                <a:cubicBezTo>
                  <a:pt x="27" y="28"/>
                  <a:pt x="27" y="28"/>
                  <a:pt x="27" y="28"/>
                </a:cubicBezTo>
                <a:cubicBezTo>
                  <a:pt x="21" y="28"/>
                  <a:pt x="21" y="28"/>
                  <a:pt x="21" y="28"/>
                </a:cubicBezTo>
                <a:cubicBezTo>
                  <a:pt x="21" y="25"/>
                  <a:pt x="21" y="25"/>
                  <a:pt x="21" y="25"/>
                </a:cubicBezTo>
                <a:cubicBezTo>
                  <a:pt x="26" y="15"/>
                  <a:pt x="26" y="15"/>
                  <a:pt x="26" y="15"/>
                </a:cubicBezTo>
                <a:cubicBezTo>
                  <a:pt x="31" y="15"/>
                  <a:pt x="31" y="15"/>
                  <a:pt x="31" y="15"/>
                </a:cubicBezTo>
                <a:cubicBezTo>
                  <a:pt x="31" y="25"/>
                  <a:pt x="31" y="25"/>
                  <a:pt x="31" y="25"/>
                </a:cubicBezTo>
                <a:cubicBezTo>
                  <a:pt x="33" y="25"/>
                  <a:pt x="33" y="25"/>
                  <a:pt x="33" y="25"/>
                </a:cubicBezTo>
                <a:lnTo>
                  <a:pt x="33" y="28"/>
                </a:lnTo>
                <a:close/>
                <a:moveTo>
                  <a:pt x="34" y="36"/>
                </a:moveTo>
                <a:cubicBezTo>
                  <a:pt x="46" y="13"/>
                  <a:pt x="46" y="13"/>
                  <a:pt x="46" y="13"/>
                </a:cubicBezTo>
                <a:cubicBezTo>
                  <a:pt x="48" y="14"/>
                  <a:pt x="48" y="14"/>
                  <a:pt x="48" y="14"/>
                </a:cubicBezTo>
                <a:cubicBezTo>
                  <a:pt x="36" y="37"/>
                  <a:pt x="36" y="37"/>
                  <a:pt x="36" y="37"/>
                </a:cubicBezTo>
                <a:lnTo>
                  <a:pt x="34" y="36"/>
                </a:lnTo>
                <a:close/>
                <a:moveTo>
                  <a:pt x="26" y="21"/>
                </a:moveTo>
                <a:cubicBezTo>
                  <a:pt x="27" y="20"/>
                  <a:pt x="27" y="20"/>
                  <a:pt x="27" y="20"/>
                </a:cubicBezTo>
                <a:cubicBezTo>
                  <a:pt x="27" y="20"/>
                  <a:pt x="27" y="20"/>
                  <a:pt x="27" y="21"/>
                </a:cubicBezTo>
                <a:cubicBezTo>
                  <a:pt x="27" y="21"/>
                  <a:pt x="27" y="21"/>
                  <a:pt x="27" y="21"/>
                </a:cubicBezTo>
                <a:cubicBezTo>
                  <a:pt x="27" y="25"/>
                  <a:pt x="27" y="25"/>
                  <a:pt x="27" y="25"/>
                </a:cubicBezTo>
                <a:cubicBezTo>
                  <a:pt x="24" y="25"/>
                  <a:pt x="24" y="25"/>
                  <a:pt x="24" y="25"/>
                </a:cubicBezTo>
                <a:cubicBezTo>
                  <a:pt x="25" y="24"/>
                  <a:pt x="25" y="24"/>
                  <a:pt x="25" y="23"/>
                </a:cubicBezTo>
                <a:cubicBezTo>
                  <a:pt x="26" y="22"/>
                  <a:pt x="26" y="22"/>
                  <a:pt x="26" y="21"/>
                </a:cubicBezTo>
                <a:close/>
                <a:moveTo>
                  <a:pt x="65" y="71"/>
                </a:moveTo>
                <a:cubicBezTo>
                  <a:pt x="47" y="91"/>
                  <a:pt x="47" y="91"/>
                  <a:pt x="47" y="91"/>
                </a:cubicBezTo>
                <a:cubicBezTo>
                  <a:pt x="43" y="88"/>
                  <a:pt x="43" y="88"/>
                  <a:pt x="43" y="88"/>
                </a:cubicBezTo>
                <a:cubicBezTo>
                  <a:pt x="41" y="86"/>
                  <a:pt x="41" y="83"/>
                  <a:pt x="43" y="81"/>
                </a:cubicBezTo>
                <a:cubicBezTo>
                  <a:pt x="55" y="68"/>
                  <a:pt x="55" y="68"/>
                  <a:pt x="55" y="68"/>
                </a:cubicBezTo>
                <a:cubicBezTo>
                  <a:pt x="56" y="66"/>
                  <a:pt x="59" y="66"/>
                  <a:pt x="61" y="68"/>
                </a:cubicBezTo>
                <a:lnTo>
                  <a:pt x="65" y="71"/>
                </a:lnTo>
                <a:close/>
                <a:moveTo>
                  <a:pt x="94" y="32"/>
                </a:moveTo>
                <a:cubicBezTo>
                  <a:pt x="92" y="30"/>
                  <a:pt x="92" y="28"/>
                  <a:pt x="94" y="26"/>
                </a:cubicBezTo>
                <a:cubicBezTo>
                  <a:pt x="106" y="13"/>
                  <a:pt x="106" y="13"/>
                  <a:pt x="106" y="13"/>
                </a:cubicBezTo>
                <a:cubicBezTo>
                  <a:pt x="107" y="11"/>
                  <a:pt x="110" y="11"/>
                  <a:pt x="112" y="13"/>
                </a:cubicBezTo>
                <a:cubicBezTo>
                  <a:pt x="116" y="16"/>
                  <a:pt x="116" y="16"/>
                  <a:pt x="116" y="16"/>
                </a:cubicBezTo>
                <a:cubicBezTo>
                  <a:pt x="98" y="35"/>
                  <a:pt x="98" y="35"/>
                  <a:pt x="98" y="35"/>
                </a:cubicBezTo>
                <a:lnTo>
                  <a:pt x="94" y="32"/>
                </a:lnTo>
                <a:close/>
                <a:moveTo>
                  <a:pt x="48" y="92"/>
                </a:moveTo>
                <a:cubicBezTo>
                  <a:pt x="66" y="72"/>
                  <a:pt x="66" y="72"/>
                  <a:pt x="66" y="72"/>
                </a:cubicBezTo>
                <a:cubicBezTo>
                  <a:pt x="66" y="72"/>
                  <a:pt x="72" y="77"/>
                  <a:pt x="87" y="61"/>
                </a:cubicBezTo>
                <a:cubicBezTo>
                  <a:pt x="88" y="60"/>
                  <a:pt x="88" y="60"/>
                  <a:pt x="88" y="60"/>
                </a:cubicBezTo>
                <a:cubicBezTo>
                  <a:pt x="88" y="60"/>
                  <a:pt x="88" y="60"/>
                  <a:pt x="88" y="60"/>
                </a:cubicBezTo>
                <a:cubicBezTo>
                  <a:pt x="88" y="60"/>
                  <a:pt x="88" y="60"/>
                  <a:pt x="88" y="60"/>
                </a:cubicBezTo>
                <a:cubicBezTo>
                  <a:pt x="88" y="60"/>
                  <a:pt x="88" y="60"/>
                  <a:pt x="88" y="60"/>
                </a:cubicBezTo>
                <a:cubicBezTo>
                  <a:pt x="88" y="60"/>
                  <a:pt x="88" y="60"/>
                  <a:pt x="88" y="60"/>
                </a:cubicBezTo>
                <a:cubicBezTo>
                  <a:pt x="89" y="59"/>
                  <a:pt x="89" y="59"/>
                  <a:pt x="89" y="59"/>
                </a:cubicBezTo>
                <a:cubicBezTo>
                  <a:pt x="104" y="42"/>
                  <a:pt x="99" y="36"/>
                  <a:pt x="99" y="36"/>
                </a:cubicBezTo>
                <a:cubicBezTo>
                  <a:pt x="117" y="17"/>
                  <a:pt x="117" y="17"/>
                  <a:pt x="117" y="17"/>
                </a:cubicBezTo>
                <a:cubicBezTo>
                  <a:pt x="131" y="27"/>
                  <a:pt x="124" y="42"/>
                  <a:pt x="119" y="49"/>
                </a:cubicBezTo>
                <a:cubicBezTo>
                  <a:pt x="116" y="54"/>
                  <a:pt x="109" y="62"/>
                  <a:pt x="101" y="72"/>
                </a:cubicBezTo>
                <a:cubicBezTo>
                  <a:pt x="93" y="81"/>
                  <a:pt x="85" y="88"/>
                  <a:pt x="80" y="92"/>
                </a:cubicBezTo>
                <a:cubicBezTo>
                  <a:pt x="73" y="97"/>
                  <a:pt x="59" y="105"/>
                  <a:pt x="48" y="92"/>
                </a:cubicBezTo>
                <a:close/>
                <a:moveTo>
                  <a:pt x="83" y="115"/>
                </a:moveTo>
                <a:cubicBezTo>
                  <a:pt x="83" y="117"/>
                  <a:pt x="82" y="118"/>
                  <a:pt x="81" y="118"/>
                </a:cubicBezTo>
                <a:cubicBezTo>
                  <a:pt x="78" y="119"/>
                  <a:pt x="75" y="119"/>
                  <a:pt x="72" y="119"/>
                </a:cubicBezTo>
                <a:cubicBezTo>
                  <a:pt x="72" y="119"/>
                  <a:pt x="72" y="119"/>
                  <a:pt x="72" y="119"/>
                </a:cubicBezTo>
                <a:cubicBezTo>
                  <a:pt x="64" y="119"/>
                  <a:pt x="59" y="116"/>
                  <a:pt x="57" y="112"/>
                </a:cubicBezTo>
                <a:cubicBezTo>
                  <a:pt x="55" y="108"/>
                  <a:pt x="54" y="104"/>
                  <a:pt x="54" y="103"/>
                </a:cubicBezTo>
                <a:cubicBezTo>
                  <a:pt x="54" y="103"/>
                  <a:pt x="54" y="103"/>
                  <a:pt x="54" y="103"/>
                </a:cubicBezTo>
                <a:cubicBezTo>
                  <a:pt x="54" y="102"/>
                  <a:pt x="56" y="101"/>
                  <a:pt x="57" y="101"/>
                </a:cubicBezTo>
                <a:cubicBezTo>
                  <a:pt x="58" y="101"/>
                  <a:pt x="59" y="102"/>
                  <a:pt x="59" y="103"/>
                </a:cubicBezTo>
                <a:cubicBezTo>
                  <a:pt x="59" y="103"/>
                  <a:pt x="59" y="103"/>
                  <a:pt x="59" y="103"/>
                </a:cubicBezTo>
                <a:cubicBezTo>
                  <a:pt x="59" y="104"/>
                  <a:pt x="59" y="107"/>
                  <a:pt x="61" y="109"/>
                </a:cubicBezTo>
                <a:cubicBezTo>
                  <a:pt x="63" y="112"/>
                  <a:pt x="65" y="114"/>
                  <a:pt x="72" y="115"/>
                </a:cubicBezTo>
                <a:cubicBezTo>
                  <a:pt x="74" y="115"/>
                  <a:pt x="77" y="114"/>
                  <a:pt x="80" y="114"/>
                </a:cubicBezTo>
                <a:cubicBezTo>
                  <a:pt x="81" y="113"/>
                  <a:pt x="82" y="114"/>
                  <a:pt x="83" y="115"/>
                </a:cubicBezTo>
                <a:close/>
                <a:moveTo>
                  <a:pt x="100" y="107"/>
                </a:moveTo>
                <a:cubicBezTo>
                  <a:pt x="91" y="119"/>
                  <a:pt x="91" y="119"/>
                  <a:pt x="91" y="119"/>
                </a:cubicBezTo>
                <a:cubicBezTo>
                  <a:pt x="90" y="120"/>
                  <a:pt x="88" y="121"/>
                  <a:pt x="87" y="120"/>
                </a:cubicBezTo>
                <a:cubicBezTo>
                  <a:pt x="85" y="119"/>
                  <a:pt x="85" y="117"/>
                  <a:pt x="86" y="115"/>
                </a:cubicBezTo>
                <a:cubicBezTo>
                  <a:pt x="95" y="103"/>
                  <a:pt x="95" y="103"/>
                  <a:pt x="95" y="103"/>
                </a:cubicBezTo>
                <a:cubicBezTo>
                  <a:pt x="96" y="102"/>
                  <a:pt x="98" y="102"/>
                  <a:pt x="99" y="103"/>
                </a:cubicBezTo>
                <a:cubicBezTo>
                  <a:pt x="100" y="104"/>
                  <a:pt x="101" y="106"/>
                  <a:pt x="100" y="107"/>
                </a:cubicBezTo>
                <a:close/>
                <a:moveTo>
                  <a:pt x="113" y="107"/>
                </a:moveTo>
                <a:cubicBezTo>
                  <a:pt x="104" y="119"/>
                  <a:pt x="104" y="119"/>
                  <a:pt x="104" y="119"/>
                </a:cubicBezTo>
                <a:cubicBezTo>
                  <a:pt x="103" y="120"/>
                  <a:pt x="101" y="121"/>
                  <a:pt x="100" y="120"/>
                </a:cubicBezTo>
                <a:cubicBezTo>
                  <a:pt x="99" y="119"/>
                  <a:pt x="98" y="117"/>
                  <a:pt x="99" y="115"/>
                </a:cubicBezTo>
                <a:cubicBezTo>
                  <a:pt x="108" y="103"/>
                  <a:pt x="108" y="103"/>
                  <a:pt x="108" y="103"/>
                </a:cubicBezTo>
                <a:cubicBezTo>
                  <a:pt x="109" y="102"/>
                  <a:pt x="111" y="102"/>
                  <a:pt x="112" y="103"/>
                </a:cubicBezTo>
                <a:cubicBezTo>
                  <a:pt x="114" y="104"/>
                  <a:pt x="114" y="106"/>
                  <a:pt x="113" y="107"/>
                </a:cubicBezTo>
                <a:close/>
                <a:moveTo>
                  <a:pt x="126" y="107"/>
                </a:moveTo>
                <a:cubicBezTo>
                  <a:pt x="118" y="119"/>
                  <a:pt x="118" y="119"/>
                  <a:pt x="118" y="119"/>
                </a:cubicBezTo>
                <a:cubicBezTo>
                  <a:pt x="117" y="120"/>
                  <a:pt x="115" y="121"/>
                  <a:pt x="113" y="120"/>
                </a:cubicBezTo>
                <a:cubicBezTo>
                  <a:pt x="112" y="119"/>
                  <a:pt x="112" y="117"/>
                  <a:pt x="113" y="115"/>
                </a:cubicBezTo>
                <a:cubicBezTo>
                  <a:pt x="121" y="103"/>
                  <a:pt x="121" y="103"/>
                  <a:pt x="121" y="103"/>
                </a:cubicBezTo>
                <a:cubicBezTo>
                  <a:pt x="122" y="102"/>
                  <a:pt x="124" y="102"/>
                  <a:pt x="125" y="103"/>
                </a:cubicBezTo>
                <a:cubicBezTo>
                  <a:pt x="127" y="104"/>
                  <a:pt x="127" y="106"/>
                  <a:pt x="126" y="107"/>
                </a:cubicBezTo>
                <a:close/>
                <a:moveTo>
                  <a:pt x="139" y="107"/>
                </a:moveTo>
                <a:cubicBezTo>
                  <a:pt x="131" y="119"/>
                  <a:pt x="131" y="119"/>
                  <a:pt x="131" y="119"/>
                </a:cubicBezTo>
                <a:cubicBezTo>
                  <a:pt x="130" y="120"/>
                  <a:pt x="128" y="121"/>
                  <a:pt x="127" y="120"/>
                </a:cubicBezTo>
                <a:cubicBezTo>
                  <a:pt x="125" y="119"/>
                  <a:pt x="125" y="117"/>
                  <a:pt x="126" y="115"/>
                </a:cubicBezTo>
                <a:cubicBezTo>
                  <a:pt x="134" y="103"/>
                  <a:pt x="134" y="103"/>
                  <a:pt x="134" y="103"/>
                </a:cubicBezTo>
                <a:cubicBezTo>
                  <a:pt x="135" y="102"/>
                  <a:pt x="137" y="102"/>
                  <a:pt x="139" y="103"/>
                </a:cubicBezTo>
                <a:cubicBezTo>
                  <a:pt x="140" y="104"/>
                  <a:pt x="140" y="106"/>
                  <a:pt x="139" y="107"/>
                </a:cubicBez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1" name="Freeform 26"/>
          <p:cNvSpPr>
            <a:spLocks noEditPoints="1"/>
          </p:cNvSpPr>
          <p:nvPr/>
        </p:nvSpPr>
        <p:spPr bwMode="auto">
          <a:xfrm>
            <a:off x="4155920" y="3361301"/>
            <a:ext cx="378250" cy="453084"/>
          </a:xfrm>
          <a:custGeom>
            <a:avLst/>
            <a:gdLst>
              <a:gd name="T0" fmla="*/ 11 w 118"/>
              <a:gd name="T1" fmla="*/ 90 h 141"/>
              <a:gd name="T2" fmla="*/ 13 w 118"/>
              <a:gd name="T3" fmla="*/ 121 h 141"/>
              <a:gd name="T4" fmla="*/ 13 w 118"/>
              <a:gd name="T5" fmla="*/ 61 h 141"/>
              <a:gd name="T6" fmla="*/ 16 w 118"/>
              <a:gd name="T7" fmla="*/ 130 h 141"/>
              <a:gd name="T8" fmla="*/ 13 w 118"/>
              <a:gd name="T9" fmla="*/ 110 h 141"/>
              <a:gd name="T10" fmla="*/ 101 w 118"/>
              <a:gd name="T11" fmla="*/ 112 h 141"/>
              <a:gd name="T12" fmla="*/ 101 w 118"/>
              <a:gd name="T13" fmla="*/ 55 h 141"/>
              <a:gd name="T14" fmla="*/ 107 w 118"/>
              <a:gd name="T15" fmla="*/ 127 h 141"/>
              <a:gd name="T16" fmla="*/ 0 w 118"/>
              <a:gd name="T17" fmla="*/ 127 h 141"/>
              <a:gd name="T18" fmla="*/ 73 w 118"/>
              <a:gd name="T19" fmla="*/ 3 h 141"/>
              <a:gd name="T20" fmla="*/ 114 w 118"/>
              <a:gd name="T21" fmla="*/ 62 h 141"/>
              <a:gd name="T22" fmla="*/ 69 w 118"/>
              <a:gd name="T23" fmla="*/ 48 h 141"/>
              <a:gd name="T24" fmla="*/ 47 w 118"/>
              <a:gd name="T25" fmla="*/ 48 h 141"/>
              <a:gd name="T26" fmla="*/ 53 w 118"/>
              <a:gd name="T27" fmla="*/ 40 h 141"/>
              <a:gd name="T28" fmla="*/ 60 w 118"/>
              <a:gd name="T29" fmla="*/ 47 h 141"/>
              <a:gd name="T30" fmla="*/ 78 w 118"/>
              <a:gd name="T31" fmla="*/ 28 h 141"/>
              <a:gd name="T32" fmla="*/ 75 w 118"/>
              <a:gd name="T33" fmla="*/ 25 h 141"/>
              <a:gd name="T34" fmla="*/ 74 w 118"/>
              <a:gd name="T35" fmla="*/ 25 h 141"/>
              <a:gd name="T36" fmla="*/ 71 w 118"/>
              <a:gd name="T37" fmla="*/ 25 h 141"/>
              <a:gd name="T38" fmla="*/ 69 w 118"/>
              <a:gd name="T39" fmla="*/ 27 h 141"/>
              <a:gd name="T40" fmla="*/ 68 w 118"/>
              <a:gd name="T41" fmla="*/ 30 h 141"/>
              <a:gd name="T42" fmla="*/ 68 w 118"/>
              <a:gd name="T43" fmla="*/ 32 h 141"/>
              <a:gd name="T44" fmla="*/ 69 w 118"/>
              <a:gd name="T45" fmla="*/ 34 h 141"/>
              <a:gd name="T46" fmla="*/ 71 w 118"/>
              <a:gd name="T47" fmla="*/ 35 h 141"/>
              <a:gd name="T48" fmla="*/ 72 w 118"/>
              <a:gd name="T49" fmla="*/ 35 h 141"/>
              <a:gd name="T50" fmla="*/ 74 w 118"/>
              <a:gd name="T51" fmla="*/ 35 h 141"/>
              <a:gd name="T52" fmla="*/ 75 w 118"/>
              <a:gd name="T53" fmla="*/ 35 h 141"/>
              <a:gd name="T54" fmla="*/ 77 w 118"/>
              <a:gd name="T55" fmla="*/ 34 h 141"/>
              <a:gd name="T56" fmla="*/ 78 w 118"/>
              <a:gd name="T57" fmla="*/ 32 h 141"/>
              <a:gd name="T58" fmla="*/ 93 w 118"/>
              <a:gd name="T59" fmla="*/ 45 h 141"/>
              <a:gd name="T60" fmla="*/ 64 w 118"/>
              <a:gd name="T61" fmla="*/ 6 h 141"/>
              <a:gd name="T62" fmla="*/ 63 w 118"/>
              <a:gd name="T63" fmla="*/ 12 h 141"/>
              <a:gd name="T64" fmla="*/ 72 w 118"/>
              <a:gd name="T65" fmla="*/ 11 h 141"/>
              <a:gd name="T66" fmla="*/ 92 w 118"/>
              <a:gd name="T67" fmla="*/ 41 h 141"/>
              <a:gd name="T68" fmla="*/ 93 w 118"/>
              <a:gd name="T69" fmla="*/ 45 h 141"/>
              <a:gd name="T70" fmla="*/ 111 w 118"/>
              <a:gd name="T71" fmla="*/ 105 h 141"/>
              <a:gd name="T72" fmla="*/ 97 w 118"/>
              <a:gd name="T73" fmla="*/ 128 h 141"/>
              <a:gd name="T74" fmla="*/ 78 w 118"/>
              <a:gd name="T75" fmla="*/ 130 h 141"/>
              <a:gd name="T76" fmla="*/ 11 w 118"/>
              <a:gd name="T77" fmla="*/ 79 h 141"/>
              <a:gd name="T78" fmla="*/ 100 w 118"/>
              <a:gd name="T79" fmla="*/ 126 h 141"/>
              <a:gd name="T80" fmla="*/ 64 w 118"/>
              <a:gd name="T81" fmla="*/ 59 h 141"/>
              <a:gd name="T82" fmla="*/ 78 w 118"/>
              <a:gd name="T83" fmla="*/ 59 h 141"/>
              <a:gd name="T84" fmla="*/ 61 w 118"/>
              <a:gd name="T85" fmla="*/ 130 h 141"/>
              <a:gd name="T86" fmla="*/ 75 w 118"/>
              <a:gd name="T87" fmla="*/ 61 h 141"/>
              <a:gd name="T88" fmla="*/ 101 w 118"/>
              <a:gd name="T89" fmla="*/ 76 h 141"/>
              <a:gd name="T90" fmla="*/ 103 w 118"/>
              <a:gd name="T91" fmla="*/ 65 h 141"/>
              <a:gd name="T92" fmla="*/ 23 w 118"/>
              <a:gd name="T93" fmla="*/ 61 h 141"/>
              <a:gd name="T94" fmla="*/ 23 w 118"/>
              <a:gd name="T95" fmla="*/ 61 h 141"/>
              <a:gd name="T96" fmla="*/ 27 w 118"/>
              <a:gd name="T97" fmla="*/ 128 h 141"/>
              <a:gd name="T98" fmla="*/ 30 w 118"/>
              <a:gd name="T99" fmla="*/ 128 h 141"/>
              <a:gd name="T100" fmla="*/ 36 w 118"/>
              <a:gd name="T101" fmla="*/ 61 h 141"/>
              <a:gd name="T102" fmla="*/ 54 w 118"/>
              <a:gd name="T103" fmla="*/ 61 h 141"/>
              <a:gd name="T104" fmla="*/ 47 w 118"/>
              <a:gd name="T105" fmla="*/ 128 h 141"/>
              <a:gd name="T106" fmla="*/ 84 w 118"/>
              <a:gd name="T107" fmla="*/ 8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141">
                <a:moveTo>
                  <a:pt x="11" y="93"/>
                </a:moveTo>
                <a:cubicBezTo>
                  <a:pt x="13" y="93"/>
                  <a:pt x="13" y="93"/>
                  <a:pt x="13" y="93"/>
                </a:cubicBezTo>
                <a:cubicBezTo>
                  <a:pt x="13" y="100"/>
                  <a:pt x="13" y="100"/>
                  <a:pt x="13" y="100"/>
                </a:cubicBezTo>
                <a:cubicBezTo>
                  <a:pt x="11" y="100"/>
                  <a:pt x="11" y="100"/>
                  <a:pt x="11" y="100"/>
                </a:cubicBezTo>
                <a:lnTo>
                  <a:pt x="11" y="93"/>
                </a:lnTo>
                <a:close/>
                <a:moveTo>
                  <a:pt x="11" y="90"/>
                </a:moveTo>
                <a:cubicBezTo>
                  <a:pt x="13" y="90"/>
                  <a:pt x="13" y="90"/>
                  <a:pt x="13" y="90"/>
                </a:cubicBezTo>
                <a:cubicBezTo>
                  <a:pt x="13" y="82"/>
                  <a:pt x="13" y="82"/>
                  <a:pt x="13" y="82"/>
                </a:cubicBezTo>
                <a:cubicBezTo>
                  <a:pt x="11" y="82"/>
                  <a:pt x="11" y="82"/>
                  <a:pt x="11" y="82"/>
                </a:cubicBezTo>
                <a:lnTo>
                  <a:pt x="11" y="90"/>
                </a:lnTo>
                <a:close/>
                <a:moveTo>
                  <a:pt x="11" y="121"/>
                </a:moveTo>
                <a:cubicBezTo>
                  <a:pt x="13" y="121"/>
                  <a:pt x="13" y="121"/>
                  <a:pt x="13" y="121"/>
                </a:cubicBezTo>
                <a:cubicBezTo>
                  <a:pt x="13" y="113"/>
                  <a:pt x="13" y="113"/>
                  <a:pt x="13" y="113"/>
                </a:cubicBezTo>
                <a:cubicBezTo>
                  <a:pt x="11" y="113"/>
                  <a:pt x="11" y="113"/>
                  <a:pt x="11" y="113"/>
                </a:cubicBezTo>
                <a:lnTo>
                  <a:pt x="11" y="121"/>
                </a:lnTo>
                <a:close/>
                <a:moveTo>
                  <a:pt x="13" y="65"/>
                </a:moveTo>
                <a:cubicBezTo>
                  <a:pt x="13" y="64"/>
                  <a:pt x="14" y="63"/>
                  <a:pt x="14" y="63"/>
                </a:cubicBezTo>
                <a:cubicBezTo>
                  <a:pt x="13" y="61"/>
                  <a:pt x="13" y="61"/>
                  <a:pt x="13" y="61"/>
                </a:cubicBezTo>
                <a:cubicBezTo>
                  <a:pt x="12" y="62"/>
                  <a:pt x="11" y="64"/>
                  <a:pt x="11" y="65"/>
                </a:cubicBezTo>
                <a:cubicBezTo>
                  <a:pt x="11" y="69"/>
                  <a:pt x="11" y="69"/>
                  <a:pt x="11" y="69"/>
                </a:cubicBezTo>
                <a:cubicBezTo>
                  <a:pt x="13" y="69"/>
                  <a:pt x="13" y="69"/>
                  <a:pt x="13" y="69"/>
                </a:cubicBezTo>
                <a:lnTo>
                  <a:pt x="13" y="65"/>
                </a:lnTo>
                <a:close/>
                <a:moveTo>
                  <a:pt x="11" y="124"/>
                </a:moveTo>
                <a:cubicBezTo>
                  <a:pt x="11" y="127"/>
                  <a:pt x="14" y="129"/>
                  <a:pt x="16" y="130"/>
                </a:cubicBezTo>
                <a:cubicBezTo>
                  <a:pt x="17" y="128"/>
                  <a:pt x="17" y="128"/>
                  <a:pt x="17" y="128"/>
                </a:cubicBezTo>
                <a:cubicBezTo>
                  <a:pt x="15" y="127"/>
                  <a:pt x="13" y="126"/>
                  <a:pt x="13" y="124"/>
                </a:cubicBezTo>
                <a:cubicBezTo>
                  <a:pt x="13" y="124"/>
                  <a:pt x="13" y="124"/>
                  <a:pt x="13" y="124"/>
                </a:cubicBezTo>
                <a:cubicBezTo>
                  <a:pt x="11" y="124"/>
                  <a:pt x="11" y="124"/>
                  <a:pt x="11" y="124"/>
                </a:cubicBezTo>
                <a:close/>
                <a:moveTo>
                  <a:pt x="11" y="110"/>
                </a:moveTo>
                <a:cubicBezTo>
                  <a:pt x="13" y="110"/>
                  <a:pt x="13" y="110"/>
                  <a:pt x="13" y="110"/>
                </a:cubicBezTo>
                <a:cubicBezTo>
                  <a:pt x="13" y="103"/>
                  <a:pt x="13" y="103"/>
                  <a:pt x="13" y="103"/>
                </a:cubicBezTo>
                <a:cubicBezTo>
                  <a:pt x="11" y="103"/>
                  <a:pt x="11" y="103"/>
                  <a:pt x="11" y="103"/>
                </a:cubicBezTo>
                <a:lnTo>
                  <a:pt x="11" y="110"/>
                </a:lnTo>
                <a:close/>
                <a:moveTo>
                  <a:pt x="103" y="116"/>
                </a:moveTo>
                <a:cubicBezTo>
                  <a:pt x="101" y="116"/>
                  <a:pt x="101" y="116"/>
                  <a:pt x="101" y="116"/>
                </a:cubicBezTo>
                <a:cubicBezTo>
                  <a:pt x="101" y="112"/>
                  <a:pt x="101" y="112"/>
                  <a:pt x="101" y="112"/>
                </a:cubicBezTo>
                <a:cubicBezTo>
                  <a:pt x="83" y="112"/>
                  <a:pt x="83" y="112"/>
                  <a:pt x="83" y="112"/>
                </a:cubicBezTo>
                <a:cubicBezTo>
                  <a:pt x="73" y="112"/>
                  <a:pt x="65" y="104"/>
                  <a:pt x="65" y="94"/>
                </a:cubicBezTo>
                <a:cubicBezTo>
                  <a:pt x="65" y="84"/>
                  <a:pt x="73" y="76"/>
                  <a:pt x="83" y="76"/>
                </a:cubicBezTo>
                <a:cubicBezTo>
                  <a:pt x="107" y="76"/>
                  <a:pt x="107" y="76"/>
                  <a:pt x="107" y="76"/>
                </a:cubicBezTo>
                <a:cubicBezTo>
                  <a:pt x="107" y="62"/>
                  <a:pt x="107" y="62"/>
                  <a:pt x="107" y="62"/>
                </a:cubicBezTo>
                <a:cubicBezTo>
                  <a:pt x="107" y="58"/>
                  <a:pt x="104" y="55"/>
                  <a:pt x="101" y="55"/>
                </a:cubicBezTo>
                <a:cubicBezTo>
                  <a:pt x="14" y="55"/>
                  <a:pt x="14" y="55"/>
                  <a:pt x="14" y="55"/>
                </a:cubicBezTo>
                <a:cubicBezTo>
                  <a:pt x="10" y="55"/>
                  <a:pt x="7" y="58"/>
                  <a:pt x="7" y="62"/>
                </a:cubicBezTo>
                <a:cubicBezTo>
                  <a:pt x="7" y="127"/>
                  <a:pt x="7" y="127"/>
                  <a:pt x="7" y="127"/>
                </a:cubicBezTo>
                <a:cubicBezTo>
                  <a:pt x="7" y="131"/>
                  <a:pt x="10" y="134"/>
                  <a:pt x="14" y="134"/>
                </a:cubicBezTo>
                <a:cubicBezTo>
                  <a:pt x="101" y="134"/>
                  <a:pt x="101" y="134"/>
                  <a:pt x="101" y="134"/>
                </a:cubicBezTo>
                <a:cubicBezTo>
                  <a:pt x="104" y="134"/>
                  <a:pt x="107" y="131"/>
                  <a:pt x="107" y="127"/>
                </a:cubicBezTo>
                <a:cubicBezTo>
                  <a:pt x="107" y="113"/>
                  <a:pt x="107" y="113"/>
                  <a:pt x="107" y="113"/>
                </a:cubicBezTo>
                <a:cubicBezTo>
                  <a:pt x="114" y="113"/>
                  <a:pt x="114" y="113"/>
                  <a:pt x="114" y="113"/>
                </a:cubicBezTo>
                <a:cubicBezTo>
                  <a:pt x="114" y="127"/>
                  <a:pt x="114" y="127"/>
                  <a:pt x="114" y="127"/>
                </a:cubicBezTo>
                <a:cubicBezTo>
                  <a:pt x="114" y="135"/>
                  <a:pt x="108" y="141"/>
                  <a:pt x="101" y="141"/>
                </a:cubicBezTo>
                <a:cubicBezTo>
                  <a:pt x="14" y="141"/>
                  <a:pt x="14" y="141"/>
                  <a:pt x="14" y="141"/>
                </a:cubicBezTo>
                <a:cubicBezTo>
                  <a:pt x="6" y="141"/>
                  <a:pt x="0" y="135"/>
                  <a:pt x="0" y="127"/>
                </a:cubicBezTo>
                <a:cubicBezTo>
                  <a:pt x="0" y="62"/>
                  <a:pt x="0" y="62"/>
                  <a:pt x="0" y="62"/>
                </a:cubicBezTo>
                <a:cubicBezTo>
                  <a:pt x="0" y="54"/>
                  <a:pt x="6" y="48"/>
                  <a:pt x="14" y="48"/>
                </a:cubicBezTo>
                <a:cubicBezTo>
                  <a:pt x="19" y="48"/>
                  <a:pt x="19" y="48"/>
                  <a:pt x="19" y="48"/>
                </a:cubicBezTo>
                <a:cubicBezTo>
                  <a:pt x="22" y="45"/>
                  <a:pt x="22" y="45"/>
                  <a:pt x="22" y="45"/>
                </a:cubicBezTo>
                <a:cubicBezTo>
                  <a:pt x="64" y="3"/>
                  <a:pt x="64" y="3"/>
                  <a:pt x="64" y="3"/>
                </a:cubicBezTo>
                <a:cubicBezTo>
                  <a:pt x="66" y="0"/>
                  <a:pt x="70" y="0"/>
                  <a:pt x="73" y="3"/>
                </a:cubicBezTo>
                <a:cubicBezTo>
                  <a:pt x="101" y="32"/>
                  <a:pt x="101" y="32"/>
                  <a:pt x="101" y="32"/>
                </a:cubicBezTo>
                <a:cubicBezTo>
                  <a:pt x="104" y="34"/>
                  <a:pt x="104" y="38"/>
                  <a:pt x="101" y="41"/>
                </a:cubicBezTo>
                <a:cubicBezTo>
                  <a:pt x="96" y="46"/>
                  <a:pt x="96" y="46"/>
                  <a:pt x="96" y="46"/>
                </a:cubicBezTo>
                <a:cubicBezTo>
                  <a:pt x="94" y="48"/>
                  <a:pt x="94" y="48"/>
                  <a:pt x="94" y="48"/>
                </a:cubicBezTo>
                <a:cubicBezTo>
                  <a:pt x="101" y="48"/>
                  <a:pt x="101" y="48"/>
                  <a:pt x="101" y="48"/>
                </a:cubicBezTo>
                <a:cubicBezTo>
                  <a:pt x="108" y="48"/>
                  <a:pt x="114" y="54"/>
                  <a:pt x="114" y="62"/>
                </a:cubicBezTo>
                <a:cubicBezTo>
                  <a:pt x="114" y="76"/>
                  <a:pt x="114" y="76"/>
                  <a:pt x="114" y="76"/>
                </a:cubicBezTo>
                <a:cubicBezTo>
                  <a:pt x="118" y="76"/>
                  <a:pt x="118" y="76"/>
                  <a:pt x="118" y="76"/>
                </a:cubicBezTo>
                <a:cubicBezTo>
                  <a:pt x="118" y="112"/>
                  <a:pt x="118" y="112"/>
                  <a:pt x="118" y="112"/>
                </a:cubicBezTo>
                <a:cubicBezTo>
                  <a:pt x="103" y="112"/>
                  <a:pt x="103" y="112"/>
                  <a:pt x="103" y="112"/>
                </a:cubicBezTo>
                <a:lnTo>
                  <a:pt x="103" y="116"/>
                </a:lnTo>
                <a:close/>
                <a:moveTo>
                  <a:pt x="69" y="48"/>
                </a:moveTo>
                <a:cubicBezTo>
                  <a:pt x="69" y="47"/>
                  <a:pt x="69" y="46"/>
                  <a:pt x="69" y="45"/>
                </a:cubicBezTo>
                <a:cubicBezTo>
                  <a:pt x="69" y="42"/>
                  <a:pt x="68" y="40"/>
                  <a:pt x="66" y="38"/>
                </a:cubicBezTo>
                <a:cubicBezTo>
                  <a:pt x="60" y="32"/>
                  <a:pt x="50" y="33"/>
                  <a:pt x="44" y="39"/>
                </a:cubicBezTo>
                <a:cubicBezTo>
                  <a:pt x="42" y="41"/>
                  <a:pt x="41" y="43"/>
                  <a:pt x="40" y="45"/>
                </a:cubicBezTo>
                <a:cubicBezTo>
                  <a:pt x="40" y="46"/>
                  <a:pt x="39" y="47"/>
                  <a:pt x="39" y="48"/>
                </a:cubicBezTo>
                <a:cubicBezTo>
                  <a:pt x="47" y="48"/>
                  <a:pt x="47" y="48"/>
                  <a:pt x="47" y="48"/>
                </a:cubicBezTo>
                <a:cubicBezTo>
                  <a:pt x="47" y="47"/>
                  <a:pt x="47" y="46"/>
                  <a:pt x="48" y="45"/>
                </a:cubicBezTo>
                <a:cubicBezTo>
                  <a:pt x="48" y="45"/>
                  <a:pt x="48" y="44"/>
                  <a:pt x="48" y="44"/>
                </a:cubicBezTo>
                <a:cubicBezTo>
                  <a:pt x="46" y="42"/>
                  <a:pt x="46" y="42"/>
                  <a:pt x="46" y="42"/>
                </a:cubicBezTo>
                <a:cubicBezTo>
                  <a:pt x="48" y="41"/>
                  <a:pt x="48" y="41"/>
                  <a:pt x="48" y="41"/>
                </a:cubicBezTo>
                <a:cubicBezTo>
                  <a:pt x="50" y="42"/>
                  <a:pt x="50" y="42"/>
                  <a:pt x="50" y="42"/>
                </a:cubicBezTo>
                <a:cubicBezTo>
                  <a:pt x="51" y="41"/>
                  <a:pt x="52" y="41"/>
                  <a:pt x="53" y="40"/>
                </a:cubicBezTo>
                <a:cubicBezTo>
                  <a:pt x="54" y="43"/>
                  <a:pt x="54" y="43"/>
                  <a:pt x="54" y="43"/>
                </a:cubicBezTo>
                <a:cubicBezTo>
                  <a:pt x="54" y="43"/>
                  <a:pt x="52" y="43"/>
                  <a:pt x="51" y="45"/>
                </a:cubicBezTo>
                <a:cubicBezTo>
                  <a:pt x="51" y="45"/>
                  <a:pt x="51" y="45"/>
                  <a:pt x="51" y="45"/>
                </a:cubicBezTo>
                <a:cubicBezTo>
                  <a:pt x="50" y="46"/>
                  <a:pt x="50" y="47"/>
                  <a:pt x="50" y="47"/>
                </a:cubicBezTo>
                <a:cubicBezTo>
                  <a:pt x="51" y="48"/>
                  <a:pt x="52" y="48"/>
                  <a:pt x="54" y="47"/>
                </a:cubicBezTo>
                <a:cubicBezTo>
                  <a:pt x="57" y="45"/>
                  <a:pt x="59" y="45"/>
                  <a:pt x="60" y="47"/>
                </a:cubicBezTo>
                <a:cubicBezTo>
                  <a:pt x="61" y="47"/>
                  <a:pt x="61" y="48"/>
                  <a:pt x="61" y="48"/>
                </a:cubicBezTo>
                <a:lnTo>
                  <a:pt x="69" y="48"/>
                </a:lnTo>
                <a:close/>
                <a:moveTo>
                  <a:pt x="79" y="30"/>
                </a:moveTo>
                <a:cubicBezTo>
                  <a:pt x="79" y="30"/>
                  <a:pt x="79" y="29"/>
                  <a:pt x="79" y="28"/>
                </a:cubicBezTo>
                <a:cubicBezTo>
                  <a:pt x="78" y="28"/>
                  <a:pt x="78" y="28"/>
                  <a:pt x="78" y="28"/>
                </a:cubicBezTo>
                <a:cubicBezTo>
                  <a:pt x="78" y="28"/>
                  <a:pt x="78" y="28"/>
                  <a:pt x="78" y="28"/>
                </a:cubicBezTo>
                <a:cubicBezTo>
                  <a:pt x="78" y="28"/>
                  <a:pt x="78" y="28"/>
                  <a:pt x="78" y="28"/>
                </a:cubicBezTo>
                <a:cubicBezTo>
                  <a:pt x="78" y="27"/>
                  <a:pt x="78" y="27"/>
                  <a:pt x="78" y="27"/>
                </a:cubicBezTo>
                <a:cubicBezTo>
                  <a:pt x="78" y="27"/>
                  <a:pt x="78" y="27"/>
                  <a:pt x="78" y="27"/>
                </a:cubicBezTo>
                <a:cubicBezTo>
                  <a:pt x="78" y="27"/>
                  <a:pt x="78" y="27"/>
                  <a:pt x="78" y="27"/>
                </a:cubicBezTo>
                <a:cubicBezTo>
                  <a:pt x="77" y="27"/>
                  <a:pt x="77" y="26"/>
                  <a:pt x="77" y="26"/>
                </a:cubicBezTo>
                <a:cubicBezTo>
                  <a:pt x="77" y="26"/>
                  <a:pt x="76" y="25"/>
                  <a:pt x="75" y="25"/>
                </a:cubicBezTo>
                <a:cubicBezTo>
                  <a:pt x="75" y="25"/>
                  <a:pt x="75" y="25"/>
                  <a:pt x="75" y="25"/>
                </a:cubicBezTo>
                <a:cubicBezTo>
                  <a:pt x="75" y="25"/>
                  <a:pt x="75" y="25"/>
                  <a:pt x="75" y="25"/>
                </a:cubicBezTo>
                <a:cubicBezTo>
                  <a:pt x="75" y="25"/>
                  <a:pt x="75" y="25"/>
                  <a:pt x="74" y="25"/>
                </a:cubicBezTo>
                <a:cubicBezTo>
                  <a:pt x="74" y="25"/>
                  <a:pt x="74" y="25"/>
                  <a:pt x="74" y="25"/>
                </a:cubicBezTo>
                <a:cubicBezTo>
                  <a:pt x="74" y="25"/>
                  <a:pt x="74" y="25"/>
                  <a:pt x="74" y="25"/>
                </a:cubicBezTo>
                <a:cubicBezTo>
                  <a:pt x="74" y="25"/>
                  <a:pt x="74" y="25"/>
                  <a:pt x="74" y="25"/>
                </a:cubicBezTo>
                <a:cubicBezTo>
                  <a:pt x="73" y="24"/>
                  <a:pt x="73" y="24"/>
                  <a:pt x="73" y="25"/>
                </a:cubicBezTo>
                <a:cubicBezTo>
                  <a:pt x="73" y="25"/>
                  <a:pt x="73" y="25"/>
                  <a:pt x="73" y="25"/>
                </a:cubicBezTo>
                <a:cubicBezTo>
                  <a:pt x="73" y="25"/>
                  <a:pt x="72" y="25"/>
                  <a:pt x="72" y="25"/>
                </a:cubicBezTo>
                <a:cubicBezTo>
                  <a:pt x="72" y="25"/>
                  <a:pt x="72" y="25"/>
                  <a:pt x="72" y="25"/>
                </a:cubicBezTo>
                <a:cubicBezTo>
                  <a:pt x="72" y="25"/>
                  <a:pt x="72" y="25"/>
                  <a:pt x="71" y="25"/>
                </a:cubicBezTo>
                <a:cubicBezTo>
                  <a:pt x="71" y="25"/>
                  <a:pt x="71" y="25"/>
                  <a:pt x="71" y="25"/>
                </a:cubicBezTo>
                <a:cubicBezTo>
                  <a:pt x="71" y="25"/>
                  <a:pt x="71" y="25"/>
                  <a:pt x="71" y="25"/>
                </a:cubicBezTo>
                <a:cubicBezTo>
                  <a:pt x="71" y="25"/>
                  <a:pt x="71" y="25"/>
                  <a:pt x="71" y="25"/>
                </a:cubicBezTo>
                <a:cubicBezTo>
                  <a:pt x="70" y="25"/>
                  <a:pt x="70" y="25"/>
                  <a:pt x="70" y="26"/>
                </a:cubicBezTo>
                <a:cubicBezTo>
                  <a:pt x="70" y="26"/>
                  <a:pt x="70" y="26"/>
                  <a:pt x="70" y="26"/>
                </a:cubicBezTo>
                <a:cubicBezTo>
                  <a:pt x="70" y="26"/>
                  <a:pt x="69" y="26"/>
                  <a:pt x="69" y="26"/>
                </a:cubicBezTo>
                <a:cubicBezTo>
                  <a:pt x="69" y="26"/>
                  <a:pt x="69" y="27"/>
                  <a:pt x="69" y="27"/>
                </a:cubicBezTo>
                <a:cubicBezTo>
                  <a:pt x="69" y="27"/>
                  <a:pt x="69" y="27"/>
                  <a:pt x="69" y="27"/>
                </a:cubicBezTo>
                <a:cubicBezTo>
                  <a:pt x="68" y="27"/>
                  <a:pt x="68" y="27"/>
                  <a:pt x="68" y="28"/>
                </a:cubicBezTo>
                <a:cubicBezTo>
                  <a:pt x="68" y="28"/>
                  <a:pt x="68" y="28"/>
                  <a:pt x="68" y="28"/>
                </a:cubicBezTo>
                <a:cubicBezTo>
                  <a:pt x="68" y="28"/>
                  <a:pt x="68" y="28"/>
                  <a:pt x="68" y="29"/>
                </a:cubicBezTo>
                <a:cubicBezTo>
                  <a:pt x="68" y="29"/>
                  <a:pt x="68" y="29"/>
                  <a:pt x="68" y="29"/>
                </a:cubicBezTo>
                <a:cubicBezTo>
                  <a:pt x="68" y="29"/>
                  <a:pt x="68" y="29"/>
                  <a:pt x="68" y="30"/>
                </a:cubicBezTo>
                <a:cubicBezTo>
                  <a:pt x="68" y="30"/>
                  <a:pt x="68" y="30"/>
                  <a:pt x="68" y="30"/>
                </a:cubicBezTo>
                <a:cubicBezTo>
                  <a:pt x="68" y="30"/>
                  <a:pt x="68" y="30"/>
                  <a:pt x="68" y="31"/>
                </a:cubicBezTo>
                <a:cubicBezTo>
                  <a:pt x="68" y="31"/>
                  <a:pt x="68" y="31"/>
                  <a:pt x="68" y="31"/>
                </a:cubicBezTo>
                <a:cubicBezTo>
                  <a:pt x="68" y="31"/>
                  <a:pt x="68" y="31"/>
                  <a:pt x="68" y="32"/>
                </a:cubicBezTo>
                <a:cubicBezTo>
                  <a:pt x="68" y="32"/>
                  <a:pt x="68" y="32"/>
                  <a:pt x="68" y="32"/>
                </a:cubicBezTo>
                <a:cubicBezTo>
                  <a:pt x="68" y="32"/>
                  <a:pt x="68" y="32"/>
                  <a:pt x="68" y="32"/>
                </a:cubicBezTo>
                <a:cubicBezTo>
                  <a:pt x="68" y="32"/>
                  <a:pt x="68" y="33"/>
                  <a:pt x="68" y="33"/>
                </a:cubicBezTo>
                <a:cubicBezTo>
                  <a:pt x="68" y="33"/>
                  <a:pt x="69" y="33"/>
                  <a:pt x="69" y="33"/>
                </a:cubicBezTo>
                <a:cubicBezTo>
                  <a:pt x="69" y="33"/>
                  <a:pt x="69" y="33"/>
                  <a:pt x="69" y="33"/>
                </a:cubicBezTo>
                <a:cubicBezTo>
                  <a:pt x="69" y="33"/>
                  <a:pt x="69" y="33"/>
                  <a:pt x="69" y="33"/>
                </a:cubicBezTo>
                <a:cubicBezTo>
                  <a:pt x="69" y="34"/>
                  <a:pt x="69" y="34"/>
                  <a:pt x="69" y="34"/>
                </a:cubicBezTo>
                <a:cubicBezTo>
                  <a:pt x="69" y="34"/>
                  <a:pt x="69" y="34"/>
                  <a:pt x="69" y="34"/>
                </a:cubicBezTo>
                <a:cubicBezTo>
                  <a:pt x="69" y="34"/>
                  <a:pt x="70" y="34"/>
                  <a:pt x="70" y="34"/>
                </a:cubicBezTo>
                <a:cubicBezTo>
                  <a:pt x="70" y="34"/>
                  <a:pt x="70" y="34"/>
                  <a:pt x="70" y="34"/>
                </a:cubicBezTo>
                <a:cubicBezTo>
                  <a:pt x="70" y="34"/>
                  <a:pt x="70" y="35"/>
                  <a:pt x="70" y="35"/>
                </a:cubicBezTo>
                <a:cubicBezTo>
                  <a:pt x="70" y="35"/>
                  <a:pt x="70" y="35"/>
                  <a:pt x="70" y="35"/>
                </a:cubicBezTo>
                <a:cubicBezTo>
                  <a:pt x="70" y="35"/>
                  <a:pt x="71" y="35"/>
                  <a:pt x="71" y="35"/>
                </a:cubicBezTo>
                <a:cubicBezTo>
                  <a:pt x="71" y="35"/>
                  <a:pt x="71" y="35"/>
                  <a:pt x="71" y="35"/>
                </a:cubicBezTo>
                <a:cubicBezTo>
                  <a:pt x="71" y="35"/>
                  <a:pt x="71" y="35"/>
                  <a:pt x="71" y="35"/>
                </a:cubicBezTo>
                <a:cubicBezTo>
                  <a:pt x="71" y="35"/>
                  <a:pt x="71" y="35"/>
                  <a:pt x="71" y="35"/>
                </a:cubicBezTo>
                <a:cubicBezTo>
                  <a:pt x="71" y="35"/>
                  <a:pt x="71" y="35"/>
                  <a:pt x="72" y="35"/>
                </a:cubicBezTo>
                <a:cubicBezTo>
                  <a:pt x="72" y="35"/>
                  <a:pt x="72" y="35"/>
                  <a:pt x="72" y="35"/>
                </a:cubicBezTo>
                <a:cubicBezTo>
                  <a:pt x="72" y="35"/>
                  <a:pt x="72" y="35"/>
                  <a:pt x="72" y="35"/>
                </a:cubicBezTo>
                <a:cubicBezTo>
                  <a:pt x="72" y="35"/>
                  <a:pt x="72" y="35"/>
                  <a:pt x="72" y="35"/>
                </a:cubicBezTo>
                <a:cubicBezTo>
                  <a:pt x="72" y="35"/>
                  <a:pt x="73" y="35"/>
                  <a:pt x="73" y="35"/>
                </a:cubicBezTo>
                <a:cubicBezTo>
                  <a:pt x="73" y="35"/>
                  <a:pt x="73" y="35"/>
                  <a:pt x="73" y="35"/>
                </a:cubicBezTo>
                <a:cubicBezTo>
                  <a:pt x="73" y="35"/>
                  <a:pt x="73" y="36"/>
                  <a:pt x="73" y="36"/>
                </a:cubicBezTo>
                <a:cubicBezTo>
                  <a:pt x="73" y="36"/>
                  <a:pt x="73" y="36"/>
                  <a:pt x="73" y="35"/>
                </a:cubicBezTo>
                <a:cubicBezTo>
                  <a:pt x="73" y="36"/>
                  <a:pt x="73" y="36"/>
                  <a:pt x="73" y="35"/>
                </a:cubicBezTo>
                <a:cubicBezTo>
                  <a:pt x="73" y="35"/>
                  <a:pt x="74" y="35"/>
                  <a:pt x="74" y="35"/>
                </a:cubicBezTo>
                <a:cubicBezTo>
                  <a:pt x="74" y="35"/>
                  <a:pt x="74" y="35"/>
                  <a:pt x="74" y="35"/>
                </a:cubicBezTo>
                <a:cubicBezTo>
                  <a:pt x="74" y="35"/>
                  <a:pt x="74" y="35"/>
                  <a:pt x="74" y="35"/>
                </a:cubicBezTo>
                <a:cubicBezTo>
                  <a:pt x="74" y="35"/>
                  <a:pt x="74" y="35"/>
                  <a:pt x="74" y="35"/>
                </a:cubicBezTo>
                <a:cubicBezTo>
                  <a:pt x="75" y="35"/>
                  <a:pt x="75" y="35"/>
                  <a:pt x="75" y="35"/>
                </a:cubicBezTo>
                <a:cubicBezTo>
                  <a:pt x="75" y="35"/>
                  <a:pt x="75" y="35"/>
                  <a:pt x="75" y="35"/>
                </a:cubicBezTo>
                <a:cubicBezTo>
                  <a:pt x="75" y="35"/>
                  <a:pt x="75" y="35"/>
                  <a:pt x="75" y="35"/>
                </a:cubicBezTo>
                <a:cubicBezTo>
                  <a:pt x="75" y="35"/>
                  <a:pt x="75" y="35"/>
                  <a:pt x="75" y="35"/>
                </a:cubicBezTo>
                <a:cubicBezTo>
                  <a:pt x="76" y="35"/>
                  <a:pt x="76" y="35"/>
                  <a:pt x="76" y="35"/>
                </a:cubicBezTo>
                <a:cubicBezTo>
                  <a:pt x="76" y="35"/>
                  <a:pt x="76" y="35"/>
                  <a:pt x="76" y="35"/>
                </a:cubicBezTo>
                <a:cubicBezTo>
                  <a:pt x="76" y="35"/>
                  <a:pt x="76" y="35"/>
                  <a:pt x="76" y="35"/>
                </a:cubicBezTo>
                <a:cubicBezTo>
                  <a:pt x="76" y="35"/>
                  <a:pt x="76" y="35"/>
                  <a:pt x="76" y="34"/>
                </a:cubicBezTo>
                <a:cubicBezTo>
                  <a:pt x="76" y="34"/>
                  <a:pt x="77" y="34"/>
                  <a:pt x="77" y="34"/>
                </a:cubicBezTo>
                <a:cubicBezTo>
                  <a:pt x="77" y="34"/>
                  <a:pt x="77" y="34"/>
                  <a:pt x="77" y="34"/>
                </a:cubicBezTo>
                <a:cubicBezTo>
                  <a:pt x="77" y="34"/>
                  <a:pt x="77" y="34"/>
                  <a:pt x="77" y="34"/>
                </a:cubicBezTo>
                <a:cubicBezTo>
                  <a:pt x="77" y="34"/>
                  <a:pt x="77" y="34"/>
                  <a:pt x="77" y="34"/>
                </a:cubicBezTo>
                <a:cubicBezTo>
                  <a:pt x="77" y="34"/>
                  <a:pt x="78" y="33"/>
                  <a:pt x="78" y="33"/>
                </a:cubicBezTo>
                <a:cubicBezTo>
                  <a:pt x="78" y="33"/>
                  <a:pt x="78" y="33"/>
                  <a:pt x="78" y="33"/>
                </a:cubicBezTo>
                <a:cubicBezTo>
                  <a:pt x="78" y="33"/>
                  <a:pt x="78" y="33"/>
                  <a:pt x="78" y="32"/>
                </a:cubicBezTo>
                <a:cubicBezTo>
                  <a:pt x="78" y="32"/>
                  <a:pt x="78" y="32"/>
                  <a:pt x="78" y="32"/>
                </a:cubicBezTo>
                <a:cubicBezTo>
                  <a:pt x="78" y="32"/>
                  <a:pt x="78" y="32"/>
                  <a:pt x="79" y="31"/>
                </a:cubicBezTo>
                <a:cubicBezTo>
                  <a:pt x="79" y="31"/>
                  <a:pt x="79" y="31"/>
                  <a:pt x="79" y="31"/>
                </a:cubicBezTo>
                <a:cubicBezTo>
                  <a:pt x="79" y="31"/>
                  <a:pt x="79" y="31"/>
                  <a:pt x="79" y="30"/>
                </a:cubicBezTo>
                <a:cubicBezTo>
                  <a:pt x="79" y="30"/>
                  <a:pt x="79" y="30"/>
                  <a:pt x="79" y="30"/>
                </a:cubicBezTo>
                <a:close/>
                <a:moveTo>
                  <a:pt x="93" y="45"/>
                </a:moveTo>
                <a:cubicBezTo>
                  <a:pt x="99" y="39"/>
                  <a:pt x="99" y="39"/>
                  <a:pt x="99" y="39"/>
                </a:cubicBezTo>
                <a:cubicBezTo>
                  <a:pt x="99" y="39"/>
                  <a:pt x="99" y="39"/>
                  <a:pt x="99" y="39"/>
                </a:cubicBezTo>
                <a:cubicBezTo>
                  <a:pt x="100" y="38"/>
                  <a:pt x="100" y="35"/>
                  <a:pt x="99" y="34"/>
                </a:cubicBezTo>
                <a:cubicBezTo>
                  <a:pt x="71" y="6"/>
                  <a:pt x="71" y="6"/>
                  <a:pt x="71" y="6"/>
                </a:cubicBezTo>
                <a:cubicBezTo>
                  <a:pt x="69" y="4"/>
                  <a:pt x="67" y="4"/>
                  <a:pt x="65" y="6"/>
                </a:cubicBezTo>
                <a:cubicBezTo>
                  <a:pt x="64" y="6"/>
                  <a:pt x="64" y="6"/>
                  <a:pt x="64" y="6"/>
                </a:cubicBezTo>
                <a:cubicBezTo>
                  <a:pt x="26" y="45"/>
                  <a:pt x="26" y="45"/>
                  <a:pt x="26" y="45"/>
                </a:cubicBezTo>
                <a:cubicBezTo>
                  <a:pt x="23" y="48"/>
                  <a:pt x="23" y="48"/>
                  <a:pt x="23" y="48"/>
                </a:cubicBezTo>
                <a:cubicBezTo>
                  <a:pt x="27" y="48"/>
                  <a:pt x="27" y="48"/>
                  <a:pt x="27" y="48"/>
                </a:cubicBezTo>
                <a:cubicBezTo>
                  <a:pt x="30" y="45"/>
                  <a:pt x="30" y="45"/>
                  <a:pt x="30" y="45"/>
                </a:cubicBezTo>
                <a:cubicBezTo>
                  <a:pt x="63" y="12"/>
                  <a:pt x="63" y="12"/>
                  <a:pt x="63" y="12"/>
                </a:cubicBezTo>
                <a:cubicBezTo>
                  <a:pt x="63" y="12"/>
                  <a:pt x="63" y="12"/>
                  <a:pt x="63" y="12"/>
                </a:cubicBezTo>
                <a:cubicBezTo>
                  <a:pt x="63" y="12"/>
                  <a:pt x="64" y="12"/>
                  <a:pt x="64" y="12"/>
                </a:cubicBezTo>
                <a:cubicBezTo>
                  <a:pt x="64" y="12"/>
                  <a:pt x="64" y="13"/>
                  <a:pt x="64" y="13"/>
                </a:cubicBezTo>
                <a:cubicBezTo>
                  <a:pt x="66" y="14"/>
                  <a:pt x="69" y="14"/>
                  <a:pt x="71" y="12"/>
                </a:cubicBezTo>
                <a:cubicBezTo>
                  <a:pt x="71" y="12"/>
                  <a:pt x="71" y="12"/>
                  <a:pt x="71" y="12"/>
                </a:cubicBezTo>
                <a:cubicBezTo>
                  <a:pt x="71" y="11"/>
                  <a:pt x="72" y="11"/>
                  <a:pt x="72" y="11"/>
                </a:cubicBezTo>
                <a:cubicBezTo>
                  <a:pt x="72" y="11"/>
                  <a:pt x="72" y="11"/>
                  <a:pt x="72" y="11"/>
                </a:cubicBezTo>
                <a:cubicBezTo>
                  <a:pt x="93" y="32"/>
                  <a:pt x="93" y="32"/>
                  <a:pt x="93" y="32"/>
                </a:cubicBezTo>
                <a:cubicBezTo>
                  <a:pt x="93" y="32"/>
                  <a:pt x="93" y="32"/>
                  <a:pt x="93" y="32"/>
                </a:cubicBezTo>
                <a:cubicBezTo>
                  <a:pt x="93" y="33"/>
                  <a:pt x="93" y="33"/>
                  <a:pt x="93" y="33"/>
                </a:cubicBezTo>
                <a:cubicBezTo>
                  <a:pt x="92" y="33"/>
                  <a:pt x="92" y="33"/>
                  <a:pt x="92" y="34"/>
                </a:cubicBezTo>
                <a:cubicBezTo>
                  <a:pt x="90" y="35"/>
                  <a:pt x="90" y="38"/>
                  <a:pt x="91" y="40"/>
                </a:cubicBezTo>
                <a:cubicBezTo>
                  <a:pt x="92" y="40"/>
                  <a:pt x="92" y="40"/>
                  <a:pt x="92" y="41"/>
                </a:cubicBezTo>
                <a:cubicBezTo>
                  <a:pt x="92" y="41"/>
                  <a:pt x="93" y="41"/>
                  <a:pt x="93" y="41"/>
                </a:cubicBezTo>
                <a:cubicBezTo>
                  <a:pt x="93" y="41"/>
                  <a:pt x="93" y="41"/>
                  <a:pt x="92" y="41"/>
                </a:cubicBezTo>
                <a:cubicBezTo>
                  <a:pt x="89" y="45"/>
                  <a:pt x="89" y="45"/>
                  <a:pt x="89" y="45"/>
                </a:cubicBezTo>
                <a:cubicBezTo>
                  <a:pt x="86" y="48"/>
                  <a:pt x="86" y="48"/>
                  <a:pt x="86" y="48"/>
                </a:cubicBezTo>
                <a:cubicBezTo>
                  <a:pt x="90" y="48"/>
                  <a:pt x="90" y="48"/>
                  <a:pt x="90" y="48"/>
                </a:cubicBezTo>
                <a:lnTo>
                  <a:pt x="93" y="45"/>
                </a:lnTo>
                <a:close/>
                <a:moveTo>
                  <a:pt x="111" y="105"/>
                </a:moveTo>
                <a:cubicBezTo>
                  <a:pt x="111" y="84"/>
                  <a:pt x="111" y="84"/>
                  <a:pt x="111" y="84"/>
                </a:cubicBezTo>
                <a:cubicBezTo>
                  <a:pt x="83" y="84"/>
                  <a:pt x="83" y="84"/>
                  <a:pt x="83" y="84"/>
                </a:cubicBezTo>
                <a:cubicBezTo>
                  <a:pt x="77" y="84"/>
                  <a:pt x="72" y="88"/>
                  <a:pt x="72" y="94"/>
                </a:cubicBezTo>
                <a:cubicBezTo>
                  <a:pt x="72" y="100"/>
                  <a:pt x="77" y="105"/>
                  <a:pt x="83" y="105"/>
                </a:cubicBezTo>
                <a:lnTo>
                  <a:pt x="111" y="105"/>
                </a:lnTo>
                <a:close/>
                <a:moveTo>
                  <a:pt x="92" y="128"/>
                </a:moveTo>
                <a:cubicBezTo>
                  <a:pt x="92" y="130"/>
                  <a:pt x="92" y="130"/>
                  <a:pt x="92" y="130"/>
                </a:cubicBezTo>
                <a:cubicBezTo>
                  <a:pt x="97" y="130"/>
                  <a:pt x="97" y="130"/>
                  <a:pt x="97" y="130"/>
                </a:cubicBezTo>
                <a:cubicBezTo>
                  <a:pt x="98" y="130"/>
                  <a:pt x="99" y="130"/>
                  <a:pt x="99" y="129"/>
                </a:cubicBezTo>
                <a:cubicBezTo>
                  <a:pt x="99" y="128"/>
                  <a:pt x="99" y="128"/>
                  <a:pt x="99" y="128"/>
                </a:cubicBezTo>
                <a:cubicBezTo>
                  <a:pt x="98" y="128"/>
                  <a:pt x="97" y="128"/>
                  <a:pt x="97" y="128"/>
                </a:cubicBezTo>
                <a:lnTo>
                  <a:pt x="92" y="128"/>
                </a:lnTo>
                <a:close/>
                <a:moveTo>
                  <a:pt x="78" y="130"/>
                </a:moveTo>
                <a:cubicBezTo>
                  <a:pt x="78" y="128"/>
                  <a:pt x="78" y="128"/>
                  <a:pt x="78" y="128"/>
                </a:cubicBezTo>
                <a:cubicBezTo>
                  <a:pt x="71" y="128"/>
                  <a:pt x="71" y="128"/>
                  <a:pt x="71" y="128"/>
                </a:cubicBezTo>
                <a:cubicBezTo>
                  <a:pt x="71" y="130"/>
                  <a:pt x="71" y="130"/>
                  <a:pt x="71" y="130"/>
                </a:cubicBezTo>
                <a:lnTo>
                  <a:pt x="78" y="130"/>
                </a:lnTo>
                <a:close/>
                <a:moveTo>
                  <a:pt x="82" y="130"/>
                </a:moveTo>
                <a:cubicBezTo>
                  <a:pt x="89" y="130"/>
                  <a:pt x="89" y="130"/>
                  <a:pt x="89" y="130"/>
                </a:cubicBezTo>
                <a:cubicBezTo>
                  <a:pt x="89" y="128"/>
                  <a:pt x="89" y="128"/>
                  <a:pt x="89" y="128"/>
                </a:cubicBezTo>
                <a:cubicBezTo>
                  <a:pt x="82" y="128"/>
                  <a:pt x="82" y="128"/>
                  <a:pt x="82" y="128"/>
                </a:cubicBezTo>
                <a:lnTo>
                  <a:pt x="82" y="130"/>
                </a:lnTo>
                <a:close/>
                <a:moveTo>
                  <a:pt x="11" y="79"/>
                </a:moveTo>
                <a:cubicBezTo>
                  <a:pt x="13" y="79"/>
                  <a:pt x="13" y="79"/>
                  <a:pt x="13" y="79"/>
                </a:cubicBezTo>
                <a:cubicBezTo>
                  <a:pt x="13" y="72"/>
                  <a:pt x="13" y="72"/>
                  <a:pt x="13" y="72"/>
                </a:cubicBezTo>
                <a:cubicBezTo>
                  <a:pt x="11" y="72"/>
                  <a:pt x="11" y="72"/>
                  <a:pt x="11" y="72"/>
                </a:cubicBezTo>
                <a:lnTo>
                  <a:pt x="11" y="79"/>
                </a:lnTo>
                <a:close/>
                <a:moveTo>
                  <a:pt x="101" y="124"/>
                </a:moveTo>
                <a:cubicBezTo>
                  <a:pt x="101" y="125"/>
                  <a:pt x="101" y="125"/>
                  <a:pt x="100" y="126"/>
                </a:cubicBezTo>
                <a:cubicBezTo>
                  <a:pt x="102" y="127"/>
                  <a:pt x="102" y="127"/>
                  <a:pt x="102" y="127"/>
                </a:cubicBezTo>
                <a:cubicBezTo>
                  <a:pt x="103" y="126"/>
                  <a:pt x="103" y="125"/>
                  <a:pt x="103" y="124"/>
                </a:cubicBezTo>
                <a:cubicBezTo>
                  <a:pt x="103" y="119"/>
                  <a:pt x="103" y="119"/>
                  <a:pt x="103" y="119"/>
                </a:cubicBezTo>
                <a:cubicBezTo>
                  <a:pt x="101" y="119"/>
                  <a:pt x="101" y="119"/>
                  <a:pt x="101" y="119"/>
                </a:cubicBezTo>
                <a:lnTo>
                  <a:pt x="101" y="124"/>
                </a:lnTo>
                <a:close/>
                <a:moveTo>
                  <a:pt x="64" y="59"/>
                </a:moveTo>
                <a:cubicBezTo>
                  <a:pt x="57" y="59"/>
                  <a:pt x="57" y="59"/>
                  <a:pt x="57" y="59"/>
                </a:cubicBezTo>
                <a:cubicBezTo>
                  <a:pt x="57" y="61"/>
                  <a:pt x="57" y="61"/>
                  <a:pt x="57" y="61"/>
                </a:cubicBezTo>
                <a:cubicBezTo>
                  <a:pt x="64" y="61"/>
                  <a:pt x="64" y="61"/>
                  <a:pt x="64" y="61"/>
                </a:cubicBezTo>
                <a:lnTo>
                  <a:pt x="64" y="59"/>
                </a:lnTo>
                <a:close/>
                <a:moveTo>
                  <a:pt x="85" y="59"/>
                </a:moveTo>
                <a:cubicBezTo>
                  <a:pt x="78" y="59"/>
                  <a:pt x="78" y="59"/>
                  <a:pt x="78" y="59"/>
                </a:cubicBezTo>
                <a:cubicBezTo>
                  <a:pt x="78" y="61"/>
                  <a:pt x="78" y="61"/>
                  <a:pt x="78" y="61"/>
                </a:cubicBezTo>
                <a:cubicBezTo>
                  <a:pt x="85" y="61"/>
                  <a:pt x="85" y="61"/>
                  <a:pt x="85" y="61"/>
                </a:cubicBezTo>
                <a:lnTo>
                  <a:pt x="85" y="59"/>
                </a:lnTo>
                <a:close/>
                <a:moveTo>
                  <a:pt x="68" y="128"/>
                </a:moveTo>
                <a:cubicBezTo>
                  <a:pt x="61" y="128"/>
                  <a:pt x="61" y="128"/>
                  <a:pt x="61" y="128"/>
                </a:cubicBezTo>
                <a:cubicBezTo>
                  <a:pt x="61" y="130"/>
                  <a:pt x="61" y="130"/>
                  <a:pt x="61" y="130"/>
                </a:cubicBezTo>
                <a:cubicBezTo>
                  <a:pt x="68" y="130"/>
                  <a:pt x="68" y="130"/>
                  <a:pt x="68" y="130"/>
                </a:cubicBezTo>
                <a:lnTo>
                  <a:pt x="68" y="128"/>
                </a:lnTo>
                <a:close/>
                <a:moveTo>
                  <a:pt x="75" y="59"/>
                </a:moveTo>
                <a:cubicBezTo>
                  <a:pt x="67" y="59"/>
                  <a:pt x="67" y="59"/>
                  <a:pt x="67" y="59"/>
                </a:cubicBezTo>
                <a:cubicBezTo>
                  <a:pt x="67" y="61"/>
                  <a:pt x="67" y="61"/>
                  <a:pt x="67" y="61"/>
                </a:cubicBezTo>
                <a:cubicBezTo>
                  <a:pt x="75" y="61"/>
                  <a:pt x="75" y="61"/>
                  <a:pt x="75" y="61"/>
                </a:cubicBezTo>
                <a:lnTo>
                  <a:pt x="75" y="59"/>
                </a:lnTo>
                <a:close/>
                <a:moveTo>
                  <a:pt x="101" y="76"/>
                </a:moveTo>
                <a:cubicBezTo>
                  <a:pt x="103" y="76"/>
                  <a:pt x="103" y="76"/>
                  <a:pt x="103" y="76"/>
                </a:cubicBezTo>
                <a:cubicBezTo>
                  <a:pt x="103" y="69"/>
                  <a:pt x="103" y="69"/>
                  <a:pt x="103" y="69"/>
                </a:cubicBezTo>
                <a:cubicBezTo>
                  <a:pt x="101" y="69"/>
                  <a:pt x="101" y="69"/>
                  <a:pt x="101" y="69"/>
                </a:cubicBezTo>
                <a:lnTo>
                  <a:pt x="101" y="76"/>
                </a:lnTo>
                <a:close/>
                <a:moveTo>
                  <a:pt x="88" y="59"/>
                </a:moveTo>
                <a:cubicBezTo>
                  <a:pt x="88" y="61"/>
                  <a:pt x="88" y="61"/>
                  <a:pt x="88" y="61"/>
                </a:cubicBezTo>
                <a:cubicBezTo>
                  <a:pt x="95" y="61"/>
                  <a:pt x="95" y="61"/>
                  <a:pt x="95" y="61"/>
                </a:cubicBezTo>
                <a:cubicBezTo>
                  <a:pt x="95" y="59"/>
                  <a:pt x="95" y="59"/>
                  <a:pt x="95" y="59"/>
                </a:cubicBezTo>
                <a:lnTo>
                  <a:pt x="88" y="59"/>
                </a:lnTo>
                <a:close/>
                <a:moveTo>
                  <a:pt x="103" y="65"/>
                </a:moveTo>
                <a:cubicBezTo>
                  <a:pt x="103" y="62"/>
                  <a:pt x="101" y="60"/>
                  <a:pt x="98" y="59"/>
                </a:cubicBezTo>
                <a:cubicBezTo>
                  <a:pt x="98" y="61"/>
                  <a:pt x="98" y="61"/>
                  <a:pt x="98" y="61"/>
                </a:cubicBezTo>
                <a:cubicBezTo>
                  <a:pt x="100" y="62"/>
                  <a:pt x="101" y="63"/>
                  <a:pt x="101" y="65"/>
                </a:cubicBezTo>
                <a:cubicBezTo>
                  <a:pt x="101" y="65"/>
                  <a:pt x="101" y="65"/>
                  <a:pt x="101" y="65"/>
                </a:cubicBezTo>
                <a:cubicBezTo>
                  <a:pt x="103" y="65"/>
                  <a:pt x="103" y="65"/>
                  <a:pt x="103" y="65"/>
                </a:cubicBezTo>
                <a:close/>
                <a:moveTo>
                  <a:pt x="23" y="61"/>
                </a:moveTo>
                <a:cubicBezTo>
                  <a:pt x="23" y="59"/>
                  <a:pt x="23" y="59"/>
                  <a:pt x="23" y="59"/>
                </a:cubicBezTo>
                <a:cubicBezTo>
                  <a:pt x="18" y="59"/>
                  <a:pt x="18" y="59"/>
                  <a:pt x="18" y="59"/>
                </a:cubicBezTo>
                <a:cubicBezTo>
                  <a:pt x="17" y="59"/>
                  <a:pt x="16" y="59"/>
                  <a:pt x="15" y="59"/>
                </a:cubicBezTo>
                <a:cubicBezTo>
                  <a:pt x="16" y="61"/>
                  <a:pt x="16" y="61"/>
                  <a:pt x="16" y="61"/>
                </a:cubicBezTo>
                <a:cubicBezTo>
                  <a:pt x="17" y="61"/>
                  <a:pt x="17" y="61"/>
                  <a:pt x="18" y="61"/>
                </a:cubicBezTo>
                <a:lnTo>
                  <a:pt x="23" y="61"/>
                </a:lnTo>
                <a:close/>
                <a:moveTo>
                  <a:pt x="33" y="59"/>
                </a:moveTo>
                <a:cubicBezTo>
                  <a:pt x="26" y="59"/>
                  <a:pt x="26" y="59"/>
                  <a:pt x="26" y="59"/>
                </a:cubicBezTo>
                <a:cubicBezTo>
                  <a:pt x="26" y="61"/>
                  <a:pt x="26" y="61"/>
                  <a:pt x="26" y="61"/>
                </a:cubicBezTo>
                <a:cubicBezTo>
                  <a:pt x="33" y="61"/>
                  <a:pt x="33" y="61"/>
                  <a:pt x="33" y="61"/>
                </a:cubicBezTo>
                <a:lnTo>
                  <a:pt x="33" y="59"/>
                </a:lnTo>
                <a:close/>
                <a:moveTo>
                  <a:pt x="27" y="128"/>
                </a:moveTo>
                <a:cubicBezTo>
                  <a:pt x="20" y="128"/>
                  <a:pt x="20" y="128"/>
                  <a:pt x="20" y="128"/>
                </a:cubicBezTo>
                <a:cubicBezTo>
                  <a:pt x="20" y="130"/>
                  <a:pt x="20" y="130"/>
                  <a:pt x="20" y="130"/>
                </a:cubicBezTo>
                <a:cubicBezTo>
                  <a:pt x="27" y="130"/>
                  <a:pt x="27" y="130"/>
                  <a:pt x="27" y="130"/>
                </a:cubicBezTo>
                <a:lnTo>
                  <a:pt x="27" y="128"/>
                </a:lnTo>
                <a:close/>
                <a:moveTo>
                  <a:pt x="37" y="128"/>
                </a:moveTo>
                <a:cubicBezTo>
                  <a:pt x="30" y="128"/>
                  <a:pt x="30" y="128"/>
                  <a:pt x="30" y="128"/>
                </a:cubicBezTo>
                <a:cubicBezTo>
                  <a:pt x="30" y="130"/>
                  <a:pt x="30" y="130"/>
                  <a:pt x="30" y="130"/>
                </a:cubicBezTo>
                <a:cubicBezTo>
                  <a:pt x="37" y="130"/>
                  <a:pt x="37" y="130"/>
                  <a:pt x="37" y="130"/>
                </a:cubicBezTo>
                <a:lnTo>
                  <a:pt x="37" y="128"/>
                </a:lnTo>
                <a:close/>
                <a:moveTo>
                  <a:pt x="44" y="59"/>
                </a:moveTo>
                <a:cubicBezTo>
                  <a:pt x="36" y="59"/>
                  <a:pt x="36" y="59"/>
                  <a:pt x="36" y="59"/>
                </a:cubicBezTo>
                <a:cubicBezTo>
                  <a:pt x="36" y="61"/>
                  <a:pt x="36" y="61"/>
                  <a:pt x="36" y="61"/>
                </a:cubicBezTo>
                <a:cubicBezTo>
                  <a:pt x="44" y="61"/>
                  <a:pt x="44" y="61"/>
                  <a:pt x="44" y="61"/>
                </a:cubicBezTo>
                <a:lnTo>
                  <a:pt x="44" y="59"/>
                </a:lnTo>
                <a:close/>
                <a:moveTo>
                  <a:pt x="54" y="59"/>
                </a:moveTo>
                <a:cubicBezTo>
                  <a:pt x="47" y="59"/>
                  <a:pt x="47" y="59"/>
                  <a:pt x="47" y="59"/>
                </a:cubicBezTo>
                <a:cubicBezTo>
                  <a:pt x="47" y="61"/>
                  <a:pt x="47" y="61"/>
                  <a:pt x="47" y="61"/>
                </a:cubicBezTo>
                <a:cubicBezTo>
                  <a:pt x="54" y="61"/>
                  <a:pt x="54" y="61"/>
                  <a:pt x="54" y="61"/>
                </a:cubicBezTo>
                <a:lnTo>
                  <a:pt x="54" y="59"/>
                </a:lnTo>
                <a:close/>
                <a:moveTo>
                  <a:pt x="47" y="128"/>
                </a:moveTo>
                <a:cubicBezTo>
                  <a:pt x="40" y="128"/>
                  <a:pt x="40" y="128"/>
                  <a:pt x="40" y="128"/>
                </a:cubicBezTo>
                <a:cubicBezTo>
                  <a:pt x="40" y="130"/>
                  <a:pt x="40" y="130"/>
                  <a:pt x="40" y="130"/>
                </a:cubicBezTo>
                <a:cubicBezTo>
                  <a:pt x="47" y="130"/>
                  <a:pt x="47" y="130"/>
                  <a:pt x="47" y="130"/>
                </a:cubicBezTo>
                <a:lnTo>
                  <a:pt x="47" y="128"/>
                </a:lnTo>
                <a:close/>
                <a:moveTo>
                  <a:pt x="58" y="128"/>
                </a:moveTo>
                <a:cubicBezTo>
                  <a:pt x="51" y="128"/>
                  <a:pt x="51" y="128"/>
                  <a:pt x="51" y="128"/>
                </a:cubicBezTo>
                <a:cubicBezTo>
                  <a:pt x="51" y="130"/>
                  <a:pt x="51" y="130"/>
                  <a:pt x="51" y="130"/>
                </a:cubicBezTo>
                <a:cubicBezTo>
                  <a:pt x="58" y="130"/>
                  <a:pt x="58" y="130"/>
                  <a:pt x="58" y="130"/>
                </a:cubicBezTo>
                <a:lnTo>
                  <a:pt x="58" y="128"/>
                </a:lnTo>
                <a:close/>
                <a:moveTo>
                  <a:pt x="84" y="88"/>
                </a:moveTo>
                <a:cubicBezTo>
                  <a:pt x="81" y="88"/>
                  <a:pt x="78" y="91"/>
                  <a:pt x="78" y="94"/>
                </a:cubicBezTo>
                <a:cubicBezTo>
                  <a:pt x="78" y="98"/>
                  <a:pt x="81" y="100"/>
                  <a:pt x="84" y="100"/>
                </a:cubicBezTo>
                <a:cubicBezTo>
                  <a:pt x="88" y="100"/>
                  <a:pt x="91" y="98"/>
                  <a:pt x="91" y="94"/>
                </a:cubicBezTo>
                <a:cubicBezTo>
                  <a:pt x="91" y="91"/>
                  <a:pt x="88" y="88"/>
                  <a:pt x="84" y="88"/>
                </a:cubicBez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2" name="Freeform 30"/>
          <p:cNvSpPr>
            <a:spLocks noEditPoints="1"/>
          </p:cNvSpPr>
          <p:nvPr/>
        </p:nvSpPr>
        <p:spPr bwMode="auto">
          <a:xfrm>
            <a:off x="5293171" y="3423889"/>
            <a:ext cx="450363" cy="327908"/>
          </a:xfrm>
          <a:custGeom>
            <a:avLst/>
            <a:gdLst>
              <a:gd name="T0" fmla="*/ 9 w 140"/>
              <a:gd name="T1" fmla="*/ 0 h 102"/>
              <a:gd name="T2" fmla="*/ 0 w 140"/>
              <a:gd name="T3" fmla="*/ 93 h 102"/>
              <a:gd name="T4" fmla="*/ 131 w 140"/>
              <a:gd name="T5" fmla="*/ 102 h 102"/>
              <a:gd name="T6" fmla="*/ 140 w 140"/>
              <a:gd name="T7" fmla="*/ 9 h 102"/>
              <a:gd name="T8" fmla="*/ 136 w 140"/>
              <a:gd name="T9" fmla="*/ 93 h 102"/>
              <a:gd name="T10" fmla="*/ 9 w 140"/>
              <a:gd name="T11" fmla="*/ 98 h 102"/>
              <a:gd name="T12" fmla="*/ 4 w 140"/>
              <a:gd name="T13" fmla="*/ 9 h 102"/>
              <a:gd name="T14" fmla="*/ 131 w 140"/>
              <a:gd name="T15" fmla="*/ 4 h 102"/>
              <a:gd name="T16" fmla="*/ 136 w 140"/>
              <a:gd name="T17" fmla="*/ 93 h 102"/>
              <a:gd name="T18" fmla="*/ 129 w 140"/>
              <a:gd name="T19" fmla="*/ 11 h 102"/>
              <a:gd name="T20" fmla="*/ 11 w 140"/>
              <a:gd name="T21" fmla="*/ 32 h 102"/>
              <a:gd name="T22" fmla="*/ 11 w 140"/>
              <a:gd name="T23" fmla="*/ 70 h 102"/>
              <a:gd name="T24" fmla="*/ 129 w 140"/>
              <a:gd name="T25" fmla="*/ 91 h 102"/>
              <a:gd name="T26" fmla="*/ 11 w 140"/>
              <a:gd name="T27" fmla="*/ 70 h 102"/>
              <a:gd name="T28" fmla="*/ 51 w 140"/>
              <a:gd name="T29" fmla="*/ 65 h 102"/>
              <a:gd name="T30" fmla="*/ 62 w 140"/>
              <a:gd name="T31" fmla="*/ 37 h 102"/>
              <a:gd name="T32" fmla="*/ 49 w 140"/>
              <a:gd name="T33" fmla="*/ 37 h 102"/>
              <a:gd name="T34" fmla="*/ 39 w 140"/>
              <a:gd name="T35" fmla="*/ 65 h 102"/>
              <a:gd name="T36" fmla="*/ 28 w 140"/>
              <a:gd name="T37" fmla="*/ 37 h 102"/>
              <a:gd name="T38" fmla="*/ 38 w 140"/>
              <a:gd name="T39" fmla="*/ 58 h 102"/>
              <a:gd name="T40" fmla="*/ 95 w 140"/>
              <a:gd name="T41" fmla="*/ 59 h 102"/>
              <a:gd name="T42" fmla="*/ 106 w 140"/>
              <a:gd name="T43" fmla="*/ 65 h 102"/>
              <a:gd name="T44" fmla="*/ 107 w 140"/>
              <a:gd name="T45" fmla="*/ 37 h 102"/>
              <a:gd name="T46" fmla="*/ 86 w 140"/>
              <a:gd name="T47" fmla="*/ 65 h 102"/>
              <a:gd name="T48" fmla="*/ 95 w 140"/>
              <a:gd name="T49" fmla="*/ 59 h 102"/>
              <a:gd name="T50" fmla="*/ 105 w 140"/>
              <a:gd name="T51" fmla="*/ 54 h 102"/>
              <a:gd name="T52" fmla="*/ 103 w 140"/>
              <a:gd name="T53" fmla="*/ 43 h 102"/>
              <a:gd name="T54" fmla="*/ 79 w 140"/>
              <a:gd name="T55" fmla="*/ 57 h 102"/>
              <a:gd name="T56" fmla="*/ 74 w 140"/>
              <a:gd name="T57" fmla="*/ 53 h 102"/>
              <a:gd name="T58" fmla="*/ 67 w 140"/>
              <a:gd name="T59" fmla="*/ 48 h 102"/>
              <a:gd name="T60" fmla="*/ 69 w 140"/>
              <a:gd name="T61" fmla="*/ 39 h 102"/>
              <a:gd name="T62" fmla="*/ 83 w 140"/>
              <a:gd name="T63" fmla="*/ 39 h 102"/>
              <a:gd name="T64" fmla="*/ 81 w 140"/>
              <a:gd name="T65" fmla="*/ 45 h 102"/>
              <a:gd name="T66" fmla="*/ 76 w 140"/>
              <a:gd name="T67" fmla="*/ 41 h 102"/>
              <a:gd name="T68" fmla="*/ 72 w 140"/>
              <a:gd name="T69" fmla="*/ 44 h 102"/>
              <a:gd name="T70" fmla="*/ 77 w 140"/>
              <a:gd name="T71" fmla="*/ 48 h 102"/>
              <a:gd name="T72" fmla="*/ 84 w 140"/>
              <a:gd name="T73" fmla="*/ 56 h 102"/>
              <a:gd name="T74" fmla="*/ 74 w 140"/>
              <a:gd name="T75" fmla="*/ 65 h 102"/>
              <a:gd name="T76" fmla="*/ 64 w 140"/>
              <a:gd name="T77" fmla="*/ 61 h 102"/>
              <a:gd name="T78" fmla="*/ 68 w 140"/>
              <a:gd name="T79" fmla="*/ 56 h 102"/>
              <a:gd name="T80" fmla="*/ 74 w 140"/>
              <a:gd name="T81"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0" h="102">
                <a:moveTo>
                  <a:pt x="131" y="0"/>
                </a:moveTo>
                <a:cubicBezTo>
                  <a:pt x="9" y="0"/>
                  <a:pt x="9" y="0"/>
                  <a:pt x="9" y="0"/>
                </a:cubicBezTo>
                <a:cubicBezTo>
                  <a:pt x="4" y="0"/>
                  <a:pt x="0" y="4"/>
                  <a:pt x="0" y="9"/>
                </a:cubicBezTo>
                <a:cubicBezTo>
                  <a:pt x="0" y="93"/>
                  <a:pt x="0" y="93"/>
                  <a:pt x="0" y="93"/>
                </a:cubicBezTo>
                <a:cubicBezTo>
                  <a:pt x="0" y="98"/>
                  <a:pt x="4" y="102"/>
                  <a:pt x="9" y="102"/>
                </a:cubicBezTo>
                <a:cubicBezTo>
                  <a:pt x="131" y="102"/>
                  <a:pt x="131" y="102"/>
                  <a:pt x="131" y="102"/>
                </a:cubicBezTo>
                <a:cubicBezTo>
                  <a:pt x="136" y="102"/>
                  <a:pt x="140" y="98"/>
                  <a:pt x="140" y="93"/>
                </a:cubicBezTo>
                <a:cubicBezTo>
                  <a:pt x="140" y="9"/>
                  <a:pt x="140" y="9"/>
                  <a:pt x="140" y="9"/>
                </a:cubicBezTo>
                <a:cubicBezTo>
                  <a:pt x="140" y="4"/>
                  <a:pt x="136" y="0"/>
                  <a:pt x="131" y="0"/>
                </a:cubicBezTo>
                <a:close/>
                <a:moveTo>
                  <a:pt x="136" y="93"/>
                </a:moveTo>
                <a:cubicBezTo>
                  <a:pt x="136" y="96"/>
                  <a:pt x="134" y="98"/>
                  <a:pt x="131" y="98"/>
                </a:cubicBezTo>
                <a:cubicBezTo>
                  <a:pt x="9" y="98"/>
                  <a:pt x="9" y="98"/>
                  <a:pt x="9" y="98"/>
                </a:cubicBezTo>
                <a:cubicBezTo>
                  <a:pt x="6" y="98"/>
                  <a:pt x="4" y="96"/>
                  <a:pt x="4" y="93"/>
                </a:cubicBezTo>
                <a:cubicBezTo>
                  <a:pt x="4" y="9"/>
                  <a:pt x="4" y="9"/>
                  <a:pt x="4" y="9"/>
                </a:cubicBezTo>
                <a:cubicBezTo>
                  <a:pt x="4" y="6"/>
                  <a:pt x="6" y="4"/>
                  <a:pt x="9" y="4"/>
                </a:cubicBezTo>
                <a:cubicBezTo>
                  <a:pt x="131" y="4"/>
                  <a:pt x="131" y="4"/>
                  <a:pt x="131" y="4"/>
                </a:cubicBezTo>
                <a:cubicBezTo>
                  <a:pt x="134" y="4"/>
                  <a:pt x="136" y="6"/>
                  <a:pt x="136" y="9"/>
                </a:cubicBezTo>
                <a:lnTo>
                  <a:pt x="136" y="93"/>
                </a:lnTo>
                <a:close/>
                <a:moveTo>
                  <a:pt x="11" y="11"/>
                </a:moveTo>
                <a:cubicBezTo>
                  <a:pt x="129" y="11"/>
                  <a:pt x="129" y="11"/>
                  <a:pt x="129" y="11"/>
                </a:cubicBezTo>
                <a:cubicBezTo>
                  <a:pt x="129" y="32"/>
                  <a:pt x="129" y="32"/>
                  <a:pt x="129" y="32"/>
                </a:cubicBezTo>
                <a:cubicBezTo>
                  <a:pt x="11" y="32"/>
                  <a:pt x="11" y="32"/>
                  <a:pt x="11" y="32"/>
                </a:cubicBezTo>
                <a:lnTo>
                  <a:pt x="11" y="11"/>
                </a:lnTo>
                <a:close/>
                <a:moveTo>
                  <a:pt x="11" y="70"/>
                </a:moveTo>
                <a:cubicBezTo>
                  <a:pt x="129" y="70"/>
                  <a:pt x="129" y="70"/>
                  <a:pt x="129" y="70"/>
                </a:cubicBezTo>
                <a:cubicBezTo>
                  <a:pt x="129" y="91"/>
                  <a:pt x="129" y="91"/>
                  <a:pt x="129" y="91"/>
                </a:cubicBezTo>
                <a:cubicBezTo>
                  <a:pt x="11" y="91"/>
                  <a:pt x="11" y="91"/>
                  <a:pt x="11" y="91"/>
                </a:cubicBezTo>
                <a:lnTo>
                  <a:pt x="11" y="70"/>
                </a:lnTo>
                <a:close/>
                <a:moveTo>
                  <a:pt x="57" y="65"/>
                </a:moveTo>
                <a:cubicBezTo>
                  <a:pt x="51" y="65"/>
                  <a:pt x="51" y="65"/>
                  <a:pt x="51" y="65"/>
                </a:cubicBezTo>
                <a:cubicBezTo>
                  <a:pt x="57" y="37"/>
                  <a:pt x="57" y="37"/>
                  <a:pt x="57" y="37"/>
                </a:cubicBezTo>
                <a:cubicBezTo>
                  <a:pt x="62" y="37"/>
                  <a:pt x="62" y="37"/>
                  <a:pt x="62" y="37"/>
                </a:cubicBezTo>
                <a:lnTo>
                  <a:pt x="57" y="65"/>
                </a:lnTo>
                <a:close/>
                <a:moveTo>
                  <a:pt x="49" y="37"/>
                </a:moveTo>
                <a:cubicBezTo>
                  <a:pt x="55" y="37"/>
                  <a:pt x="55" y="37"/>
                  <a:pt x="55" y="37"/>
                </a:cubicBezTo>
                <a:cubicBezTo>
                  <a:pt x="39" y="65"/>
                  <a:pt x="39" y="65"/>
                  <a:pt x="39" y="65"/>
                </a:cubicBezTo>
                <a:cubicBezTo>
                  <a:pt x="33" y="65"/>
                  <a:pt x="33" y="65"/>
                  <a:pt x="33" y="65"/>
                </a:cubicBezTo>
                <a:cubicBezTo>
                  <a:pt x="28" y="37"/>
                  <a:pt x="28" y="37"/>
                  <a:pt x="28" y="37"/>
                </a:cubicBezTo>
                <a:cubicBezTo>
                  <a:pt x="34" y="37"/>
                  <a:pt x="34" y="37"/>
                  <a:pt x="34" y="37"/>
                </a:cubicBezTo>
                <a:cubicBezTo>
                  <a:pt x="38" y="58"/>
                  <a:pt x="38" y="58"/>
                  <a:pt x="38" y="58"/>
                </a:cubicBezTo>
                <a:lnTo>
                  <a:pt x="49" y="37"/>
                </a:lnTo>
                <a:close/>
                <a:moveTo>
                  <a:pt x="95" y="59"/>
                </a:moveTo>
                <a:cubicBezTo>
                  <a:pt x="106" y="59"/>
                  <a:pt x="106" y="59"/>
                  <a:pt x="106" y="59"/>
                </a:cubicBezTo>
                <a:cubicBezTo>
                  <a:pt x="106" y="65"/>
                  <a:pt x="106" y="65"/>
                  <a:pt x="106" y="65"/>
                </a:cubicBezTo>
                <a:cubicBezTo>
                  <a:pt x="112" y="65"/>
                  <a:pt x="112" y="65"/>
                  <a:pt x="112" y="65"/>
                </a:cubicBezTo>
                <a:cubicBezTo>
                  <a:pt x="107" y="37"/>
                  <a:pt x="107" y="37"/>
                  <a:pt x="107" y="37"/>
                </a:cubicBezTo>
                <a:cubicBezTo>
                  <a:pt x="101" y="37"/>
                  <a:pt x="101" y="37"/>
                  <a:pt x="101" y="37"/>
                </a:cubicBezTo>
                <a:cubicBezTo>
                  <a:pt x="86" y="65"/>
                  <a:pt x="86" y="65"/>
                  <a:pt x="86" y="65"/>
                </a:cubicBezTo>
                <a:cubicBezTo>
                  <a:pt x="91" y="65"/>
                  <a:pt x="91" y="65"/>
                  <a:pt x="91" y="65"/>
                </a:cubicBezTo>
                <a:lnTo>
                  <a:pt x="95" y="59"/>
                </a:lnTo>
                <a:close/>
                <a:moveTo>
                  <a:pt x="103" y="43"/>
                </a:moveTo>
                <a:cubicBezTo>
                  <a:pt x="105" y="54"/>
                  <a:pt x="105" y="54"/>
                  <a:pt x="105" y="54"/>
                </a:cubicBezTo>
                <a:cubicBezTo>
                  <a:pt x="97" y="54"/>
                  <a:pt x="97" y="54"/>
                  <a:pt x="97" y="54"/>
                </a:cubicBezTo>
                <a:lnTo>
                  <a:pt x="103" y="43"/>
                </a:lnTo>
                <a:close/>
                <a:moveTo>
                  <a:pt x="78" y="59"/>
                </a:moveTo>
                <a:cubicBezTo>
                  <a:pt x="78" y="59"/>
                  <a:pt x="79" y="58"/>
                  <a:pt x="79" y="57"/>
                </a:cubicBezTo>
                <a:cubicBezTo>
                  <a:pt x="79" y="56"/>
                  <a:pt x="79" y="56"/>
                  <a:pt x="78" y="55"/>
                </a:cubicBezTo>
                <a:cubicBezTo>
                  <a:pt x="77" y="55"/>
                  <a:pt x="76" y="54"/>
                  <a:pt x="74" y="53"/>
                </a:cubicBezTo>
                <a:cubicBezTo>
                  <a:pt x="72" y="52"/>
                  <a:pt x="70" y="51"/>
                  <a:pt x="69" y="51"/>
                </a:cubicBezTo>
                <a:cubicBezTo>
                  <a:pt x="68" y="50"/>
                  <a:pt x="68" y="49"/>
                  <a:pt x="67" y="48"/>
                </a:cubicBezTo>
                <a:cubicBezTo>
                  <a:pt x="66" y="47"/>
                  <a:pt x="66" y="46"/>
                  <a:pt x="66" y="45"/>
                </a:cubicBezTo>
                <a:cubicBezTo>
                  <a:pt x="66" y="43"/>
                  <a:pt x="67" y="41"/>
                  <a:pt x="69" y="39"/>
                </a:cubicBezTo>
                <a:cubicBezTo>
                  <a:pt x="70" y="38"/>
                  <a:pt x="73" y="37"/>
                  <a:pt x="76" y="37"/>
                </a:cubicBezTo>
                <a:cubicBezTo>
                  <a:pt x="79" y="37"/>
                  <a:pt x="82" y="38"/>
                  <a:pt x="83" y="39"/>
                </a:cubicBezTo>
                <a:cubicBezTo>
                  <a:pt x="85" y="41"/>
                  <a:pt x="86" y="43"/>
                  <a:pt x="86" y="45"/>
                </a:cubicBezTo>
                <a:cubicBezTo>
                  <a:pt x="81" y="45"/>
                  <a:pt x="81" y="45"/>
                  <a:pt x="81" y="45"/>
                </a:cubicBezTo>
                <a:cubicBezTo>
                  <a:pt x="81" y="44"/>
                  <a:pt x="80" y="43"/>
                  <a:pt x="79" y="42"/>
                </a:cubicBezTo>
                <a:cubicBezTo>
                  <a:pt x="79" y="42"/>
                  <a:pt x="77" y="41"/>
                  <a:pt x="76" y="41"/>
                </a:cubicBezTo>
                <a:cubicBezTo>
                  <a:pt x="74" y="41"/>
                  <a:pt x="73" y="42"/>
                  <a:pt x="73" y="42"/>
                </a:cubicBezTo>
                <a:cubicBezTo>
                  <a:pt x="72" y="43"/>
                  <a:pt x="72" y="43"/>
                  <a:pt x="72" y="44"/>
                </a:cubicBezTo>
                <a:cubicBezTo>
                  <a:pt x="72" y="45"/>
                  <a:pt x="72" y="46"/>
                  <a:pt x="72" y="46"/>
                </a:cubicBezTo>
                <a:cubicBezTo>
                  <a:pt x="73" y="47"/>
                  <a:pt x="74" y="47"/>
                  <a:pt x="77" y="48"/>
                </a:cubicBezTo>
                <a:cubicBezTo>
                  <a:pt x="80" y="50"/>
                  <a:pt x="82" y="51"/>
                  <a:pt x="83" y="52"/>
                </a:cubicBezTo>
                <a:cubicBezTo>
                  <a:pt x="84" y="53"/>
                  <a:pt x="84" y="54"/>
                  <a:pt x="84" y="56"/>
                </a:cubicBezTo>
                <a:cubicBezTo>
                  <a:pt x="84" y="59"/>
                  <a:pt x="84" y="61"/>
                  <a:pt x="82" y="63"/>
                </a:cubicBezTo>
                <a:cubicBezTo>
                  <a:pt x="80" y="64"/>
                  <a:pt x="77" y="65"/>
                  <a:pt x="74" y="65"/>
                </a:cubicBezTo>
                <a:cubicBezTo>
                  <a:pt x="71" y="65"/>
                  <a:pt x="69" y="65"/>
                  <a:pt x="67" y="64"/>
                </a:cubicBezTo>
                <a:cubicBezTo>
                  <a:pt x="66" y="63"/>
                  <a:pt x="64" y="62"/>
                  <a:pt x="64" y="61"/>
                </a:cubicBezTo>
                <a:cubicBezTo>
                  <a:pt x="63" y="59"/>
                  <a:pt x="63" y="58"/>
                  <a:pt x="63" y="56"/>
                </a:cubicBezTo>
                <a:cubicBezTo>
                  <a:pt x="68" y="56"/>
                  <a:pt x="68" y="56"/>
                  <a:pt x="68" y="56"/>
                </a:cubicBezTo>
                <a:cubicBezTo>
                  <a:pt x="68" y="57"/>
                  <a:pt x="69" y="58"/>
                  <a:pt x="69" y="59"/>
                </a:cubicBezTo>
                <a:cubicBezTo>
                  <a:pt x="70" y="60"/>
                  <a:pt x="71" y="60"/>
                  <a:pt x="74" y="60"/>
                </a:cubicBezTo>
                <a:cubicBezTo>
                  <a:pt x="75" y="60"/>
                  <a:pt x="77" y="60"/>
                  <a:pt x="78" y="59"/>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4" name="TextBox 22"/>
          <p:cNvSpPr txBox="1"/>
          <p:nvPr/>
        </p:nvSpPr>
        <p:spPr>
          <a:xfrm>
            <a:off x="191770" y="1832610"/>
            <a:ext cx="2552065" cy="2011045"/>
          </a:xfrm>
          <a:prstGeom prst="rect">
            <a:avLst/>
          </a:prstGeom>
          <a:noFill/>
        </p:spPr>
        <p:txBody>
          <a:bodyPr wrap="square" rtlCol="0">
            <a:spAutoFit/>
          </a:bodyPr>
          <a:lstStyle/>
          <a:p>
            <a:pPr algn="l">
              <a:lnSpc>
                <a:spcPct val="130000"/>
              </a:lnSpc>
            </a:pPr>
            <a:r>
              <a:rPr lang="zh-CN" altLang="en-US" sz="1600" dirty="0">
                <a:solidFill>
                  <a:prstClr val="black">
                    <a:lumMod val="65000"/>
                    <a:lumOff val="35000"/>
                  </a:prstClr>
                </a:solidFill>
                <a:cs typeface="+mn-lt"/>
                <a:sym typeface="+mn-lt"/>
              </a:rPr>
              <a:t>这个系统基本能实现一些基本的宿舍信息的管理功能</a:t>
            </a:r>
            <a:r>
              <a:rPr lang="en-US" altLang="zh-CN" sz="1600" dirty="0">
                <a:solidFill>
                  <a:prstClr val="black">
                    <a:lumMod val="65000"/>
                    <a:lumOff val="35000"/>
                  </a:prstClr>
                </a:solidFill>
                <a:cs typeface="+mn-lt"/>
                <a:sym typeface="+mn-lt"/>
              </a:rPr>
              <a:t>,</a:t>
            </a:r>
            <a:r>
              <a:rPr lang="zh-CN" altLang="en-US" sz="1600" dirty="0">
                <a:solidFill>
                  <a:prstClr val="black">
                    <a:lumMod val="65000"/>
                    <a:lumOff val="35000"/>
                  </a:prstClr>
                </a:solidFill>
                <a:ea typeface="宋体" panose="02010600030101010101" pitchFamily="2" charset="-122"/>
                <a:cs typeface="+mn-lt"/>
                <a:sym typeface="+mn-lt"/>
              </a:rPr>
              <a:t>比如录入内务情况</a:t>
            </a:r>
            <a:r>
              <a:rPr lang="en-US" altLang="zh-CN" sz="1600" dirty="0">
                <a:solidFill>
                  <a:prstClr val="black">
                    <a:lumMod val="65000"/>
                    <a:lumOff val="35000"/>
                  </a:prstClr>
                </a:solidFill>
                <a:ea typeface="宋体" panose="02010600030101010101" pitchFamily="2" charset="-122"/>
                <a:cs typeface="+mn-lt"/>
                <a:sym typeface="+mn-lt"/>
              </a:rPr>
              <a:t>,</a:t>
            </a:r>
            <a:r>
              <a:rPr lang="zh-CN" altLang="en-US" sz="1600" dirty="0">
                <a:solidFill>
                  <a:prstClr val="black">
                    <a:lumMod val="65000"/>
                    <a:lumOff val="35000"/>
                  </a:prstClr>
                </a:solidFill>
                <a:ea typeface="宋体" panose="02010600030101010101" pitchFamily="2" charset="-122"/>
                <a:cs typeface="+mn-lt"/>
                <a:sym typeface="+mn-lt"/>
              </a:rPr>
              <a:t>修改学生及宿舍信息</a:t>
            </a:r>
            <a:r>
              <a:rPr lang="en-US" altLang="zh-CN" sz="1600" dirty="0">
                <a:solidFill>
                  <a:prstClr val="black">
                    <a:lumMod val="65000"/>
                    <a:lumOff val="35000"/>
                  </a:prstClr>
                </a:solidFill>
                <a:ea typeface="宋体" panose="02010600030101010101" pitchFamily="2" charset="-122"/>
                <a:cs typeface="+mn-lt"/>
                <a:sym typeface="+mn-lt"/>
              </a:rPr>
              <a:t>,</a:t>
            </a:r>
            <a:r>
              <a:rPr lang="zh-CN" altLang="en-US" sz="1600" dirty="0">
                <a:solidFill>
                  <a:prstClr val="black">
                    <a:lumMod val="65000"/>
                    <a:lumOff val="35000"/>
                  </a:prstClr>
                </a:solidFill>
                <a:ea typeface="宋体" panose="02010600030101010101" pitchFamily="2" charset="-122"/>
                <a:cs typeface="+mn-lt"/>
                <a:sym typeface="+mn-lt"/>
              </a:rPr>
              <a:t>值班人员登录</a:t>
            </a:r>
            <a:r>
              <a:rPr lang="en-US" altLang="zh-CN" sz="1600" dirty="0">
                <a:solidFill>
                  <a:prstClr val="black">
                    <a:lumMod val="65000"/>
                    <a:lumOff val="35000"/>
                  </a:prstClr>
                </a:solidFill>
                <a:ea typeface="宋体" panose="02010600030101010101" pitchFamily="2" charset="-122"/>
                <a:cs typeface="+mn-lt"/>
                <a:sym typeface="+mn-lt"/>
              </a:rPr>
              <a:t>,</a:t>
            </a:r>
            <a:r>
              <a:rPr lang="zh-CN" altLang="en-US" sz="1600" dirty="0">
                <a:solidFill>
                  <a:prstClr val="black">
                    <a:lumMod val="65000"/>
                    <a:lumOff val="35000"/>
                  </a:prstClr>
                </a:solidFill>
                <a:ea typeface="宋体" panose="02010600030101010101" pitchFamily="2" charset="-122"/>
                <a:cs typeface="+mn-lt"/>
                <a:sym typeface="+mn-lt"/>
              </a:rPr>
              <a:t>关于学生宿舍的各种数据的查询和统计等</a:t>
            </a:r>
            <a:r>
              <a:rPr lang="zh-CN" altLang="en-US" sz="1600" dirty="0">
                <a:solidFill>
                  <a:prstClr val="black">
                    <a:lumMod val="65000"/>
                    <a:lumOff val="35000"/>
                  </a:prstClr>
                </a:solidFill>
                <a:cs typeface="+mn-lt"/>
                <a:sym typeface="+mn-lt"/>
              </a:rPr>
              <a:t>。</a:t>
            </a:r>
            <a:endParaRPr lang="zh-CN" altLang="en-US" sz="1600" dirty="0">
              <a:solidFill>
                <a:prstClr val="black">
                  <a:lumMod val="65000"/>
                  <a:lumOff val="35000"/>
                </a:prstClr>
              </a:solidFill>
              <a:cs typeface="+mn-lt"/>
              <a:sym typeface="+mn-lt"/>
            </a:endParaRPr>
          </a:p>
        </p:txBody>
      </p:sp>
      <p:sp>
        <p:nvSpPr>
          <p:cNvPr id="26" name="TextBox 24"/>
          <p:cNvSpPr txBox="1"/>
          <p:nvPr/>
        </p:nvSpPr>
        <p:spPr>
          <a:xfrm>
            <a:off x="8256270" y="4693920"/>
            <a:ext cx="3396615" cy="1691005"/>
          </a:xfrm>
          <a:prstGeom prst="rect">
            <a:avLst/>
          </a:prstGeom>
          <a:noFill/>
        </p:spPr>
        <p:txBody>
          <a:bodyPr wrap="square" rtlCol="0">
            <a:spAutoFit/>
          </a:bodyPr>
          <a:lstStyle/>
          <a:p>
            <a:pPr>
              <a:lnSpc>
                <a:spcPct val="130000"/>
              </a:lnSpc>
            </a:pPr>
            <a:r>
              <a:rPr lang="zh-CN" altLang="en-US" sz="1600" dirty="0">
                <a:solidFill>
                  <a:prstClr val="black">
                    <a:lumMod val="65000"/>
                    <a:lumOff val="35000"/>
                  </a:prstClr>
                </a:solidFill>
                <a:cs typeface="+mn-ea"/>
                <a:sym typeface="+mn-lt"/>
              </a:rPr>
              <a:t>以计算机技术为基础</a:t>
            </a:r>
            <a:r>
              <a:rPr lang="en-US" altLang="zh-CN" sz="1600" dirty="0">
                <a:solidFill>
                  <a:prstClr val="black">
                    <a:lumMod val="65000"/>
                    <a:lumOff val="35000"/>
                  </a:prstClr>
                </a:solidFill>
                <a:cs typeface="+mn-ea"/>
                <a:sym typeface="+mn-lt"/>
              </a:rPr>
              <a:t>,</a:t>
            </a:r>
            <a:r>
              <a:rPr lang="zh-CN" altLang="en-US" sz="1600" dirty="0">
                <a:solidFill>
                  <a:prstClr val="black">
                    <a:lumMod val="65000"/>
                    <a:lumOff val="35000"/>
                  </a:prstClr>
                </a:solidFill>
                <a:ea typeface="宋体" panose="02010600030101010101" pitchFamily="2" charset="-122"/>
                <a:cs typeface="+mn-ea"/>
                <a:sym typeface="+mn-lt"/>
              </a:rPr>
              <a:t>用更加高速、快速、智能化的软件来管理学生宿舍，让学校的运行效率更高，服务质量给更高，从而</a:t>
            </a:r>
            <a:r>
              <a:rPr lang="zh-CN" altLang="en-US" sz="1600" dirty="0">
                <a:solidFill>
                  <a:prstClr val="black">
                    <a:lumMod val="65000"/>
                    <a:lumOff val="35000"/>
                  </a:prstClr>
                </a:solidFill>
                <a:ea typeface="宋体" panose="02010600030101010101" pitchFamily="2" charset="-122"/>
                <a:cs typeface="+mn-ea"/>
                <a:sym typeface="+mn-lt"/>
              </a:rPr>
              <a:t>使学生更加满意，获得</a:t>
            </a:r>
            <a:r>
              <a:rPr lang="zh-CN" altLang="en-US" sz="1600" dirty="0">
                <a:solidFill>
                  <a:prstClr val="black">
                    <a:lumMod val="65000"/>
                    <a:lumOff val="35000"/>
                  </a:prstClr>
                </a:solidFill>
                <a:ea typeface="宋体" panose="02010600030101010101" pitchFamily="2" charset="-122"/>
                <a:cs typeface="+mn-ea"/>
                <a:sym typeface="+mn-lt"/>
              </a:rPr>
              <a:t>更多的方便和安全保障。</a:t>
            </a:r>
            <a:endParaRPr lang="zh-CN" altLang="en-US" sz="1600" dirty="0">
              <a:solidFill>
                <a:prstClr val="black">
                  <a:lumMod val="65000"/>
                  <a:lumOff val="35000"/>
                </a:prstClr>
              </a:solidFill>
              <a:ea typeface="宋体" panose="02010600030101010101" pitchFamily="2" charset="-122"/>
              <a:cs typeface="+mn-ea"/>
              <a:sym typeface="+mn-lt"/>
            </a:endParaRPr>
          </a:p>
        </p:txBody>
      </p:sp>
      <p:sp>
        <p:nvSpPr>
          <p:cNvPr id="28" name="TextBox 26"/>
          <p:cNvSpPr txBox="1"/>
          <p:nvPr/>
        </p:nvSpPr>
        <p:spPr>
          <a:xfrm>
            <a:off x="1286510" y="4693920"/>
            <a:ext cx="2548890" cy="1050925"/>
          </a:xfrm>
          <a:prstGeom prst="rect">
            <a:avLst/>
          </a:prstGeom>
          <a:noFill/>
        </p:spPr>
        <p:txBody>
          <a:bodyPr wrap="square" rtlCol="0">
            <a:spAutoFit/>
          </a:bodyPr>
          <a:lstStyle/>
          <a:p>
            <a:pPr algn="l">
              <a:lnSpc>
                <a:spcPct val="130000"/>
              </a:lnSpc>
            </a:pPr>
            <a:r>
              <a:rPr lang="zh-CN" altLang="en-US" sz="1600" dirty="0">
                <a:solidFill>
                  <a:prstClr val="black">
                    <a:lumMod val="65000"/>
                    <a:lumOff val="35000"/>
                  </a:prstClr>
                </a:solidFill>
                <a:cs typeface="+mn-ea"/>
                <a:sym typeface="+mn-lt"/>
              </a:rPr>
              <a:t>此软件能实现学生宿舍管理的</a:t>
            </a:r>
            <a:r>
              <a:rPr lang="zh-CN" altLang="en-US" sz="1600" dirty="0">
                <a:solidFill>
                  <a:prstClr val="black">
                    <a:lumMod val="65000"/>
                    <a:lumOff val="35000"/>
                  </a:prstClr>
                </a:solidFill>
                <a:cs typeface="+mn-ea"/>
                <a:sym typeface="+mn-lt"/>
              </a:rPr>
              <a:t>基本功能，具有简单、方便、直观、快速</a:t>
            </a:r>
            <a:r>
              <a:rPr lang="zh-CN" altLang="en-US" sz="1600" dirty="0">
                <a:solidFill>
                  <a:prstClr val="black">
                    <a:lumMod val="65000"/>
                    <a:lumOff val="35000"/>
                  </a:prstClr>
                </a:solidFill>
                <a:cs typeface="+mn-ea"/>
                <a:sym typeface="+mn-lt"/>
              </a:rPr>
              <a:t>等特点。</a:t>
            </a:r>
            <a:endParaRPr lang="zh-CN" altLang="en-US" sz="1600" dirty="0">
              <a:solidFill>
                <a:prstClr val="black">
                  <a:lumMod val="65000"/>
                  <a:lumOff val="35000"/>
                </a:prstClr>
              </a:solidFill>
              <a:cs typeface="+mn-ea"/>
              <a:sym typeface="+mn-lt"/>
            </a:endParaRPr>
          </a:p>
        </p:txBody>
      </p:sp>
      <p:sp>
        <p:nvSpPr>
          <p:cNvPr id="30" name="TextBox 28"/>
          <p:cNvSpPr txBox="1"/>
          <p:nvPr/>
        </p:nvSpPr>
        <p:spPr>
          <a:xfrm>
            <a:off x="9399096" y="1928923"/>
            <a:ext cx="1975852" cy="1370965"/>
          </a:xfrm>
          <a:prstGeom prst="rect">
            <a:avLst/>
          </a:prstGeom>
          <a:noFill/>
        </p:spPr>
        <p:txBody>
          <a:bodyPr wrap="square" rtlCol="0">
            <a:spAutoFit/>
          </a:bodyPr>
          <a:lstStyle/>
          <a:p>
            <a:pPr algn="l">
              <a:lnSpc>
                <a:spcPct val="130000"/>
              </a:lnSpc>
            </a:pPr>
            <a:r>
              <a:rPr lang="zh-CN" altLang="en-US" sz="1600" dirty="0">
                <a:solidFill>
                  <a:prstClr val="black">
                    <a:lumMod val="65000"/>
                    <a:lumOff val="35000"/>
                  </a:prstClr>
                </a:solidFill>
                <a:cs typeface="+mn-ea"/>
                <a:sym typeface="+mn-lt"/>
              </a:rPr>
              <a:t>这个基于</a:t>
            </a:r>
            <a:r>
              <a:rPr lang="en-US" altLang="zh-CN" sz="1600" dirty="0">
                <a:solidFill>
                  <a:prstClr val="black">
                    <a:lumMod val="65000"/>
                    <a:lumOff val="35000"/>
                  </a:prstClr>
                </a:solidFill>
                <a:cs typeface="+mn-ea"/>
                <a:sym typeface="+mn-lt"/>
              </a:rPr>
              <a:t>Android</a:t>
            </a:r>
            <a:r>
              <a:rPr lang="zh-CN" altLang="en-US" sz="1600" dirty="0">
                <a:solidFill>
                  <a:prstClr val="black">
                    <a:lumMod val="65000"/>
                    <a:lumOff val="35000"/>
                  </a:prstClr>
                </a:solidFill>
                <a:ea typeface="宋体" panose="02010600030101010101" pitchFamily="2" charset="-122"/>
                <a:cs typeface="+mn-ea"/>
                <a:sym typeface="+mn-lt"/>
              </a:rPr>
              <a:t>开发的手机宿舍管理系统用到了多种技术</a:t>
            </a:r>
            <a:endParaRPr lang="zh-CN" altLang="en-US" sz="1600" dirty="0">
              <a:solidFill>
                <a:prstClr val="black">
                  <a:lumMod val="65000"/>
                  <a:lumOff val="35000"/>
                </a:prstClr>
              </a:solidFill>
              <a:ea typeface="宋体" panose="02010600030101010101" pitchFamily="2" charset="-122"/>
              <a:cs typeface="+mn-ea"/>
              <a:sym typeface="+mn-lt"/>
            </a:endParaRPr>
          </a:p>
        </p:txBody>
      </p:sp>
      <p:sp>
        <p:nvSpPr>
          <p:cNvPr id="32" name="文本框 31"/>
          <p:cNvSpPr txBox="1"/>
          <p:nvPr/>
        </p:nvSpPr>
        <p:spPr>
          <a:xfrm>
            <a:off x="1839628" y="280097"/>
            <a:ext cx="1198880" cy="706755"/>
          </a:xfrm>
          <a:prstGeom prst="rect">
            <a:avLst/>
          </a:prstGeom>
          <a:noFill/>
        </p:spPr>
        <p:txBody>
          <a:bodyPr wrap="none" rtlCol="0">
            <a:spAutoFit/>
          </a:bodyPr>
          <a:lstStyle/>
          <a:p>
            <a:pPr algn="ctr"/>
            <a:r>
              <a:rPr lang="zh-CN" altLang="en-US" sz="4000" dirty="0">
                <a:solidFill>
                  <a:schemeClr val="accent2"/>
                </a:solidFill>
                <a:cs typeface="+mn-ea"/>
                <a:sym typeface="+mn-lt"/>
              </a:rPr>
              <a:t>结论</a:t>
            </a:r>
            <a:endParaRPr lang="zh-CN" altLang="en-US" sz="4000" dirty="0">
              <a:solidFill>
                <a:schemeClr val="accent2"/>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strVal val="#ppt_w*0.70"/>
                                          </p:val>
                                        </p:tav>
                                        <p:tav tm="100000">
                                          <p:val>
                                            <p:strVal val="#ppt_w"/>
                                          </p:val>
                                        </p:tav>
                                      </p:tavLst>
                                    </p:anim>
                                    <p:anim calcmode="lin" valueType="num">
                                      <p:cBhvr>
                                        <p:cTn id="21" dur="500" fill="hold"/>
                                        <p:tgtEl>
                                          <p:spTgt spid="21"/>
                                        </p:tgtEl>
                                        <p:attrNameLst>
                                          <p:attrName>ppt_h</p:attrName>
                                        </p:attrNameLst>
                                      </p:cBhvr>
                                      <p:tavLst>
                                        <p:tav tm="0">
                                          <p:val>
                                            <p:strVal val="#ppt_h"/>
                                          </p:val>
                                        </p:tav>
                                        <p:tav tm="100000">
                                          <p:val>
                                            <p:strVal val="#ppt_h"/>
                                          </p:val>
                                        </p:tav>
                                      </p:tavLst>
                                    </p:anim>
                                    <p:animEffect transition="in" filter="fade">
                                      <p:cBhvr>
                                        <p:cTn id="22" dur="500"/>
                                        <p:tgtEl>
                                          <p:spTgt spid="21"/>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strVal val="#ppt_w*0.70"/>
                                          </p:val>
                                        </p:tav>
                                        <p:tav tm="100000">
                                          <p:val>
                                            <p:strVal val="#ppt_w"/>
                                          </p:val>
                                        </p:tav>
                                      </p:tavLst>
                                    </p:anim>
                                    <p:anim calcmode="lin" valueType="num">
                                      <p:cBhvr>
                                        <p:cTn id="26" dur="500" fill="hold"/>
                                        <p:tgtEl>
                                          <p:spTgt spid="22"/>
                                        </p:tgtEl>
                                        <p:attrNameLst>
                                          <p:attrName>ppt_h</p:attrName>
                                        </p:attrNameLst>
                                      </p:cBhvr>
                                      <p:tavLst>
                                        <p:tav tm="0">
                                          <p:val>
                                            <p:strVal val="#ppt_h"/>
                                          </p:val>
                                        </p:tav>
                                        <p:tav tm="100000">
                                          <p:val>
                                            <p:strVal val="#ppt_h"/>
                                          </p:val>
                                        </p:tav>
                                      </p:tavLst>
                                    </p:anim>
                                    <p:animEffect transition="in" filter="fade">
                                      <p:cBhvr>
                                        <p:cTn id="27" dur="500"/>
                                        <p:tgtEl>
                                          <p:spTgt spid="22"/>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strVal val="#ppt_w*0.70"/>
                                          </p:val>
                                        </p:tav>
                                        <p:tav tm="100000">
                                          <p:val>
                                            <p:strVal val="#ppt_w"/>
                                          </p:val>
                                        </p:tav>
                                      </p:tavLst>
                                    </p:anim>
                                    <p:anim calcmode="lin" valueType="num">
                                      <p:cBhvr>
                                        <p:cTn id="31" dur="500" fill="hold"/>
                                        <p:tgtEl>
                                          <p:spTgt spid="19"/>
                                        </p:tgtEl>
                                        <p:attrNameLst>
                                          <p:attrName>ppt_h</p:attrName>
                                        </p:attrNameLst>
                                      </p:cBhvr>
                                      <p:tavLst>
                                        <p:tav tm="0">
                                          <p:val>
                                            <p:strVal val="#ppt_h"/>
                                          </p:val>
                                        </p:tav>
                                        <p:tav tm="100000">
                                          <p:val>
                                            <p:strVal val="#ppt_h"/>
                                          </p:val>
                                        </p:tav>
                                      </p:tavLst>
                                    </p:anim>
                                    <p:animEffect transition="in" filter="fade">
                                      <p:cBhvr>
                                        <p:cTn id="32" dur="500"/>
                                        <p:tgtEl>
                                          <p:spTgt spid="19"/>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strVal val="#ppt_w*0.70"/>
                                          </p:val>
                                        </p:tav>
                                        <p:tav tm="100000">
                                          <p:val>
                                            <p:strVal val="#ppt_w"/>
                                          </p:val>
                                        </p:tav>
                                      </p:tavLst>
                                    </p:anim>
                                    <p:anim calcmode="lin" valueType="num">
                                      <p:cBhvr>
                                        <p:cTn id="36" dur="500" fill="hold"/>
                                        <p:tgtEl>
                                          <p:spTgt spid="20"/>
                                        </p:tgtEl>
                                        <p:attrNameLst>
                                          <p:attrName>ppt_h</p:attrName>
                                        </p:attrNameLst>
                                      </p:cBhvr>
                                      <p:tavLst>
                                        <p:tav tm="0">
                                          <p:val>
                                            <p:strVal val="#ppt_h"/>
                                          </p:val>
                                        </p:tav>
                                        <p:tav tm="100000">
                                          <p:val>
                                            <p:strVal val="#ppt_h"/>
                                          </p:val>
                                        </p:tav>
                                      </p:tavLst>
                                    </p:anim>
                                    <p:animEffect transition="in" filter="fade">
                                      <p:cBhvr>
                                        <p:cTn id="37" dur="500"/>
                                        <p:tgtEl>
                                          <p:spTgt spid="20"/>
                                        </p:tgtEl>
                                      </p:cBhvr>
                                    </p:animEffec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right)">
                                      <p:cBhvr>
                                        <p:cTn id="41" dur="500"/>
                                        <p:tgtEl>
                                          <p:spTgt spid="11"/>
                                        </p:tgtEl>
                                      </p:cBhvr>
                                    </p:animEffect>
                                  </p:childTnLst>
                                </p:cTn>
                              </p:par>
                            </p:childTnLst>
                          </p:cTn>
                        </p:par>
                        <p:par>
                          <p:cTn id="42" fill="hold">
                            <p:stCondLst>
                              <p:cond delay="1500"/>
                            </p:stCondLst>
                            <p:childTnLst>
                              <p:par>
                                <p:cTn id="43" presetID="55"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strVal val="#ppt_w*0.70"/>
                                          </p:val>
                                        </p:tav>
                                        <p:tav tm="100000">
                                          <p:val>
                                            <p:strVal val="#ppt_w"/>
                                          </p:val>
                                        </p:tav>
                                      </p:tavLst>
                                    </p:anim>
                                    <p:anim calcmode="lin" valueType="num">
                                      <p:cBhvr>
                                        <p:cTn id="46" dur="500" fill="hold"/>
                                        <p:tgtEl>
                                          <p:spTgt spid="12"/>
                                        </p:tgtEl>
                                        <p:attrNameLst>
                                          <p:attrName>ppt_h</p:attrName>
                                        </p:attrNameLst>
                                      </p:cBhvr>
                                      <p:tavLst>
                                        <p:tav tm="0">
                                          <p:val>
                                            <p:strVal val="#ppt_h"/>
                                          </p:val>
                                        </p:tav>
                                        <p:tav tm="100000">
                                          <p:val>
                                            <p:strVal val="#ppt_h"/>
                                          </p:val>
                                        </p:tav>
                                      </p:tavLst>
                                    </p:anim>
                                    <p:animEffect transition="in" filter="fade">
                                      <p:cBhvr>
                                        <p:cTn id="47" dur="500"/>
                                        <p:tgtEl>
                                          <p:spTgt spid="12"/>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right)">
                                      <p:cBhvr>
                                        <p:cTn id="50" dur="500"/>
                                        <p:tgtEl>
                                          <p:spTgt spid="2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2500"/>
                            </p:stCondLst>
                            <p:childTnLst>
                              <p:par>
                                <p:cTn id="56" presetID="55"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strVal val="#ppt_w*0.70"/>
                                          </p:val>
                                        </p:tav>
                                        <p:tav tm="100000">
                                          <p:val>
                                            <p:strVal val="#ppt_w"/>
                                          </p:val>
                                        </p:tav>
                                      </p:tavLst>
                                    </p:anim>
                                    <p:anim calcmode="lin" valueType="num">
                                      <p:cBhvr>
                                        <p:cTn id="59" dur="500" fill="hold"/>
                                        <p:tgtEl>
                                          <p:spTgt spid="18"/>
                                        </p:tgtEl>
                                        <p:attrNameLst>
                                          <p:attrName>ppt_h</p:attrName>
                                        </p:attrNameLst>
                                      </p:cBhvr>
                                      <p:tavLst>
                                        <p:tav tm="0">
                                          <p:val>
                                            <p:strVal val="#ppt_h"/>
                                          </p:val>
                                        </p:tav>
                                        <p:tav tm="100000">
                                          <p:val>
                                            <p:strVal val="#ppt_h"/>
                                          </p:val>
                                        </p:tav>
                                      </p:tavLst>
                                    </p:anim>
                                    <p:animEffect transition="in" filter="fade">
                                      <p:cBhvr>
                                        <p:cTn id="60" dur="500"/>
                                        <p:tgtEl>
                                          <p:spTgt spid="1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par>
                          <p:cTn id="64" fill="hold">
                            <p:stCondLst>
                              <p:cond delay="3000"/>
                            </p:stCondLst>
                            <p:childTnLst>
                              <p:par>
                                <p:cTn id="65" presetID="22" presetClass="entr" presetSubtype="2"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right)">
                                      <p:cBhvr>
                                        <p:cTn id="67" dur="500"/>
                                        <p:tgtEl>
                                          <p:spTgt spid="15"/>
                                        </p:tgtEl>
                                      </p:cBhvr>
                                    </p:animEffect>
                                  </p:childTnLst>
                                </p:cTn>
                              </p:par>
                            </p:childTnLst>
                          </p:cTn>
                        </p:par>
                        <p:par>
                          <p:cTn id="68" fill="hold">
                            <p:stCondLst>
                              <p:cond delay="3500"/>
                            </p:stCondLst>
                            <p:childTnLst>
                              <p:par>
                                <p:cTn id="69" presetID="55" presetClass="entr" presetSubtype="0"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strVal val="#ppt_w*0.70"/>
                                          </p:val>
                                        </p:tav>
                                        <p:tav tm="100000">
                                          <p:val>
                                            <p:strVal val="#ppt_w"/>
                                          </p:val>
                                        </p:tav>
                                      </p:tavLst>
                                    </p:anim>
                                    <p:anim calcmode="lin" valueType="num">
                                      <p:cBhvr>
                                        <p:cTn id="72" dur="500" fill="hold"/>
                                        <p:tgtEl>
                                          <p:spTgt spid="16"/>
                                        </p:tgtEl>
                                        <p:attrNameLst>
                                          <p:attrName>ppt_h</p:attrName>
                                        </p:attrNameLst>
                                      </p:cBhvr>
                                      <p:tavLst>
                                        <p:tav tm="0">
                                          <p:val>
                                            <p:strVal val="#ppt_h"/>
                                          </p:val>
                                        </p:tav>
                                        <p:tav tm="100000">
                                          <p:val>
                                            <p:strVal val="#ppt_h"/>
                                          </p:val>
                                        </p:tav>
                                      </p:tavLst>
                                    </p:anim>
                                    <p:animEffect transition="in" filter="fade">
                                      <p:cBhvr>
                                        <p:cTn id="73" dur="500"/>
                                        <p:tgtEl>
                                          <p:spTgt spid="16"/>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right)">
                                      <p:cBhvr>
                                        <p:cTn id="76" dur="500"/>
                                        <p:tgtEl>
                                          <p:spTgt spid="28"/>
                                        </p:tgtEl>
                                      </p:cBhvr>
                                    </p:animEffect>
                                  </p:childTnLst>
                                </p:cTn>
                              </p:par>
                            </p:childTnLst>
                          </p:cTn>
                        </p:par>
                        <p:par>
                          <p:cTn id="77" fill="hold">
                            <p:stCondLst>
                              <p:cond delay="4000"/>
                            </p:stCondLst>
                            <p:childTnLst>
                              <p:par>
                                <p:cTn id="78" presetID="22" presetClass="entr" presetSubtype="8"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par>
                          <p:cTn id="81" fill="hold">
                            <p:stCondLst>
                              <p:cond delay="4500"/>
                            </p:stCondLst>
                            <p:childTnLst>
                              <p:par>
                                <p:cTn id="82" presetID="55" presetClass="entr" presetSubtype="0"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strVal val="#ppt_w*0.70"/>
                                          </p:val>
                                        </p:tav>
                                        <p:tav tm="100000">
                                          <p:val>
                                            <p:strVal val="#ppt_w"/>
                                          </p:val>
                                        </p:tav>
                                      </p:tavLst>
                                    </p:anim>
                                    <p:anim calcmode="lin" valueType="num">
                                      <p:cBhvr>
                                        <p:cTn id="85" dur="500" fill="hold"/>
                                        <p:tgtEl>
                                          <p:spTgt spid="14"/>
                                        </p:tgtEl>
                                        <p:attrNameLst>
                                          <p:attrName>ppt_h</p:attrName>
                                        </p:attrNameLst>
                                      </p:cBhvr>
                                      <p:tavLst>
                                        <p:tav tm="0">
                                          <p:val>
                                            <p:strVal val="#ppt_h"/>
                                          </p:val>
                                        </p:tav>
                                        <p:tav tm="100000">
                                          <p:val>
                                            <p:strVal val="#ppt_h"/>
                                          </p:val>
                                        </p:tav>
                                      </p:tavLst>
                                    </p:anim>
                                    <p:animEffect transition="in" filter="fade">
                                      <p:cBhvr>
                                        <p:cTn id="86" dur="500"/>
                                        <p:tgtEl>
                                          <p:spTgt spid="1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26" grpId="0"/>
      <p:bldP spid="28"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p:nvPr/>
        </p:nvGrpSpPr>
        <p:grpSpPr>
          <a:xfrm>
            <a:off x="4202117" y="2002198"/>
            <a:ext cx="3641392" cy="3520353"/>
            <a:chOff x="3386666" y="719666"/>
            <a:chExt cx="5418667" cy="5418667"/>
          </a:xfrm>
          <a:solidFill>
            <a:srgbClr val="843A4D"/>
          </a:solidFill>
        </p:grpSpPr>
        <p:sp>
          <p:nvSpPr>
            <p:cNvPr id="14" name="Diamond 4"/>
            <p:cNvSpPr/>
            <p:nvPr/>
          </p:nvSpPr>
          <p:spPr>
            <a:xfrm>
              <a:off x="3386666" y="719666"/>
              <a:ext cx="5418667" cy="5418667"/>
            </a:xfrm>
            <a:prstGeom prst="diamond">
              <a:avLst/>
            </a:prstGeom>
            <a:noFill/>
            <a:ln>
              <a:solidFill>
                <a:schemeClr val="accent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5"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0" vert="horz" wrap="square" lIns="301282" tIns="301282" rIns="301282" bIns="30128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altLang="zh-CN" sz="3600" kern="1200" dirty="0">
                  <a:cs typeface="+mn-ea"/>
                  <a:sym typeface="+mn-lt"/>
                </a:rPr>
                <a:t>01</a:t>
              </a:r>
              <a:endParaRPr lang="en-GB" sz="3600" kern="1200" dirty="0">
                <a:cs typeface="+mn-ea"/>
                <a:sym typeface="+mn-lt"/>
              </a:endParaRPr>
            </a:p>
          </p:txBody>
        </p:sp>
        <p:sp>
          <p:nvSpPr>
            <p:cNvPr id="16"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altLang="zh-CN" sz="3600" kern="1200" dirty="0">
                  <a:cs typeface="+mn-ea"/>
                  <a:sym typeface="+mn-lt"/>
                </a:rPr>
                <a:t>02</a:t>
              </a:r>
              <a:endParaRPr lang="en-GB" sz="3600" kern="1200" dirty="0">
                <a:cs typeface="+mn-ea"/>
                <a:sym typeface="+mn-lt"/>
              </a:endParaRPr>
            </a:p>
          </p:txBody>
        </p:sp>
        <p:sp>
          <p:nvSpPr>
            <p:cNvPr id="17"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altLang="zh-CN" sz="3600" kern="1200" dirty="0">
                  <a:cs typeface="+mn-ea"/>
                  <a:sym typeface="+mn-lt"/>
                </a:rPr>
                <a:t>03</a:t>
              </a:r>
              <a:endParaRPr lang="en-GB" sz="3600" kern="1200" dirty="0">
                <a:cs typeface="+mn-ea"/>
                <a:sym typeface="+mn-lt"/>
              </a:endParaRPr>
            </a:p>
          </p:txBody>
        </p:sp>
        <p:sp>
          <p:nvSpPr>
            <p:cNvPr id="18"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0" vert="horz" wrap="square" lIns="301282" tIns="301282" rIns="301282" bIns="301282" numCol="1" spcCol="1270" anchor="ctr" anchorCtr="0">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2311400">
                <a:lnSpc>
                  <a:spcPct val="90000"/>
                </a:lnSpc>
                <a:spcBef>
                  <a:spcPct val="0"/>
                </a:spcBef>
                <a:spcAft>
                  <a:spcPct val="35000"/>
                </a:spcAft>
              </a:pPr>
              <a:r>
                <a:rPr lang="en-US" altLang="zh-CN" sz="3600" kern="1200" dirty="0">
                  <a:cs typeface="+mn-ea"/>
                  <a:sym typeface="+mn-lt"/>
                </a:rPr>
                <a:t>04</a:t>
              </a:r>
              <a:endParaRPr lang="en-GB" sz="3600" kern="1200" dirty="0">
                <a:cs typeface="+mn-ea"/>
                <a:sym typeface="+mn-lt"/>
              </a:endParaRPr>
            </a:p>
          </p:txBody>
        </p:sp>
      </p:grpSp>
      <p:sp>
        <p:nvSpPr>
          <p:cNvPr id="19" name="矩形 18"/>
          <p:cNvSpPr/>
          <p:nvPr/>
        </p:nvSpPr>
        <p:spPr>
          <a:xfrm>
            <a:off x="1023703" y="2239925"/>
            <a:ext cx="2771443" cy="164020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4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lt"/>
              </a:rPr>
              <a:t>“文明宿舍”淘汰了纸质版的宿舍卫生检查，利用大数据实现每间宿舍的卫生统计。</a:t>
            </a:r>
            <a:endParaRPr lang="zh-CN" altLang="en-US"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0" name="矩形 19"/>
          <p:cNvSpPr/>
          <p:nvPr/>
        </p:nvSpPr>
        <p:spPr>
          <a:xfrm>
            <a:off x="1023702" y="4402228"/>
            <a:ext cx="2771443" cy="92202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latin typeface="宋体" panose="02010600030101010101" pitchFamily="2" charset="-122"/>
                <a:ea typeface="宋体" panose="02010600030101010101" pitchFamily="2" charset="-122"/>
                <a:cs typeface="+mn-ea"/>
                <a:sym typeface="+mn-lt"/>
              </a:rPr>
              <a:t>宿舍成员可以了解本宿舍的不足，及时进行整改。</a:t>
            </a:r>
            <a:endParaRPr lang="zh-CN" altLang="en-US" dirty="0">
              <a:latin typeface="宋体" panose="02010600030101010101" pitchFamily="2" charset="-122"/>
              <a:ea typeface="宋体" panose="02010600030101010101" pitchFamily="2" charset="-122"/>
              <a:cs typeface="+mn-ea"/>
              <a:sym typeface="+mn-lt"/>
            </a:endParaRPr>
          </a:p>
        </p:txBody>
      </p:sp>
      <p:sp>
        <p:nvSpPr>
          <p:cNvPr id="21" name="矩形 20"/>
          <p:cNvSpPr/>
          <p:nvPr/>
        </p:nvSpPr>
        <p:spPr>
          <a:xfrm>
            <a:off x="8497882" y="2246570"/>
            <a:ext cx="2771443" cy="1753235"/>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dirty="0">
                <a:latin typeface="宋体" panose="02010600030101010101" pitchFamily="2" charset="-122"/>
                <a:ea typeface="宋体" panose="02010600030101010101" pitchFamily="2" charset="-122"/>
                <a:cs typeface="宋体" panose="02010600030101010101" pitchFamily="2" charset="-122"/>
                <a:sym typeface="+mn-lt"/>
              </a:rPr>
              <a:t>利用AI技术和人工复查，对每间宿舍进行卫生打分，可以大大提高宿舍的管理效率。</a:t>
            </a:r>
            <a:endParaRPr lang="zh-CN" altLang="en-US" dirty="0">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22" name="矩形 21"/>
          <p:cNvSpPr/>
          <p:nvPr/>
        </p:nvSpPr>
        <p:spPr>
          <a:xfrm>
            <a:off x="8497570" y="4402455"/>
            <a:ext cx="2270760" cy="783590"/>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250000"/>
              </a:lnSpc>
            </a:pPr>
            <a:r>
              <a:rPr lang="zh-CN" altLang="en-US" dirty="0">
                <a:latin typeface="宋体" panose="02010600030101010101" pitchFamily="2" charset="-122"/>
                <a:ea typeface="宋体" panose="02010600030101010101" pitchFamily="2" charset="-122"/>
                <a:cs typeface="+mn-ea"/>
                <a:sym typeface="+mn-lt"/>
              </a:rPr>
              <a:t>节省了人力物力资源</a:t>
            </a:r>
            <a:endParaRPr lang="zh-CN" altLang="en-US" dirty="0">
              <a:latin typeface="宋体" panose="02010600030101010101" pitchFamily="2" charset="-122"/>
              <a:ea typeface="宋体" panose="02010600030101010101" pitchFamily="2" charset="-122"/>
              <a:cs typeface="+mn-ea"/>
              <a:sym typeface="+mn-lt"/>
            </a:endParaRPr>
          </a:p>
        </p:txBody>
      </p:sp>
      <p:sp>
        <p:nvSpPr>
          <p:cNvPr id="13" name="文本框 12"/>
          <p:cNvSpPr txBox="1"/>
          <p:nvPr/>
        </p:nvSpPr>
        <p:spPr>
          <a:xfrm>
            <a:off x="1862488" y="347407"/>
            <a:ext cx="1706880" cy="706755"/>
          </a:xfrm>
          <a:prstGeom prst="rect">
            <a:avLst/>
          </a:prstGeom>
          <a:noFill/>
        </p:spPr>
        <p:txBody>
          <a:bodyPr wrap="none" rtlCol="0">
            <a:spAutoFit/>
          </a:bodyPr>
          <a:lstStyle/>
          <a:p>
            <a:pPr algn="ctr"/>
            <a:r>
              <a:rPr lang="zh-CN" altLang="en-US" sz="4000" dirty="0">
                <a:solidFill>
                  <a:schemeClr val="accent2"/>
                </a:solidFill>
                <a:cs typeface="+mn-ea"/>
                <a:sym typeface="+mn-lt"/>
              </a:rPr>
              <a:t>创新点</a:t>
            </a:r>
            <a:endParaRPr lang="zh-CN" altLang="en-US" sz="4000" dirty="0">
              <a:solidFill>
                <a:schemeClr val="accent2"/>
              </a:solidFill>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ppt_w</p:attrName>
                                        </p:attrNameLst>
                                      </p:cBhvr>
                                      <p:tavLst>
                                        <p:tav tm="0">
                                          <p:val>
                                            <p:fltVal val="0"/>
                                          </p:val>
                                        </p:tav>
                                        <p:tav tm="100000">
                                          <p:val>
                                            <p:strVal val="#ppt_w"/>
                                          </p:val>
                                        </p:tav>
                                      </p:tavLst>
                                    </p:anim>
                                    <p:anim calcmode="lin" valueType="num">
                                      <p:cBhvr>
                                        <p:cTn id="32" dur="1000" fill="hold"/>
                                        <p:tgtEl>
                                          <p:spTgt spid="22"/>
                                        </p:tgtEl>
                                        <p:attrNameLst>
                                          <p:attrName>ppt_h</p:attrName>
                                        </p:attrNameLst>
                                      </p:cBhvr>
                                      <p:tavLst>
                                        <p:tav tm="0">
                                          <p:val>
                                            <p:fltVal val="0"/>
                                          </p:val>
                                        </p:tav>
                                        <p:tav tm="100000">
                                          <p:val>
                                            <p:strVal val="#ppt_h"/>
                                          </p:val>
                                        </p:tav>
                                      </p:tavLst>
                                    </p:anim>
                                    <p:anim calcmode="lin" valueType="num">
                                      <p:cBhvr>
                                        <p:cTn id="33" dur="1000" fill="hold"/>
                                        <p:tgtEl>
                                          <p:spTgt spid="22"/>
                                        </p:tgtEl>
                                        <p:attrNameLst>
                                          <p:attrName>style.rotation</p:attrName>
                                        </p:attrNameLst>
                                      </p:cBhvr>
                                      <p:tavLst>
                                        <p:tav tm="0">
                                          <p:val>
                                            <p:fltVal val="90"/>
                                          </p:val>
                                        </p:tav>
                                        <p:tav tm="100000">
                                          <p:val>
                                            <p:fltVal val="0"/>
                                          </p:val>
                                        </p:tav>
                                      </p:tavLst>
                                    </p:anim>
                                    <p:animEffect transition="in" filter="fade">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6542354" y="1828923"/>
            <a:ext cx="650653" cy="650653"/>
          </a:xfrm>
          <a:prstGeom prst="ellipse">
            <a:avLst/>
          </a:prstGeom>
          <a:solidFill>
            <a:schemeClr val="accent2"/>
          </a:solidFill>
          <a:ln w="25400">
            <a:solidFill>
              <a:schemeClr val="accent2"/>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42" name="椭圆 41"/>
          <p:cNvSpPr/>
          <p:nvPr/>
        </p:nvSpPr>
        <p:spPr>
          <a:xfrm>
            <a:off x="6550738" y="3372989"/>
            <a:ext cx="650653" cy="650653"/>
          </a:xfrm>
          <a:prstGeom prst="ellipse">
            <a:avLst/>
          </a:prstGeom>
          <a:solidFill>
            <a:schemeClr val="accent1"/>
          </a:solidFill>
          <a:ln w="25400">
            <a:solidFill>
              <a:schemeClr val="accent1"/>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43" name="椭圆 42"/>
          <p:cNvSpPr/>
          <p:nvPr/>
        </p:nvSpPr>
        <p:spPr>
          <a:xfrm>
            <a:off x="6542353" y="4927626"/>
            <a:ext cx="650653" cy="650653"/>
          </a:xfrm>
          <a:prstGeom prst="ellipse">
            <a:avLst/>
          </a:prstGeom>
          <a:solidFill>
            <a:schemeClr val="accent3"/>
          </a:solidFill>
          <a:ln w="25400">
            <a:solidFill>
              <a:schemeClr val="accent3"/>
            </a:solid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44" name="Freeform 1656"/>
          <p:cNvSpPr>
            <a:spLocks noEditPoints="1"/>
          </p:cNvSpPr>
          <p:nvPr/>
        </p:nvSpPr>
        <p:spPr bwMode="auto">
          <a:xfrm>
            <a:off x="6655904" y="1943801"/>
            <a:ext cx="423553" cy="420897"/>
          </a:xfrm>
          <a:custGeom>
            <a:avLst/>
            <a:gdLst>
              <a:gd name="T0" fmla="*/ 0 w 135"/>
              <a:gd name="T1" fmla="*/ 67 h 134"/>
              <a:gd name="T2" fmla="*/ 135 w 135"/>
              <a:gd name="T3" fmla="*/ 67 h 134"/>
              <a:gd name="T4" fmla="*/ 57 w 135"/>
              <a:gd name="T5" fmla="*/ 10 h 134"/>
              <a:gd name="T6" fmla="*/ 26 w 135"/>
              <a:gd name="T7" fmla="*/ 26 h 134"/>
              <a:gd name="T8" fmla="*/ 22 w 135"/>
              <a:gd name="T9" fmla="*/ 30 h 134"/>
              <a:gd name="T10" fmla="*/ 32 w 135"/>
              <a:gd name="T11" fmla="*/ 64 h 134"/>
              <a:gd name="T12" fmla="*/ 22 w 135"/>
              <a:gd name="T13" fmla="*/ 30 h 134"/>
              <a:gd name="T14" fmla="*/ 32 w 135"/>
              <a:gd name="T15" fmla="*/ 70 h 134"/>
              <a:gd name="T16" fmla="*/ 22 w 135"/>
              <a:gd name="T17" fmla="*/ 103 h 134"/>
              <a:gd name="T18" fmla="*/ 26 w 135"/>
              <a:gd name="T19" fmla="*/ 108 h 134"/>
              <a:gd name="T20" fmla="*/ 57 w 135"/>
              <a:gd name="T21" fmla="*/ 124 h 134"/>
              <a:gd name="T22" fmla="*/ 65 w 135"/>
              <a:gd name="T23" fmla="*/ 122 h 134"/>
              <a:gd name="T24" fmla="*/ 65 w 135"/>
              <a:gd name="T25" fmla="*/ 93 h 134"/>
              <a:gd name="T26" fmla="*/ 65 w 135"/>
              <a:gd name="T27" fmla="*/ 87 h 134"/>
              <a:gd name="T28" fmla="*/ 39 w 135"/>
              <a:gd name="T29" fmla="*/ 70 h 134"/>
              <a:gd name="T30" fmla="*/ 65 w 135"/>
              <a:gd name="T31" fmla="*/ 87 h 134"/>
              <a:gd name="T32" fmla="*/ 39 w 135"/>
              <a:gd name="T33" fmla="*/ 64 h 134"/>
              <a:gd name="T34" fmla="*/ 65 w 135"/>
              <a:gd name="T35" fmla="*/ 47 h 134"/>
              <a:gd name="T36" fmla="*/ 65 w 135"/>
              <a:gd name="T37" fmla="*/ 41 h 134"/>
              <a:gd name="T38" fmla="*/ 65 w 135"/>
              <a:gd name="T39" fmla="*/ 12 h 134"/>
              <a:gd name="T40" fmla="*/ 126 w 135"/>
              <a:gd name="T41" fmla="*/ 64 h 134"/>
              <a:gd name="T42" fmla="*/ 99 w 135"/>
              <a:gd name="T43" fmla="*/ 40 h 134"/>
              <a:gd name="T44" fmla="*/ 126 w 135"/>
              <a:gd name="T45" fmla="*/ 64 h 134"/>
              <a:gd name="T46" fmla="*/ 96 w 135"/>
              <a:gd name="T47" fmla="*/ 34 h 134"/>
              <a:gd name="T48" fmla="*/ 109 w 135"/>
              <a:gd name="T49" fmla="*/ 26 h 134"/>
              <a:gd name="T50" fmla="*/ 90 w 135"/>
              <a:gd name="T51" fmla="*/ 37 h 134"/>
              <a:gd name="T52" fmla="*/ 71 w 135"/>
              <a:gd name="T53" fmla="*/ 12 h 134"/>
              <a:gd name="T54" fmla="*/ 93 w 135"/>
              <a:gd name="T55" fmla="*/ 43 h 134"/>
              <a:gd name="T56" fmla="*/ 71 w 135"/>
              <a:gd name="T57" fmla="*/ 64 h 134"/>
              <a:gd name="T58" fmla="*/ 71 w 135"/>
              <a:gd name="T59" fmla="*/ 70 h 134"/>
              <a:gd name="T60" fmla="*/ 93 w 135"/>
              <a:gd name="T61" fmla="*/ 91 h 134"/>
              <a:gd name="T62" fmla="*/ 71 w 135"/>
              <a:gd name="T63" fmla="*/ 70 h 134"/>
              <a:gd name="T64" fmla="*/ 71 w 135"/>
              <a:gd name="T65" fmla="*/ 93 h 134"/>
              <a:gd name="T66" fmla="*/ 71 w 135"/>
              <a:gd name="T67" fmla="*/ 122 h 134"/>
              <a:gd name="T68" fmla="*/ 96 w 135"/>
              <a:gd name="T69" fmla="*/ 99 h 134"/>
              <a:gd name="T70" fmla="*/ 78 w 135"/>
              <a:gd name="T71" fmla="*/ 124 h 134"/>
              <a:gd name="T72" fmla="*/ 99 w 135"/>
              <a:gd name="T73" fmla="*/ 93 h 134"/>
              <a:gd name="T74" fmla="*/ 126 w 135"/>
              <a:gd name="T75" fmla="*/ 7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5" h="134">
                <a:moveTo>
                  <a:pt x="68" y="0"/>
                </a:moveTo>
                <a:cubicBezTo>
                  <a:pt x="31" y="0"/>
                  <a:pt x="0" y="30"/>
                  <a:pt x="0" y="67"/>
                </a:cubicBezTo>
                <a:cubicBezTo>
                  <a:pt x="0" y="104"/>
                  <a:pt x="31" y="134"/>
                  <a:pt x="68" y="134"/>
                </a:cubicBezTo>
                <a:cubicBezTo>
                  <a:pt x="105" y="134"/>
                  <a:pt x="135" y="104"/>
                  <a:pt x="135" y="67"/>
                </a:cubicBezTo>
                <a:cubicBezTo>
                  <a:pt x="135" y="30"/>
                  <a:pt x="105" y="0"/>
                  <a:pt x="68" y="0"/>
                </a:cubicBezTo>
                <a:close/>
                <a:moveTo>
                  <a:pt x="57" y="10"/>
                </a:moveTo>
                <a:cubicBezTo>
                  <a:pt x="52" y="15"/>
                  <a:pt x="44" y="23"/>
                  <a:pt x="39" y="34"/>
                </a:cubicBezTo>
                <a:cubicBezTo>
                  <a:pt x="33" y="31"/>
                  <a:pt x="29" y="28"/>
                  <a:pt x="26" y="26"/>
                </a:cubicBezTo>
                <a:cubicBezTo>
                  <a:pt x="35" y="17"/>
                  <a:pt x="46" y="12"/>
                  <a:pt x="57" y="10"/>
                </a:cubicBezTo>
                <a:close/>
                <a:moveTo>
                  <a:pt x="22" y="30"/>
                </a:moveTo>
                <a:cubicBezTo>
                  <a:pt x="25" y="33"/>
                  <a:pt x="30" y="37"/>
                  <a:pt x="37" y="40"/>
                </a:cubicBezTo>
                <a:cubicBezTo>
                  <a:pt x="34" y="48"/>
                  <a:pt x="33" y="56"/>
                  <a:pt x="32" y="64"/>
                </a:cubicBezTo>
                <a:cubicBezTo>
                  <a:pt x="31" y="64"/>
                  <a:pt x="11" y="64"/>
                  <a:pt x="10" y="64"/>
                </a:cubicBezTo>
                <a:cubicBezTo>
                  <a:pt x="10" y="52"/>
                  <a:pt x="15" y="40"/>
                  <a:pt x="22" y="30"/>
                </a:cubicBezTo>
                <a:close/>
                <a:moveTo>
                  <a:pt x="10" y="70"/>
                </a:moveTo>
                <a:cubicBezTo>
                  <a:pt x="11" y="70"/>
                  <a:pt x="31" y="70"/>
                  <a:pt x="32" y="70"/>
                </a:cubicBezTo>
                <a:cubicBezTo>
                  <a:pt x="33" y="78"/>
                  <a:pt x="34" y="86"/>
                  <a:pt x="37" y="93"/>
                </a:cubicBezTo>
                <a:cubicBezTo>
                  <a:pt x="30" y="97"/>
                  <a:pt x="25" y="101"/>
                  <a:pt x="22" y="103"/>
                </a:cubicBezTo>
                <a:cubicBezTo>
                  <a:pt x="15" y="94"/>
                  <a:pt x="10" y="82"/>
                  <a:pt x="10" y="70"/>
                </a:cubicBezTo>
                <a:close/>
                <a:moveTo>
                  <a:pt x="26" y="108"/>
                </a:moveTo>
                <a:cubicBezTo>
                  <a:pt x="29" y="106"/>
                  <a:pt x="33" y="102"/>
                  <a:pt x="39" y="99"/>
                </a:cubicBezTo>
                <a:cubicBezTo>
                  <a:pt x="44" y="111"/>
                  <a:pt x="52" y="119"/>
                  <a:pt x="57" y="124"/>
                </a:cubicBezTo>
                <a:cubicBezTo>
                  <a:pt x="46" y="122"/>
                  <a:pt x="35" y="116"/>
                  <a:pt x="26" y="108"/>
                </a:cubicBezTo>
                <a:close/>
                <a:moveTo>
                  <a:pt x="65" y="122"/>
                </a:moveTo>
                <a:cubicBezTo>
                  <a:pt x="59" y="118"/>
                  <a:pt x="51" y="109"/>
                  <a:pt x="45" y="97"/>
                </a:cubicBezTo>
                <a:cubicBezTo>
                  <a:pt x="51" y="95"/>
                  <a:pt x="58" y="93"/>
                  <a:pt x="65" y="93"/>
                </a:cubicBezTo>
                <a:cubicBezTo>
                  <a:pt x="65" y="94"/>
                  <a:pt x="65" y="119"/>
                  <a:pt x="65" y="122"/>
                </a:cubicBezTo>
                <a:close/>
                <a:moveTo>
                  <a:pt x="65" y="87"/>
                </a:moveTo>
                <a:cubicBezTo>
                  <a:pt x="57" y="87"/>
                  <a:pt x="50" y="88"/>
                  <a:pt x="43" y="91"/>
                </a:cubicBezTo>
                <a:cubicBezTo>
                  <a:pt x="40" y="84"/>
                  <a:pt x="39" y="77"/>
                  <a:pt x="39" y="70"/>
                </a:cubicBezTo>
                <a:cubicBezTo>
                  <a:pt x="40" y="70"/>
                  <a:pt x="63" y="70"/>
                  <a:pt x="65" y="70"/>
                </a:cubicBezTo>
                <a:cubicBezTo>
                  <a:pt x="65" y="71"/>
                  <a:pt x="65" y="86"/>
                  <a:pt x="65" y="87"/>
                </a:cubicBezTo>
                <a:close/>
                <a:moveTo>
                  <a:pt x="65" y="64"/>
                </a:moveTo>
                <a:cubicBezTo>
                  <a:pt x="63" y="64"/>
                  <a:pt x="40" y="64"/>
                  <a:pt x="39" y="64"/>
                </a:cubicBezTo>
                <a:cubicBezTo>
                  <a:pt x="39" y="56"/>
                  <a:pt x="40" y="49"/>
                  <a:pt x="43" y="43"/>
                </a:cubicBezTo>
                <a:cubicBezTo>
                  <a:pt x="50" y="45"/>
                  <a:pt x="57" y="47"/>
                  <a:pt x="65" y="47"/>
                </a:cubicBezTo>
                <a:cubicBezTo>
                  <a:pt x="65" y="48"/>
                  <a:pt x="65" y="62"/>
                  <a:pt x="65" y="64"/>
                </a:cubicBezTo>
                <a:close/>
                <a:moveTo>
                  <a:pt x="65" y="41"/>
                </a:moveTo>
                <a:cubicBezTo>
                  <a:pt x="58" y="40"/>
                  <a:pt x="51" y="39"/>
                  <a:pt x="45" y="37"/>
                </a:cubicBezTo>
                <a:cubicBezTo>
                  <a:pt x="51" y="24"/>
                  <a:pt x="59" y="16"/>
                  <a:pt x="65" y="12"/>
                </a:cubicBezTo>
                <a:cubicBezTo>
                  <a:pt x="65" y="14"/>
                  <a:pt x="65" y="39"/>
                  <a:pt x="65" y="41"/>
                </a:cubicBezTo>
                <a:close/>
                <a:moveTo>
                  <a:pt x="126" y="64"/>
                </a:moveTo>
                <a:cubicBezTo>
                  <a:pt x="125" y="64"/>
                  <a:pt x="104" y="64"/>
                  <a:pt x="103" y="64"/>
                </a:cubicBezTo>
                <a:cubicBezTo>
                  <a:pt x="103" y="56"/>
                  <a:pt x="101" y="48"/>
                  <a:pt x="99" y="40"/>
                </a:cubicBezTo>
                <a:cubicBezTo>
                  <a:pt x="106" y="37"/>
                  <a:pt x="111" y="33"/>
                  <a:pt x="113" y="30"/>
                </a:cubicBezTo>
                <a:cubicBezTo>
                  <a:pt x="121" y="40"/>
                  <a:pt x="125" y="52"/>
                  <a:pt x="126" y="64"/>
                </a:cubicBezTo>
                <a:close/>
                <a:moveTo>
                  <a:pt x="109" y="26"/>
                </a:moveTo>
                <a:cubicBezTo>
                  <a:pt x="107" y="28"/>
                  <a:pt x="103" y="31"/>
                  <a:pt x="96" y="34"/>
                </a:cubicBezTo>
                <a:cubicBezTo>
                  <a:pt x="91" y="23"/>
                  <a:pt x="84" y="15"/>
                  <a:pt x="78" y="10"/>
                </a:cubicBezTo>
                <a:cubicBezTo>
                  <a:pt x="90" y="12"/>
                  <a:pt x="101" y="17"/>
                  <a:pt x="109" y="26"/>
                </a:cubicBezTo>
                <a:close/>
                <a:moveTo>
                  <a:pt x="71" y="12"/>
                </a:moveTo>
                <a:cubicBezTo>
                  <a:pt x="76" y="16"/>
                  <a:pt x="85" y="24"/>
                  <a:pt x="90" y="37"/>
                </a:cubicBezTo>
                <a:cubicBezTo>
                  <a:pt x="84" y="39"/>
                  <a:pt x="78" y="40"/>
                  <a:pt x="71" y="41"/>
                </a:cubicBezTo>
                <a:cubicBezTo>
                  <a:pt x="71" y="39"/>
                  <a:pt x="71" y="14"/>
                  <a:pt x="71" y="12"/>
                </a:cubicBezTo>
                <a:close/>
                <a:moveTo>
                  <a:pt x="71" y="47"/>
                </a:moveTo>
                <a:cubicBezTo>
                  <a:pt x="79" y="47"/>
                  <a:pt x="86" y="45"/>
                  <a:pt x="93" y="43"/>
                </a:cubicBezTo>
                <a:cubicBezTo>
                  <a:pt x="95" y="49"/>
                  <a:pt x="97" y="56"/>
                  <a:pt x="97" y="64"/>
                </a:cubicBezTo>
                <a:cubicBezTo>
                  <a:pt x="95" y="64"/>
                  <a:pt x="72" y="64"/>
                  <a:pt x="71" y="64"/>
                </a:cubicBezTo>
                <a:cubicBezTo>
                  <a:pt x="71" y="62"/>
                  <a:pt x="71" y="48"/>
                  <a:pt x="71" y="47"/>
                </a:cubicBezTo>
                <a:close/>
                <a:moveTo>
                  <a:pt x="71" y="70"/>
                </a:moveTo>
                <a:cubicBezTo>
                  <a:pt x="72" y="70"/>
                  <a:pt x="95" y="70"/>
                  <a:pt x="97" y="70"/>
                </a:cubicBezTo>
                <a:cubicBezTo>
                  <a:pt x="97" y="77"/>
                  <a:pt x="95" y="84"/>
                  <a:pt x="93" y="91"/>
                </a:cubicBezTo>
                <a:cubicBezTo>
                  <a:pt x="86" y="88"/>
                  <a:pt x="79" y="87"/>
                  <a:pt x="71" y="87"/>
                </a:cubicBezTo>
                <a:cubicBezTo>
                  <a:pt x="71" y="86"/>
                  <a:pt x="71" y="71"/>
                  <a:pt x="71" y="70"/>
                </a:cubicBezTo>
                <a:close/>
                <a:moveTo>
                  <a:pt x="71" y="122"/>
                </a:moveTo>
                <a:cubicBezTo>
                  <a:pt x="71" y="119"/>
                  <a:pt x="71" y="94"/>
                  <a:pt x="71" y="93"/>
                </a:cubicBezTo>
                <a:cubicBezTo>
                  <a:pt x="78" y="93"/>
                  <a:pt x="84" y="95"/>
                  <a:pt x="90" y="97"/>
                </a:cubicBezTo>
                <a:cubicBezTo>
                  <a:pt x="85" y="109"/>
                  <a:pt x="76" y="118"/>
                  <a:pt x="71" y="122"/>
                </a:cubicBezTo>
                <a:close/>
                <a:moveTo>
                  <a:pt x="78" y="124"/>
                </a:moveTo>
                <a:cubicBezTo>
                  <a:pt x="84" y="119"/>
                  <a:pt x="91" y="111"/>
                  <a:pt x="96" y="99"/>
                </a:cubicBezTo>
                <a:cubicBezTo>
                  <a:pt x="103" y="102"/>
                  <a:pt x="107" y="106"/>
                  <a:pt x="109" y="108"/>
                </a:cubicBezTo>
                <a:cubicBezTo>
                  <a:pt x="101" y="116"/>
                  <a:pt x="90" y="122"/>
                  <a:pt x="78" y="124"/>
                </a:cubicBezTo>
                <a:close/>
                <a:moveTo>
                  <a:pt x="113" y="103"/>
                </a:moveTo>
                <a:cubicBezTo>
                  <a:pt x="111" y="101"/>
                  <a:pt x="106" y="97"/>
                  <a:pt x="99" y="93"/>
                </a:cubicBezTo>
                <a:cubicBezTo>
                  <a:pt x="101" y="86"/>
                  <a:pt x="103" y="78"/>
                  <a:pt x="103" y="70"/>
                </a:cubicBezTo>
                <a:cubicBezTo>
                  <a:pt x="104" y="70"/>
                  <a:pt x="125" y="70"/>
                  <a:pt x="126" y="70"/>
                </a:cubicBezTo>
                <a:cubicBezTo>
                  <a:pt x="125" y="82"/>
                  <a:pt x="121" y="94"/>
                  <a:pt x="113" y="103"/>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45" name="组合 44"/>
          <p:cNvGrpSpPr/>
          <p:nvPr/>
        </p:nvGrpSpPr>
        <p:grpSpPr>
          <a:xfrm>
            <a:off x="6668430" y="3490681"/>
            <a:ext cx="415269" cy="415269"/>
            <a:chOff x="11030066" y="2731563"/>
            <a:chExt cx="473075" cy="473075"/>
          </a:xfrm>
          <a:solidFill>
            <a:schemeClr val="bg1"/>
          </a:solidFill>
        </p:grpSpPr>
        <p:sp>
          <p:nvSpPr>
            <p:cNvPr id="46" name="Freeform 2083"/>
            <p:cNvSpPr>
              <a:spLocks noEditPoints="1"/>
            </p:cNvSpPr>
            <p:nvPr/>
          </p:nvSpPr>
          <p:spPr bwMode="auto">
            <a:xfrm>
              <a:off x="11030066" y="2731563"/>
              <a:ext cx="473075" cy="473075"/>
            </a:xfrm>
            <a:custGeom>
              <a:avLst/>
              <a:gdLst>
                <a:gd name="T0" fmla="*/ 63 w 126"/>
                <a:gd name="T1" fmla="*/ 0 h 126"/>
                <a:gd name="T2" fmla="*/ 0 w 126"/>
                <a:gd name="T3" fmla="*/ 63 h 126"/>
                <a:gd name="T4" fmla="*/ 63 w 126"/>
                <a:gd name="T5" fmla="*/ 126 h 126"/>
                <a:gd name="T6" fmla="*/ 126 w 126"/>
                <a:gd name="T7" fmla="*/ 63 h 126"/>
                <a:gd name="T8" fmla="*/ 63 w 126"/>
                <a:gd name="T9" fmla="*/ 0 h 126"/>
                <a:gd name="T10" fmla="*/ 63 w 126"/>
                <a:gd name="T11" fmla="*/ 118 h 126"/>
                <a:gd name="T12" fmla="*/ 9 w 126"/>
                <a:gd name="T13" fmla="*/ 63 h 126"/>
                <a:gd name="T14" fmla="*/ 63 w 126"/>
                <a:gd name="T15" fmla="*/ 9 h 126"/>
                <a:gd name="T16" fmla="*/ 118 w 126"/>
                <a:gd name="T17" fmla="*/ 63 h 126"/>
                <a:gd name="T18" fmla="*/ 63 w 126"/>
                <a:gd name="T19" fmla="*/ 1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63" y="0"/>
                  </a:moveTo>
                  <a:cubicBezTo>
                    <a:pt x="29" y="0"/>
                    <a:pt x="0" y="29"/>
                    <a:pt x="0" y="63"/>
                  </a:cubicBezTo>
                  <a:cubicBezTo>
                    <a:pt x="0" y="98"/>
                    <a:pt x="29" y="126"/>
                    <a:pt x="63" y="126"/>
                  </a:cubicBezTo>
                  <a:cubicBezTo>
                    <a:pt x="98" y="126"/>
                    <a:pt x="126" y="98"/>
                    <a:pt x="126" y="63"/>
                  </a:cubicBezTo>
                  <a:cubicBezTo>
                    <a:pt x="126" y="29"/>
                    <a:pt x="98" y="0"/>
                    <a:pt x="63" y="0"/>
                  </a:cubicBezTo>
                  <a:close/>
                  <a:moveTo>
                    <a:pt x="63" y="118"/>
                  </a:moveTo>
                  <a:cubicBezTo>
                    <a:pt x="33" y="118"/>
                    <a:pt x="9" y="93"/>
                    <a:pt x="9" y="63"/>
                  </a:cubicBezTo>
                  <a:cubicBezTo>
                    <a:pt x="9" y="33"/>
                    <a:pt x="33" y="9"/>
                    <a:pt x="63" y="9"/>
                  </a:cubicBezTo>
                  <a:cubicBezTo>
                    <a:pt x="93" y="9"/>
                    <a:pt x="118" y="33"/>
                    <a:pt x="118" y="63"/>
                  </a:cubicBezTo>
                  <a:cubicBezTo>
                    <a:pt x="118" y="93"/>
                    <a:pt x="93" y="118"/>
                    <a:pt x="63"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2084"/>
            <p:cNvSpPr/>
            <p:nvPr/>
          </p:nvSpPr>
          <p:spPr bwMode="auto">
            <a:xfrm>
              <a:off x="11225329" y="2795063"/>
              <a:ext cx="85725" cy="107950"/>
            </a:xfrm>
            <a:custGeom>
              <a:avLst/>
              <a:gdLst>
                <a:gd name="T0" fmla="*/ 14 w 54"/>
                <a:gd name="T1" fmla="*/ 26 h 68"/>
                <a:gd name="T2" fmla="*/ 43 w 54"/>
                <a:gd name="T3" fmla="*/ 68 h 68"/>
                <a:gd name="T4" fmla="*/ 54 w 54"/>
                <a:gd name="T5" fmla="*/ 68 h 68"/>
                <a:gd name="T6" fmla="*/ 54 w 54"/>
                <a:gd name="T7" fmla="*/ 0 h 68"/>
                <a:gd name="T8" fmla="*/ 40 w 54"/>
                <a:gd name="T9" fmla="*/ 0 h 68"/>
                <a:gd name="T10" fmla="*/ 40 w 54"/>
                <a:gd name="T11" fmla="*/ 42 h 68"/>
                <a:gd name="T12" fmla="*/ 12 w 54"/>
                <a:gd name="T13" fmla="*/ 0 h 68"/>
                <a:gd name="T14" fmla="*/ 0 w 54"/>
                <a:gd name="T15" fmla="*/ 0 h 68"/>
                <a:gd name="T16" fmla="*/ 0 w 54"/>
                <a:gd name="T17" fmla="*/ 68 h 68"/>
                <a:gd name="T18" fmla="*/ 14 w 54"/>
                <a:gd name="T19" fmla="*/ 68 h 68"/>
                <a:gd name="T20" fmla="*/ 14 w 54"/>
                <a:gd name="T21"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8">
                  <a:moveTo>
                    <a:pt x="14" y="26"/>
                  </a:moveTo>
                  <a:lnTo>
                    <a:pt x="43" y="68"/>
                  </a:lnTo>
                  <a:lnTo>
                    <a:pt x="54" y="68"/>
                  </a:lnTo>
                  <a:lnTo>
                    <a:pt x="54" y="0"/>
                  </a:lnTo>
                  <a:lnTo>
                    <a:pt x="40" y="0"/>
                  </a:lnTo>
                  <a:lnTo>
                    <a:pt x="40" y="42"/>
                  </a:lnTo>
                  <a:lnTo>
                    <a:pt x="12" y="0"/>
                  </a:lnTo>
                  <a:lnTo>
                    <a:pt x="0" y="0"/>
                  </a:lnTo>
                  <a:lnTo>
                    <a:pt x="0" y="68"/>
                  </a:lnTo>
                  <a:lnTo>
                    <a:pt x="14" y="68"/>
                  </a:lnTo>
                  <a:lnTo>
                    <a:pt x="1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2085"/>
            <p:cNvSpPr/>
            <p:nvPr/>
          </p:nvSpPr>
          <p:spPr bwMode="auto">
            <a:xfrm>
              <a:off x="11228504" y="3031600"/>
              <a:ext cx="79375" cy="112713"/>
            </a:xfrm>
            <a:custGeom>
              <a:avLst/>
              <a:gdLst>
                <a:gd name="T0" fmla="*/ 19 w 21"/>
                <a:gd name="T1" fmla="*/ 15 h 30"/>
                <a:gd name="T2" fmla="*/ 13 w 21"/>
                <a:gd name="T3" fmla="*/ 13 h 30"/>
                <a:gd name="T4" fmla="*/ 10 w 21"/>
                <a:gd name="T5" fmla="*/ 12 h 30"/>
                <a:gd name="T6" fmla="*/ 7 w 21"/>
                <a:gd name="T7" fmla="*/ 11 h 30"/>
                <a:gd name="T8" fmla="*/ 6 w 21"/>
                <a:gd name="T9" fmla="*/ 10 h 30"/>
                <a:gd name="T10" fmla="*/ 6 w 21"/>
                <a:gd name="T11" fmla="*/ 9 h 30"/>
                <a:gd name="T12" fmla="*/ 7 w 21"/>
                <a:gd name="T13" fmla="*/ 6 h 30"/>
                <a:gd name="T14" fmla="*/ 11 w 21"/>
                <a:gd name="T15" fmla="*/ 5 h 30"/>
                <a:gd name="T16" fmla="*/ 14 w 21"/>
                <a:gd name="T17" fmla="*/ 6 h 30"/>
                <a:gd name="T18" fmla="*/ 17 w 21"/>
                <a:gd name="T19" fmla="*/ 7 h 30"/>
                <a:gd name="T20" fmla="*/ 20 w 21"/>
                <a:gd name="T21" fmla="*/ 4 h 30"/>
                <a:gd name="T22" fmla="*/ 16 w 21"/>
                <a:gd name="T23" fmla="*/ 1 h 30"/>
                <a:gd name="T24" fmla="*/ 11 w 21"/>
                <a:gd name="T25" fmla="*/ 0 h 30"/>
                <a:gd name="T26" fmla="*/ 3 w 21"/>
                <a:gd name="T27" fmla="*/ 3 h 30"/>
                <a:gd name="T28" fmla="*/ 1 w 21"/>
                <a:gd name="T29" fmla="*/ 9 h 30"/>
                <a:gd name="T30" fmla="*/ 3 w 21"/>
                <a:gd name="T31" fmla="*/ 15 h 30"/>
                <a:gd name="T32" fmla="*/ 9 w 21"/>
                <a:gd name="T33" fmla="*/ 17 h 30"/>
                <a:gd name="T34" fmla="*/ 12 w 21"/>
                <a:gd name="T35" fmla="*/ 18 h 30"/>
                <a:gd name="T36" fmla="*/ 14 w 21"/>
                <a:gd name="T37" fmla="*/ 18 h 30"/>
                <a:gd name="T38" fmla="*/ 15 w 21"/>
                <a:gd name="T39" fmla="*/ 19 h 30"/>
                <a:gd name="T40" fmla="*/ 16 w 21"/>
                <a:gd name="T41" fmla="*/ 21 h 30"/>
                <a:gd name="T42" fmla="*/ 10 w 21"/>
                <a:gd name="T43" fmla="*/ 25 h 30"/>
                <a:gd name="T44" fmla="*/ 6 w 21"/>
                <a:gd name="T45" fmla="*/ 24 h 30"/>
                <a:gd name="T46" fmla="*/ 3 w 21"/>
                <a:gd name="T47" fmla="*/ 22 h 30"/>
                <a:gd name="T48" fmla="*/ 0 w 21"/>
                <a:gd name="T49" fmla="*/ 26 h 30"/>
                <a:gd name="T50" fmla="*/ 4 w 21"/>
                <a:gd name="T51" fmla="*/ 29 h 30"/>
                <a:gd name="T52" fmla="*/ 10 w 21"/>
                <a:gd name="T53" fmla="*/ 30 h 30"/>
                <a:gd name="T54" fmla="*/ 18 w 21"/>
                <a:gd name="T55" fmla="*/ 28 h 30"/>
                <a:gd name="T56" fmla="*/ 21 w 21"/>
                <a:gd name="T57" fmla="*/ 21 h 30"/>
                <a:gd name="T58" fmla="*/ 21 w 21"/>
                <a:gd name="T59" fmla="*/ 18 h 30"/>
                <a:gd name="T60" fmla="*/ 19 w 21"/>
                <a:gd name="T61"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30">
                  <a:moveTo>
                    <a:pt x="19" y="15"/>
                  </a:moveTo>
                  <a:cubicBezTo>
                    <a:pt x="18" y="14"/>
                    <a:pt x="16" y="13"/>
                    <a:pt x="13" y="13"/>
                  </a:cubicBezTo>
                  <a:cubicBezTo>
                    <a:pt x="10" y="12"/>
                    <a:pt x="10" y="12"/>
                    <a:pt x="10" y="12"/>
                  </a:cubicBezTo>
                  <a:cubicBezTo>
                    <a:pt x="9" y="12"/>
                    <a:pt x="8" y="12"/>
                    <a:pt x="7" y="11"/>
                  </a:cubicBezTo>
                  <a:cubicBezTo>
                    <a:pt x="7" y="11"/>
                    <a:pt x="7" y="10"/>
                    <a:pt x="6" y="10"/>
                  </a:cubicBezTo>
                  <a:cubicBezTo>
                    <a:pt x="6" y="10"/>
                    <a:pt x="6" y="9"/>
                    <a:pt x="6" y="9"/>
                  </a:cubicBezTo>
                  <a:cubicBezTo>
                    <a:pt x="6" y="8"/>
                    <a:pt x="7" y="7"/>
                    <a:pt x="7" y="6"/>
                  </a:cubicBezTo>
                  <a:cubicBezTo>
                    <a:pt x="8" y="5"/>
                    <a:pt x="9" y="5"/>
                    <a:pt x="11" y="5"/>
                  </a:cubicBezTo>
                  <a:cubicBezTo>
                    <a:pt x="12" y="5"/>
                    <a:pt x="13" y="5"/>
                    <a:pt x="14" y="6"/>
                  </a:cubicBezTo>
                  <a:cubicBezTo>
                    <a:pt x="15" y="6"/>
                    <a:pt x="16" y="6"/>
                    <a:pt x="17" y="7"/>
                  </a:cubicBezTo>
                  <a:cubicBezTo>
                    <a:pt x="20" y="4"/>
                    <a:pt x="20" y="4"/>
                    <a:pt x="20" y="4"/>
                  </a:cubicBezTo>
                  <a:cubicBezTo>
                    <a:pt x="19" y="2"/>
                    <a:pt x="18" y="1"/>
                    <a:pt x="16" y="1"/>
                  </a:cubicBezTo>
                  <a:cubicBezTo>
                    <a:pt x="15" y="0"/>
                    <a:pt x="13" y="0"/>
                    <a:pt x="11" y="0"/>
                  </a:cubicBezTo>
                  <a:cubicBezTo>
                    <a:pt x="8" y="0"/>
                    <a:pt x="5" y="1"/>
                    <a:pt x="3" y="3"/>
                  </a:cubicBezTo>
                  <a:cubicBezTo>
                    <a:pt x="2" y="4"/>
                    <a:pt x="1" y="6"/>
                    <a:pt x="1" y="9"/>
                  </a:cubicBezTo>
                  <a:cubicBezTo>
                    <a:pt x="1" y="11"/>
                    <a:pt x="1" y="13"/>
                    <a:pt x="3" y="15"/>
                  </a:cubicBezTo>
                  <a:cubicBezTo>
                    <a:pt x="4" y="16"/>
                    <a:pt x="6" y="17"/>
                    <a:pt x="9" y="17"/>
                  </a:cubicBezTo>
                  <a:cubicBezTo>
                    <a:pt x="12" y="18"/>
                    <a:pt x="12" y="18"/>
                    <a:pt x="12" y="18"/>
                  </a:cubicBezTo>
                  <a:cubicBezTo>
                    <a:pt x="13" y="18"/>
                    <a:pt x="13" y="18"/>
                    <a:pt x="14" y="18"/>
                  </a:cubicBezTo>
                  <a:cubicBezTo>
                    <a:pt x="14" y="18"/>
                    <a:pt x="14" y="19"/>
                    <a:pt x="15" y="19"/>
                  </a:cubicBezTo>
                  <a:cubicBezTo>
                    <a:pt x="15" y="19"/>
                    <a:pt x="16" y="20"/>
                    <a:pt x="16" y="21"/>
                  </a:cubicBezTo>
                  <a:cubicBezTo>
                    <a:pt x="16" y="24"/>
                    <a:pt x="14" y="25"/>
                    <a:pt x="10" y="25"/>
                  </a:cubicBezTo>
                  <a:cubicBezTo>
                    <a:pt x="9" y="25"/>
                    <a:pt x="8" y="25"/>
                    <a:pt x="6" y="24"/>
                  </a:cubicBezTo>
                  <a:cubicBezTo>
                    <a:pt x="5" y="24"/>
                    <a:pt x="4" y="23"/>
                    <a:pt x="3" y="22"/>
                  </a:cubicBezTo>
                  <a:cubicBezTo>
                    <a:pt x="0" y="26"/>
                    <a:pt x="0" y="26"/>
                    <a:pt x="0" y="26"/>
                  </a:cubicBezTo>
                  <a:cubicBezTo>
                    <a:pt x="1" y="28"/>
                    <a:pt x="2" y="29"/>
                    <a:pt x="4" y="29"/>
                  </a:cubicBezTo>
                  <a:cubicBezTo>
                    <a:pt x="6" y="30"/>
                    <a:pt x="8" y="30"/>
                    <a:pt x="10" y="30"/>
                  </a:cubicBezTo>
                  <a:cubicBezTo>
                    <a:pt x="13" y="30"/>
                    <a:pt x="16" y="29"/>
                    <a:pt x="18" y="28"/>
                  </a:cubicBezTo>
                  <a:cubicBezTo>
                    <a:pt x="20" y="26"/>
                    <a:pt x="21" y="24"/>
                    <a:pt x="21" y="21"/>
                  </a:cubicBezTo>
                  <a:cubicBezTo>
                    <a:pt x="21" y="20"/>
                    <a:pt x="21" y="19"/>
                    <a:pt x="21" y="18"/>
                  </a:cubicBezTo>
                  <a:cubicBezTo>
                    <a:pt x="20" y="17"/>
                    <a:pt x="20" y="16"/>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2086"/>
            <p:cNvSpPr/>
            <p:nvPr/>
          </p:nvSpPr>
          <p:spPr bwMode="auto">
            <a:xfrm>
              <a:off x="11090391" y="2930000"/>
              <a:ext cx="357188" cy="79375"/>
            </a:xfrm>
            <a:custGeom>
              <a:avLst/>
              <a:gdLst>
                <a:gd name="T0" fmla="*/ 0 w 225"/>
                <a:gd name="T1" fmla="*/ 24 h 50"/>
                <a:gd name="T2" fmla="*/ 111 w 225"/>
                <a:gd name="T3" fmla="*/ 50 h 50"/>
                <a:gd name="T4" fmla="*/ 225 w 225"/>
                <a:gd name="T5" fmla="*/ 24 h 50"/>
                <a:gd name="T6" fmla="*/ 111 w 225"/>
                <a:gd name="T7" fmla="*/ 0 h 50"/>
                <a:gd name="T8" fmla="*/ 0 w 225"/>
                <a:gd name="T9" fmla="*/ 24 h 50"/>
              </a:gdLst>
              <a:ahLst/>
              <a:cxnLst>
                <a:cxn ang="0">
                  <a:pos x="T0" y="T1"/>
                </a:cxn>
                <a:cxn ang="0">
                  <a:pos x="T2" y="T3"/>
                </a:cxn>
                <a:cxn ang="0">
                  <a:pos x="T4" y="T5"/>
                </a:cxn>
                <a:cxn ang="0">
                  <a:pos x="T6" y="T7"/>
                </a:cxn>
                <a:cxn ang="0">
                  <a:pos x="T8" y="T9"/>
                </a:cxn>
              </a:cxnLst>
              <a:rect l="0" t="0" r="r" b="b"/>
              <a:pathLst>
                <a:path w="225" h="50">
                  <a:moveTo>
                    <a:pt x="0" y="24"/>
                  </a:moveTo>
                  <a:lnTo>
                    <a:pt x="111" y="50"/>
                  </a:lnTo>
                  <a:lnTo>
                    <a:pt x="225" y="24"/>
                  </a:lnTo>
                  <a:lnTo>
                    <a:pt x="111" y="0"/>
                  </a:lnTo>
                  <a:lnTo>
                    <a:pt x="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0" name="组合 49"/>
          <p:cNvGrpSpPr/>
          <p:nvPr/>
        </p:nvGrpSpPr>
        <p:grpSpPr>
          <a:xfrm>
            <a:off x="6638194" y="5034313"/>
            <a:ext cx="458971" cy="437279"/>
            <a:chOff x="4150420" y="2637483"/>
            <a:chExt cx="638175" cy="608013"/>
          </a:xfrm>
          <a:solidFill>
            <a:schemeClr val="bg1"/>
          </a:solidFill>
        </p:grpSpPr>
        <p:sp>
          <p:nvSpPr>
            <p:cNvPr id="51" name="Freeform 1726"/>
            <p:cNvSpPr>
              <a:spLocks noEditPoints="1"/>
            </p:cNvSpPr>
            <p:nvPr/>
          </p:nvSpPr>
          <p:spPr bwMode="auto">
            <a:xfrm>
              <a:off x="4150420" y="2637483"/>
              <a:ext cx="638175" cy="608013"/>
            </a:xfrm>
            <a:custGeom>
              <a:avLst/>
              <a:gdLst>
                <a:gd name="T0" fmla="*/ 53 w 170"/>
                <a:gd name="T1" fmla="*/ 9 h 162"/>
                <a:gd name="T2" fmla="*/ 17 w 170"/>
                <a:gd name="T3" fmla="*/ 108 h 162"/>
                <a:gd name="T4" fmla="*/ 116 w 170"/>
                <a:gd name="T5" fmla="*/ 144 h 162"/>
                <a:gd name="T6" fmla="*/ 152 w 170"/>
                <a:gd name="T7" fmla="*/ 45 h 162"/>
                <a:gd name="T8" fmla="*/ 110 w 170"/>
                <a:gd name="T9" fmla="*/ 7 h 162"/>
                <a:gd name="T10" fmla="*/ 53 w 170"/>
                <a:gd name="T11" fmla="*/ 9 h 162"/>
                <a:gd name="T12" fmla="*/ 108 w 170"/>
                <a:gd name="T13" fmla="*/ 14 h 162"/>
                <a:gd name="T14" fmla="*/ 146 w 170"/>
                <a:gd name="T15" fmla="*/ 48 h 162"/>
                <a:gd name="T16" fmla="*/ 113 w 170"/>
                <a:gd name="T17" fmla="*/ 138 h 162"/>
                <a:gd name="T18" fmla="*/ 24 w 170"/>
                <a:gd name="T19" fmla="*/ 105 h 162"/>
                <a:gd name="T20" fmla="*/ 56 w 170"/>
                <a:gd name="T21" fmla="*/ 16 h 162"/>
                <a:gd name="T22" fmla="*/ 108 w 170"/>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162">
                  <a:moveTo>
                    <a:pt x="53" y="9"/>
                  </a:moveTo>
                  <a:cubicBezTo>
                    <a:pt x="16" y="26"/>
                    <a:pt x="0" y="71"/>
                    <a:pt x="17" y="108"/>
                  </a:cubicBezTo>
                  <a:cubicBezTo>
                    <a:pt x="34" y="145"/>
                    <a:pt x="79" y="162"/>
                    <a:pt x="116" y="144"/>
                  </a:cubicBezTo>
                  <a:cubicBezTo>
                    <a:pt x="153" y="127"/>
                    <a:pt x="170" y="83"/>
                    <a:pt x="152" y="45"/>
                  </a:cubicBezTo>
                  <a:cubicBezTo>
                    <a:pt x="144" y="27"/>
                    <a:pt x="129" y="14"/>
                    <a:pt x="110" y="7"/>
                  </a:cubicBezTo>
                  <a:cubicBezTo>
                    <a:pt x="92" y="0"/>
                    <a:pt x="71" y="1"/>
                    <a:pt x="53" y="9"/>
                  </a:cubicBezTo>
                  <a:close/>
                  <a:moveTo>
                    <a:pt x="108" y="14"/>
                  </a:moveTo>
                  <a:cubicBezTo>
                    <a:pt x="125" y="20"/>
                    <a:pt x="138" y="32"/>
                    <a:pt x="146" y="48"/>
                  </a:cubicBezTo>
                  <a:cubicBezTo>
                    <a:pt x="161" y="82"/>
                    <a:pt x="147" y="122"/>
                    <a:pt x="113" y="138"/>
                  </a:cubicBezTo>
                  <a:cubicBezTo>
                    <a:pt x="79" y="153"/>
                    <a:pt x="39" y="139"/>
                    <a:pt x="24" y="105"/>
                  </a:cubicBezTo>
                  <a:cubicBezTo>
                    <a:pt x="8" y="71"/>
                    <a:pt x="23" y="31"/>
                    <a:pt x="56" y="16"/>
                  </a:cubicBezTo>
                  <a:cubicBezTo>
                    <a:pt x="73" y="8"/>
                    <a:pt x="91" y="7"/>
                    <a:pt x="10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727"/>
            <p:cNvSpPr>
              <a:spLocks noEditPoints="1"/>
            </p:cNvSpPr>
            <p:nvPr/>
          </p:nvSpPr>
          <p:spPr bwMode="auto">
            <a:xfrm>
              <a:off x="4361558" y="2816870"/>
              <a:ext cx="214313" cy="214313"/>
            </a:xfrm>
            <a:custGeom>
              <a:avLst/>
              <a:gdLst>
                <a:gd name="T0" fmla="*/ 6 w 57"/>
                <a:gd name="T1" fmla="*/ 39 h 57"/>
                <a:gd name="T2" fmla="*/ 39 w 57"/>
                <a:gd name="T3" fmla="*/ 52 h 57"/>
                <a:gd name="T4" fmla="*/ 52 w 57"/>
                <a:gd name="T5" fmla="*/ 18 h 57"/>
                <a:gd name="T6" fmla="*/ 18 w 57"/>
                <a:gd name="T7" fmla="*/ 6 h 57"/>
                <a:gd name="T8" fmla="*/ 6 w 57"/>
                <a:gd name="T9" fmla="*/ 39 h 57"/>
                <a:gd name="T10" fmla="*/ 24 w 57"/>
                <a:gd name="T11" fmla="*/ 18 h 57"/>
                <a:gd name="T12" fmla="*/ 39 w 57"/>
                <a:gd name="T13" fmla="*/ 24 h 57"/>
                <a:gd name="T14" fmla="*/ 33 w 57"/>
                <a:gd name="T15" fmla="*/ 39 h 57"/>
                <a:gd name="T16" fmla="*/ 18 w 57"/>
                <a:gd name="T17" fmla="*/ 33 h 57"/>
                <a:gd name="T18" fmla="*/ 24 w 57"/>
                <a:gd name="T19"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7">
                  <a:moveTo>
                    <a:pt x="6" y="39"/>
                  </a:moveTo>
                  <a:cubicBezTo>
                    <a:pt x="12" y="52"/>
                    <a:pt x="27" y="57"/>
                    <a:pt x="39" y="52"/>
                  </a:cubicBezTo>
                  <a:cubicBezTo>
                    <a:pt x="52" y="46"/>
                    <a:pt x="57" y="31"/>
                    <a:pt x="52" y="18"/>
                  </a:cubicBezTo>
                  <a:cubicBezTo>
                    <a:pt x="46" y="6"/>
                    <a:pt x="31" y="0"/>
                    <a:pt x="18" y="6"/>
                  </a:cubicBezTo>
                  <a:cubicBezTo>
                    <a:pt x="5" y="12"/>
                    <a:pt x="0" y="27"/>
                    <a:pt x="6" y="39"/>
                  </a:cubicBezTo>
                  <a:close/>
                  <a:moveTo>
                    <a:pt x="24" y="18"/>
                  </a:moveTo>
                  <a:cubicBezTo>
                    <a:pt x="30" y="16"/>
                    <a:pt x="36" y="18"/>
                    <a:pt x="39" y="24"/>
                  </a:cubicBezTo>
                  <a:cubicBezTo>
                    <a:pt x="42" y="30"/>
                    <a:pt x="39" y="36"/>
                    <a:pt x="33" y="39"/>
                  </a:cubicBezTo>
                  <a:cubicBezTo>
                    <a:pt x="28" y="42"/>
                    <a:pt x="21" y="39"/>
                    <a:pt x="18" y="33"/>
                  </a:cubicBezTo>
                  <a:cubicBezTo>
                    <a:pt x="16" y="28"/>
                    <a:pt x="18" y="21"/>
                    <a:pt x="2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1728"/>
            <p:cNvSpPr/>
            <p:nvPr/>
          </p:nvSpPr>
          <p:spPr bwMode="auto">
            <a:xfrm>
              <a:off x="4290120" y="2723208"/>
              <a:ext cx="107950" cy="93663"/>
            </a:xfrm>
            <a:custGeom>
              <a:avLst/>
              <a:gdLst>
                <a:gd name="T0" fmla="*/ 27 w 29"/>
                <a:gd name="T1" fmla="*/ 0 h 25"/>
                <a:gd name="T2" fmla="*/ 24 w 29"/>
                <a:gd name="T3" fmla="*/ 2 h 25"/>
                <a:gd name="T4" fmla="*/ 1 w 29"/>
                <a:gd name="T5" fmla="*/ 21 h 25"/>
                <a:gd name="T6" fmla="*/ 1 w 29"/>
                <a:gd name="T7" fmla="*/ 23 h 25"/>
                <a:gd name="T8" fmla="*/ 2 w 29"/>
                <a:gd name="T9" fmla="*/ 24 h 25"/>
                <a:gd name="T10" fmla="*/ 2 w 29"/>
                <a:gd name="T11" fmla="*/ 25 h 25"/>
                <a:gd name="T12" fmla="*/ 4 w 29"/>
                <a:gd name="T13" fmla="*/ 24 h 25"/>
                <a:gd name="T14" fmla="*/ 26 w 29"/>
                <a:gd name="T15" fmla="*/ 6 h 25"/>
                <a:gd name="T16" fmla="*/ 28 w 29"/>
                <a:gd name="T17" fmla="*/ 5 h 25"/>
                <a:gd name="T18" fmla="*/ 29 w 29"/>
                <a:gd name="T19" fmla="*/ 3 h 25"/>
                <a:gd name="T20" fmla="*/ 29 w 29"/>
                <a:gd name="T21" fmla="*/ 2 h 25"/>
                <a:gd name="T22" fmla="*/ 29 w 29"/>
                <a:gd name="T23" fmla="*/ 1 h 25"/>
                <a:gd name="T24" fmla="*/ 28 w 29"/>
                <a:gd name="T25" fmla="*/ 0 h 25"/>
                <a:gd name="T26" fmla="*/ 27 w 29"/>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7" y="0"/>
                  </a:moveTo>
                  <a:cubicBezTo>
                    <a:pt x="27" y="0"/>
                    <a:pt x="24" y="2"/>
                    <a:pt x="24" y="2"/>
                  </a:cubicBezTo>
                  <a:cubicBezTo>
                    <a:pt x="15" y="6"/>
                    <a:pt x="7" y="13"/>
                    <a:pt x="1" y="21"/>
                  </a:cubicBezTo>
                  <a:cubicBezTo>
                    <a:pt x="0" y="22"/>
                    <a:pt x="0" y="22"/>
                    <a:pt x="1" y="23"/>
                  </a:cubicBezTo>
                  <a:cubicBezTo>
                    <a:pt x="1" y="23"/>
                    <a:pt x="1" y="24"/>
                    <a:pt x="2" y="24"/>
                  </a:cubicBezTo>
                  <a:cubicBezTo>
                    <a:pt x="2" y="25"/>
                    <a:pt x="2" y="25"/>
                    <a:pt x="2" y="25"/>
                  </a:cubicBezTo>
                  <a:cubicBezTo>
                    <a:pt x="3" y="25"/>
                    <a:pt x="4" y="25"/>
                    <a:pt x="4" y="24"/>
                  </a:cubicBezTo>
                  <a:cubicBezTo>
                    <a:pt x="10" y="16"/>
                    <a:pt x="17" y="10"/>
                    <a:pt x="26" y="6"/>
                  </a:cubicBezTo>
                  <a:cubicBezTo>
                    <a:pt x="26" y="6"/>
                    <a:pt x="28" y="5"/>
                    <a:pt x="28" y="5"/>
                  </a:cubicBezTo>
                  <a:cubicBezTo>
                    <a:pt x="29" y="5"/>
                    <a:pt x="29" y="4"/>
                    <a:pt x="29" y="3"/>
                  </a:cubicBezTo>
                  <a:cubicBezTo>
                    <a:pt x="29" y="3"/>
                    <a:pt x="29" y="3"/>
                    <a:pt x="29" y="2"/>
                  </a:cubicBezTo>
                  <a:cubicBezTo>
                    <a:pt x="29" y="1"/>
                    <a:pt x="29" y="1"/>
                    <a:pt x="29" y="1"/>
                  </a:cubicBezTo>
                  <a:cubicBezTo>
                    <a:pt x="29" y="1"/>
                    <a:pt x="28" y="1"/>
                    <a:pt x="28" y="0"/>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729"/>
            <p:cNvSpPr/>
            <p:nvPr/>
          </p:nvSpPr>
          <p:spPr bwMode="auto">
            <a:xfrm>
              <a:off x="4537770" y="3031183"/>
              <a:ext cx="107950" cy="93663"/>
            </a:xfrm>
            <a:custGeom>
              <a:avLst/>
              <a:gdLst>
                <a:gd name="T0" fmla="*/ 25 w 29"/>
                <a:gd name="T1" fmla="*/ 1 h 25"/>
                <a:gd name="T2" fmla="*/ 4 w 29"/>
                <a:gd name="T3" fmla="*/ 20 h 25"/>
                <a:gd name="T4" fmla="*/ 1 w 29"/>
                <a:gd name="T5" fmla="*/ 21 h 25"/>
                <a:gd name="T6" fmla="*/ 0 w 29"/>
                <a:gd name="T7" fmla="*/ 22 h 25"/>
                <a:gd name="T8" fmla="*/ 0 w 29"/>
                <a:gd name="T9" fmla="*/ 23 h 25"/>
                <a:gd name="T10" fmla="*/ 1 w 29"/>
                <a:gd name="T11" fmla="*/ 24 h 25"/>
                <a:gd name="T12" fmla="*/ 2 w 29"/>
                <a:gd name="T13" fmla="*/ 25 h 25"/>
                <a:gd name="T14" fmla="*/ 3 w 29"/>
                <a:gd name="T15" fmla="*/ 25 h 25"/>
                <a:gd name="T16" fmla="*/ 6 w 29"/>
                <a:gd name="T17" fmla="*/ 24 h 25"/>
                <a:gd name="T18" fmla="*/ 29 w 29"/>
                <a:gd name="T19" fmla="*/ 4 h 25"/>
                <a:gd name="T20" fmla="*/ 29 w 29"/>
                <a:gd name="T21" fmla="*/ 3 h 25"/>
                <a:gd name="T22" fmla="*/ 28 w 29"/>
                <a:gd name="T23" fmla="*/ 1 h 25"/>
                <a:gd name="T24" fmla="*/ 27 w 29"/>
                <a:gd name="T25" fmla="*/ 1 h 25"/>
                <a:gd name="T26" fmla="*/ 25 w 29"/>
                <a:gd name="T2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5">
                  <a:moveTo>
                    <a:pt x="25" y="1"/>
                  </a:moveTo>
                  <a:cubicBezTo>
                    <a:pt x="19" y="9"/>
                    <a:pt x="12" y="16"/>
                    <a:pt x="4" y="20"/>
                  </a:cubicBezTo>
                  <a:cubicBezTo>
                    <a:pt x="4" y="20"/>
                    <a:pt x="1" y="21"/>
                    <a:pt x="1" y="21"/>
                  </a:cubicBezTo>
                  <a:cubicBezTo>
                    <a:pt x="1" y="21"/>
                    <a:pt x="0" y="22"/>
                    <a:pt x="0" y="22"/>
                  </a:cubicBezTo>
                  <a:cubicBezTo>
                    <a:pt x="0" y="23"/>
                    <a:pt x="0" y="23"/>
                    <a:pt x="0" y="23"/>
                  </a:cubicBezTo>
                  <a:cubicBezTo>
                    <a:pt x="1" y="24"/>
                    <a:pt x="1" y="24"/>
                    <a:pt x="1" y="24"/>
                  </a:cubicBezTo>
                  <a:cubicBezTo>
                    <a:pt x="1" y="24"/>
                    <a:pt x="1" y="25"/>
                    <a:pt x="2" y="25"/>
                  </a:cubicBezTo>
                  <a:cubicBezTo>
                    <a:pt x="2" y="25"/>
                    <a:pt x="2" y="25"/>
                    <a:pt x="3" y="25"/>
                  </a:cubicBezTo>
                  <a:cubicBezTo>
                    <a:pt x="6" y="24"/>
                    <a:pt x="6" y="24"/>
                    <a:pt x="6" y="24"/>
                  </a:cubicBezTo>
                  <a:cubicBezTo>
                    <a:pt x="15" y="20"/>
                    <a:pt x="23" y="13"/>
                    <a:pt x="29" y="4"/>
                  </a:cubicBezTo>
                  <a:cubicBezTo>
                    <a:pt x="29" y="4"/>
                    <a:pt x="29" y="3"/>
                    <a:pt x="29" y="3"/>
                  </a:cubicBezTo>
                  <a:cubicBezTo>
                    <a:pt x="29" y="2"/>
                    <a:pt x="28" y="2"/>
                    <a:pt x="28" y="1"/>
                  </a:cubicBezTo>
                  <a:cubicBezTo>
                    <a:pt x="27" y="1"/>
                    <a:pt x="27" y="1"/>
                    <a:pt x="27" y="1"/>
                  </a:cubicBezTo>
                  <a:cubicBezTo>
                    <a:pt x="27" y="0"/>
                    <a:pt x="25" y="1"/>
                    <a:pt x="2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730"/>
            <p:cNvSpPr/>
            <p:nvPr/>
          </p:nvSpPr>
          <p:spPr bwMode="auto">
            <a:xfrm>
              <a:off x="4526658" y="3016895"/>
              <a:ext cx="90488" cy="74613"/>
            </a:xfrm>
            <a:custGeom>
              <a:avLst/>
              <a:gdLst>
                <a:gd name="T0" fmla="*/ 20 w 24"/>
                <a:gd name="T1" fmla="*/ 0 h 20"/>
                <a:gd name="T2" fmla="*/ 3 w 24"/>
                <a:gd name="T3" fmla="*/ 15 h 20"/>
                <a:gd name="T4" fmla="*/ 4 w 24"/>
                <a:gd name="T5" fmla="*/ 15 h 20"/>
                <a:gd name="T6" fmla="*/ 1 w 24"/>
                <a:gd name="T7" fmla="*/ 16 h 20"/>
                <a:gd name="T8" fmla="*/ 0 w 24"/>
                <a:gd name="T9" fmla="*/ 17 h 20"/>
                <a:gd name="T10" fmla="*/ 0 w 24"/>
                <a:gd name="T11" fmla="*/ 18 h 20"/>
                <a:gd name="T12" fmla="*/ 0 w 24"/>
                <a:gd name="T13" fmla="*/ 19 h 20"/>
                <a:gd name="T14" fmla="*/ 1 w 24"/>
                <a:gd name="T15" fmla="*/ 20 h 20"/>
                <a:gd name="T16" fmla="*/ 3 w 24"/>
                <a:gd name="T17" fmla="*/ 20 h 20"/>
                <a:gd name="T18" fmla="*/ 5 w 24"/>
                <a:gd name="T19" fmla="*/ 19 h 20"/>
                <a:gd name="T20" fmla="*/ 24 w 24"/>
                <a:gd name="T21" fmla="*/ 3 h 20"/>
                <a:gd name="T22" fmla="*/ 24 w 24"/>
                <a:gd name="T23" fmla="*/ 2 h 20"/>
                <a:gd name="T24" fmla="*/ 24 w 24"/>
                <a:gd name="T25" fmla="*/ 1 h 20"/>
                <a:gd name="T26" fmla="*/ 23 w 24"/>
                <a:gd name="T27" fmla="*/ 0 h 20"/>
                <a:gd name="T28" fmla="*/ 20 w 24"/>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0">
                  <a:moveTo>
                    <a:pt x="20" y="0"/>
                  </a:moveTo>
                  <a:cubicBezTo>
                    <a:pt x="16" y="7"/>
                    <a:pt x="10" y="12"/>
                    <a:pt x="3" y="15"/>
                  </a:cubicBezTo>
                  <a:cubicBezTo>
                    <a:pt x="3" y="15"/>
                    <a:pt x="4" y="15"/>
                    <a:pt x="4" y="15"/>
                  </a:cubicBezTo>
                  <a:cubicBezTo>
                    <a:pt x="1" y="16"/>
                    <a:pt x="1" y="16"/>
                    <a:pt x="1" y="16"/>
                  </a:cubicBezTo>
                  <a:cubicBezTo>
                    <a:pt x="1" y="16"/>
                    <a:pt x="0" y="16"/>
                    <a:pt x="0" y="17"/>
                  </a:cubicBezTo>
                  <a:cubicBezTo>
                    <a:pt x="0" y="17"/>
                    <a:pt x="0" y="18"/>
                    <a:pt x="0" y="18"/>
                  </a:cubicBezTo>
                  <a:cubicBezTo>
                    <a:pt x="0" y="19"/>
                    <a:pt x="0" y="19"/>
                    <a:pt x="0" y="19"/>
                  </a:cubicBezTo>
                  <a:cubicBezTo>
                    <a:pt x="1" y="20"/>
                    <a:pt x="1" y="20"/>
                    <a:pt x="1" y="20"/>
                  </a:cubicBezTo>
                  <a:cubicBezTo>
                    <a:pt x="2" y="20"/>
                    <a:pt x="2" y="20"/>
                    <a:pt x="3" y="20"/>
                  </a:cubicBezTo>
                  <a:cubicBezTo>
                    <a:pt x="5" y="19"/>
                    <a:pt x="5" y="19"/>
                    <a:pt x="5" y="19"/>
                  </a:cubicBezTo>
                  <a:cubicBezTo>
                    <a:pt x="12" y="16"/>
                    <a:pt x="19" y="10"/>
                    <a:pt x="24" y="3"/>
                  </a:cubicBezTo>
                  <a:cubicBezTo>
                    <a:pt x="24" y="3"/>
                    <a:pt x="24" y="2"/>
                    <a:pt x="24" y="2"/>
                  </a:cubicBezTo>
                  <a:cubicBezTo>
                    <a:pt x="24" y="1"/>
                    <a:pt x="24" y="1"/>
                    <a:pt x="24" y="1"/>
                  </a:cubicBezTo>
                  <a:cubicBezTo>
                    <a:pt x="23" y="0"/>
                    <a:pt x="23" y="0"/>
                    <a:pt x="23" y="0"/>
                  </a:cubicBezTo>
                  <a:cubicBezTo>
                    <a:pt x="22" y="0"/>
                    <a:pt x="21"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731"/>
            <p:cNvSpPr/>
            <p:nvPr/>
          </p:nvSpPr>
          <p:spPr bwMode="auto">
            <a:xfrm>
              <a:off x="4320283" y="2756545"/>
              <a:ext cx="90488" cy="79375"/>
            </a:xfrm>
            <a:custGeom>
              <a:avLst/>
              <a:gdLst>
                <a:gd name="T0" fmla="*/ 22 w 24"/>
                <a:gd name="T1" fmla="*/ 0 h 21"/>
                <a:gd name="T2" fmla="*/ 20 w 24"/>
                <a:gd name="T3" fmla="*/ 1 h 21"/>
                <a:gd name="T4" fmla="*/ 19 w 24"/>
                <a:gd name="T5" fmla="*/ 1 h 21"/>
                <a:gd name="T6" fmla="*/ 19 w 24"/>
                <a:gd name="T7" fmla="*/ 1 h 21"/>
                <a:gd name="T8" fmla="*/ 0 w 24"/>
                <a:gd name="T9" fmla="*/ 17 h 21"/>
                <a:gd name="T10" fmla="*/ 0 w 24"/>
                <a:gd name="T11" fmla="*/ 19 h 21"/>
                <a:gd name="T12" fmla="*/ 1 w 24"/>
                <a:gd name="T13" fmla="*/ 20 h 21"/>
                <a:gd name="T14" fmla="*/ 2 w 24"/>
                <a:gd name="T15" fmla="*/ 20 h 21"/>
                <a:gd name="T16" fmla="*/ 4 w 24"/>
                <a:gd name="T17" fmla="*/ 20 h 21"/>
                <a:gd name="T18" fmla="*/ 21 w 24"/>
                <a:gd name="T19" fmla="*/ 5 h 21"/>
                <a:gd name="T20" fmla="*/ 23 w 24"/>
                <a:gd name="T21" fmla="*/ 5 h 21"/>
                <a:gd name="T22" fmla="*/ 24 w 24"/>
                <a:gd name="T23" fmla="*/ 3 h 21"/>
                <a:gd name="T24" fmla="*/ 24 w 24"/>
                <a:gd name="T25" fmla="*/ 2 h 21"/>
                <a:gd name="T26" fmla="*/ 24 w 24"/>
                <a:gd name="T27" fmla="*/ 1 h 21"/>
                <a:gd name="T28" fmla="*/ 23 w 24"/>
                <a:gd name="T29" fmla="*/ 0 h 21"/>
                <a:gd name="T30" fmla="*/ 22 w 24"/>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1">
                  <a:moveTo>
                    <a:pt x="22" y="0"/>
                  </a:moveTo>
                  <a:cubicBezTo>
                    <a:pt x="20" y="1"/>
                    <a:pt x="20" y="1"/>
                    <a:pt x="20" y="1"/>
                  </a:cubicBezTo>
                  <a:cubicBezTo>
                    <a:pt x="19" y="1"/>
                    <a:pt x="19" y="1"/>
                    <a:pt x="19" y="1"/>
                  </a:cubicBezTo>
                  <a:cubicBezTo>
                    <a:pt x="19" y="1"/>
                    <a:pt x="19" y="1"/>
                    <a:pt x="19" y="1"/>
                  </a:cubicBezTo>
                  <a:cubicBezTo>
                    <a:pt x="12" y="5"/>
                    <a:pt x="5" y="10"/>
                    <a:pt x="0" y="17"/>
                  </a:cubicBezTo>
                  <a:cubicBezTo>
                    <a:pt x="0" y="18"/>
                    <a:pt x="0" y="18"/>
                    <a:pt x="0" y="19"/>
                  </a:cubicBezTo>
                  <a:cubicBezTo>
                    <a:pt x="0" y="19"/>
                    <a:pt x="1" y="20"/>
                    <a:pt x="1" y="20"/>
                  </a:cubicBezTo>
                  <a:cubicBezTo>
                    <a:pt x="2" y="20"/>
                    <a:pt x="2" y="20"/>
                    <a:pt x="2" y="20"/>
                  </a:cubicBezTo>
                  <a:cubicBezTo>
                    <a:pt x="2" y="21"/>
                    <a:pt x="4" y="21"/>
                    <a:pt x="4" y="20"/>
                  </a:cubicBezTo>
                  <a:cubicBezTo>
                    <a:pt x="9" y="14"/>
                    <a:pt x="15" y="8"/>
                    <a:pt x="21" y="5"/>
                  </a:cubicBezTo>
                  <a:cubicBezTo>
                    <a:pt x="21" y="5"/>
                    <a:pt x="23" y="5"/>
                    <a:pt x="23" y="5"/>
                  </a:cubicBezTo>
                  <a:cubicBezTo>
                    <a:pt x="24" y="4"/>
                    <a:pt x="24" y="3"/>
                    <a:pt x="24" y="3"/>
                  </a:cubicBezTo>
                  <a:cubicBezTo>
                    <a:pt x="24" y="2"/>
                    <a:pt x="24" y="2"/>
                    <a:pt x="24" y="2"/>
                  </a:cubicBezTo>
                  <a:cubicBezTo>
                    <a:pt x="24" y="1"/>
                    <a:pt x="24" y="1"/>
                    <a:pt x="24" y="1"/>
                  </a:cubicBezTo>
                  <a:cubicBezTo>
                    <a:pt x="24" y="1"/>
                    <a:pt x="23" y="0"/>
                    <a:pt x="23" y="0"/>
                  </a:cubicBezTo>
                  <a:cubicBezTo>
                    <a:pt x="23" y="0"/>
                    <a:pt x="22"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32"/>
            <p:cNvSpPr/>
            <p:nvPr/>
          </p:nvSpPr>
          <p:spPr bwMode="auto">
            <a:xfrm>
              <a:off x="4515545" y="2997845"/>
              <a:ext cx="74613" cy="63500"/>
            </a:xfrm>
            <a:custGeom>
              <a:avLst/>
              <a:gdLst>
                <a:gd name="T0" fmla="*/ 15 w 20"/>
                <a:gd name="T1" fmla="*/ 0 h 17"/>
                <a:gd name="T2" fmla="*/ 2 w 20"/>
                <a:gd name="T3" fmla="*/ 12 h 17"/>
                <a:gd name="T4" fmla="*/ 1 w 20"/>
                <a:gd name="T5" fmla="*/ 12 h 17"/>
                <a:gd name="T6" fmla="*/ 0 w 20"/>
                <a:gd name="T7" fmla="*/ 14 h 17"/>
                <a:gd name="T8" fmla="*/ 0 w 20"/>
                <a:gd name="T9" fmla="*/ 15 h 17"/>
                <a:gd name="T10" fmla="*/ 1 w 20"/>
                <a:gd name="T11" fmla="*/ 16 h 17"/>
                <a:gd name="T12" fmla="*/ 3 w 20"/>
                <a:gd name="T13" fmla="*/ 17 h 17"/>
                <a:gd name="T14" fmla="*/ 4 w 20"/>
                <a:gd name="T15" fmla="*/ 16 h 17"/>
                <a:gd name="T16" fmla="*/ 19 w 20"/>
                <a:gd name="T17" fmla="*/ 3 h 17"/>
                <a:gd name="T18" fmla="*/ 19 w 20"/>
                <a:gd name="T19" fmla="*/ 2 h 17"/>
                <a:gd name="T20" fmla="*/ 19 w 20"/>
                <a:gd name="T21" fmla="*/ 1 h 17"/>
                <a:gd name="T22" fmla="*/ 18 w 20"/>
                <a:gd name="T23" fmla="*/ 0 h 17"/>
                <a:gd name="T24" fmla="*/ 15 w 20"/>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7">
                  <a:moveTo>
                    <a:pt x="15" y="0"/>
                  </a:moveTo>
                  <a:cubicBezTo>
                    <a:pt x="12" y="5"/>
                    <a:pt x="7" y="9"/>
                    <a:pt x="2" y="12"/>
                  </a:cubicBezTo>
                  <a:cubicBezTo>
                    <a:pt x="1" y="12"/>
                    <a:pt x="1" y="12"/>
                    <a:pt x="1" y="12"/>
                  </a:cubicBezTo>
                  <a:cubicBezTo>
                    <a:pt x="0" y="13"/>
                    <a:pt x="0" y="13"/>
                    <a:pt x="0" y="14"/>
                  </a:cubicBezTo>
                  <a:cubicBezTo>
                    <a:pt x="0" y="15"/>
                    <a:pt x="0" y="15"/>
                    <a:pt x="0" y="15"/>
                  </a:cubicBezTo>
                  <a:cubicBezTo>
                    <a:pt x="0" y="16"/>
                    <a:pt x="1" y="16"/>
                    <a:pt x="1" y="16"/>
                  </a:cubicBezTo>
                  <a:cubicBezTo>
                    <a:pt x="2" y="17"/>
                    <a:pt x="2" y="17"/>
                    <a:pt x="3" y="17"/>
                  </a:cubicBezTo>
                  <a:cubicBezTo>
                    <a:pt x="4" y="16"/>
                    <a:pt x="4" y="16"/>
                    <a:pt x="4" y="16"/>
                  </a:cubicBezTo>
                  <a:cubicBezTo>
                    <a:pt x="10" y="13"/>
                    <a:pt x="15" y="9"/>
                    <a:pt x="19" y="3"/>
                  </a:cubicBezTo>
                  <a:cubicBezTo>
                    <a:pt x="19" y="3"/>
                    <a:pt x="20" y="2"/>
                    <a:pt x="19" y="2"/>
                  </a:cubicBezTo>
                  <a:cubicBezTo>
                    <a:pt x="19" y="1"/>
                    <a:pt x="19" y="1"/>
                    <a:pt x="19" y="1"/>
                  </a:cubicBezTo>
                  <a:cubicBezTo>
                    <a:pt x="18" y="0"/>
                    <a:pt x="18" y="0"/>
                    <a:pt x="18" y="0"/>
                  </a:cubicBezTo>
                  <a:cubicBezTo>
                    <a:pt x="17" y="0"/>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733"/>
            <p:cNvSpPr/>
            <p:nvPr/>
          </p:nvSpPr>
          <p:spPr bwMode="auto">
            <a:xfrm>
              <a:off x="4350445" y="2791470"/>
              <a:ext cx="71438" cy="63500"/>
            </a:xfrm>
            <a:custGeom>
              <a:avLst/>
              <a:gdLst>
                <a:gd name="T0" fmla="*/ 17 w 19"/>
                <a:gd name="T1" fmla="*/ 0 h 17"/>
                <a:gd name="T2" fmla="*/ 15 w 19"/>
                <a:gd name="T3" fmla="*/ 1 h 17"/>
                <a:gd name="T4" fmla="*/ 0 w 19"/>
                <a:gd name="T5" fmla="*/ 13 h 17"/>
                <a:gd name="T6" fmla="*/ 0 w 19"/>
                <a:gd name="T7" fmla="*/ 15 h 17"/>
                <a:gd name="T8" fmla="*/ 1 w 19"/>
                <a:gd name="T9" fmla="*/ 16 h 17"/>
                <a:gd name="T10" fmla="*/ 2 w 19"/>
                <a:gd name="T11" fmla="*/ 16 h 17"/>
                <a:gd name="T12" fmla="*/ 4 w 19"/>
                <a:gd name="T13" fmla="*/ 16 h 17"/>
                <a:gd name="T14" fmla="*/ 17 w 19"/>
                <a:gd name="T15" fmla="*/ 5 h 17"/>
                <a:gd name="T16" fmla="*/ 19 w 19"/>
                <a:gd name="T17" fmla="*/ 4 h 17"/>
                <a:gd name="T18" fmla="*/ 19 w 19"/>
                <a:gd name="T19" fmla="*/ 2 h 17"/>
                <a:gd name="T20" fmla="*/ 19 w 19"/>
                <a:gd name="T21" fmla="*/ 2 h 17"/>
                <a:gd name="T22" fmla="*/ 19 w 19"/>
                <a:gd name="T23" fmla="*/ 1 h 17"/>
                <a:gd name="T24" fmla="*/ 18 w 19"/>
                <a:gd name="T25" fmla="*/ 0 h 17"/>
                <a:gd name="T26" fmla="*/ 17 w 1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7">
                  <a:moveTo>
                    <a:pt x="17" y="0"/>
                  </a:moveTo>
                  <a:cubicBezTo>
                    <a:pt x="17" y="0"/>
                    <a:pt x="15" y="0"/>
                    <a:pt x="15" y="1"/>
                  </a:cubicBezTo>
                  <a:cubicBezTo>
                    <a:pt x="10" y="3"/>
                    <a:pt x="4" y="8"/>
                    <a:pt x="0" y="13"/>
                  </a:cubicBezTo>
                  <a:cubicBezTo>
                    <a:pt x="0" y="14"/>
                    <a:pt x="0" y="14"/>
                    <a:pt x="0" y="15"/>
                  </a:cubicBezTo>
                  <a:cubicBezTo>
                    <a:pt x="0" y="15"/>
                    <a:pt x="0" y="16"/>
                    <a:pt x="1" y="16"/>
                  </a:cubicBezTo>
                  <a:cubicBezTo>
                    <a:pt x="2" y="16"/>
                    <a:pt x="2" y="16"/>
                    <a:pt x="2" y="16"/>
                  </a:cubicBezTo>
                  <a:cubicBezTo>
                    <a:pt x="2" y="17"/>
                    <a:pt x="4" y="17"/>
                    <a:pt x="4" y="16"/>
                  </a:cubicBezTo>
                  <a:cubicBezTo>
                    <a:pt x="8" y="11"/>
                    <a:pt x="12" y="7"/>
                    <a:pt x="17" y="5"/>
                  </a:cubicBezTo>
                  <a:cubicBezTo>
                    <a:pt x="17" y="5"/>
                    <a:pt x="19" y="4"/>
                    <a:pt x="19" y="4"/>
                  </a:cubicBezTo>
                  <a:cubicBezTo>
                    <a:pt x="19" y="4"/>
                    <a:pt x="19" y="3"/>
                    <a:pt x="19" y="2"/>
                  </a:cubicBezTo>
                  <a:cubicBezTo>
                    <a:pt x="19" y="2"/>
                    <a:pt x="19" y="2"/>
                    <a:pt x="19" y="2"/>
                  </a:cubicBezTo>
                  <a:cubicBezTo>
                    <a:pt x="19" y="1"/>
                    <a:pt x="19" y="1"/>
                    <a:pt x="19" y="1"/>
                  </a:cubicBezTo>
                  <a:cubicBezTo>
                    <a:pt x="19" y="0"/>
                    <a:pt x="19" y="0"/>
                    <a:pt x="18" y="0"/>
                  </a:cubicBezTo>
                  <a:cubicBezTo>
                    <a:pt x="18" y="0"/>
                    <a:pt x="17"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cxnSp>
        <p:nvCxnSpPr>
          <p:cNvPr id="59" name="直接连接符 58"/>
          <p:cNvCxnSpPr/>
          <p:nvPr/>
        </p:nvCxnSpPr>
        <p:spPr>
          <a:xfrm>
            <a:off x="6532019" y="2882104"/>
            <a:ext cx="4680000"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6532019" y="4567808"/>
            <a:ext cx="4680000" cy="0"/>
          </a:xfrm>
          <a:prstGeom prst="line">
            <a:avLst/>
          </a:prstGeom>
          <a:noFill/>
          <a:ln w="12700">
            <a:solidFill>
              <a:srgbClr val="093B5C"/>
            </a:solidFill>
          </a:ln>
        </p:spPr>
        <p:style>
          <a:lnRef idx="2">
            <a:schemeClr val="accent1">
              <a:shade val="50000"/>
            </a:schemeClr>
          </a:lnRef>
          <a:fillRef idx="1">
            <a:schemeClr val="accent1"/>
          </a:fillRef>
          <a:effectRef idx="0">
            <a:schemeClr val="accent1"/>
          </a:effectRef>
          <a:fontRef idx="minor">
            <a:schemeClr val="lt1"/>
          </a:fontRef>
        </p:style>
      </p:cxnSp>
      <p:sp>
        <p:nvSpPr>
          <p:cNvPr id="69" name="矩形 68"/>
          <p:cNvSpPr/>
          <p:nvPr/>
        </p:nvSpPr>
        <p:spPr>
          <a:xfrm>
            <a:off x="7401807" y="1579664"/>
            <a:ext cx="3955338" cy="1198880"/>
          </a:xfrm>
          <a:prstGeom prst="rect">
            <a:avLst/>
          </a:prstGeom>
        </p:spPr>
        <p:txBody>
          <a:bodyPr wrap="square">
            <a:spAutoFit/>
          </a:bodyPr>
          <a:lstStyle/>
          <a:p>
            <a:pPr algn="just"/>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“文明宿舍”是一款受众面向实行住校的校园、高校，能够方便对全校寝室进行量化评比分析，且能丰富学生课余生活的APP。</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71" name="矩形 70"/>
          <p:cNvSpPr/>
          <p:nvPr/>
        </p:nvSpPr>
        <p:spPr>
          <a:xfrm>
            <a:off x="7401807" y="3364486"/>
            <a:ext cx="3955338" cy="922020"/>
          </a:xfrm>
          <a:prstGeom prst="rect">
            <a:avLst/>
          </a:prstGeom>
        </p:spPr>
        <p:txBody>
          <a:bodyPr wrap="square">
            <a:spAutoFit/>
          </a:bodyPr>
          <a:lstStyle/>
          <a:p>
            <a:pPr algn="just"/>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此款APP专注优化于对寝室评分的直观且便捷的管控，免去其中的不必要步骤，节省管理的时间与精力</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73" name="矩形 72"/>
          <p:cNvSpPr/>
          <p:nvPr/>
        </p:nvSpPr>
        <p:spPr>
          <a:xfrm>
            <a:off x="7401807" y="4877128"/>
            <a:ext cx="3955338" cy="922020"/>
          </a:xfrm>
          <a:prstGeom prst="rect">
            <a:avLst/>
          </a:prstGeom>
        </p:spPr>
        <p:txBody>
          <a:bodyPr wrap="square">
            <a:spAutoFit/>
          </a:bodyPr>
          <a:lstStyle/>
          <a:p>
            <a:pPr algn="just"/>
            <a:r>
              <a:rPr lang="zh-CN" altLang="en-US" dirty="0">
                <a:solidFill>
                  <a:schemeClr val="tx1">
                    <a:lumMod val="75000"/>
                    <a:lumOff val="25000"/>
                  </a:schemeClr>
                </a:solidFill>
                <a:latin typeface="宋体" panose="02010600030101010101" pitchFamily="2" charset="-122"/>
                <a:ea typeface="宋体" panose="02010600030101010101" pitchFamily="2" charset="-122"/>
                <a:cs typeface="+mn-ea"/>
                <a:sym typeface="+mn-lt"/>
              </a:rPr>
              <a:t>能让学生更加直观的看到自己宿舍的评比情况，能充分做到评比的公平、公正、公开。</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grpSp>
        <p:nvGrpSpPr>
          <p:cNvPr id="6" name="组合 5"/>
          <p:cNvGrpSpPr/>
          <p:nvPr/>
        </p:nvGrpSpPr>
        <p:grpSpPr>
          <a:xfrm>
            <a:off x="1093694" y="1978548"/>
            <a:ext cx="4527176" cy="3796061"/>
            <a:chOff x="1001238" y="1946385"/>
            <a:chExt cx="4797115" cy="3796061"/>
          </a:xfrm>
          <a:effectLst>
            <a:outerShdw blurRad="381000" dist="254000" dir="2700000" algn="tl" rotWithShape="0">
              <a:prstClr val="black">
                <a:alpha val="60000"/>
              </a:prstClr>
            </a:outerShdw>
          </a:effectLst>
        </p:grpSpPr>
        <p:grpSp>
          <p:nvGrpSpPr>
            <p:cNvPr id="5" name="组合 4"/>
            <p:cNvGrpSpPr/>
            <p:nvPr/>
          </p:nvGrpSpPr>
          <p:grpSpPr>
            <a:xfrm>
              <a:off x="1001238" y="1946385"/>
              <a:ext cx="4797115" cy="3796061"/>
              <a:chOff x="1001238" y="1946385"/>
              <a:chExt cx="4797115" cy="3796061"/>
            </a:xfrm>
          </p:grpSpPr>
          <p:sp>
            <p:nvSpPr>
              <p:cNvPr id="13" name="圆角矩形 1"/>
              <p:cNvSpPr>
                <a:spLocks noChangeArrowheads="1"/>
              </p:cNvSpPr>
              <p:nvPr/>
            </p:nvSpPr>
            <p:spPr bwMode="auto">
              <a:xfrm>
                <a:off x="1001238" y="1946385"/>
                <a:ext cx="4797115" cy="3144842"/>
              </a:xfrm>
              <a:custGeom>
                <a:avLst/>
                <a:gdLst>
                  <a:gd name="T0" fmla="*/ 52016 w 5436000"/>
                  <a:gd name="T1" fmla="*/ 49697 h 3564000"/>
                  <a:gd name="T2" fmla="*/ 52016 w 5436000"/>
                  <a:gd name="T3" fmla="*/ 633875 h 3564000"/>
                  <a:gd name="T4" fmla="*/ 1156351 w 5436000"/>
                  <a:gd name="T5" fmla="*/ 633875 h 3564000"/>
                  <a:gd name="T6" fmla="*/ 1156351 w 5436000"/>
                  <a:gd name="T7" fmla="*/ 49697 h 3564000"/>
                  <a:gd name="T8" fmla="*/ 52016 w 5436000"/>
                  <a:gd name="T9" fmla="*/ 49697 h 3564000"/>
                  <a:gd name="T10" fmla="*/ 43114 w 5436000"/>
                  <a:gd name="T11" fmla="*/ 0 h 3564000"/>
                  <a:gd name="T12" fmla="*/ 1165254 w 5436000"/>
                  <a:gd name="T13" fmla="*/ 0 h 3564000"/>
                  <a:gd name="T14" fmla="*/ 1208368 w 5436000"/>
                  <a:gd name="T15" fmla="*/ 43114 h 3564000"/>
                  <a:gd name="T16" fmla="*/ 1208368 w 5436000"/>
                  <a:gd name="T17" fmla="*/ 749128 h 3564000"/>
                  <a:gd name="T18" fmla="*/ 1165254 w 5436000"/>
                  <a:gd name="T19" fmla="*/ 792241 h 3564000"/>
                  <a:gd name="T20" fmla="*/ 43114 w 5436000"/>
                  <a:gd name="T21" fmla="*/ 792241 h 3564000"/>
                  <a:gd name="T22" fmla="*/ 0 w 5436000"/>
                  <a:gd name="T23" fmla="*/ 749128 h 3564000"/>
                  <a:gd name="T24" fmla="*/ 0 w 5436000"/>
                  <a:gd name="T25" fmla="*/ 43114 h 3564000"/>
                  <a:gd name="T26" fmla="*/ 4311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4" name="圆角矩形 12"/>
              <p:cNvSpPr>
                <a:spLocks noChangeArrowheads="1"/>
              </p:cNvSpPr>
              <p:nvPr/>
            </p:nvSpPr>
            <p:spPr bwMode="auto">
              <a:xfrm>
                <a:off x="1001238" y="1946385"/>
                <a:ext cx="4797115" cy="2713472"/>
              </a:xfrm>
              <a:custGeom>
                <a:avLst/>
                <a:gdLst>
                  <a:gd name="T0" fmla="*/ 52016 w 5436000"/>
                  <a:gd name="T1" fmla="*/ 49697 h 3075136"/>
                  <a:gd name="T2" fmla="*/ 52016 w 5436000"/>
                  <a:gd name="T3" fmla="*/ 633874 h 3075136"/>
                  <a:gd name="T4" fmla="*/ 1156351 w 5436000"/>
                  <a:gd name="T5" fmla="*/ 633874 h 3075136"/>
                  <a:gd name="T6" fmla="*/ 1156351 w 5436000"/>
                  <a:gd name="T7" fmla="*/ 49697 h 3075136"/>
                  <a:gd name="T8" fmla="*/ 52016 w 5436000"/>
                  <a:gd name="T9" fmla="*/ 49697 h 3075136"/>
                  <a:gd name="T10" fmla="*/ 43114 w 5436000"/>
                  <a:gd name="T11" fmla="*/ 0 h 3075136"/>
                  <a:gd name="T12" fmla="*/ 1165254 w 5436000"/>
                  <a:gd name="T13" fmla="*/ 0 h 3075136"/>
                  <a:gd name="T14" fmla="*/ 1208368 w 5436000"/>
                  <a:gd name="T15" fmla="*/ 43114 h 3075136"/>
                  <a:gd name="T16" fmla="*/ 1208368 w 5436000"/>
                  <a:gd name="T17" fmla="*/ 683571 h 3075136"/>
                  <a:gd name="T18" fmla="*/ 0 w 5436000"/>
                  <a:gd name="T19" fmla="*/ 683571 h 3075136"/>
                  <a:gd name="T20" fmla="*/ 0 w 5436000"/>
                  <a:gd name="T21" fmla="*/ 43114 h 3075136"/>
                  <a:gd name="T22" fmla="*/ 4311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rgbClr val="2929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5" name="矩形 14"/>
              <p:cNvSpPr>
                <a:spLocks noChangeArrowheads="1"/>
              </p:cNvSpPr>
              <p:nvPr/>
            </p:nvSpPr>
            <p:spPr bwMode="auto">
              <a:xfrm>
                <a:off x="1207736" y="2143660"/>
                <a:ext cx="4384118" cy="2318924"/>
              </a:xfrm>
              <a:custGeom>
                <a:avLst/>
                <a:gdLst>
                  <a:gd name="T0" fmla="*/ 4002 w 4968000"/>
                  <a:gd name="T1" fmla="*/ 4002 h 2628000"/>
                  <a:gd name="T2" fmla="*/ 4002 w 4968000"/>
                  <a:gd name="T3" fmla="*/ 580176 h 2628000"/>
                  <a:gd name="T4" fmla="*/ 1100334 w 4968000"/>
                  <a:gd name="T5" fmla="*/ 580176 h 2628000"/>
                  <a:gd name="T6" fmla="*/ 1100334 w 4968000"/>
                  <a:gd name="T7" fmla="*/ 4002 h 2628000"/>
                  <a:gd name="T8" fmla="*/ 4002 w 4968000"/>
                  <a:gd name="T9" fmla="*/ 4002 h 2628000"/>
                  <a:gd name="T10" fmla="*/ 0 w 4968000"/>
                  <a:gd name="T11" fmla="*/ 0 h 2628000"/>
                  <a:gd name="T12" fmla="*/ 1104336 w 4968000"/>
                  <a:gd name="T13" fmla="*/ 0 h 2628000"/>
                  <a:gd name="T14" fmla="*/ 1104336 w 4968000"/>
                  <a:gd name="T15" fmla="*/ 584177 h 2628000"/>
                  <a:gd name="T16" fmla="*/ 0 w 4968000"/>
                  <a:gd name="T17" fmla="*/ 584177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6" name="矩形 39"/>
              <p:cNvSpPr>
                <a:spLocks noChangeArrowheads="1"/>
              </p:cNvSpPr>
              <p:nvPr/>
            </p:nvSpPr>
            <p:spPr bwMode="auto">
              <a:xfrm>
                <a:off x="2827891" y="5091227"/>
                <a:ext cx="1143810" cy="12707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rgbClr val="FFFFFF"/>
                  </a:solidFill>
                  <a:effectLst/>
                  <a:uLnTx/>
                  <a:uFillTx/>
                  <a:cs typeface="+mn-ea"/>
                  <a:sym typeface="+mn-lt"/>
                </a:endParaRPr>
              </a:p>
            </p:txBody>
          </p:sp>
          <p:sp>
            <p:nvSpPr>
              <p:cNvPr id="17" name="矩形 40"/>
              <p:cNvSpPr>
                <a:spLocks noChangeArrowheads="1"/>
              </p:cNvSpPr>
              <p:nvPr/>
            </p:nvSpPr>
            <p:spPr bwMode="auto">
              <a:xfrm>
                <a:off x="2827891" y="5218305"/>
                <a:ext cx="1143810" cy="349427"/>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rgbClr val="FFFFFF"/>
                  </a:solidFill>
                  <a:effectLst/>
                  <a:uLnTx/>
                  <a:uFillTx/>
                  <a:cs typeface="+mn-ea"/>
                  <a:sym typeface="+mn-lt"/>
                </a:endParaRPr>
              </a:p>
            </p:txBody>
          </p:sp>
          <p:sp>
            <p:nvSpPr>
              <p:cNvPr id="18" name="圆角矩形 41"/>
              <p:cNvSpPr>
                <a:spLocks noChangeArrowheads="1"/>
              </p:cNvSpPr>
              <p:nvPr/>
            </p:nvSpPr>
            <p:spPr bwMode="auto">
              <a:xfrm>
                <a:off x="2446620" y="5567732"/>
                <a:ext cx="1906351" cy="174714"/>
              </a:xfrm>
              <a:prstGeom prst="roundRect">
                <a:avLst>
                  <a:gd name="adj" fmla="val 16667"/>
                </a:avLst>
              </a:prstGeom>
              <a:solidFill>
                <a:schemeClr val="bg1">
                  <a:lumMod val="85000"/>
                </a:schemeClr>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800" b="0" i="0" u="none" strike="noStrike" kern="0" cap="none" spc="0" normalizeH="0" baseline="0" noProof="0">
                  <a:ln>
                    <a:noFill/>
                  </a:ln>
                  <a:solidFill>
                    <a:srgbClr val="FFFFFF"/>
                  </a:solidFill>
                  <a:effectLst/>
                  <a:uLnTx/>
                  <a:uFillTx/>
                  <a:cs typeface="+mn-ea"/>
                  <a:sym typeface="+mn-lt"/>
                </a:endParaRPr>
              </a:p>
            </p:txBody>
          </p:sp>
          <p:sp>
            <p:nvSpPr>
              <p:cNvPr id="20" name="矩形 23"/>
              <p:cNvSpPr>
                <a:spLocks noChangeArrowheads="1"/>
              </p:cNvSpPr>
              <p:nvPr/>
            </p:nvSpPr>
            <p:spPr bwMode="auto">
              <a:xfrm>
                <a:off x="3626335" y="1946385"/>
                <a:ext cx="2172018" cy="3144842"/>
              </a:xfrm>
              <a:custGeom>
                <a:avLst/>
                <a:gdLst>
                  <a:gd name="T0" fmla="*/ 0 w 2461290"/>
                  <a:gd name="T1" fmla="*/ 0 h 3564000"/>
                  <a:gd name="T2" fmla="*/ 504006 w 2461290"/>
                  <a:gd name="T3" fmla="*/ 0 h 3564000"/>
                  <a:gd name="T4" fmla="*/ 547119 w 2461290"/>
                  <a:gd name="T5" fmla="*/ 43114 h 3564000"/>
                  <a:gd name="T6" fmla="*/ 547119 w 2461290"/>
                  <a:gd name="T7" fmla="*/ 749128 h 3564000"/>
                  <a:gd name="T8" fmla="*/ 504006 w 2461290"/>
                  <a:gd name="T9" fmla="*/ 792241 h 3564000"/>
                  <a:gd name="T10" fmla="*/ 368761 w 2461290"/>
                  <a:gd name="T11" fmla="*/ 792241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9804"/>
                </a:schemeClr>
              </a:solidFill>
              <a:ln>
                <a:noFill/>
              </a:ln>
            </p:spPr>
            <p:txBody>
              <a:bodyPr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07736" y="2144342"/>
              <a:ext cx="4384118" cy="2318242"/>
            </a:xfrm>
            <a:prstGeom prst="rect">
              <a:avLst/>
            </a:prstGeom>
          </p:spPr>
        </p:pic>
      </p:grpSp>
      <p:sp>
        <p:nvSpPr>
          <p:cNvPr id="40" name="文本框 39"/>
          <p:cNvSpPr txBox="1"/>
          <p:nvPr/>
        </p:nvSpPr>
        <p:spPr>
          <a:xfrm>
            <a:off x="1953928" y="347407"/>
            <a:ext cx="1198880" cy="706755"/>
          </a:xfrm>
          <a:prstGeom prst="rect">
            <a:avLst/>
          </a:prstGeom>
          <a:noFill/>
        </p:spPr>
        <p:txBody>
          <a:bodyPr wrap="none" rtlCol="0">
            <a:spAutoFit/>
          </a:bodyPr>
          <a:lstStyle/>
          <a:p>
            <a:pPr algn="ctr"/>
            <a:r>
              <a:rPr lang="zh-CN" altLang="en-US" sz="4000" dirty="0">
                <a:solidFill>
                  <a:schemeClr val="accent2"/>
                </a:solidFill>
                <a:cs typeface="+mn-ea"/>
                <a:sym typeface="+mn-lt"/>
              </a:rPr>
              <a:t>价值</a:t>
            </a:r>
            <a:endParaRPr lang="zh-CN" altLang="en-US" sz="4000" dirty="0">
              <a:solidFill>
                <a:schemeClr val="accent2"/>
              </a:solidFill>
              <a:cs typeface="+mn-ea"/>
              <a:sym typeface="+mn-lt"/>
            </a:endParaRPr>
          </a:p>
        </p:txBody>
      </p:sp>
    </p:spTree>
  </p:cSld>
  <p:clrMapOvr>
    <a:masterClrMapping/>
  </p:clrMapOvr>
  <p:transition spd="slow" advTm="9983">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42" presetClass="path" presetSubtype="0" accel="50000" decel="50000" fill="hold" nodeType="withEffect">
                                  <p:stCondLst>
                                    <p:cond delay="0"/>
                                  </p:stCondLst>
                                  <p:childTnLst>
                                    <p:animMotion origin="layout" path="M 3.75E-6 3.7037E-7 L -0.07826 0.09028 " pathEditMode="relative" rAng="0" ptsTypes="AA">
                                      <p:cBhvr>
                                        <p:cTn id="9" dur="1000" spd="-100000" fill="hold"/>
                                        <p:tgtEl>
                                          <p:spTgt spid="6"/>
                                        </p:tgtEl>
                                        <p:attrNameLst>
                                          <p:attrName>ppt_x</p:attrName>
                                          <p:attrName>ppt_y</p:attrName>
                                        </p:attrNameLst>
                                      </p:cBhvr>
                                      <p:rCtr x="-3919" y="4514"/>
                                    </p:animMotion>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9"/>
                                        </p:tgtEl>
                                        <p:attrNameLst>
                                          <p:attrName>style.visibility</p:attrName>
                                        </p:attrNameLst>
                                      </p:cBhvr>
                                      <p:to>
                                        <p:strVal val="visible"/>
                                      </p:to>
                                    </p:set>
                                    <p:anim calcmode="lin" valueType="num">
                                      <p:cBhvr>
                                        <p:cTn id="20" dur="100" fill="hold"/>
                                        <p:tgtEl>
                                          <p:spTgt spid="69"/>
                                        </p:tgtEl>
                                        <p:attrNameLst>
                                          <p:attrName>ppt_w</p:attrName>
                                        </p:attrNameLst>
                                      </p:cBhvr>
                                      <p:tavLst>
                                        <p:tav tm="0">
                                          <p:val>
                                            <p:fltVal val="0"/>
                                          </p:val>
                                        </p:tav>
                                        <p:tav tm="100000">
                                          <p:val>
                                            <p:strVal val="#ppt_w"/>
                                          </p:val>
                                        </p:tav>
                                      </p:tavLst>
                                    </p:anim>
                                    <p:anim calcmode="lin" valueType="num">
                                      <p:cBhvr>
                                        <p:cTn id="21" dur="100" fill="hold"/>
                                        <p:tgtEl>
                                          <p:spTgt spid="69"/>
                                        </p:tgtEl>
                                        <p:attrNameLst>
                                          <p:attrName>ppt_h</p:attrName>
                                        </p:attrNameLst>
                                      </p:cBhvr>
                                      <p:tavLst>
                                        <p:tav tm="0">
                                          <p:val>
                                            <p:fltVal val="0"/>
                                          </p:val>
                                        </p:tav>
                                        <p:tav tm="100000">
                                          <p:val>
                                            <p:strVal val="#ppt_h"/>
                                          </p:val>
                                        </p:tav>
                                      </p:tavLst>
                                    </p:anim>
                                    <p:animEffect transition="in" filter="fade">
                                      <p:cBhvr>
                                        <p:cTn id="22" dur="100"/>
                                        <p:tgtEl>
                                          <p:spTgt spid="69"/>
                                        </p:tgtEl>
                                      </p:cBhvr>
                                    </p:animEffect>
                                  </p:childTnLst>
                                </p:cTn>
                              </p:par>
                            </p:childTnLst>
                          </p:cTn>
                        </p:par>
                        <p:par>
                          <p:cTn id="23" fill="hold">
                            <p:stCondLst>
                              <p:cond delay="2160"/>
                            </p:stCondLst>
                            <p:childTnLst>
                              <p:par>
                                <p:cTn id="24" presetID="10" presetClass="entr" presetSubtype="0"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childTnLst>
                          </p:cTn>
                        </p:par>
                        <p:par>
                          <p:cTn id="27" fill="hold">
                            <p:stCondLst>
                              <p:cond delay="2660"/>
                            </p:stCondLst>
                            <p:childTnLst>
                              <p:par>
                                <p:cTn id="28" presetID="10" presetClass="entr" presetSubtype="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par>
                          <p:cTn id="34" fill="hold">
                            <p:stCondLst>
                              <p:cond delay="316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71"/>
                                        </p:tgtEl>
                                        <p:attrNameLst>
                                          <p:attrName>style.visibility</p:attrName>
                                        </p:attrNameLst>
                                      </p:cBhvr>
                                      <p:to>
                                        <p:strVal val="visible"/>
                                      </p:to>
                                    </p:set>
                                    <p:anim calcmode="lin" valueType="num">
                                      <p:cBhvr>
                                        <p:cTn id="37" dur="100" fill="hold"/>
                                        <p:tgtEl>
                                          <p:spTgt spid="71"/>
                                        </p:tgtEl>
                                        <p:attrNameLst>
                                          <p:attrName>ppt_w</p:attrName>
                                        </p:attrNameLst>
                                      </p:cBhvr>
                                      <p:tavLst>
                                        <p:tav tm="0">
                                          <p:val>
                                            <p:fltVal val="0"/>
                                          </p:val>
                                        </p:tav>
                                        <p:tav tm="100000">
                                          <p:val>
                                            <p:strVal val="#ppt_w"/>
                                          </p:val>
                                        </p:tav>
                                      </p:tavLst>
                                    </p:anim>
                                    <p:anim calcmode="lin" valueType="num">
                                      <p:cBhvr>
                                        <p:cTn id="38" dur="100" fill="hold"/>
                                        <p:tgtEl>
                                          <p:spTgt spid="71"/>
                                        </p:tgtEl>
                                        <p:attrNameLst>
                                          <p:attrName>ppt_h</p:attrName>
                                        </p:attrNameLst>
                                      </p:cBhvr>
                                      <p:tavLst>
                                        <p:tav tm="0">
                                          <p:val>
                                            <p:fltVal val="0"/>
                                          </p:val>
                                        </p:tav>
                                        <p:tav tm="100000">
                                          <p:val>
                                            <p:strVal val="#ppt_h"/>
                                          </p:val>
                                        </p:tav>
                                      </p:tavLst>
                                    </p:anim>
                                    <p:animEffect transition="in" filter="fade">
                                      <p:cBhvr>
                                        <p:cTn id="39" dur="100"/>
                                        <p:tgtEl>
                                          <p:spTgt spid="71"/>
                                        </p:tgtEl>
                                      </p:cBhvr>
                                    </p:animEffect>
                                  </p:childTnLst>
                                </p:cTn>
                              </p:par>
                            </p:childTnLst>
                          </p:cTn>
                        </p:par>
                        <p:par>
                          <p:cTn id="40" fill="hold">
                            <p:stCondLst>
                              <p:cond delay="3710"/>
                            </p:stCondLst>
                            <p:childTnLst>
                              <p:par>
                                <p:cTn id="41" presetID="10" presetClass="entr" presetSubtype="0"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childTnLst>
                          </p:cTn>
                        </p:par>
                        <p:par>
                          <p:cTn id="44" fill="hold">
                            <p:stCondLst>
                              <p:cond delay="4210"/>
                            </p:stCondLst>
                            <p:childTnLst>
                              <p:par>
                                <p:cTn id="45" presetID="10"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4710"/>
                            </p:stCondLst>
                            <p:childTnLst>
                              <p:par>
                                <p:cTn id="52" presetID="53" presetClass="entr" presetSubtype="16" fill="hold" grpId="0" nodeType="afterEffect">
                                  <p:stCondLst>
                                    <p:cond delay="0"/>
                                  </p:stCondLst>
                                  <p:iterate type="lt">
                                    <p:tmPct val="10000"/>
                                  </p:iterate>
                                  <p:childTnLst>
                                    <p:set>
                                      <p:cBhvr>
                                        <p:cTn id="53" dur="1" fill="hold">
                                          <p:stCondLst>
                                            <p:cond delay="0"/>
                                          </p:stCondLst>
                                        </p:cTn>
                                        <p:tgtEl>
                                          <p:spTgt spid="73"/>
                                        </p:tgtEl>
                                        <p:attrNameLst>
                                          <p:attrName>style.visibility</p:attrName>
                                        </p:attrNameLst>
                                      </p:cBhvr>
                                      <p:to>
                                        <p:strVal val="visible"/>
                                      </p:to>
                                    </p:set>
                                    <p:anim calcmode="lin" valueType="num">
                                      <p:cBhvr>
                                        <p:cTn id="54" dur="100" fill="hold"/>
                                        <p:tgtEl>
                                          <p:spTgt spid="73"/>
                                        </p:tgtEl>
                                        <p:attrNameLst>
                                          <p:attrName>ppt_w</p:attrName>
                                        </p:attrNameLst>
                                      </p:cBhvr>
                                      <p:tavLst>
                                        <p:tav tm="0">
                                          <p:val>
                                            <p:fltVal val="0"/>
                                          </p:val>
                                        </p:tav>
                                        <p:tav tm="100000">
                                          <p:val>
                                            <p:strVal val="#ppt_w"/>
                                          </p:val>
                                        </p:tav>
                                      </p:tavLst>
                                    </p:anim>
                                    <p:anim calcmode="lin" valueType="num">
                                      <p:cBhvr>
                                        <p:cTn id="55" dur="100" fill="hold"/>
                                        <p:tgtEl>
                                          <p:spTgt spid="73"/>
                                        </p:tgtEl>
                                        <p:attrNameLst>
                                          <p:attrName>ppt_h</p:attrName>
                                        </p:attrNameLst>
                                      </p:cBhvr>
                                      <p:tavLst>
                                        <p:tav tm="0">
                                          <p:val>
                                            <p:fltVal val="0"/>
                                          </p:val>
                                        </p:tav>
                                        <p:tav tm="100000">
                                          <p:val>
                                            <p:strVal val="#ppt_h"/>
                                          </p:val>
                                        </p:tav>
                                      </p:tavLst>
                                    </p:anim>
                                    <p:animEffect transition="in" filter="fade">
                                      <p:cBhvr>
                                        <p:cTn id="56" dur="1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P spid="44" grpId="0" bldLvl="0" animBg="1"/>
      <p:bldP spid="69" grpId="0"/>
      <p:bldP spid="71" grpId="0"/>
      <p:bldP spid="73" grpId="0"/>
    </p:bldLst>
  </p:timing>
</p:sld>
</file>

<file path=ppt/theme/theme1.xml><?xml version="1.0" encoding="utf-8"?>
<a:theme xmlns:a="http://schemas.openxmlformats.org/drawingml/2006/main" name="办公资源网：www.bangongziyuan.com">
  <a:themeElements>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fontScheme name="Temp">
      <a:majorFont>
        <a:latin typeface="阿里巴巴普惠体 B"/>
        <a:ea typeface="阿里巴巴普惠体 B"/>
        <a:cs typeface=""/>
      </a:majorFont>
      <a:minorFont>
        <a:latin typeface="阿里巴巴普惠体 B"/>
        <a:ea typeface="阿里巴巴普惠体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10.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11.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12.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2.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3.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4.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5.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6.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7.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8.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ppt/theme/themeOverride9.xml><?xml version="1.0" encoding="utf-8"?>
<a:themeOverride xmlns:a="http://schemas.openxmlformats.org/drawingml/2006/main">
  <a:clrScheme name="蓝绿色">
    <a:dk1>
      <a:srgbClr val="000000"/>
    </a:dk1>
    <a:lt1>
      <a:srgbClr val="FFFFFF"/>
    </a:lt1>
    <a:dk2>
      <a:srgbClr val="778495"/>
    </a:dk2>
    <a:lt2>
      <a:srgbClr val="F0F0F0"/>
    </a:lt2>
    <a:accent1>
      <a:srgbClr val="285573"/>
    </a:accent1>
    <a:accent2>
      <a:srgbClr val="298B93"/>
    </a:accent2>
    <a:accent3>
      <a:srgbClr val="00C4D8"/>
    </a:accent3>
    <a:accent4>
      <a:srgbClr val="D3A91E"/>
    </a:accent4>
    <a:accent5>
      <a:srgbClr val="FFC305"/>
    </a:accent5>
    <a:accent6>
      <a:srgbClr val="B8B8B8"/>
    </a:accent6>
    <a:hlink>
      <a:srgbClr val="285573"/>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1601</Words>
  <Application>WPS 演示</Application>
  <PresentationFormat>宽屏</PresentationFormat>
  <Paragraphs>199</Paragraphs>
  <Slides>15</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阿里巴巴普惠体 R</vt:lpstr>
      <vt:lpstr>Lato</vt:lpstr>
      <vt:lpstr>Calibri</vt:lpstr>
      <vt:lpstr>Helvetica Neue Medium</vt:lpstr>
      <vt:lpstr>微软雅黑</vt:lpstr>
      <vt:lpstr>思源黑体 CN Normal</vt:lpstr>
      <vt:lpstr>Wingdings</vt:lpstr>
      <vt:lpstr>阿里巴巴普惠体 B</vt:lpstr>
      <vt:lpstr>Segoe Print</vt:lpstr>
      <vt:lpstr>Arial Unicode MS</vt:lpstr>
      <vt:lpstr>思源黑体 CN Bold</vt:lpstr>
      <vt:lpstr>办公资源网：www.bangongziyuan.com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办公资源网</dc:creator>
  <dc:description>办公资源网：https://zhidao.baidu.com/</dc:description>
  <cp:lastModifiedBy>(ಥ_ಥ)*^_^*</cp:lastModifiedBy>
  <cp:revision>73</cp:revision>
  <dcterms:created xsi:type="dcterms:W3CDTF">2020-04-17T01:36:00Z</dcterms:created>
  <dcterms:modified xsi:type="dcterms:W3CDTF">2021-05-09T05:14:45Z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4244D406E3244ECA94E9C80B62D59786</vt:lpwstr>
  </property>
  <property fmtid="{D5CDD505-2E9C-101B-9397-08002B2CF9AE}" pid="3" name="KSOProductBuildVer">
    <vt:lpwstr>2052-11.1.0.10463</vt:lpwstr>
  </property>
</Properties>
</file>