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  <a:srgbClr val="009999"/>
    <a:srgbClr val="FF5050"/>
    <a:srgbClr val="FE346E"/>
    <a:srgbClr val="3399FF"/>
    <a:srgbClr val="96004B"/>
    <a:srgbClr val="660033"/>
    <a:srgbClr val="3A21EF"/>
    <a:srgbClr val="291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47744"/>
        <c:axId val="73548304"/>
      </c:lineChart>
      <c:catAx>
        <c:axId val="7354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48304"/>
        <c:crosses val="autoZero"/>
        <c:auto val="1"/>
        <c:lblAlgn val="ctr"/>
        <c:lblOffset val="100"/>
        <c:noMultiLvlLbl val="0"/>
      </c:catAx>
      <c:valAx>
        <c:axId val="7354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4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81296"/>
        <c:axId val="179781856"/>
      </c:lineChart>
      <c:catAx>
        <c:axId val="17978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9781856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7978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978129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84096"/>
        <c:axId val="179784656"/>
      </c:lineChart>
      <c:catAx>
        <c:axId val="1797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9784656"/>
        <c:crosses val="autoZero"/>
        <c:auto val="1"/>
        <c:lblAlgn val="ctr"/>
        <c:lblOffset val="100"/>
        <c:tickLblSkip val="3"/>
        <c:noMultiLvlLbl val="0"/>
      </c:catAx>
      <c:valAx>
        <c:axId val="17978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978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39" y="81982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89721" y="5866745"/>
            <a:ext cx="1888636" cy="455034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34039" y="5044580"/>
            <a:ext cx="319778" cy="8221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415577" y="295116"/>
            <a:ext cx="2246527" cy="455034"/>
          </a:xfrm>
          <a:prstGeom prst="rect">
            <a:avLst/>
          </a:prstGeom>
          <a:solidFill>
            <a:srgbClr val="E0A8D4"/>
          </a:solidFill>
          <a:ln w="38100">
            <a:solidFill>
              <a:srgbClr val="E0A8D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ownership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97840" y="756770"/>
            <a:ext cx="172760" cy="995776"/>
          </a:xfrm>
          <a:prstGeom prst="straightConnector1">
            <a:avLst/>
          </a:prstGeom>
          <a:ln w="38100">
            <a:solidFill>
              <a:srgbClr val="E0A8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289721" y="1108060"/>
            <a:ext cx="1184681" cy="45503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2906" y="1563094"/>
            <a:ext cx="776646" cy="4919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334497" y="5930513"/>
            <a:ext cx="1514280" cy="455034"/>
          </a:xfrm>
          <a:prstGeom prst="rect">
            <a:avLst/>
          </a:prstGeom>
          <a:solidFill>
            <a:srgbClr val="FFC000"/>
          </a:solidFill>
          <a:ln>
            <a:solidFill>
              <a:srgbClr val="B88C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239186" y="5568287"/>
            <a:ext cx="721172" cy="362226"/>
          </a:xfrm>
          <a:prstGeom prst="straightConnector1">
            <a:avLst/>
          </a:prstGeom>
          <a:ln w="38100">
            <a:solidFill>
              <a:srgbClr val="B8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285811" y="295116"/>
            <a:ext cx="2556051" cy="455034"/>
          </a:xfrm>
          <a:prstGeom prst="rect">
            <a:avLst/>
          </a:prstGeom>
          <a:solidFill>
            <a:srgbClr val="009999"/>
          </a:solidFill>
          <a:ln w="38100">
            <a:solidFill>
              <a:srgbClr val="0099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rainforest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44704" y="756770"/>
            <a:ext cx="245660" cy="1986430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289721" y="3288962"/>
            <a:ext cx="1467262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56983" y="3565365"/>
            <a:ext cx="2333632" cy="357263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5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46913" y="1930521"/>
            <a:ext cx="1310186" cy="455034"/>
          </a:xfrm>
          <a:prstGeom prst="rect">
            <a:avLst/>
          </a:prstGeom>
          <a:solidFill>
            <a:srgbClr val="96004B"/>
          </a:solidFill>
          <a:ln w="38100">
            <a:solidFill>
              <a:srgbClr val="96004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02006" y="2385555"/>
            <a:ext cx="2422843" cy="726135"/>
          </a:xfrm>
          <a:prstGeom prst="straightConnector1">
            <a:avLst/>
          </a:prstGeom>
          <a:ln w="38100">
            <a:solidFill>
              <a:srgbClr val="960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9459641" y="1897039"/>
            <a:ext cx="1078173" cy="455034"/>
          </a:xfrm>
          <a:prstGeom prst="rect">
            <a:avLst/>
          </a:prstGeom>
          <a:solidFill>
            <a:srgbClr val="92F6F6"/>
          </a:solidFill>
          <a:ln w="38100">
            <a:solidFill>
              <a:srgbClr val="92F6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98090" y="2156346"/>
            <a:ext cx="861551" cy="436729"/>
          </a:xfrm>
          <a:prstGeom prst="straightConnector1">
            <a:avLst/>
          </a:prstGeom>
          <a:ln w="38100">
            <a:solidFill>
              <a:srgbClr val="92F6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8749957" y="484495"/>
            <a:ext cx="1787857" cy="455034"/>
          </a:xfrm>
          <a:prstGeom prst="rect">
            <a:avLst/>
          </a:prstGeom>
          <a:solidFill>
            <a:srgbClr val="3A21EF"/>
          </a:solidFill>
          <a:ln w="38100">
            <a:solidFill>
              <a:srgbClr val="2910E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2475" y="939529"/>
            <a:ext cx="1457149" cy="725498"/>
          </a:xfrm>
          <a:prstGeom prst="straightConnector1">
            <a:avLst/>
          </a:prstGeom>
          <a:ln w="38100">
            <a:solidFill>
              <a:srgbClr val="2910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9459641" y="4244727"/>
            <a:ext cx="1078173" cy="455034"/>
          </a:xfrm>
          <a:prstGeom prst="rect">
            <a:avLst/>
          </a:prstGeom>
          <a:solidFill>
            <a:srgbClr val="58C885"/>
          </a:solidFill>
          <a:ln>
            <a:solidFill>
              <a:srgbClr val="7DD5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116098" y="4699761"/>
            <a:ext cx="673897" cy="486388"/>
          </a:xfrm>
          <a:prstGeom prst="straightConnector1">
            <a:avLst/>
          </a:prstGeom>
          <a:ln w="38100">
            <a:solidFill>
              <a:srgbClr val="7DD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684895" y="424056"/>
            <a:ext cx="941696" cy="455034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4155743" y="879090"/>
            <a:ext cx="480515" cy="5948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746913" y="4951772"/>
            <a:ext cx="1054361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274094" y="4316076"/>
            <a:ext cx="783005" cy="635696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9459641" y="2999261"/>
            <a:ext cx="1078173" cy="455034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8385449" y="3226778"/>
            <a:ext cx="1074192" cy="102430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6686194" y="6051619"/>
            <a:ext cx="784818" cy="455034"/>
          </a:xfrm>
          <a:prstGeom prst="rect">
            <a:avLst/>
          </a:prstGeom>
          <a:solidFill>
            <a:srgbClr val="FF5050"/>
          </a:solidFill>
          <a:ln w="38100">
            <a:solidFill>
              <a:srgbClr val="FF5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550925" y="4699761"/>
            <a:ext cx="533382" cy="135185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 txBox="1">
            <a:spLocks/>
          </p:cNvSpPr>
          <p:nvPr/>
        </p:nvSpPr>
        <p:spPr>
          <a:xfrm>
            <a:off x="5891442" y="243331"/>
            <a:ext cx="1318966" cy="45503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9662" y="698364"/>
            <a:ext cx="188634" cy="36616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4155744" y="6051619"/>
            <a:ext cx="1856372" cy="455034"/>
          </a:xfrm>
          <a:prstGeom prst="rect">
            <a:avLst/>
          </a:prstGeom>
          <a:solidFill>
            <a:srgbClr val="9900FF"/>
          </a:solidFill>
          <a:ln w="38100">
            <a:solidFill>
              <a:srgbClr val="99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5083930" y="5406806"/>
            <a:ext cx="928186" cy="644813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9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" y="1924335"/>
            <a:ext cx="5606845" cy="3607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236" y="1282890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mexico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8305" y="1561362"/>
            <a:ext cx="39805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Mexico</a:t>
            </a:r>
          </a:p>
          <a:p>
            <a:r>
              <a:rPr lang="en-US" dirty="0"/>
              <a:t>water 127  26.1\%</a:t>
            </a:r>
          </a:p>
          <a:p>
            <a:r>
              <a:rPr lang="en-US" dirty="0"/>
              <a:t>storm 66 13.6\%</a:t>
            </a:r>
          </a:p>
          <a:p>
            <a:r>
              <a:rPr lang="en-US" dirty="0"/>
              <a:t>construction 51 10.5\%</a:t>
            </a:r>
          </a:p>
          <a:p>
            <a:r>
              <a:rPr lang="en-US" dirty="0"/>
              <a:t>land 46 9.4\%</a:t>
            </a:r>
          </a:p>
          <a:p>
            <a:r>
              <a:rPr lang="en-US" dirty="0"/>
              <a:t>power 25 5.1\%</a:t>
            </a:r>
          </a:p>
          <a:p>
            <a:r>
              <a:rPr lang="en-US" dirty="0"/>
              <a:t>gas 20 4.1\%</a:t>
            </a:r>
          </a:p>
          <a:p>
            <a:r>
              <a:rPr lang="en-US" dirty="0"/>
              <a:t>mine 26 5.3\%</a:t>
            </a:r>
          </a:p>
          <a:p>
            <a:r>
              <a:rPr lang="en-US" dirty="0"/>
              <a:t>homes 15 3.1\%</a:t>
            </a:r>
          </a:p>
          <a:p>
            <a:r>
              <a:rPr lang="en-US" dirty="0"/>
              <a:t>farmers 22 4.5\%</a:t>
            </a:r>
          </a:p>
          <a:p>
            <a:r>
              <a:rPr lang="en-US" dirty="0"/>
              <a:t>environment 17 3.4\%</a:t>
            </a:r>
          </a:p>
          <a:p>
            <a:r>
              <a:rPr lang="en-US" dirty="0"/>
              <a:t>other 38 0.0780287474333</a:t>
            </a:r>
          </a:p>
          <a:p>
            <a:r>
              <a:rPr lang="en-US" dirty="0"/>
              <a:t>river 19 0.0390143737166</a:t>
            </a:r>
          </a:p>
          <a:p>
            <a:r>
              <a:rPr lang="en-US" dirty="0"/>
              <a:t>pollution 15 0.0308008213552</a:t>
            </a:r>
          </a:p>
        </p:txBody>
      </p:sp>
    </p:spTree>
    <p:extLst>
      <p:ext uri="{BB962C8B-B14F-4D97-AF65-F5344CB8AC3E}">
        <p14:creationId xmlns:p14="http://schemas.microsoft.com/office/powerpoint/2010/main" val="245723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236" y="128289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9" y="1881472"/>
            <a:ext cx="6007688" cy="33183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69373" y="1702434"/>
            <a:ext cx="41307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Brazil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land 30 26.1\%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water 24   20.9\%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construction 16  13.9\%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amazon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power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farmers 12 10.4\%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other 21 18.3\%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environmental 9 7.8\%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mining 7 6.1\%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6" y="962232"/>
            <a:ext cx="8611563" cy="57934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704265" y="-25096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8295" y="1092275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5933192" y="-25095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09731" y="1406821"/>
            <a:ext cx="1241947" cy="5311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9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7335" y="4012442"/>
            <a:ext cx="354842" cy="16324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012442"/>
            <a:ext cx="354842" cy="16324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012442"/>
            <a:ext cx="354842" cy="16324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5522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2039815" y="2161390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11467" y="3281479"/>
            <a:ext cx="626118" cy="6354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22230" y="3957850"/>
            <a:ext cx="354842" cy="152331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3957851"/>
            <a:ext cx="354842" cy="1523312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8308" y="1661791"/>
            <a:ext cx="210223" cy="20342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52569" y="3957850"/>
            <a:ext cx="313898" cy="1523312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957849"/>
            <a:ext cx="341194" cy="1523312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733263" y="2026551"/>
            <a:ext cx="262730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3146640"/>
            <a:ext cx="631487" cy="2107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143515" y="562032"/>
            <a:ext cx="1646989" cy="89407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76746" y="1456106"/>
            <a:ext cx="1216573" cy="1130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136685"/>
              </p:ext>
            </p:extLst>
          </p:nvPr>
        </p:nvGraphicFramePr>
        <p:xfrm>
          <a:off x="1337481" y="1037234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2175549" y="541702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9054316" y="1849275"/>
            <a:ext cx="2141559" cy="1194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54157" y="1632317"/>
            <a:ext cx="600160" cy="3942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/>
          <p:cNvSpPr txBox="1">
            <a:spLocks/>
          </p:cNvSpPr>
          <p:nvPr/>
        </p:nvSpPr>
        <p:spPr>
          <a:xfrm>
            <a:off x="6924251" y="541702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1405724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536</Words>
  <Application>Microsoft Office PowerPoint</Application>
  <PresentationFormat>Widescreen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52</cp:revision>
  <dcterms:created xsi:type="dcterms:W3CDTF">2016-04-18T16:13:15Z</dcterms:created>
  <dcterms:modified xsi:type="dcterms:W3CDTF">2016-05-05T16:21:12Z</dcterms:modified>
</cp:coreProperties>
</file>