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6858000" cy="9144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638" y="797305"/>
            <a:ext cx="30111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159" y="1689608"/>
            <a:ext cx="401368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90319" y="8197049"/>
            <a:ext cx="1495425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096" y="7741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 marL="391160" marR="421640" indent="-2540">
              <a:lnSpc>
                <a:spcPct val="100000"/>
              </a:lnSpc>
            </a:pPr>
            <a:r>
              <a:rPr dirty="0" sz="2400" b="1">
                <a:solidFill>
                  <a:srgbClr val="006500"/>
                </a:solidFill>
                <a:latin typeface="Tahoma"/>
                <a:cs typeface="Tahoma"/>
              </a:rPr>
              <a:t>Predicting Real-valued  outputs: an</a:t>
            </a:r>
            <a:r>
              <a:rPr dirty="0" sz="2400" spc="-95" b="1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6500"/>
                </a:solidFill>
                <a:latin typeface="Tahoma"/>
                <a:cs typeface="Tahoma"/>
              </a:rPr>
              <a:t>introduction  to</a:t>
            </a:r>
            <a:r>
              <a:rPr dirty="0" sz="2400" spc="-5" b="1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400">
              <a:latin typeface="Tahoma"/>
              <a:cs typeface="Tahoma"/>
            </a:endParaRPr>
          </a:p>
          <a:p>
            <a:pPr algn="ctr" marL="1711960" marR="1475740">
              <a:lnSpc>
                <a:spcPct val="119600"/>
              </a:lnSpc>
              <a:spcBef>
                <a:spcPts val="985"/>
              </a:spcBef>
            </a:pPr>
            <a:r>
              <a:rPr dirty="0" sz="1200" b="1">
                <a:latin typeface="Tahoma"/>
                <a:cs typeface="Tahoma"/>
              </a:rPr>
              <a:t>Andrew </a:t>
            </a:r>
            <a:r>
              <a:rPr dirty="0" sz="1200" spc="-5" b="1">
                <a:latin typeface="Tahoma"/>
                <a:cs typeface="Tahoma"/>
              </a:rPr>
              <a:t>W.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Moore  Professor</a:t>
            </a:r>
            <a:endParaRPr sz="1200">
              <a:latin typeface="Tahoma"/>
              <a:cs typeface="Tahoma"/>
            </a:endParaRPr>
          </a:p>
          <a:p>
            <a:pPr algn="ctr" marL="1327150" marR="1092200">
              <a:lnSpc>
                <a:spcPct val="119600"/>
              </a:lnSpc>
              <a:spcBef>
                <a:spcPts val="5"/>
              </a:spcBef>
            </a:pPr>
            <a:r>
              <a:rPr dirty="0" sz="1200" spc="-5" b="1">
                <a:latin typeface="Tahoma"/>
                <a:cs typeface="Tahoma"/>
              </a:rPr>
              <a:t>School of Computer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Science  Carnegie Mellon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1846580" marR="1611630">
              <a:lnSpc>
                <a:spcPct val="120600"/>
              </a:lnSpc>
              <a:spcBef>
                <a:spcPts val="10"/>
              </a:spcBef>
            </a:pPr>
            <a:r>
              <a:rPr dirty="0" sz="800" spc="-5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 marL="227965">
              <a:lnSpc>
                <a:spcPct val="100000"/>
              </a:lnSpc>
              <a:spcBef>
                <a:spcPts val="190"/>
              </a:spcBef>
            </a:pPr>
            <a:r>
              <a:rPr dirty="0" sz="800" spc="-5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5"/>
              </a:spcBef>
            </a:pP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2001, 2003, Andrew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700" spc="-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7102" y="2520695"/>
            <a:ext cx="1257300" cy="1114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8911" y="3105150"/>
            <a:ext cx="1256030" cy="861060"/>
          </a:xfrm>
          <a:custGeom>
            <a:avLst/>
            <a:gdLst/>
            <a:ahLst/>
            <a:cxnLst/>
            <a:rect l="l" t="t" r="r" b="b"/>
            <a:pathLst>
              <a:path w="1256029" h="861060">
                <a:moveTo>
                  <a:pt x="0" y="298703"/>
                </a:moveTo>
                <a:lnTo>
                  <a:pt x="152400" y="861060"/>
                </a:lnTo>
                <a:lnTo>
                  <a:pt x="1255776" y="563117"/>
                </a:lnTo>
                <a:lnTo>
                  <a:pt x="1103376" y="0"/>
                </a:lnTo>
                <a:lnTo>
                  <a:pt x="0" y="298703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20700000">
            <a:off x="4297184" y="3291186"/>
            <a:ext cx="1009184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This 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reordered</a:t>
            </a:r>
            <a:r>
              <a:rPr dirty="0" sz="7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material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47029" y="8197049"/>
            <a:ext cx="6731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 rot="20700000">
            <a:off x="4328106" y="3417769"/>
            <a:ext cx="829078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from the Neural</a:t>
            </a:r>
            <a:r>
              <a:rPr dirty="0" sz="700" spc="-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Nets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 rot="20700000">
            <a:off x="4353375" y="3500752"/>
            <a:ext cx="975034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lecture and 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7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“Favorite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20700000">
            <a:off x="4381727" y="3612550"/>
            <a:ext cx="913085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Regression</a:t>
            </a:r>
            <a:r>
              <a:rPr dirty="0" sz="7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Algorithms”</a:t>
            </a:r>
            <a:endParaRPr sz="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700000">
            <a:off x="4415926" y="3798378"/>
            <a:ext cx="281327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ct</a:t>
            </a:r>
            <a:r>
              <a:rPr dirty="0" sz="700" spc="-10">
                <a:solidFill>
                  <a:srgbClr val="FF0000"/>
                </a:solidFill>
                <a:latin typeface="Tahoma"/>
                <a:cs typeface="Tahoma"/>
              </a:rPr>
              <a:t>ur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57175" rIns="0" bIns="0" rtlCol="0" vert="horz">
            <a:spAutoFit/>
          </a:bodyPr>
          <a:lstStyle/>
          <a:p>
            <a:pPr algn="ctr" marL="972819" marR="887730" indent="-2540">
              <a:lnSpc>
                <a:spcPct val="100000"/>
              </a:lnSpc>
              <a:spcBef>
                <a:spcPts val="2025"/>
              </a:spcBef>
            </a:pP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Single-  Parameter  </a:t>
            </a:r>
            <a:r>
              <a:rPr dirty="0" sz="4400">
                <a:solidFill>
                  <a:srgbClr val="006500"/>
                </a:solidFill>
                <a:latin typeface="Tahoma"/>
                <a:cs typeface="Tahoma"/>
              </a:rPr>
              <a:t>Linear 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91440" marR="5080" indent="-1905">
              <a:lnSpc>
                <a:spcPct val="100000"/>
              </a:lnSpc>
              <a:spcBef>
                <a:spcPts val="95"/>
              </a:spcBef>
            </a:pPr>
            <a:r>
              <a:rPr dirty="0"/>
              <a:t>Linear  Regression</a:t>
            </a:r>
            <a:r>
              <a:rPr dirty="0" spc="-40"/>
              <a:t> </a:t>
            </a:r>
            <a:r>
              <a:rPr dirty="0" spc="-5"/>
              <a:t>with  varying</a:t>
            </a:r>
            <a:r>
              <a:rPr dirty="0" spc="-20"/>
              <a:t> </a:t>
            </a:r>
            <a:r>
              <a:rPr dirty="0" spc="-5"/>
              <a:t>noise</a:t>
            </a:r>
          </a:p>
        </p:txBody>
      </p:sp>
      <p:sp>
        <p:nvSpPr>
          <p:cNvPr id="5" name="object 5"/>
          <p:cNvSpPr txBox="1"/>
          <p:nvPr/>
        </p:nvSpPr>
        <p:spPr>
          <a:xfrm rot="20640000">
            <a:off x="1560314" y="1402337"/>
            <a:ext cx="205743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-3086" sz="2700" spc="-52">
                <a:solidFill>
                  <a:srgbClr val="FF0000"/>
                </a:solidFill>
                <a:latin typeface="Tahoma"/>
                <a:cs typeface="Tahoma"/>
              </a:rPr>
              <a:t>Het</a:t>
            </a:r>
            <a:r>
              <a:rPr dirty="0" baseline="-1543" sz="2700" spc="-52">
                <a:solidFill>
                  <a:srgbClr val="FF0000"/>
                </a:solidFill>
                <a:latin typeface="Tahoma"/>
                <a:cs typeface="Tahoma"/>
              </a:rPr>
              <a:t>eros</a:t>
            </a:r>
            <a:r>
              <a:rPr dirty="0" sz="1800" spc="-35">
                <a:solidFill>
                  <a:srgbClr val="FF0000"/>
                </a:solidFill>
                <a:latin typeface="Tahoma"/>
                <a:cs typeface="Tahoma"/>
              </a:rPr>
              <a:t>ced</a:t>
            </a:r>
            <a:r>
              <a:rPr dirty="0" baseline="1543" sz="2700" spc="-52">
                <a:solidFill>
                  <a:srgbClr val="FF0000"/>
                </a:solidFill>
                <a:latin typeface="Tahoma"/>
                <a:cs typeface="Tahoma"/>
              </a:rPr>
              <a:t>astic</a:t>
            </a:r>
            <a:r>
              <a:rPr dirty="0" baseline="3086" sz="2700" spc="-52">
                <a:solidFill>
                  <a:srgbClr val="FF0000"/>
                </a:solidFill>
                <a:latin typeface="Tahoma"/>
                <a:cs typeface="Tahoma"/>
              </a:rPr>
              <a:t>ity..</a:t>
            </a:r>
            <a:r>
              <a:rPr dirty="0" baseline="4629" sz="2700" spc="-52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baseline="4629" sz="27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0319" y="4913154"/>
            <a:ext cx="4044315" cy="9137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33705">
              <a:lnSpc>
                <a:spcPct val="100000"/>
              </a:lnSpc>
              <a:spcBef>
                <a:spcPts val="819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 with varying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20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50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Suppose you know the variance of the noise that  was added to each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datapoint.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5859779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05200" y="719328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005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577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768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5200" y="68122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5200" y="635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5200" y="59359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00120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3607" y="7240776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4518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7319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9615" y="5869169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9615" y="6288273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9615" y="6745472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2512" y="63407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053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053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481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7612" y="69503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71720" y="6396744"/>
            <a:ext cx="2755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5415" y="6701543"/>
            <a:ext cx="1930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9615" y="6853943"/>
            <a:ext cx="1418590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55065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  <a:p>
            <a:pPr marL="507365">
              <a:lnSpc>
                <a:spcPct val="100000"/>
              </a:lnSpc>
            </a:pPr>
            <a:r>
              <a:rPr dirty="0" sz="750" spc="-35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700" spc="-5">
                <a:latin typeface="Tahoma"/>
                <a:cs typeface="Tahoma"/>
              </a:rPr>
              <a:t>y=0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90708" y="5939544"/>
            <a:ext cx="1930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02556" y="5928836"/>
          <a:ext cx="1355090" cy="156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  <a:gridCol w="445134"/>
                <a:gridCol w="444500"/>
              </a:tblGrid>
              <a:tr h="25908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4145">
                        <a:lnSpc>
                          <a:spcPts val="1200"/>
                        </a:lnSpc>
                      </a:pPr>
                      <a:r>
                        <a:rPr dirty="0" baseline="-15873" sz="2100" spc="-7">
                          <a:latin typeface="Symbol"/>
                          <a:cs typeface="Symbol"/>
                        </a:rPr>
                        <a:t></a:t>
                      </a:r>
                      <a:r>
                        <a:rPr dirty="0" baseline="-15873" sz="2100" spc="-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algn="ctr" marR="102235">
                        <a:lnSpc>
                          <a:spcPts val="740"/>
                        </a:lnSpc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i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1/4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1/4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4242815" y="7615442"/>
            <a:ext cx="9969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59958" y="7822709"/>
            <a:ext cx="151638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073150" algn="l"/>
                <a:tab pos="1454785" algn="l"/>
              </a:tabLst>
            </a:pPr>
            <a:r>
              <a:rPr dirty="0" sz="1350" i="1">
                <a:latin typeface="Times New Roman"/>
                <a:cs typeface="Times New Roman"/>
              </a:rPr>
              <a:t>i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i="1">
                <a:latin typeface="Times New Roman"/>
                <a:cs typeface="Times New Roman"/>
              </a:rPr>
              <a:t>i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6637" y="7607417"/>
            <a:ext cx="184785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85115" algn="l"/>
                <a:tab pos="1735455" algn="l"/>
              </a:tabLst>
            </a:pPr>
            <a:r>
              <a:rPr dirty="0" sz="2300" spc="15" i="1">
                <a:latin typeface="Times New Roman"/>
                <a:cs typeface="Times New Roman"/>
              </a:rPr>
              <a:t>y</a:t>
            </a:r>
            <a:r>
              <a:rPr dirty="0" sz="2300" spc="15" i="1">
                <a:latin typeface="Times New Roman"/>
                <a:cs typeface="Times New Roman"/>
              </a:rPr>
              <a:t>	</a:t>
            </a:r>
            <a:r>
              <a:rPr dirty="0" sz="2300" spc="20">
                <a:latin typeface="Times New Roman"/>
                <a:cs typeface="Times New Roman"/>
              </a:rPr>
              <a:t>~</a:t>
            </a:r>
            <a:r>
              <a:rPr dirty="0" sz="2300" spc="125">
                <a:latin typeface="Times New Roman"/>
                <a:cs typeface="Times New Roman"/>
              </a:rPr>
              <a:t> </a:t>
            </a:r>
            <a:r>
              <a:rPr dirty="0" sz="2300" spc="25" i="1">
                <a:latin typeface="Times New Roman"/>
                <a:cs typeface="Times New Roman"/>
              </a:rPr>
              <a:t>N</a:t>
            </a:r>
            <a:r>
              <a:rPr dirty="0" sz="2300" spc="-305" i="1">
                <a:latin typeface="Times New Roman"/>
                <a:cs typeface="Times New Roman"/>
              </a:rPr>
              <a:t> </a:t>
            </a:r>
            <a:r>
              <a:rPr dirty="0" sz="2300" spc="105">
                <a:latin typeface="Times New Roman"/>
                <a:cs typeface="Times New Roman"/>
              </a:rPr>
              <a:t>(</a:t>
            </a:r>
            <a:r>
              <a:rPr dirty="0" sz="2300" spc="20" i="1">
                <a:latin typeface="Times New Roman"/>
                <a:cs typeface="Times New Roman"/>
              </a:rPr>
              <a:t>wx</a:t>
            </a:r>
            <a:r>
              <a:rPr dirty="0" sz="2300" spc="55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Times New Roman"/>
                <a:cs typeface="Times New Roman"/>
              </a:rPr>
              <a:t>,</a:t>
            </a:r>
            <a:r>
              <a:rPr dirty="0" sz="2450" spc="-70" i="1">
                <a:latin typeface="Symbol"/>
                <a:cs typeface="Symbol"/>
              </a:rPr>
              <a:t>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4020" y="7773416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Assume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0200" y="7612380"/>
            <a:ext cx="2933700" cy="495300"/>
          </a:xfrm>
          <a:custGeom>
            <a:avLst/>
            <a:gdLst/>
            <a:ahLst/>
            <a:cxnLst/>
            <a:rect l="l" t="t" r="r" b="b"/>
            <a:pathLst>
              <a:path w="2933700" h="495300">
                <a:moveTo>
                  <a:pt x="0" y="495300"/>
                </a:moveTo>
                <a:lnTo>
                  <a:pt x="2933700" y="495300"/>
                </a:lnTo>
                <a:lnTo>
                  <a:pt x="29337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996696" y="0"/>
                </a:moveTo>
                <a:lnTo>
                  <a:pt x="0" y="380238"/>
                </a:ln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0" y="380238"/>
                </a:move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lnTo>
                  <a:pt x="0" y="380238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 rot="20400000">
            <a:off x="4591178" y="7634718"/>
            <a:ext cx="88177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Wha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t’s 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baseline="2777" sz="1500" spc="-10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MLE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 rot="20400000">
            <a:off x="4646664" y="7786037"/>
            <a:ext cx="83342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estim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ate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22">
                <a:solidFill>
                  <a:srgbClr val="FF0000"/>
                </a:solidFill>
                <a:latin typeface="Tahoma"/>
                <a:cs typeface="Tahoma"/>
              </a:rPr>
              <a:t>w?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089" y="827785"/>
            <a:ext cx="38284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MLE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with varying</a:t>
            </a:r>
            <a:r>
              <a:rPr dirty="0" sz="20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798" y="1386180"/>
            <a:ext cx="67310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29870" algn="l"/>
                <a:tab pos="614680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794" y="1620545"/>
            <a:ext cx="11620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4588" y="1493622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369" y="1493622"/>
            <a:ext cx="1844039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6850" algn="l"/>
                <a:tab pos="558165" algn="l"/>
                <a:tab pos="784225" algn="l"/>
                <a:tab pos="972819" algn="l"/>
                <a:tab pos="1323975" algn="l"/>
                <a:tab pos="1545590" algn="l"/>
                <a:tab pos="1785620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r>
              <a:rPr dirty="0" sz="700" spc="5" i="1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r>
              <a:rPr dirty="0" sz="700" spc="5" i="1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6388" y="1313224"/>
            <a:ext cx="382206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 </a:t>
            </a:r>
            <a:r>
              <a:rPr dirty="0" sz="1200" spc="5">
                <a:latin typeface="Times New Roman"/>
                <a:cs typeface="Times New Roman"/>
              </a:rPr>
              <a:t>log </a:t>
            </a:r>
            <a:r>
              <a:rPr dirty="0" sz="1200" spc="25" i="1">
                <a:latin typeface="Times New Roman"/>
                <a:cs typeface="Times New Roman"/>
              </a:rPr>
              <a:t>p</a:t>
            </a:r>
            <a:r>
              <a:rPr dirty="0" sz="1200" spc="25">
                <a:latin typeface="Times New Roman"/>
                <a:cs typeface="Times New Roman"/>
              </a:rPr>
              <a:t>( </a:t>
            </a:r>
            <a:r>
              <a:rPr dirty="0" sz="1200" spc="5" i="1">
                <a:latin typeface="Times New Roman"/>
                <a:cs typeface="Times New Roman"/>
              </a:rPr>
              <a:t>y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5" i="1">
                <a:latin typeface="Times New Roman"/>
                <a:cs typeface="Times New Roman"/>
              </a:rPr>
              <a:t>y </a:t>
            </a:r>
            <a:r>
              <a:rPr dirty="0" sz="1200">
                <a:latin typeface="Times New Roman"/>
                <a:cs typeface="Times New Roman"/>
              </a:rPr>
              <a:t>,..., </a:t>
            </a: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sz="1200" spc="31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1200">
                <a:latin typeface="Times New Roman"/>
                <a:cs typeface="Times New Roman"/>
              </a:rPr>
              <a:t>,...,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,...,</a:t>
            </a:r>
            <a:r>
              <a:rPr dirty="0" sz="1250" spc="5" i="1">
                <a:latin typeface="Symbol"/>
                <a:cs typeface="Symbol"/>
              </a:rPr>
              <a:t>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208" y="1931489"/>
            <a:ext cx="977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2104" y="1838832"/>
            <a:ext cx="6794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5451" y="1936364"/>
            <a:ext cx="68643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00380" algn="l"/>
                <a:tab pos="673100" algn="l"/>
              </a:tabLst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dirty="0" u="sng" sz="70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625" y="2142872"/>
            <a:ext cx="1339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5" i="1">
                <a:latin typeface="Times New Roman"/>
                <a:cs typeface="Times New Roman"/>
              </a:rPr>
              <a:t>i</a:t>
            </a:r>
            <a:r>
              <a:rPr dirty="0" sz="700" spc="-4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7" y="2046862"/>
            <a:ext cx="72390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1232" y="1828928"/>
            <a:ext cx="577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3836" y="1833191"/>
            <a:ext cx="60261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Times New Roman"/>
                <a:cs typeface="Times New Roman"/>
              </a:rPr>
              <a:t>( </a:t>
            </a:r>
            <a:r>
              <a:rPr dirty="0" sz="1200" spc="5" i="1">
                <a:latin typeface="Times New Roman"/>
                <a:cs typeface="Times New Roman"/>
              </a:rPr>
              <a:t>y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wx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5342" y="1889362"/>
            <a:ext cx="857250" cy="4826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2145"/>
              </a:lnSpc>
              <a:spcBef>
                <a:spcPts val="120"/>
              </a:spcBef>
            </a:pPr>
            <a:r>
              <a:rPr dirty="0" baseline="3086" sz="2700" spc="15">
                <a:latin typeface="Times New Roman"/>
                <a:cs typeface="Times New Roman"/>
              </a:rPr>
              <a:t>argmin</a:t>
            </a:r>
            <a:r>
              <a:rPr dirty="0" baseline="3086" sz="2700" spc="-322">
                <a:latin typeface="Times New Roman"/>
                <a:cs typeface="Times New Roman"/>
              </a:rPr>
              <a:t> </a:t>
            </a:r>
            <a:r>
              <a:rPr dirty="0" sz="1800" spc="-850">
                <a:latin typeface="Symbol"/>
                <a:cs typeface="Symbol"/>
              </a:rPr>
              <a:t>∑</a:t>
            </a:r>
            <a:endParaRPr sz="1800">
              <a:latin typeface="Symbol"/>
              <a:cs typeface="Symbol"/>
            </a:endParaRPr>
          </a:p>
          <a:p>
            <a:pPr marL="282575">
              <a:lnSpc>
                <a:spcPts val="1425"/>
              </a:lnSpc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5482" y="2043107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9816" y="2689098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75939" y="2452577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3791" y="2721562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3791" y="2452577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7912" y="2560777"/>
            <a:ext cx="399415" cy="3721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1355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0</a:t>
            </a:r>
            <a:r>
              <a:rPr dirty="0" baseline="2314" sz="1800" spc="75">
                <a:latin typeface="Symbol"/>
                <a:cs typeface="Symbol"/>
              </a:rPr>
              <a:t></a:t>
            </a:r>
            <a:r>
              <a:rPr dirty="0" baseline="2314" sz="1800" spc="-217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207645">
              <a:lnSpc>
                <a:spcPts val="1355"/>
              </a:lnSpc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7232" y="2468178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5989" y="2772218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6249" y="2676200"/>
            <a:ext cx="72390" cy="2419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2700" y="2462479"/>
            <a:ext cx="76517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( </a:t>
            </a: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baseline="-23809" sz="1050" spc="7" i="1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wx</a:t>
            </a:r>
            <a:r>
              <a:rPr dirty="0" baseline="-23809" sz="1050" i="1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8391" y="2483533"/>
            <a:ext cx="1026794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2314" sz="1800" spc="7">
                <a:latin typeface="Symbol"/>
                <a:cs typeface="Symbol"/>
              </a:rPr>
              <a:t></a:t>
            </a:r>
            <a:r>
              <a:rPr dirty="0" baseline="2314" sz="1800" spc="-2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-9259" sz="2700" spc="22">
                <a:latin typeface="Symbol"/>
                <a:cs typeface="Symbol"/>
              </a:rPr>
              <a:t>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66515" y="2672387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5188" y="3328988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u="sng" sz="12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3063" y="3471516"/>
            <a:ext cx="24955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18518" sz="1800" spc="7">
                <a:latin typeface="Symbol"/>
                <a:cs typeface="Symbol"/>
              </a:rPr>
              <a:t></a:t>
            </a:r>
            <a:r>
              <a:rPr dirty="0" baseline="-18518" sz="1800" spc="300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18463" y="3786959"/>
            <a:ext cx="54610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72110" algn="l"/>
              </a:tabLst>
            </a:pPr>
            <a:r>
              <a:rPr dirty="0" sz="1200" spc="5">
                <a:latin typeface="Symbol"/>
                <a:cs typeface="Symbol"/>
              </a:rPr>
              <a:t>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 spc="16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3063" y="3494173"/>
            <a:ext cx="59690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18518" sz="1800" spc="254">
                <a:latin typeface="Symbol"/>
                <a:cs typeface="Symbol"/>
              </a:rPr>
              <a:t></a:t>
            </a:r>
            <a:r>
              <a:rPr dirty="0" baseline="-23148" sz="2700" spc="254">
                <a:latin typeface="Symbol"/>
                <a:cs typeface="Symbol"/>
              </a:rPr>
              <a:t></a:t>
            </a:r>
            <a:r>
              <a:rPr dirty="0" u="sng" sz="1800" spc="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700" spc="40" i="1">
                <a:latin typeface="Times New Roman"/>
                <a:cs typeface="Times New Roman"/>
              </a:rPr>
              <a:t> </a:t>
            </a:r>
            <a:r>
              <a:rPr dirty="0" baseline="-18518" sz="1800" spc="-1807">
                <a:latin typeface="Symbol"/>
                <a:cs typeface="Symbol"/>
              </a:rPr>
              <a:t></a:t>
            </a:r>
            <a:endParaRPr baseline="-18518" sz="1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1054" y="3013556"/>
            <a:ext cx="24955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18518" sz="1800" spc="7">
                <a:latin typeface="Symbol"/>
                <a:cs typeface="Symbol"/>
              </a:rPr>
              <a:t></a:t>
            </a:r>
            <a:r>
              <a:rPr dirty="0" baseline="-18518" sz="1800" spc="300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6454" y="3328988"/>
            <a:ext cx="55181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04495" algn="l"/>
              </a:tabLst>
            </a:pPr>
            <a:r>
              <a:rPr dirty="0" u="sng" sz="120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</a:t>
            </a:r>
            <a:r>
              <a:rPr dirty="0" sz="1200" spc="15">
                <a:latin typeface="Times New Roman"/>
                <a:cs typeface="Times New Roman"/>
              </a:rPr>
              <a:t>	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7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61054" y="3036978"/>
            <a:ext cx="66167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18518" sz="1800" spc="254">
                <a:latin typeface="Symbol"/>
                <a:cs typeface="Symbol"/>
              </a:rPr>
              <a:t></a:t>
            </a:r>
            <a:r>
              <a:rPr dirty="0" baseline="-23148" sz="2700" spc="254">
                <a:latin typeface="Symbol"/>
                <a:cs typeface="Symbol"/>
              </a:rPr>
              <a:t></a:t>
            </a:r>
            <a:r>
              <a:rPr dirty="0" u="sng" sz="1800" spc="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 i</a:t>
            </a:r>
            <a:r>
              <a:rPr dirty="0" sz="700" i="1">
                <a:latin typeface="Times New Roman"/>
                <a:cs typeface="Times New Roman"/>
              </a:rPr>
              <a:t> </a:t>
            </a:r>
            <a:r>
              <a:rPr dirty="0" baseline="-18518" sz="1800" spc="-1807">
                <a:latin typeface="Symbol"/>
                <a:cs typeface="Symbol"/>
              </a:rPr>
              <a:t></a:t>
            </a:r>
            <a:endParaRPr baseline="-18518" sz="1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8402" y="3075276"/>
            <a:ext cx="32893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 i="1">
                <a:latin typeface="Times New Roman"/>
                <a:cs typeface="Times New Roman"/>
              </a:rPr>
              <a:t>x y</a:t>
            </a:r>
            <a:r>
              <a:rPr dirty="0" sz="1200" spc="240" i="1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Symbol"/>
                <a:cs typeface="Symbol"/>
              </a:rPr>
              <a:t></a:t>
            </a:r>
            <a:endParaRPr baseline="4629" sz="18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9042" y="3839859"/>
            <a:ext cx="13525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5" i="1">
                <a:latin typeface="Times New Roman"/>
                <a:cs typeface="Times New Roman"/>
              </a:rPr>
              <a:t>i</a:t>
            </a:r>
            <a:r>
              <a:rPr dirty="0" sz="700" spc="-40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05557" y="3741556"/>
            <a:ext cx="577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88716" y="3532475"/>
            <a:ext cx="30162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40" i="1">
                <a:latin typeface="Times New Roman"/>
                <a:cs typeface="Times New Roman"/>
              </a:rPr>
              <a:t>x</a:t>
            </a:r>
            <a:r>
              <a:rPr dirty="0" baseline="43650" sz="1050" spc="60">
                <a:latin typeface="Times New Roman"/>
                <a:cs typeface="Times New Roman"/>
              </a:rPr>
              <a:t>2</a:t>
            </a:r>
            <a:r>
              <a:rPr dirty="0" baseline="43650" sz="1050" spc="300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Symbol"/>
                <a:cs typeface="Symbol"/>
              </a:rPr>
              <a:t></a:t>
            </a:r>
            <a:endParaRPr baseline="4629"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87028" y="3382664"/>
            <a:ext cx="1339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5" i="1">
                <a:latin typeface="Times New Roman"/>
                <a:cs typeface="Times New Roman"/>
              </a:rPr>
              <a:t>i</a:t>
            </a:r>
            <a:r>
              <a:rPr dirty="0" sz="700" spc="-4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5548" y="3283596"/>
            <a:ext cx="577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1350" y="3737059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81344" y="3279859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160020" y="0"/>
                </a:lnTo>
                <a:lnTo>
                  <a:pt x="160020" y="89153"/>
                </a:lnTo>
                <a:lnTo>
                  <a:pt x="0" y="157733"/>
                </a:lnTo>
                <a:lnTo>
                  <a:pt x="160020" y="222503"/>
                </a:lnTo>
                <a:lnTo>
                  <a:pt x="1600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60020" y="0"/>
                </a:moveTo>
                <a:lnTo>
                  <a:pt x="160020" y="89153"/>
                </a:lnTo>
                <a:lnTo>
                  <a:pt x="0" y="157733"/>
                </a:lnTo>
                <a:lnTo>
                  <a:pt x="160020" y="222503"/>
                </a:lnTo>
                <a:lnTo>
                  <a:pt x="1600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382524" y="0"/>
                </a:lnTo>
                <a:lnTo>
                  <a:pt x="1600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315967" y="1730756"/>
            <a:ext cx="114808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independence  among noise and </a:t>
            </a:r>
            <a:r>
              <a:rPr dirty="0" sz="800" spc="-10">
                <a:latin typeface="Tahoma"/>
                <a:cs typeface="Tahoma"/>
              </a:rPr>
              <a:t>then  </a:t>
            </a:r>
            <a:r>
              <a:rPr dirty="0" sz="800" spc="-5">
                <a:latin typeface="Tahoma"/>
                <a:cs typeface="Tahoma"/>
              </a:rPr>
              <a:t>plugging in equation for  </a:t>
            </a:r>
            <a:r>
              <a:rPr dirty="0" sz="800" spc="-10">
                <a:latin typeface="Tahoma"/>
                <a:cs typeface="Tahoma"/>
              </a:rPr>
              <a:t>Gaussian </a:t>
            </a:r>
            <a:r>
              <a:rPr dirty="0" sz="800" spc="-5">
                <a:latin typeface="Tahoma"/>
                <a:cs typeface="Tahoma"/>
              </a:rPr>
              <a:t>and</a:t>
            </a:r>
            <a:r>
              <a:rPr dirty="0" sz="800" spc="-2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95800" y="256540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75403" y="2475229"/>
            <a:ext cx="920750" cy="90170"/>
          </a:xfrm>
          <a:custGeom>
            <a:avLst/>
            <a:gdLst/>
            <a:ahLst/>
            <a:cxnLst/>
            <a:rect l="l" t="t" r="r" b="b"/>
            <a:pathLst>
              <a:path w="920750" h="90169">
                <a:moveTo>
                  <a:pt x="0" y="90170"/>
                </a:moveTo>
                <a:lnTo>
                  <a:pt x="920496" y="90170"/>
                </a:lnTo>
                <a:lnTo>
                  <a:pt x="92049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75403" y="2472689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5079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95800" y="243840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55008" y="2406395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544567" y="2462275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01440" y="3054095"/>
            <a:ext cx="1203960" cy="228600"/>
          </a:xfrm>
          <a:custGeom>
            <a:avLst/>
            <a:gdLst/>
            <a:ahLst/>
            <a:cxnLst/>
            <a:rect l="l" t="t" r="r" b="b"/>
            <a:pathLst>
              <a:path w="1203960" h="228600">
                <a:moveTo>
                  <a:pt x="0" y="27431"/>
                </a:moveTo>
                <a:lnTo>
                  <a:pt x="327660" y="95250"/>
                </a:lnTo>
                <a:lnTo>
                  <a:pt x="327660" y="228600"/>
                </a:lnTo>
                <a:lnTo>
                  <a:pt x="1203960" y="228600"/>
                </a:lnTo>
                <a:lnTo>
                  <a:pt x="1203960" y="38100"/>
                </a:lnTo>
                <a:lnTo>
                  <a:pt x="327660" y="38100"/>
                </a:lnTo>
                <a:lnTo>
                  <a:pt x="0" y="27431"/>
                </a:lnTo>
                <a:close/>
              </a:path>
              <a:path w="1203960" h="228600">
                <a:moveTo>
                  <a:pt x="1203960" y="0"/>
                </a:moveTo>
                <a:lnTo>
                  <a:pt x="327660" y="0"/>
                </a:lnTo>
                <a:lnTo>
                  <a:pt x="327660" y="38100"/>
                </a:lnTo>
                <a:lnTo>
                  <a:pt x="1203960" y="38100"/>
                </a:lnTo>
                <a:lnTo>
                  <a:pt x="120396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01440" y="3054095"/>
            <a:ext cx="1203960" cy="228600"/>
          </a:xfrm>
          <a:custGeom>
            <a:avLst/>
            <a:gdLst/>
            <a:ahLst/>
            <a:cxnLst/>
            <a:rect l="l" t="t" r="r" b="b"/>
            <a:pathLst>
              <a:path w="1203960" h="228600">
                <a:moveTo>
                  <a:pt x="327660" y="0"/>
                </a:moveTo>
                <a:lnTo>
                  <a:pt x="327660" y="38100"/>
                </a:lnTo>
                <a:lnTo>
                  <a:pt x="0" y="27431"/>
                </a:lnTo>
                <a:lnTo>
                  <a:pt x="327660" y="95250"/>
                </a:lnTo>
                <a:lnTo>
                  <a:pt x="327660" y="228600"/>
                </a:lnTo>
                <a:lnTo>
                  <a:pt x="1203960" y="228600"/>
                </a:lnTo>
                <a:lnTo>
                  <a:pt x="1203960" y="0"/>
                </a:lnTo>
                <a:lnTo>
                  <a:pt x="473963" y="0"/>
                </a:lnTo>
                <a:lnTo>
                  <a:pt x="32766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277867" y="3094736"/>
            <a:ext cx="6457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Trivial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algebra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303019" y="4913154"/>
            <a:ext cx="3931285" cy="9137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ctr" marL="244475">
              <a:lnSpc>
                <a:spcPct val="100000"/>
              </a:lnSpc>
              <a:spcBef>
                <a:spcPts val="819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This is Weighted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0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50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We are asking to minimize the weighted sum of  squares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81400" y="5859779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05200" y="719328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005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577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768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05200" y="68122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05200" y="635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05200" y="59359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512820" y="7240776"/>
            <a:ext cx="1695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46307" y="7240776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27218" y="7240776"/>
            <a:ext cx="1695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70019" y="7240776"/>
            <a:ext cx="1695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322315" y="5869169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22315" y="6288273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22315" y="6745472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862512" y="63407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053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053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481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57612" y="69503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884420" y="6396744"/>
            <a:ext cx="2628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08115" y="6701543"/>
            <a:ext cx="1803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22315" y="6853943"/>
            <a:ext cx="1405890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42365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  <a:p>
            <a:pPr marL="494665">
              <a:lnSpc>
                <a:spcPct val="100000"/>
              </a:lnSpc>
            </a:pPr>
            <a:r>
              <a:rPr dirty="0" sz="750" spc="-35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700" spc="-5">
                <a:latin typeface="Tahoma"/>
                <a:cs typeface="Tahoma"/>
              </a:rPr>
              <a:t>y=0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03408" y="5939544"/>
            <a:ext cx="1803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81400" y="6278879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0" y="914400"/>
                </a:moveTo>
                <a:lnTo>
                  <a:pt x="15240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00094" y="6986778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5">
                <a:moveTo>
                  <a:pt x="0" y="0"/>
                </a:moveTo>
                <a:lnTo>
                  <a:pt x="0" y="81534"/>
                </a:lnTo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81450" y="6832854"/>
            <a:ext cx="3810" cy="121920"/>
          </a:xfrm>
          <a:custGeom>
            <a:avLst/>
            <a:gdLst/>
            <a:ahLst/>
            <a:cxnLst/>
            <a:rect l="l" t="t" r="r" b="b"/>
            <a:pathLst>
              <a:path w="3810" h="121920">
                <a:moveTo>
                  <a:pt x="1904" y="-9525"/>
                </a:moveTo>
                <a:lnTo>
                  <a:pt x="1904" y="131445"/>
                </a:lnTo>
              </a:path>
            </a:pathLst>
          </a:custGeom>
          <a:ln w="22860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38650" y="5918453"/>
            <a:ext cx="3810" cy="760730"/>
          </a:xfrm>
          <a:custGeom>
            <a:avLst/>
            <a:gdLst/>
            <a:ahLst/>
            <a:cxnLst/>
            <a:rect l="l" t="t" r="r" b="b"/>
            <a:pathLst>
              <a:path w="3810" h="760729">
                <a:moveTo>
                  <a:pt x="3810" y="0"/>
                </a:moveTo>
                <a:lnTo>
                  <a:pt x="0" y="760476"/>
                </a:lnTo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34078" y="6678930"/>
            <a:ext cx="5080" cy="158750"/>
          </a:xfrm>
          <a:custGeom>
            <a:avLst/>
            <a:gdLst/>
            <a:ahLst/>
            <a:cxnLst/>
            <a:rect l="l" t="t" r="r" b="b"/>
            <a:pathLst>
              <a:path w="5079" h="158750">
                <a:moveTo>
                  <a:pt x="2286" y="-19050"/>
                </a:moveTo>
                <a:lnTo>
                  <a:pt x="2286" y="177546"/>
                </a:lnTo>
              </a:path>
            </a:pathLst>
          </a:custGeom>
          <a:ln w="4267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891278" y="6371082"/>
            <a:ext cx="5080" cy="41275"/>
          </a:xfrm>
          <a:custGeom>
            <a:avLst/>
            <a:gdLst/>
            <a:ahLst/>
            <a:cxnLst/>
            <a:rect l="l" t="t" r="r" b="b"/>
            <a:pathLst>
              <a:path w="5079" h="41275">
                <a:moveTo>
                  <a:pt x="0" y="0"/>
                </a:moveTo>
                <a:lnTo>
                  <a:pt x="4572" y="41148"/>
                </a:lnTo>
              </a:path>
            </a:pathLst>
          </a:custGeom>
          <a:ln w="38100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66010" y="6294120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 h="0">
                <a:moveTo>
                  <a:pt x="0" y="0"/>
                </a:moveTo>
                <a:lnTo>
                  <a:pt x="786384" y="0"/>
                </a:lnTo>
              </a:path>
            </a:pathLst>
          </a:custGeom>
          <a:ln w="74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210561" y="6038340"/>
            <a:ext cx="7747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68776" y="6414336"/>
            <a:ext cx="13335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10" i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174745" y="6393431"/>
            <a:ext cx="1549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35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74439" y="6281421"/>
            <a:ext cx="82550" cy="277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073150" y="6026155"/>
            <a:ext cx="6540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49761" y="6031811"/>
            <a:ext cx="75247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400" spc="5">
                <a:latin typeface="Times New Roman"/>
                <a:cs typeface="Times New Roman"/>
              </a:rPr>
              <a:t>( </a:t>
            </a:r>
            <a:r>
              <a:rPr dirty="0" sz="1400" spc="10" i="1">
                <a:latin typeface="Times New Roman"/>
                <a:cs typeface="Times New Roman"/>
              </a:rPr>
              <a:t>y</a:t>
            </a:r>
            <a:r>
              <a:rPr dirty="0" baseline="-24305" sz="1200" spc="15" i="1">
                <a:latin typeface="Times New Roman"/>
                <a:cs typeface="Times New Roman"/>
              </a:rPr>
              <a:t>i </a:t>
            </a:r>
            <a:r>
              <a:rPr dirty="0" sz="1400" spc="10">
                <a:latin typeface="Symbol"/>
                <a:cs typeface="Symbol"/>
              </a:rPr>
              <a:t>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wx</a:t>
            </a:r>
            <a:r>
              <a:rPr dirty="0" baseline="-24305" sz="1200" i="1">
                <a:latin typeface="Times New Roman"/>
                <a:cs typeface="Times New Roman"/>
              </a:rPr>
              <a:t>i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38833" y="6084934"/>
            <a:ext cx="1000760" cy="3498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100" spc="10">
                <a:latin typeface="Times New Roman"/>
                <a:cs typeface="Times New Roman"/>
              </a:rPr>
              <a:t>argmin</a:t>
            </a:r>
            <a:r>
              <a:rPr dirty="0" sz="2100" spc="-220">
                <a:latin typeface="Times New Roman"/>
                <a:cs typeface="Times New Roman"/>
              </a:rPr>
              <a:t> </a:t>
            </a:r>
            <a:r>
              <a:rPr dirty="0" baseline="-2645" sz="3150" spc="-1492">
                <a:latin typeface="Symbol"/>
                <a:cs typeface="Symbol"/>
              </a:rPr>
              <a:t></a:t>
            </a:r>
            <a:endParaRPr baseline="-2645" sz="3150">
              <a:latin typeface="Symbol"/>
              <a:cs typeface="Symbo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45664" y="6276828"/>
            <a:ext cx="1219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50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314450" y="6020561"/>
            <a:ext cx="1884045" cy="636270"/>
          </a:xfrm>
          <a:custGeom>
            <a:avLst/>
            <a:gdLst/>
            <a:ahLst/>
            <a:cxnLst/>
            <a:rect l="l" t="t" r="r" b="b"/>
            <a:pathLst>
              <a:path w="1884045" h="636270">
                <a:moveTo>
                  <a:pt x="0" y="636269"/>
                </a:moveTo>
                <a:lnTo>
                  <a:pt x="1883664" y="636269"/>
                </a:lnTo>
                <a:lnTo>
                  <a:pt x="1883664" y="0"/>
                </a:lnTo>
                <a:lnTo>
                  <a:pt x="0" y="0"/>
                </a:lnTo>
                <a:lnTo>
                  <a:pt x="0" y="636269"/>
                </a:lnTo>
                <a:close/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58184" y="781659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 h="0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74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824478" y="7554859"/>
            <a:ext cx="10350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84676" y="7803784"/>
            <a:ext cx="82550" cy="277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56659" y="7799104"/>
            <a:ext cx="1219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50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388363" y="7764271"/>
            <a:ext cx="2238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where weight for </a:t>
            </a:r>
            <a:r>
              <a:rPr dirty="0" sz="1200">
                <a:latin typeface="Tahoma"/>
                <a:cs typeface="Tahoma"/>
              </a:rPr>
              <a:t>i’th datapoint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246632" y="7575042"/>
            <a:ext cx="2902585" cy="534670"/>
          </a:xfrm>
          <a:custGeom>
            <a:avLst/>
            <a:gdLst/>
            <a:ahLst/>
            <a:cxnLst/>
            <a:rect l="l" t="t" r="r" b="b"/>
            <a:pathLst>
              <a:path w="2902585" h="534670">
                <a:moveTo>
                  <a:pt x="0" y="534161"/>
                </a:moveTo>
                <a:lnTo>
                  <a:pt x="2902458" y="534161"/>
                </a:lnTo>
                <a:lnTo>
                  <a:pt x="2902458" y="0"/>
                </a:lnTo>
                <a:lnTo>
                  <a:pt x="0" y="0"/>
                </a:lnTo>
                <a:lnTo>
                  <a:pt x="0" y="534161"/>
                </a:lnTo>
                <a:close/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803"/>
            <a:ext cx="149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9456" y="2360928"/>
            <a:ext cx="271653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0485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Non-linear  </a:t>
            </a:r>
            <a:r>
              <a:rPr dirty="0" sz="4400" spc="-5"/>
              <a:t>Regression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0319" y="4948738"/>
            <a:ext cx="3932554" cy="89535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871219">
              <a:lnSpc>
                <a:spcPct val="100000"/>
              </a:lnSpc>
              <a:spcBef>
                <a:spcPts val="540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Non-linear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000">
              <a:latin typeface="Tahoma"/>
              <a:cs typeface="Tahoma"/>
            </a:endParaRPr>
          </a:p>
          <a:p>
            <a:pPr algn="just" marL="183515" marR="5080" indent="-171450">
              <a:lnSpc>
                <a:spcPct val="79800"/>
              </a:lnSpc>
              <a:spcBef>
                <a:spcPts val="555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Suppose </a:t>
            </a:r>
            <a:r>
              <a:rPr dirty="0" sz="1200">
                <a:latin typeface="Tahoma"/>
                <a:cs typeface="Tahoma"/>
              </a:rPr>
              <a:t>you know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y is </a:t>
            </a:r>
            <a:r>
              <a:rPr dirty="0" sz="1200" spc="-5">
                <a:latin typeface="Tahoma"/>
                <a:cs typeface="Tahoma"/>
              </a:rPr>
              <a:t>related to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function </a:t>
            </a:r>
            <a:r>
              <a:rPr dirty="0" sz="1200">
                <a:latin typeface="Tahoma"/>
                <a:cs typeface="Tahoma"/>
              </a:rPr>
              <a:t>of x in  </a:t>
            </a:r>
            <a:r>
              <a:rPr dirty="0" sz="1200" spc="-5">
                <a:latin typeface="Tahoma"/>
                <a:cs typeface="Tahoma"/>
              </a:rPr>
              <a:t>such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way that the predicted values </a:t>
            </a:r>
            <a:r>
              <a:rPr dirty="0" sz="1200">
                <a:latin typeface="Tahoma"/>
                <a:cs typeface="Tahoma"/>
              </a:rPr>
              <a:t>have a </a:t>
            </a:r>
            <a:r>
              <a:rPr dirty="0" sz="1200" spc="-5">
                <a:latin typeface="Tahoma"/>
                <a:cs typeface="Tahoma"/>
              </a:rPr>
              <a:t>non-linear  dependence on w,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e.g: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5859779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05200" y="719328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05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577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768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05200" y="68122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5200" y="635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5200" y="59359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00120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3607" y="7240776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4518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7319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9615" y="7126472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9615" y="5869169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9615" y="6288273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9615" y="6745472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2512" y="63407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053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625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48112" y="61121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7612" y="69503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02556" y="5928836"/>
          <a:ext cx="911225" cy="156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  <a:gridCol w="445134"/>
              </a:tblGrid>
              <a:tr h="25908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2.5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2921507" y="7849361"/>
            <a:ext cx="38100" cy="22225"/>
          </a:xfrm>
          <a:custGeom>
            <a:avLst/>
            <a:gdLst/>
            <a:ahLst/>
            <a:cxnLst/>
            <a:rect l="l" t="t" r="r" b="b"/>
            <a:pathLst>
              <a:path w="38100" h="22225">
                <a:moveTo>
                  <a:pt x="0" y="22098"/>
                </a:moveTo>
                <a:lnTo>
                  <a:pt x="38100" y="0"/>
                </a:lnTo>
              </a:path>
            </a:pathLst>
          </a:custGeom>
          <a:ln w="12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59607" y="7855457"/>
            <a:ext cx="55244" cy="129539"/>
          </a:xfrm>
          <a:custGeom>
            <a:avLst/>
            <a:gdLst/>
            <a:ahLst/>
            <a:cxnLst/>
            <a:rect l="l" t="t" r="r" b="b"/>
            <a:pathLst>
              <a:path w="55244" h="129540">
                <a:moveTo>
                  <a:pt x="0" y="0"/>
                </a:moveTo>
                <a:lnTo>
                  <a:pt x="54863" y="129540"/>
                </a:lnTo>
              </a:path>
            </a:pathLst>
          </a:custGeom>
          <a:ln w="24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20567" y="7613142"/>
            <a:ext cx="795020" cy="372110"/>
          </a:xfrm>
          <a:custGeom>
            <a:avLst/>
            <a:gdLst/>
            <a:ahLst/>
            <a:cxnLst/>
            <a:rect l="l" t="t" r="r" b="b"/>
            <a:pathLst>
              <a:path w="795020" h="372109">
                <a:moveTo>
                  <a:pt x="0" y="371855"/>
                </a:moveTo>
                <a:lnTo>
                  <a:pt x="72390" y="0"/>
                </a:lnTo>
                <a:lnTo>
                  <a:pt x="794766" y="0"/>
                </a:lnTo>
              </a:path>
            </a:pathLst>
          </a:custGeom>
          <a:ln w="12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51376" y="7577581"/>
            <a:ext cx="9969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7797" y="7784083"/>
            <a:ext cx="609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0182" y="7784083"/>
            <a:ext cx="609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16565" y="7569752"/>
            <a:ext cx="1266825" cy="401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155065" algn="l"/>
              </a:tabLst>
            </a:pPr>
            <a:r>
              <a:rPr dirty="0" sz="2300" spc="20" i="1">
                <a:latin typeface="Times New Roman"/>
                <a:cs typeface="Times New Roman"/>
              </a:rPr>
              <a:t>w</a:t>
            </a:r>
            <a:r>
              <a:rPr dirty="0" sz="2300" spc="-240" i="1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Symbol"/>
                <a:cs typeface="Symbol"/>
              </a:rPr>
              <a:t>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15" i="1">
                <a:latin typeface="Times New Roman"/>
                <a:cs typeface="Times New Roman"/>
              </a:rPr>
              <a:t>x</a:t>
            </a:r>
            <a:r>
              <a:rPr dirty="0" sz="2300" spc="240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Times New Roman"/>
                <a:cs typeface="Times New Roman"/>
              </a:rPr>
              <a:t>,</a:t>
            </a:r>
            <a:r>
              <a:rPr dirty="0" sz="2450" spc="-70" i="1">
                <a:latin typeface="Symbol"/>
                <a:cs typeface="Symbol"/>
              </a:rPr>
              <a:t>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41119" y="7591190"/>
            <a:ext cx="157480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695325" algn="l"/>
                <a:tab pos="980440" algn="l"/>
              </a:tabLst>
            </a:pPr>
            <a:r>
              <a:rPr dirty="0" sz="1200">
                <a:latin typeface="Tahoma"/>
                <a:cs typeface="Tahoma"/>
              </a:rPr>
              <a:t>Assume	</a:t>
            </a:r>
            <a:r>
              <a:rPr dirty="0" baseline="1207" sz="3450" spc="22" i="1">
                <a:latin typeface="Times New Roman"/>
                <a:cs typeface="Times New Roman"/>
              </a:rPr>
              <a:t>y	</a:t>
            </a:r>
            <a:r>
              <a:rPr dirty="0" baseline="1207" sz="3450" spc="22">
                <a:latin typeface="Times New Roman"/>
                <a:cs typeface="Times New Roman"/>
              </a:rPr>
              <a:t>~ </a:t>
            </a:r>
            <a:r>
              <a:rPr dirty="0" baseline="1207" sz="3450" spc="30" i="1">
                <a:latin typeface="Times New Roman"/>
                <a:cs typeface="Times New Roman"/>
              </a:rPr>
              <a:t>N</a:t>
            </a:r>
            <a:r>
              <a:rPr dirty="0" baseline="1207" sz="3450" spc="-412" i="1">
                <a:latin typeface="Times New Roman"/>
                <a:cs typeface="Times New Roman"/>
              </a:rPr>
              <a:t> </a:t>
            </a:r>
            <a:r>
              <a:rPr dirty="0" baseline="1207" sz="3450" spc="15">
                <a:latin typeface="Times New Roman"/>
                <a:cs typeface="Times New Roman"/>
              </a:rPr>
              <a:t>(</a:t>
            </a:r>
            <a:endParaRPr baseline="1207" sz="3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57300" y="7574280"/>
            <a:ext cx="3200400" cy="495300"/>
          </a:xfrm>
          <a:custGeom>
            <a:avLst/>
            <a:gdLst/>
            <a:ahLst/>
            <a:cxnLst/>
            <a:rect l="l" t="t" r="r" b="b"/>
            <a:pathLst>
              <a:path w="3200400" h="495300">
                <a:moveTo>
                  <a:pt x="0" y="495300"/>
                </a:moveTo>
                <a:lnTo>
                  <a:pt x="3200400" y="495300"/>
                </a:lnTo>
                <a:lnTo>
                  <a:pt x="3200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996696" y="0"/>
                </a:moveTo>
                <a:lnTo>
                  <a:pt x="0" y="380238"/>
                </a:ln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0" y="380238"/>
                </a:move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lnTo>
                  <a:pt x="0" y="380238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 rot="20400000">
            <a:off x="4591178" y="7634718"/>
            <a:ext cx="88177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Wha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t’s 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baseline="2777" sz="1500" spc="-10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MLE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 rot="20400000">
            <a:off x="4646664" y="7786037"/>
            <a:ext cx="83342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estim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ate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22">
                <a:solidFill>
                  <a:srgbClr val="FF0000"/>
                </a:solidFill>
                <a:latin typeface="Tahoma"/>
                <a:cs typeface="Tahoma"/>
              </a:rPr>
              <a:t>w?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098" y="827785"/>
            <a:ext cx="3222625" cy="100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Non-linear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450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</a:t>
            </a:r>
            <a:r>
              <a:rPr dirty="0" baseline="-6172" sz="2700" spc="-292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log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y</a:t>
            </a:r>
            <a:r>
              <a:rPr dirty="0" baseline="-23809" sz="1050" spc="-37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y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y</a:t>
            </a:r>
            <a:r>
              <a:rPr dirty="0" baseline="-23809" sz="1050" spc="37" i="1">
                <a:latin typeface="Times New Roman"/>
                <a:cs typeface="Times New Roman"/>
              </a:rPr>
              <a:t>R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x</a:t>
            </a:r>
            <a:r>
              <a:rPr dirty="0" baseline="-23809" sz="1050" spc="-52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23809" sz="1050" spc="15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baseline="-23809" sz="1050" spc="22" i="1">
                <a:latin typeface="Times New Roman"/>
                <a:cs typeface="Times New Roman"/>
              </a:rPr>
              <a:t>R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326390">
              <a:lnSpc>
                <a:spcPct val="100000"/>
              </a:lnSpc>
              <a:spcBef>
                <a:spcPts val="250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6620" y="206730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6432" y="2071116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0"/>
                </a:moveTo>
                <a:lnTo>
                  <a:pt x="28193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7673" y="1944623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99989" y="1831857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0389" y="2027696"/>
            <a:ext cx="3810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4367" y="1886021"/>
            <a:ext cx="3435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5435" algn="l"/>
              </a:tabLst>
            </a:pPr>
            <a:r>
              <a:rPr dirty="0" sz="1800" spc="15">
                <a:latin typeface="Symbol"/>
                <a:cs typeface="Symbol"/>
              </a:rPr>
              <a:t>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772" y="1803688"/>
            <a:ext cx="101600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08940" algn="l"/>
              </a:tabLst>
            </a:pPr>
            <a:r>
              <a:rPr dirty="0" sz="2150" spc="-150">
                <a:latin typeface="Symbol"/>
                <a:cs typeface="Symbol"/>
              </a:rPr>
              <a:t></a:t>
            </a:r>
            <a:r>
              <a:rPr dirty="0" sz="1200" spc="-150" i="1">
                <a:latin typeface="Times New Roman"/>
                <a:cs typeface="Times New Roman"/>
              </a:rPr>
              <a:t>y  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2150" spc="-320">
                <a:latin typeface="Symbol"/>
                <a:cs typeface="Symbol"/>
              </a:rPr>
              <a:t></a:t>
            </a:r>
            <a:r>
              <a:rPr dirty="0" sz="2150" spc="-2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8750" y="2136661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0974" y="1876052"/>
            <a:ext cx="577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3233" y="1872303"/>
            <a:ext cx="669925" cy="493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latin typeface="Times New Roman"/>
                <a:cs typeface="Times New Roman"/>
              </a:rPr>
              <a:t>argmin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7278" y="259308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87090" y="2596895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19094" y="2470404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5451" y="2834639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5264" y="2838450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7267" y="2711957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7337" y="0"/>
                </a:lnTo>
                <a:lnTo>
                  <a:pt x="413766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86861" y="2689860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094219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4219" y="2745104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4219" y="2429642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0827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00827" y="2745104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0827" y="2429642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1560" y="2560704"/>
            <a:ext cx="4502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0</a:t>
            </a:r>
            <a:r>
              <a:rPr dirty="0" baseline="11574" sz="1800" spc="75">
                <a:latin typeface="Symbol"/>
                <a:cs typeface="Symbol"/>
              </a:rPr>
              <a:t></a:t>
            </a:r>
            <a:r>
              <a:rPr dirty="0" baseline="11574" sz="1800" spc="-187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4275" y="2468125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3035" y="2772929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909" y="2394126"/>
            <a:ext cx="78422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marR="43180" indent="-224790">
              <a:lnSpc>
                <a:spcPct val="132100"/>
              </a:lnSpc>
              <a:spcBef>
                <a:spcPts val="95"/>
              </a:spcBef>
              <a:tabLst>
                <a:tab pos="394335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	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23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  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5427" y="2483759"/>
            <a:ext cx="1026794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11574" sz="1800" spc="7">
                <a:latin typeface="Symbol"/>
                <a:cs typeface="Symbol"/>
              </a:rPr>
              <a:t></a:t>
            </a:r>
            <a:r>
              <a:rPr dirty="0" baseline="11574" sz="1800" spc="-2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-9259" sz="2700" spc="22">
                <a:latin typeface="Symbol"/>
                <a:cs typeface="Symbol"/>
              </a:rPr>
              <a:t>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506467" y="1730756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95800" y="256540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75403" y="2475229"/>
            <a:ext cx="920750" cy="90170"/>
          </a:xfrm>
          <a:custGeom>
            <a:avLst/>
            <a:gdLst/>
            <a:ahLst/>
            <a:cxnLst/>
            <a:rect l="l" t="t" r="r" b="b"/>
            <a:pathLst>
              <a:path w="920750" h="90169">
                <a:moveTo>
                  <a:pt x="0" y="90170"/>
                </a:moveTo>
                <a:lnTo>
                  <a:pt x="920496" y="90170"/>
                </a:lnTo>
                <a:lnTo>
                  <a:pt x="92049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75403" y="2472689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5079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95800" y="243840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55008" y="2406395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544567" y="2462275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673098" y="5005069"/>
            <a:ext cx="3222625" cy="100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Non-linear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450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</a:t>
            </a:r>
            <a:r>
              <a:rPr dirty="0" baseline="-6172" sz="2700" spc="-292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log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y</a:t>
            </a:r>
            <a:r>
              <a:rPr dirty="0" baseline="-23809" sz="1050" spc="-37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y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y</a:t>
            </a:r>
            <a:r>
              <a:rPr dirty="0" baseline="-23809" sz="1050" spc="37" i="1">
                <a:latin typeface="Times New Roman"/>
                <a:cs typeface="Times New Roman"/>
              </a:rPr>
              <a:t>R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x</a:t>
            </a:r>
            <a:r>
              <a:rPr dirty="0" baseline="-23809" sz="1050" spc="-52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23809" sz="1050" spc="15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baseline="-23809" sz="1050" spc="22" i="1">
                <a:latin typeface="Times New Roman"/>
                <a:cs typeface="Times New Roman"/>
              </a:rPr>
              <a:t>R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325755">
              <a:lnSpc>
                <a:spcPct val="100000"/>
              </a:lnSpc>
              <a:spcBef>
                <a:spcPts val="250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36620" y="6244590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56432" y="6248400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0"/>
                </a:moveTo>
                <a:lnTo>
                  <a:pt x="28193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87673" y="6121908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7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999989" y="6009139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49932" y="6204979"/>
            <a:ext cx="63881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00075" algn="l"/>
              </a:tabLst>
            </a:pP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37962" y="6101717"/>
            <a:ext cx="60706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508634" algn="l"/>
              </a:tabLst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28772" y="5980970"/>
            <a:ext cx="84836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784225" algn="l"/>
              </a:tabLst>
            </a:pPr>
            <a:r>
              <a:rPr dirty="0" sz="2150" spc="-305">
                <a:latin typeface="Symbol"/>
                <a:cs typeface="Symbol"/>
              </a:rPr>
              <a:t></a:t>
            </a: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2150" spc="-320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35935" y="6331834"/>
            <a:ext cx="11620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68750" y="6313943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50974" y="6053334"/>
            <a:ext cx="577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53233" y="6060254"/>
            <a:ext cx="8693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3086" sz="2700" spc="15">
                <a:latin typeface="Times New Roman"/>
                <a:cs typeface="Times New Roman"/>
              </a:rPr>
              <a:t>argmin</a:t>
            </a:r>
            <a:r>
              <a:rPr dirty="0" baseline="3086" sz="2700" spc="-367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367278" y="6770369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87090" y="6774180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09">
                <a:moveTo>
                  <a:pt x="0" y="0"/>
                </a:moveTo>
                <a:lnTo>
                  <a:pt x="28956" y="67056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19094" y="6647688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7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35451" y="7011923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55264" y="7015733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09">
                <a:moveTo>
                  <a:pt x="0" y="0"/>
                </a:moveTo>
                <a:lnTo>
                  <a:pt x="28956" y="67056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87267" y="6889242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7"/>
                </a:moveTo>
                <a:lnTo>
                  <a:pt x="37337" y="0"/>
                </a:lnTo>
                <a:lnTo>
                  <a:pt x="413766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86861" y="6867143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094219" y="6575226"/>
            <a:ext cx="72390" cy="4597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00827" y="6824091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00827" y="6922388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00827" y="6606926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61560" y="6737988"/>
            <a:ext cx="4502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0</a:t>
            </a:r>
            <a:r>
              <a:rPr dirty="0" baseline="11574" sz="1800" spc="75">
                <a:latin typeface="Symbol"/>
                <a:cs typeface="Symbol"/>
              </a:rPr>
              <a:t></a:t>
            </a:r>
            <a:r>
              <a:rPr dirty="0" baseline="11574" sz="1800" spc="-187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54275" y="6645410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23035" y="6950214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73909" y="6571408"/>
            <a:ext cx="78422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marR="43180" indent="-224790">
              <a:lnSpc>
                <a:spcPct val="132100"/>
              </a:lnSpc>
              <a:spcBef>
                <a:spcPts val="95"/>
              </a:spcBef>
              <a:tabLst>
                <a:tab pos="394335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	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23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  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75427" y="6661042"/>
            <a:ext cx="1026794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11574" sz="1800" spc="7">
                <a:latin typeface="Symbol"/>
                <a:cs typeface="Symbol"/>
              </a:rPr>
              <a:t></a:t>
            </a:r>
            <a:r>
              <a:rPr dirty="0" baseline="11574" sz="1800" spc="-2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-9259" sz="2700" spc="22">
                <a:latin typeface="Symbol"/>
                <a:cs typeface="Symbol"/>
              </a:rPr>
              <a:t>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107179" y="5897879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4"/>
                </a:lnTo>
                <a:lnTo>
                  <a:pt x="0" y="157734"/>
                </a:lnTo>
                <a:lnTo>
                  <a:pt x="350520" y="222504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07179" y="5897879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4"/>
                </a:lnTo>
                <a:lnTo>
                  <a:pt x="0" y="157734"/>
                </a:lnTo>
                <a:lnTo>
                  <a:pt x="350520" y="222504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506467" y="5908038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95800" y="674243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76432" y="6653530"/>
            <a:ext cx="919480" cy="88900"/>
          </a:xfrm>
          <a:custGeom>
            <a:avLst/>
            <a:gdLst/>
            <a:ahLst/>
            <a:cxnLst/>
            <a:rect l="l" t="t" r="r" b="b"/>
            <a:pathLst>
              <a:path w="919479" h="88900">
                <a:moveTo>
                  <a:pt x="0" y="88900"/>
                </a:moveTo>
                <a:lnTo>
                  <a:pt x="919466" y="88900"/>
                </a:lnTo>
                <a:lnTo>
                  <a:pt x="919466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60354" y="665035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545" y="0"/>
                </a:lnTo>
              </a:path>
            </a:pathLst>
          </a:custGeom>
          <a:ln w="635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495800" y="661543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55008" y="6583680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544567" y="6639559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200400" y="7231378"/>
            <a:ext cx="823617" cy="938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094219" y="6922388"/>
            <a:ext cx="1102995" cy="7080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  <a:p>
            <a:pPr marL="27940" marR="5080">
              <a:lnSpc>
                <a:spcPct val="100000"/>
              </a:lnSpc>
              <a:spcBef>
                <a:spcPts val="1045"/>
              </a:spcBef>
            </a:pPr>
            <a:r>
              <a:rPr dirty="0" sz="1200" spc="-5">
                <a:latin typeface="Tahoma"/>
                <a:cs typeface="Tahoma"/>
              </a:rPr>
              <a:t>We’re </a:t>
            </a:r>
            <a:r>
              <a:rPr dirty="0" sz="1200">
                <a:latin typeface="Tahoma"/>
                <a:cs typeface="Tahoma"/>
              </a:rPr>
              <a:t>down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algebraic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toilet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349496" y="7639811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4">
                <a:moveTo>
                  <a:pt x="874013" y="0"/>
                </a:moveTo>
                <a:lnTo>
                  <a:pt x="0" y="299466"/>
                </a:ln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49496" y="7639811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4">
                <a:moveTo>
                  <a:pt x="0" y="299466"/>
                </a:move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lnTo>
                  <a:pt x="0" y="29946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 rot="20520000">
            <a:off x="4400422" y="7823976"/>
            <a:ext cx="82589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So </a:t>
            </a:r>
            <a:r>
              <a:rPr dirty="0" sz="1000" spc="-25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baseline="2777" sz="1500" spc="-37">
                <a:solidFill>
                  <a:srgbClr val="FF0000"/>
                </a:solidFill>
                <a:latin typeface="Tahoma"/>
                <a:cs typeface="Tahoma"/>
              </a:rPr>
              <a:t>uess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hat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 rot="20520000">
            <a:off x="4618378" y="7979608"/>
            <a:ext cx="4235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dirty="0" sz="10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o?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6620" y="206730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6432" y="2071116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0"/>
                </a:moveTo>
                <a:lnTo>
                  <a:pt x="28193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7673" y="1944623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0389" y="2027696"/>
            <a:ext cx="3810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4367" y="1886021"/>
            <a:ext cx="3435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5435" algn="l"/>
              </a:tabLst>
            </a:pPr>
            <a:r>
              <a:rPr dirty="0" sz="1800" spc="15">
                <a:latin typeface="Symbol"/>
                <a:cs typeface="Symbol"/>
              </a:rPr>
              <a:t>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772" y="1803688"/>
            <a:ext cx="101600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08940" algn="l"/>
              </a:tabLst>
            </a:pPr>
            <a:r>
              <a:rPr dirty="0" sz="2150" spc="-150">
                <a:latin typeface="Symbol"/>
                <a:cs typeface="Symbol"/>
              </a:rPr>
              <a:t></a:t>
            </a:r>
            <a:r>
              <a:rPr dirty="0" sz="1200" spc="-150" i="1">
                <a:latin typeface="Times New Roman"/>
                <a:cs typeface="Times New Roman"/>
              </a:rPr>
              <a:t>y  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2150" spc="-320">
                <a:latin typeface="Symbol"/>
                <a:cs typeface="Symbol"/>
              </a:rPr>
              <a:t></a:t>
            </a:r>
            <a:r>
              <a:rPr dirty="0" sz="2150" spc="-2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5935" y="2154552"/>
            <a:ext cx="11620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8750" y="2136661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974" y="1876052"/>
            <a:ext cx="577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3233" y="1872303"/>
            <a:ext cx="66992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latin typeface="Times New Roman"/>
                <a:cs typeface="Times New Roman"/>
              </a:rPr>
              <a:t>argmin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278" y="259308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7090" y="2596895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9094" y="2470404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5451" y="2834639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5264" y="2838450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87267" y="2711957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7337" y="0"/>
                </a:lnTo>
                <a:lnTo>
                  <a:pt x="413766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94219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4219" y="2527939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4219" y="2429642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0827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0827" y="2527939"/>
            <a:ext cx="6096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-8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6960" y="2560704"/>
            <a:ext cx="3994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0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4275" y="2468125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8648" y="2519571"/>
            <a:ext cx="17780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2070"/>
              </a:lnSpc>
              <a:spcBef>
                <a:spcPts val="120"/>
              </a:spcBef>
            </a:pPr>
            <a:r>
              <a:rPr dirty="0" sz="1800" spc="15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  <a:p>
            <a:pPr marL="24130">
              <a:lnSpc>
                <a:spcPts val="750"/>
              </a:lnSpc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5">
                <a:latin typeface="Symbol"/>
                <a:cs typeface="Symbol"/>
              </a:rPr>
              <a:t>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1461" y="2535902"/>
            <a:ext cx="822960" cy="3670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5"/>
              </a:spcBef>
              <a:tabLst>
                <a:tab pos="720090" algn="l"/>
              </a:tabLst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</a:t>
            </a:r>
            <a:r>
              <a:rPr dirty="0" u="sng" sz="7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  <a:spcBef>
                <a:spcPts val="259"/>
              </a:spcBef>
            </a:pP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2009" y="2450214"/>
            <a:ext cx="68516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56235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sz="1200" spc="2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22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0845" y="2560706"/>
            <a:ext cx="69215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06467" y="1730756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95800" y="256540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5403" y="2475229"/>
            <a:ext cx="920750" cy="90170"/>
          </a:xfrm>
          <a:custGeom>
            <a:avLst/>
            <a:gdLst/>
            <a:ahLst/>
            <a:cxnLst/>
            <a:rect l="l" t="t" r="r" b="b"/>
            <a:pathLst>
              <a:path w="920750" h="90169">
                <a:moveTo>
                  <a:pt x="0" y="90170"/>
                </a:moveTo>
                <a:lnTo>
                  <a:pt x="920496" y="90170"/>
                </a:lnTo>
                <a:lnTo>
                  <a:pt x="92049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75403" y="2472689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5079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243840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55008" y="2406395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544567" y="2462275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00400" y="3054095"/>
            <a:ext cx="823617" cy="938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094219" y="2745104"/>
            <a:ext cx="1102995" cy="7080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  <a:p>
            <a:pPr marL="27940" marR="5080">
              <a:lnSpc>
                <a:spcPct val="100000"/>
              </a:lnSpc>
              <a:spcBef>
                <a:spcPts val="1045"/>
              </a:spcBef>
            </a:pPr>
            <a:r>
              <a:rPr dirty="0" sz="1200" spc="-5">
                <a:latin typeface="Tahoma"/>
                <a:cs typeface="Tahoma"/>
              </a:rPr>
              <a:t>We’re </a:t>
            </a:r>
            <a:r>
              <a:rPr dirty="0" sz="1200">
                <a:latin typeface="Tahoma"/>
                <a:cs typeface="Tahoma"/>
              </a:rPr>
              <a:t>down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algebraic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toilet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49496" y="3462528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5">
                <a:moveTo>
                  <a:pt x="874013" y="0"/>
                </a:moveTo>
                <a:lnTo>
                  <a:pt x="0" y="299466"/>
                </a:ln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49496" y="3462528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5">
                <a:moveTo>
                  <a:pt x="0" y="299466"/>
                </a:move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lnTo>
                  <a:pt x="0" y="29946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 rot="20520000">
            <a:off x="4400422" y="3646693"/>
            <a:ext cx="82589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So </a:t>
            </a:r>
            <a:r>
              <a:rPr dirty="0" sz="1000" spc="-25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baseline="2777" sz="1500" spc="-37">
                <a:solidFill>
                  <a:srgbClr val="FF0000"/>
                </a:solidFill>
                <a:latin typeface="Tahoma"/>
                <a:cs typeface="Tahoma"/>
              </a:rPr>
              <a:t>uess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hat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 rot="20520000">
            <a:off x="4618378" y="3802326"/>
            <a:ext cx="4235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dirty="0" sz="10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o?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57300" y="1796795"/>
            <a:ext cx="2864485" cy="1602105"/>
          </a:xfrm>
          <a:custGeom>
            <a:avLst/>
            <a:gdLst/>
            <a:ahLst/>
            <a:cxnLst/>
            <a:rect l="l" t="t" r="r" b="b"/>
            <a:pathLst>
              <a:path w="2864485" h="1602104">
                <a:moveTo>
                  <a:pt x="2629411" y="1301496"/>
                </a:moveTo>
                <a:lnTo>
                  <a:pt x="2324100" y="1301496"/>
                </a:lnTo>
                <a:lnTo>
                  <a:pt x="2864358" y="1601724"/>
                </a:lnTo>
                <a:lnTo>
                  <a:pt x="2629411" y="1301496"/>
                </a:lnTo>
                <a:close/>
              </a:path>
              <a:path w="2864485" h="1602104">
                <a:moveTo>
                  <a:pt x="2324100" y="0"/>
                </a:moveTo>
                <a:lnTo>
                  <a:pt x="0" y="0"/>
                </a:lnTo>
                <a:lnTo>
                  <a:pt x="0" y="1562100"/>
                </a:lnTo>
                <a:lnTo>
                  <a:pt x="2324100" y="1562100"/>
                </a:lnTo>
                <a:lnTo>
                  <a:pt x="2324100" y="1301496"/>
                </a:lnTo>
                <a:lnTo>
                  <a:pt x="2629411" y="1301496"/>
                </a:lnTo>
                <a:lnTo>
                  <a:pt x="2324100" y="911351"/>
                </a:lnTo>
                <a:lnTo>
                  <a:pt x="2324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57300" y="1796795"/>
            <a:ext cx="2864485" cy="1602105"/>
          </a:xfrm>
          <a:custGeom>
            <a:avLst/>
            <a:gdLst/>
            <a:ahLst/>
            <a:cxnLst/>
            <a:rect l="l" t="t" r="r" b="b"/>
            <a:pathLst>
              <a:path w="2864485" h="1602104">
                <a:moveTo>
                  <a:pt x="0" y="0"/>
                </a:moveTo>
                <a:lnTo>
                  <a:pt x="0" y="1562100"/>
                </a:lnTo>
                <a:lnTo>
                  <a:pt x="2324100" y="1562100"/>
                </a:lnTo>
                <a:lnTo>
                  <a:pt x="2324100" y="1301496"/>
                </a:lnTo>
                <a:lnTo>
                  <a:pt x="2864358" y="1601724"/>
                </a:lnTo>
                <a:lnTo>
                  <a:pt x="2324100" y="911351"/>
                </a:lnTo>
                <a:lnTo>
                  <a:pt x="2324100" y="0"/>
                </a:lnTo>
                <a:lnTo>
                  <a:pt x="1355598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282953" y="827785"/>
            <a:ext cx="3613150" cy="1199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754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Non-linear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000">
              <a:latin typeface="Tahoma"/>
              <a:cs typeface="Tahoma"/>
            </a:endParaRPr>
          </a:p>
          <a:p>
            <a:pPr marL="415290">
              <a:lnSpc>
                <a:spcPct val="100000"/>
              </a:lnSpc>
              <a:spcBef>
                <a:spcPts val="1450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</a:t>
            </a:r>
            <a:r>
              <a:rPr dirty="0" baseline="-6172" sz="2700" spc="-292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log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y</a:t>
            </a:r>
            <a:r>
              <a:rPr dirty="0" baseline="-23809" sz="1050" spc="-37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y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y</a:t>
            </a:r>
            <a:r>
              <a:rPr dirty="0" baseline="-23809" sz="1050" spc="37" i="1">
                <a:latin typeface="Times New Roman"/>
                <a:cs typeface="Times New Roman"/>
              </a:rPr>
              <a:t>R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x</a:t>
            </a:r>
            <a:r>
              <a:rPr dirty="0" baseline="-23809" sz="1050" spc="-52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23809" sz="1050" spc="15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baseline="-23809" sz="1050" spc="22" i="1">
                <a:latin typeface="Times New Roman"/>
                <a:cs typeface="Times New Roman"/>
              </a:rPr>
              <a:t>R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716280">
              <a:lnSpc>
                <a:spcPct val="100000"/>
              </a:lnSpc>
              <a:spcBef>
                <a:spcPts val="250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45"/>
              </a:spcBef>
            </a:pPr>
            <a:r>
              <a:rPr dirty="0" sz="1000" spc="-5">
                <a:latin typeface="Tahoma"/>
                <a:cs typeface="Tahoma"/>
              </a:rPr>
              <a:t>Common (but </a:t>
            </a:r>
            <a:r>
              <a:rPr dirty="0" sz="1000">
                <a:latin typeface="Tahoma"/>
                <a:cs typeface="Tahoma"/>
              </a:rPr>
              <a:t>not only) </a:t>
            </a:r>
            <a:r>
              <a:rPr dirty="0" sz="1000" spc="-45">
                <a:latin typeface="Tahoma"/>
                <a:cs typeface="Tahoma"/>
              </a:rPr>
              <a:t>approa</a:t>
            </a:r>
            <a:r>
              <a:rPr dirty="0" baseline="35714" sz="1050" spc="-67" i="1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ahoma"/>
                <a:cs typeface="Tahoma"/>
              </a:rPr>
              <a:t>ch: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08353" y="2031742"/>
            <a:ext cx="11512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Numerical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Solutions: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79906" y="2745104"/>
            <a:ext cx="109918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5555" sz="1500" spc="-7">
                <a:latin typeface="Tahoma"/>
                <a:cs typeface="Tahoma"/>
              </a:rPr>
              <a:t>Conjugate</a:t>
            </a:r>
            <a:r>
              <a:rPr dirty="0" baseline="5555" sz="1500" spc="-67">
                <a:latin typeface="Tahoma"/>
                <a:cs typeface="Tahoma"/>
              </a:rPr>
              <a:t> </a:t>
            </a:r>
            <a:r>
              <a:rPr dirty="0" baseline="5555" sz="1500" spc="-82">
                <a:latin typeface="Tahoma"/>
                <a:cs typeface="Tahoma"/>
              </a:rPr>
              <a:t>G</a:t>
            </a:r>
            <a:r>
              <a:rPr dirty="0" sz="1200" spc="-55">
                <a:latin typeface="Symbol"/>
                <a:cs typeface="Symbol"/>
              </a:rPr>
              <a:t></a:t>
            </a:r>
            <a:r>
              <a:rPr dirty="0" baseline="5555" sz="1500" spc="-82">
                <a:latin typeface="Tahoma"/>
                <a:cs typeface="Tahoma"/>
              </a:rPr>
              <a:t>radient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57553" y="2214619"/>
            <a:ext cx="1443355" cy="109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Line Search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35"/>
              </a:spcBef>
              <a:buChar char="•"/>
              <a:tabLst>
                <a:tab pos="222885" algn="l"/>
              </a:tabLst>
            </a:pPr>
            <a:r>
              <a:rPr dirty="0" sz="1000">
                <a:latin typeface="Tahoma"/>
                <a:cs typeface="Tahoma"/>
              </a:rPr>
              <a:t>Simulated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baseline="-20833" sz="1800" spc="-75">
                <a:latin typeface="Symbol"/>
                <a:cs typeface="Symbol"/>
              </a:rPr>
              <a:t></a:t>
            </a:r>
            <a:r>
              <a:rPr dirty="0" sz="1000" spc="-50">
                <a:latin typeface="Tahoma"/>
                <a:cs typeface="Tahoma"/>
              </a:rPr>
              <a:t>nnealing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0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Gradient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Descent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Levenberg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Marquart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>
                <a:latin typeface="Tahoma"/>
                <a:cs typeface="Tahoma"/>
              </a:rPr>
              <a:t>Newton’s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Method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19200" y="3672840"/>
            <a:ext cx="1981200" cy="334010"/>
          </a:xfrm>
          <a:custGeom>
            <a:avLst/>
            <a:gdLst/>
            <a:ahLst/>
            <a:cxnLst/>
            <a:rect l="l" t="t" r="r" b="b"/>
            <a:pathLst>
              <a:path w="1981200" h="334010">
                <a:moveTo>
                  <a:pt x="0" y="334010"/>
                </a:moveTo>
                <a:lnTo>
                  <a:pt x="1981200" y="334010"/>
                </a:lnTo>
                <a:lnTo>
                  <a:pt x="1981200" y="0"/>
                </a:lnTo>
                <a:lnTo>
                  <a:pt x="0" y="0"/>
                </a:lnTo>
                <a:lnTo>
                  <a:pt x="0" y="33401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19200" y="3670934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 h="0">
                <a:moveTo>
                  <a:pt x="0" y="0"/>
                </a:moveTo>
                <a:lnTo>
                  <a:pt x="2343912" y="0"/>
                </a:lnTo>
              </a:path>
            </a:pathLst>
          </a:custGeom>
          <a:ln w="3810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19200" y="3530600"/>
            <a:ext cx="2345055" cy="138430"/>
          </a:xfrm>
          <a:custGeom>
            <a:avLst/>
            <a:gdLst/>
            <a:ahLst/>
            <a:cxnLst/>
            <a:rect l="l" t="t" r="r" b="b"/>
            <a:pathLst>
              <a:path w="2345054" h="138429">
                <a:moveTo>
                  <a:pt x="0" y="138429"/>
                </a:moveTo>
                <a:lnTo>
                  <a:pt x="2344576" y="138429"/>
                </a:lnTo>
                <a:lnTo>
                  <a:pt x="2344576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19200" y="3435350"/>
            <a:ext cx="1981200" cy="95250"/>
          </a:xfrm>
          <a:custGeom>
            <a:avLst/>
            <a:gdLst/>
            <a:ahLst/>
            <a:cxnLst/>
            <a:rect l="l" t="t" r="r" b="b"/>
            <a:pathLst>
              <a:path w="1981200" h="95250">
                <a:moveTo>
                  <a:pt x="0" y="95250"/>
                </a:moveTo>
                <a:lnTo>
                  <a:pt x="1981200" y="95250"/>
                </a:lnTo>
                <a:lnTo>
                  <a:pt x="19812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19200" y="3435096"/>
            <a:ext cx="2707005" cy="571500"/>
          </a:xfrm>
          <a:custGeom>
            <a:avLst/>
            <a:gdLst/>
            <a:ahLst/>
            <a:cxnLst/>
            <a:rect l="l" t="t" r="r" b="b"/>
            <a:pathLst>
              <a:path w="2707004" h="571500">
                <a:moveTo>
                  <a:pt x="0" y="0"/>
                </a:moveTo>
                <a:lnTo>
                  <a:pt x="0" y="571500"/>
                </a:lnTo>
                <a:lnTo>
                  <a:pt x="1981200" y="571500"/>
                </a:lnTo>
                <a:lnTo>
                  <a:pt x="1981200" y="237743"/>
                </a:lnTo>
                <a:lnTo>
                  <a:pt x="2706624" y="233933"/>
                </a:lnTo>
                <a:lnTo>
                  <a:pt x="1981200" y="95250"/>
                </a:lnTo>
                <a:lnTo>
                  <a:pt x="1981200" y="0"/>
                </a:lnTo>
                <a:lnTo>
                  <a:pt x="11559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270254" y="3458540"/>
            <a:ext cx="4243705" cy="6781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71450" marR="2520315" indent="-171450">
              <a:lnSpc>
                <a:spcPts val="960"/>
              </a:lnSpc>
              <a:spcBef>
                <a:spcPts val="175"/>
              </a:spcBef>
            </a:pPr>
            <a:r>
              <a:rPr dirty="0" sz="850" spc="-30" i="1">
                <a:latin typeface="Tahoma"/>
                <a:cs typeface="Tahoma"/>
              </a:rPr>
              <a:t>Also, </a:t>
            </a:r>
            <a:r>
              <a:rPr dirty="0" sz="850" spc="-25" i="1">
                <a:latin typeface="Tahoma"/>
                <a:cs typeface="Tahoma"/>
              </a:rPr>
              <a:t>special </a:t>
            </a:r>
            <a:r>
              <a:rPr dirty="0" sz="850" spc="-30" i="1">
                <a:latin typeface="Tahoma"/>
                <a:cs typeface="Tahoma"/>
              </a:rPr>
              <a:t>purpose </a:t>
            </a:r>
            <a:r>
              <a:rPr dirty="0" sz="850" spc="-25" i="1">
                <a:latin typeface="Tahoma"/>
                <a:cs typeface="Tahoma"/>
              </a:rPr>
              <a:t>statistical-  optimization-specific tricks </a:t>
            </a:r>
            <a:r>
              <a:rPr dirty="0" sz="850" spc="-30" i="1">
                <a:latin typeface="Tahoma"/>
                <a:cs typeface="Tahoma"/>
              </a:rPr>
              <a:t>such</a:t>
            </a:r>
            <a:r>
              <a:rPr dirty="0" sz="850" spc="-50" i="1">
                <a:latin typeface="Tahoma"/>
                <a:cs typeface="Tahoma"/>
              </a:rPr>
              <a:t> </a:t>
            </a:r>
            <a:r>
              <a:rPr dirty="0" sz="850" spc="-35" i="1">
                <a:latin typeface="Tahoma"/>
                <a:cs typeface="Tahoma"/>
              </a:rPr>
              <a:t>as</a:t>
            </a:r>
            <a:endParaRPr sz="850">
              <a:latin typeface="Tahoma"/>
              <a:cs typeface="Tahoma"/>
            </a:endParaRPr>
          </a:p>
          <a:p>
            <a:pPr marL="170815">
              <a:lnSpc>
                <a:spcPts val="910"/>
              </a:lnSpc>
            </a:pPr>
            <a:r>
              <a:rPr dirty="0" sz="850" spc="-30" i="1">
                <a:latin typeface="Tahoma"/>
                <a:cs typeface="Tahoma"/>
              </a:rPr>
              <a:t>E.M. (See Gaussian Mixtures</a:t>
            </a:r>
            <a:r>
              <a:rPr dirty="0" sz="850" spc="25" i="1">
                <a:latin typeface="Tahoma"/>
                <a:cs typeface="Tahoma"/>
              </a:rPr>
              <a:t> </a:t>
            </a:r>
            <a:r>
              <a:rPr dirty="0" sz="850" spc="-25" i="1">
                <a:latin typeface="Tahoma"/>
                <a:cs typeface="Tahoma"/>
              </a:rPr>
              <a:t>lecture</a:t>
            </a:r>
            <a:endParaRPr sz="850">
              <a:latin typeface="Tahoma"/>
              <a:cs typeface="Tahoma"/>
            </a:endParaRPr>
          </a:p>
          <a:p>
            <a:pPr marL="170815">
              <a:lnSpc>
                <a:spcPts val="994"/>
              </a:lnSpc>
            </a:pPr>
            <a:r>
              <a:rPr dirty="0" sz="850" spc="-25" i="1">
                <a:latin typeface="Tahoma"/>
                <a:cs typeface="Tahoma"/>
              </a:rPr>
              <a:t>for </a:t>
            </a:r>
            <a:r>
              <a:rPr dirty="0" sz="850" spc="-30" i="1">
                <a:latin typeface="Tahoma"/>
                <a:cs typeface="Tahoma"/>
              </a:rPr>
              <a:t>introduction)</a:t>
            </a:r>
            <a:endParaRPr sz="85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520"/>
              </a:spcBef>
              <a:tabLst>
                <a:tab pos="4147820" algn="l"/>
              </a:tabLst>
            </a:pP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C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op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yright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20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1,</a:t>
            </a:r>
            <a:r>
              <a:rPr dirty="0" sz="600" spc="-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2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3,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An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dr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ew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.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M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oor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	</a:t>
            </a:r>
            <a:r>
              <a:rPr dirty="0" sz="600" spc="-5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50">
              <a:latin typeface="Times New Roman"/>
              <a:cs typeface="Times New Roman"/>
            </a:endParaRPr>
          </a:p>
          <a:p>
            <a:pPr marL="972819" marR="887730" indent="17780">
              <a:lnSpc>
                <a:spcPct val="100000"/>
              </a:lnSpc>
            </a:pP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Polynomial 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882" y="4019803"/>
            <a:ext cx="107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8900" y="1377696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5346" y="0"/>
                </a:moveTo>
                <a:lnTo>
                  <a:pt x="203453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3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3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8900" y="1377696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3453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3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3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lnTo>
                  <a:pt x="203453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0504" y="797305"/>
            <a:ext cx="27793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Polynomial</a:t>
            </a:r>
            <a:r>
              <a:rPr dirty="0" spc="-75"/>
              <a:t> </a:t>
            </a:r>
            <a:r>
              <a:rPr dirty="0" spc="-5"/>
              <a:t>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2219" y="1157731"/>
            <a:ext cx="37388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So far we’ve mainly </a:t>
            </a:r>
            <a:r>
              <a:rPr dirty="0" sz="1200" spc="-5">
                <a:latin typeface="Tahoma"/>
                <a:cs typeface="Tahoma"/>
              </a:rPr>
              <a:t>been dealing with </a:t>
            </a:r>
            <a:r>
              <a:rPr dirty="0" sz="1200">
                <a:latin typeface="Tahoma"/>
                <a:cs typeface="Tahoma"/>
              </a:rPr>
              <a:t>linear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343" y="1980696"/>
            <a:ext cx="917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2900" algn="l"/>
                <a:tab pos="647700" algn="l"/>
              </a:tabLst>
            </a:pPr>
            <a:r>
              <a:rPr dirty="0" sz="1400" spc="-5">
                <a:latin typeface="Tahoma"/>
                <a:cs typeface="Tahoma"/>
              </a:rPr>
              <a:t>1	1	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843" y="1282162"/>
            <a:ext cx="1019175" cy="64833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75"/>
              </a:spcBef>
              <a:tabLst>
                <a:tab pos="406400" algn="l"/>
                <a:tab pos="711200" algn="l"/>
              </a:tabLst>
            </a:pP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1	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2	</a:t>
            </a:r>
            <a:r>
              <a:rPr dirty="0" sz="1450" spc="-30" i="1">
                <a:latin typeface="Tahoma"/>
                <a:cs typeface="Tahoma"/>
              </a:rPr>
              <a:t>Y</a:t>
            </a:r>
            <a:endParaRPr sz="14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710"/>
              </a:spcBef>
              <a:tabLst>
                <a:tab pos="406400" algn="l"/>
                <a:tab pos="711200" algn="l"/>
              </a:tabLst>
            </a:pPr>
            <a:r>
              <a:rPr dirty="0" sz="1400" spc="-5">
                <a:latin typeface="Tahoma"/>
                <a:cs typeface="Tahoma"/>
              </a:rPr>
              <a:t>3	2	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" y="137769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19200" y="168249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19200" y="197053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200" y="225780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9200" y="254584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9200" y="1377696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0" y="11681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24000" y="1377696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0" y="116814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8800" y="1377696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0" y="116814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1377696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0" y="11681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40856" y="1408652"/>
          <a:ext cx="631190" cy="87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803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969543" y="2001266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9543" y="1713996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9543" y="1425200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62400" y="14157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2400" y="170383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62400" y="19911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62400" y="22791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62400" y="1415796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7200" y="1415796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14320" y="1386331"/>
            <a:ext cx="1138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7020" y="2330164"/>
            <a:ext cx="7588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=(3,2)..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18328" y="2330164"/>
            <a:ext cx="4953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=7..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98370" y="1624583"/>
            <a:ext cx="354330" cy="363220"/>
          </a:xfrm>
          <a:custGeom>
            <a:avLst/>
            <a:gdLst/>
            <a:ahLst/>
            <a:cxnLst/>
            <a:rect l="l" t="t" r="r" b="b"/>
            <a:pathLst>
              <a:path w="354330" h="363219">
                <a:moveTo>
                  <a:pt x="253184" y="306072"/>
                </a:moveTo>
                <a:lnTo>
                  <a:pt x="229362" y="336042"/>
                </a:lnTo>
                <a:lnTo>
                  <a:pt x="354330" y="362712"/>
                </a:lnTo>
                <a:lnTo>
                  <a:pt x="333329" y="317754"/>
                </a:lnTo>
                <a:lnTo>
                  <a:pt x="267462" y="317754"/>
                </a:lnTo>
                <a:lnTo>
                  <a:pt x="253184" y="306072"/>
                </a:lnTo>
                <a:close/>
              </a:path>
              <a:path w="354330" h="363219">
                <a:moveTo>
                  <a:pt x="276854" y="276294"/>
                </a:moveTo>
                <a:lnTo>
                  <a:pt x="253184" y="306072"/>
                </a:lnTo>
                <a:lnTo>
                  <a:pt x="267462" y="317754"/>
                </a:lnTo>
                <a:lnTo>
                  <a:pt x="291846" y="288798"/>
                </a:lnTo>
                <a:lnTo>
                  <a:pt x="281178" y="279654"/>
                </a:lnTo>
                <a:lnTo>
                  <a:pt x="279654" y="279654"/>
                </a:lnTo>
                <a:lnTo>
                  <a:pt x="276854" y="276294"/>
                </a:lnTo>
                <a:close/>
              </a:path>
              <a:path w="354330" h="363219">
                <a:moveTo>
                  <a:pt x="300228" y="246888"/>
                </a:moveTo>
                <a:lnTo>
                  <a:pt x="277386" y="275623"/>
                </a:lnTo>
                <a:lnTo>
                  <a:pt x="278235" y="277131"/>
                </a:lnTo>
                <a:lnTo>
                  <a:pt x="291846" y="288798"/>
                </a:lnTo>
                <a:lnTo>
                  <a:pt x="267462" y="317754"/>
                </a:lnTo>
                <a:lnTo>
                  <a:pt x="333329" y="317754"/>
                </a:lnTo>
                <a:lnTo>
                  <a:pt x="300228" y="246888"/>
                </a:lnTo>
                <a:close/>
              </a:path>
              <a:path w="354330" h="363219">
                <a:moveTo>
                  <a:pt x="152538" y="44958"/>
                </a:moveTo>
                <a:lnTo>
                  <a:pt x="106680" y="44958"/>
                </a:lnTo>
                <a:lnTo>
                  <a:pt x="110490" y="48768"/>
                </a:lnTo>
                <a:lnTo>
                  <a:pt x="113537" y="53340"/>
                </a:lnTo>
                <a:lnTo>
                  <a:pt x="117348" y="59436"/>
                </a:lnTo>
                <a:lnTo>
                  <a:pt x="120396" y="66294"/>
                </a:lnTo>
                <a:lnTo>
                  <a:pt x="124206" y="73151"/>
                </a:lnTo>
                <a:lnTo>
                  <a:pt x="128778" y="80772"/>
                </a:lnTo>
                <a:lnTo>
                  <a:pt x="132587" y="87630"/>
                </a:lnTo>
                <a:lnTo>
                  <a:pt x="141731" y="101346"/>
                </a:lnTo>
                <a:lnTo>
                  <a:pt x="149352" y="115062"/>
                </a:lnTo>
                <a:lnTo>
                  <a:pt x="157734" y="129540"/>
                </a:lnTo>
                <a:lnTo>
                  <a:pt x="165354" y="144780"/>
                </a:lnTo>
                <a:lnTo>
                  <a:pt x="173736" y="160782"/>
                </a:lnTo>
                <a:lnTo>
                  <a:pt x="181356" y="177546"/>
                </a:lnTo>
                <a:lnTo>
                  <a:pt x="196596" y="212598"/>
                </a:lnTo>
                <a:lnTo>
                  <a:pt x="197357" y="215646"/>
                </a:lnTo>
                <a:lnTo>
                  <a:pt x="198119" y="217932"/>
                </a:lnTo>
                <a:lnTo>
                  <a:pt x="200406" y="221742"/>
                </a:lnTo>
                <a:lnTo>
                  <a:pt x="201930" y="225551"/>
                </a:lnTo>
                <a:lnTo>
                  <a:pt x="204978" y="231648"/>
                </a:lnTo>
                <a:lnTo>
                  <a:pt x="207263" y="233934"/>
                </a:lnTo>
                <a:lnTo>
                  <a:pt x="207263" y="234696"/>
                </a:lnTo>
                <a:lnTo>
                  <a:pt x="211074" y="238506"/>
                </a:lnTo>
                <a:lnTo>
                  <a:pt x="211836" y="238506"/>
                </a:lnTo>
                <a:lnTo>
                  <a:pt x="212598" y="239268"/>
                </a:lnTo>
                <a:lnTo>
                  <a:pt x="215646" y="240792"/>
                </a:lnTo>
                <a:lnTo>
                  <a:pt x="214122" y="240792"/>
                </a:lnTo>
                <a:lnTo>
                  <a:pt x="214884" y="242316"/>
                </a:lnTo>
                <a:lnTo>
                  <a:pt x="216407" y="244601"/>
                </a:lnTo>
                <a:lnTo>
                  <a:pt x="224028" y="259080"/>
                </a:lnTo>
                <a:lnTo>
                  <a:pt x="232410" y="273558"/>
                </a:lnTo>
                <a:lnTo>
                  <a:pt x="239268" y="286512"/>
                </a:lnTo>
                <a:lnTo>
                  <a:pt x="246887" y="298704"/>
                </a:lnTo>
                <a:lnTo>
                  <a:pt x="247650" y="300990"/>
                </a:lnTo>
                <a:lnTo>
                  <a:pt x="250698" y="304038"/>
                </a:lnTo>
                <a:lnTo>
                  <a:pt x="253184" y="306072"/>
                </a:lnTo>
                <a:lnTo>
                  <a:pt x="276854" y="276294"/>
                </a:lnTo>
                <a:lnTo>
                  <a:pt x="275844" y="275082"/>
                </a:lnTo>
                <a:lnTo>
                  <a:pt x="277082" y="275082"/>
                </a:lnTo>
                <a:lnTo>
                  <a:pt x="272796" y="267462"/>
                </a:lnTo>
                <a:lnTo>
                  <a:pt x="265175" y="254508"/>
                </a:lnTo>
                <a:lnTo>
                  <a:pt x="257556" y="240792"/>
                </a:lnTo>
                <a:lnTo>
                  <a:pt x="249174" y="225551"/>
                </a:lnTo>
                <a:lnTo>
                  <a:pt x="246887" y="221742"/>
                </a:lnTo>
                <a:lnTo>
                  <a:pt x="244602" y="218694"/>
                </a:lnTo>
                <a:lnTo>
                  <a:pt x="242316" y="214884"/>
                </a:lnTo>
                <a:lnTo>
                  <a:pt x="240030" y="211836"/>
                </a:lnTo>
                <a:lnTo>
                  <a:pt x="237744" y="211836"/>
                </a:lnTo>
                <a:lnTo>
                  <a:pt x="236981" y="211074"/>
                </a:lnTo>
                <a:lnTo>
                  <a:pt x="236601" y="210312"/>
                </a:lnTo>
                <a:lnTo>
                  <a:pt x="236219" y="210312"/>
                </a:lnTo>
                <a:lnTo>
                  <a:pt x="235458" y="209550"/>
                </a:lnTo>
                <a:lnTo>
                  <a:pt x="235712" y="209550"/>
                </a:lnTo>
                <a:lnTo>
                  <a:pt x="235458" y="209169"/>
                </a:lnTo>
                <a:lnTo>
                  <a:pt x="234696" y="208788"/>
                </a:lnTo>
                <a:lnTo>
                  <a:pt x="234696" y="208025"/>
                </a:lnTo>
                <a:lnTo>
                  <a:pt x="235711" y="208025"/>
                </a:lnTo>
                <a:lnTo>
                  <a:pt x="235457" y="207264"/>
                </a:lnTo>
                <a:lnTo>
                  <a:pt x="232410" y="201168"/>
                </a:lnTo>
                <a:lnTo>
                  <a:pt x="231648" y="198120"/>
                </a:lnTo>
                <a:lnTo>
                  <a:pt x="223266" y="179070"/>
                </a:lnTo>
                <a:lnTo>
                  <a:pt x="215646" y="161544"/>
                </a:lnTo>
                <a:lnTo>
                  <a:pt x="207263" y="144018"/>
                </a:lnTo>
                <a:lnTo>
                  <a:pt x="199644" y="127254"/>
                </a:lnTo>
                <a:lnTo>
                  <a:pt x="191262" y="111251"/>
                </a:lnTo>
                <a:lnTo>
                  <a:pt x="182118" y="96012"/>
                </a:lnTo>
                <a:lnTo>
                  <a:pt x="173736" y="81534"/>
                </a:lnTo>
                <a:lnTo>
                  <a:pt x="165354" y="68580"/>
                </a:lnTo>
                <a:lnTo>
                  <a:pt x="162306" y="62484"/>
                </a:lnTo>
                <a:lnTo>
                  <a:pt x="157734" y="55625"/>
                </a:lnTo>
                <a:lnTo>
                  <a:pt x="153924" y="48006"/>
                </a:lnTo>
                <a:lnTo>
                  <a:pt x="152538" y="44958"/>
                </a:lnTo>
                <a:close/>
              </a:path>
              <a:path w="354330" h="363219">
                <a:moveTo>
                  <a:pt x="277017" y="276088"/>
                </a:moveTo>
                <a:lnTo>
                  <a:pt x="276854" y="276294"/>
                </a:lnTo>
                <a:lnTo>
                  <a:pt x="279654" y="279654"/>
                </a:lnTo>
                <a:lnTo>
                  <a:pt x="278235" y="277131"/>
                </a:lnTo>
                <a:lnTo>
                  <a:pt x="277017" y="276088"/>
                </a:lnTo>
                <a:close/>
              </a:path>
              <a:path w="354330" h="363219">
                <a:moveTo>
                  <a:pt x="278235" y="277131"/>
                </a:moveTo>
                <a:lnTo>
                  <a:pt x="279654" y="279654"/>
                </a:lnTo>
                <a:lnTo>
                  <a:pt x="281178" y="279654"/>
                </a:lnTo>
                <a:lnTo>
                  <a:pt x="278235" y="277131"/>
                </a:lnTo>
                <a:close/>
              </a:path>
              <a:path w="354330" h="363219">
                <a:moveTo>
                  <a:pt x="277386" y="275623"/>
                </a:moveTo>
                <a:lnTo>
                  <a:pt x="277017" y="276088"/>
                </a:lnTo>
                <a:lnTo>
                  <a:pt x="278235" y="277131"/>
                </a:lnTo>
                <a:lnTo>
                  <a:pt x="277386" y="275623"/>
                </a:lnTo>
                <a:close/>
              </a:path>
              <a:path w="354330" h="363219">
                <a:moveTo>
                  <a:pt x="275844" y="275082"/>
                </a:moveTo>
                <a:lnTo>
                  <a:pt x="276854" y="276294"/>
                </a:lnTo>
                <a:lnTo>
                  <a:pt x="277017" y="276088"/>
                </a:lnTo>
                <a:lnTo>
                  <a:pt x="275844" y="275082"/>
                </a:lnTo>
                <a:close/>
              </a:path>
              <a:path w="354330" h="363219">
                <a:moveTo>
                  <a:pt x="277082" y="275082"/>
                </a:moveTo>
                <a:lnTo>
                  <a:pt x="275844" y="275082"/>
                </a:lnTo>
                <a:lnTo>
                  <a:pt x="277017" y="276088"/>
                </a:lnTo>
                <a:lnTo>
                  <a:pt x="277386" y="275623"/>
                </a:lnTo>
                <a:lnTo>
                  <a:pt x="277082" y="275082"/>
                </a:lnTo>
                <a:close/>
              </a:path>
              <a:path w="354330" h="363219">
                <a:moveTo>
                  <a:pt x="236220" y="209550"/>
                </a:moveTo>
                <a:lnTo>
                  <a:pt x="236600" y="210312"/>
                </a:lnTo>
                <a:lnTo>
                  <a:pt x="237744" y="211074"/>
                </a:lnTo>
                <a:lnTo>
                  <a:pt x="237744" y="211836"/>
                </a:lnTo>
                <a:lnTo>
                  <a:pt x="240030" y="211836"/>
                </a:lnTo>
                <a:lnTo>
                  <a:pt x="237744" y="210312"/>
                </a:lnTo>
                <a:lnTo>
                  <a:pt x="236220" y="209550"/>
                </a:lnTo>
                <a:close/>
              </a:path>
              <a:path w="354330" h="363219">
                <a:moveTo>
                  <a:pt x="235915" y="209854"/>
                </a:moveTo>
                <a:lnTo>
                  <a:pt x="236219" y="210312"/>
                </a:lnTo>
                <a:lnTo>
                  <a:pt x="236600" y="210312"/>
                </a:lnTo>
                <a:lnTo>
                  <a:pt x="235915" y="209854"/>
                </a:lnTo>
                <a:close/>
              </a:path>
              <a:path w="354330" h="363219">
                <a:moveTo>
                  <a:pt x="235458" y="209169"/>
                </a:moveTo>
                <a:lnTo>
                  <a:pt x="235915" y="209854"/>
                </a:lnTo>
                <a:lnTo>
                  <a:pt x="236600" y="210312"/>
                </a:lnTo>
                <a:lnTo>
                  <a:pt x="236220" y="209550"/>
                </a:lnTo>
                <a:lnTo>
                  <a:pt x="235458" y="209169"/>
                </a:lnTo>
                <a:close/>
              </a:path>
              <a:path w="354330" h="363219">
                <a:moveTo>
                  <a:pt x="235712" y="209550"/>
                </a:moveTo>
                <a:lnTo>
                  <a:pt x="235458" y="209550"/>
                </a:lnTo>
                <a:lnTo>
                  <a:pt x="235915" y="209854"/>
                </a:lnTo>
                <a:lnTo>
                  <a:pt x="235712" y="209550"/>
                </a:lnTo>
                <a:close/>
              </a:path>
              <a:path w="354330" h="363219">
                <a:moveTo>
                  <a:pt x="235711" y="208025"/>
                </a:moveTo>
                <a:lnTo>
                  <a:pt x="234696" y="208025"/>
                </a:lnTo>
                <a:lnTo>
                  <a:pt x="235458" y="209169"/>
                </a:lnTo>
                <a:lnTo>
                  <a:pt x="236220" y="209550"/>
                </a:lnTo>
                <a:lnTo>
                  <a:pt x="235711" y="208025"/>
                </a:lnTo>
                <a:close/>
              </a:path>
              <a:path w="354330" h="363219">
                <a:moveTo>
                  <a:pt x="62484" y="0"/>
                </a:moveTo>
                <a:lnTo>
                  <a:pt x="56387" y="2286"/>
                </a:lnTo>
                <a:lnTo>
                  <a:pt x="51816" y="6096"/>
                </a:lnTo>
                <a:lnTo>
                  <a:pt x="44196" y="13716"/>
                </a:lnTo>
                <a:lnTo>
                  <a:pt x="30480" y="30480"/>
                </a:lnTo>
                <a:lnTo>
                  <a:pt x="23622" y="38100"/>
                </a:lnTo>
                <a:lnTo>
                  <a:pt x="17525" y="45720"/>
                </a:lnTo>
                <a:lnTo>
                  <a:pt x="11430" y="52577"/>
                </a:lnTo>
                <a:lnTo>
                  <a:pt x="6096" y="57912"/>
                </a:lnTo>
                <a:lnTo>
                  <a:pt x="3048" y="60198"/>
                </a:lnTo>
                <a:lnTo>
                  <a:pt x="0" y="63246"/>
                </a:lnTo>
                <a:lnTo>
                  <a:pt x="22860" y="92964"/>
                </a:lnTo>
                <a:lnTo>
                  <a:pt x="26669" y="90677"/>
                </a:lnTo>
                <a:lnTo>
                  <a:pt x="30480" y="86868"/>
                </a:lnTo>
                <a:lnTo>
                  <a:pt x="38862" y="79248"/>
                </a:lnTo>
                <a:lnTo>
                  <a:pt x="45719" y="70866"/>
                </a:lnTo>
                <a:lnTo>
                  <a:pt x="53340" y="62484"/>
                </a:lnTo>
                <a:lnTo>
                  <a:pt x="60198" y="54101"/>
                </a:lnTo>
                <a:lnTo>
                  <a:pt x="71543" y="39920"/>
                </a:lnTo>
                <a:lnTo>
                  <a:pt x="68580" y="39624"/>
                </a:lnTo>
                <a:lnTo>
                  <a:pt x="62484" y="38862"/>
                </a:lnTo>
                <a:lnTo>
                  <a:pt x="78486" y="33527"/>
                </a:lnTo>
                <a:lnTo>
                  <a:pt x="146456" y="33527"/>
                </a:lnTo>
                <a:lnTo>
                  <a:pt x="145542" y="32004"/>
                </a:lnTo>
                <a:lnTo>
                  <a:pt x="142494" y="28956"/>
                </a:lnTo>
                <a:lnTo>
                  <a:pt x="140207" y="25146"/>
                </a:lnTo>
                <a:lnTo>
                  <a:pt x="136398" y="21336"/>
                </a:lnTo>
                <a:lnTo>
                  <a:pt x="133350" y="17525"/>
                </a:lnTo>
                <a:lnTo>
                  <a:pt x="131063" y="16001"/>
                </a:lnTo>
                <a:lnTo>
                  <a:pt x="130302" y="15240"/>
                </a:lnTo>
                <a:lnTo>
                  <a:pt x="129540" y="15240"/>
                </a:lnTo>
                <a:lnTo>
                  <a:pt x="128778" y="14477"/>
                </a:lnTo>
                <a:lnTo>
                  <a:pt x="125730" y="12192"/>
                </a:lnTo>
                <a:lnTo>
                  <a:pt x="121157" y="9906"/>
                </a:lnTo>
                <a:lnTo>
                  <a:pt x="115824" y="8382"/>
                </a:lnTo>
                <a:lnTo>
                  <a:pt x="107442" y="5334"/>
                </a:lnTo>
                <a:lnTo>
                  <a:pt x="99822" y="3810"/>
                </a:lnTo>
                <a:lnTo>
                  <a:pt x="92202" y="3048"/>
                </a:lnTo>
                <a:lnTo>
                  <a:pt x="80010" y="2286"/>
                </a:lnTo>
                <a:lnTo>
                  <a:pt x="74675" y="2286"/>
                </a:lnTo>
                <a:lnTo>
                  <a:pt x="68580" y="762"/>
                </a:lnTo>
                <a:lnTo>
                  <a:pt x="62484" y="0"/>
                </a:lnTo>
                <a:close/>
              </a:path>
              <a:path w="354330" h="363219">
                <a:moveTo>
                  <a:pt x="146456" y="33527"/>
                </a:moveTo>
                <a:lnTo>
                  <a:pt x="78486" y="33527"/>
                </a:lnTo>
                <a:lnTo>
                  <a:pt x="72390" y="38862"/>
                </a:lnTo>
                <a:lnTo>
                  <a:pt x="71543" y="39920"/>
                </a:lnTo>
                <a:lnTo>
                  <a:pt x="76200" y="40386"/>
                </a:lnTo>
                <a:lnTo>
                  <a:pt x="89916" y="41148"/>
                </a:lnTo>
                <a:lnTo>
                  <a:pt x="100584" y="42672"/>
                </a:lnTo>
                <a:lnTo>
                  <a:pt x="104393" y="44196"/>
                </a:lnTo>
                <a:lnTo>
                  <a:pt x="105918" y="44958"/>
                </a:lnTo>
                <a:lnTo>
                  <a:pt x="108204" y="46482"/>
                </a:lnTo>
                <a:lnTo>
                  <a:pt x="106680" y="44958"/>
                </a:lnTo>
                <a:lnTo>
                  <a:pt x="152538" y="44958"/>
                </a:lnTo>
                <a:lnTo>
                  <a:pt x="150113" y="39624"/>
                </a:lnTo>
                <a:lnTo>
                  <a:pt x="146456" y="33527"/>
                </a:lnTo>
                <a:close/>
              </a:path>
              <a:path w="354330" h="363219">
                <a:moveTo>
                  <a:pt x="78486" y="33527"/>
                </a:moveTo>
                <a:lnTo>
                  <a:pt x="62484" y="38862"/>
                </a:lnTo>
                <a:lnTo>
                  <a:pt x="68580" y="39624"/>
                </a:lnTo>
                <a:lnTo>
                  <a:pt x="71543" y="39920"/>
                </a:lnTo>
                <a:lnTo>
                  <a:pt x="72390" y="38862"/>
                </a:lnTo>
                <a:lnTo>
                  <a:pt x="78486" y="3352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47800" y="2406395"/>
            <a:ext cx="2057400" cy="1562100"/>
          </a:xfrm>
          <a:custGeom>
            <a:avLst/>
            <a:gdLst/>
            <a:ahLst/>
            <a:cxnLst/>
            <a:rect l="l" t="t" r="r" b="b"/>
            <a:pathLst>
              <a:path w="2057400" h="1562100">
                <a:moveTo>
                  <a:pt x="1796796" y="0"/>
                </a:moveTo>
                <a:lnTo>
                  <a:pt x="260604" y="0"/>
                </a:lnTo>
                <a:lnTo>
                  <a:pt x="213736" y="4195"/>
                </a:lnTo>
                <a:lnTo>
                  <a:pt x="169634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1" y="92662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0" y="1301495"/>
                </a:lnTo>
                <a:lnTo>
                  <a:pt x="4195" y="1348363"/>
                </a:lnTo>
                <a:lnTo>
                  <a:pt x="16293" y="1392465"/>
                </a:lnTo>
                <a:lnTo>
                  <a:pt x="35560" y="1433068"/>
                </a:lnTo>
                <a:lnTo>
                  <a:pt x="61261" y="1469437"/>
                </a:lnTo>
                <a:lnTo>
                  <a:pt x="92662" y="1500838"/>
                </a:lnTo>
                <a:lnTo>
                  <a:pt x="129032" y="1526540"/>
                </a:lnTo>
                <a:lnTo>
                  <a:pt x="169634" y="1545806"/>
                </a:lnTo>
                <a:lnTo>
                  <a:pt x="213736" y="1557904"/>
                </a:lnTo>
                <a:lnTo>
                  <a:pt x="260604" y="1562100"/>
                </a:lnTo>
                <a:lnTo>
                  <a:pt x="1796796" y="1562100"/>
                </a:lnTo>
                <a:lnTo>
                  <a:pt x="1843663" y="1557904"/>
                </a:lnTo>
                <a:lnTo>
                  <a:pt x="1887765" y="1545806"/>
                </a:lnTo>
                <a:lnTo>
                  <a:pt x="1928368" y="1526540"/>
                </a:lnTo>
                <a:lnTo>
                  <a:pt x="1964737" y="1500838"/>
                </a:lnTo>
                <a:lnTo>
                  <a:pt x="1996138" y="1469437"/>
                </a:lnTo>
                <a:lnTo>
                  <a:pt x="2021840" y="1433068"/>
                </a:lnTo>
                <a:lnTo>
                  <a:pt x="2041106" y="1392465"/>
                </a:lnTo>
                <a:lnTo>
                  <a:pt x="2053204" y="1348363"/>
                </a:lnTo>
                <a:lnTo>
                  <a:pt x="2057400" y="1301495"/>
                </a:lnTo>
                <a:lnTo>
                  <a:pt x="2057400" y="260603"/>
                </a:lnTo>
                <a:lnTo>
                  <a:pt x="2053204" y="213736"/>
                </a:lnTo>
                <a:lnTo>
                  <a:pt x="2041106" y="169634"/>
                </a:lnTo>
                <a:lnTo>
                  <a:pt x="2021840" y="129032"/>
                </a:lnTo>
                <a:lnTo>
                  <a:pt x="1996138" y="92662"/>
                </a:lnTo>
                <a:lnTo>
                  <a:pt x="1964737" y="61261"/>
                </a:lnTo>
                <a:lnTo>
                  <a:pt x="1928368" y="35560"/>
                </a:lnTo>
                <a:lnTo>
                  <a:pt x="1887765" y="16293"/>
                </a:lnTo>
                <a:lnTo>
                  <a:pt x="1843663" y="4195"/>
                </a:lnTo>
                <a:lnTo>
                  <a:pt x="179679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47800" y="2406395"/>
            <a:ext cx="2057400" cy="1562100"/>
          </a:xfrm>
          <a:custGeom>
            <a:avLst/>
            <a:gdLst/>
            <a:ahLst/>
            <a:cxnLst/>
            <a:rect l="l" t="t" r="r" b="b"/>
            <a:pathLst>
              <a:path w="2057400" h="1562100">
                <a:moveTo>
                  <a:pt x="260604" y="0"/>
                </a:moveTo>
                <a:lnTo>
                  <a:pt x="213736" y="4195"/>
                </a:lnTo>
                <a:lnTo>
                  <a:pt x="169634" y="16293"/>
                </a:lnTo>
                <a:lnTo>
                  <a:pt x="129031" y="35560"/>
                </a:lnTo>
                <a:lnTo>
                  <a:pt x="92662" y="61261"/>
                </a:lnTo>
                <a:lnTo>
                  <a:pt x="61261" y="92662"/>
                </a:lnTo>
                <a:lnTo>
                  <a:pt x="35559" y="129032"/>
                </a:lnTo>
                <a:lnTo>
                  <a:pt x="16293" y="169634"/>
                </a:lnTo>
                <a:lnTo>
                  <a:pt x="4195" y="213736"/>
                </a:lnTo>
                <a:lnTo>
                  <a:pt x="0" y="260603"/>
                </a:lnTo>
                <a:lnTo>
                  <a:pt x="0" y="1301495"/>
                </a:lnTo>
                <a:lnTo>
                  <a:pt x="4195" y="1348363"/>
                </a:lnTo>
                <a:lnTo>
                  <a:pt x="16293" y="1392465"/>
                </a:lnTo>
                <a:lnTo>
                  <a:pt x="35559" y="1433067"/>
                </a:lnTo>
                <a:lnTo>
                  <a:pt x="61261" y="1469437"/>
                </a:lnTo>
                <a:lnTo>
                  <a:pt x="92662" y="1500838"/>
                </a:lnTo>
                <a:lnTo>
                  <a:pt x="129032" y="1526539"/>
                </a:lnTo>
                <a:lnTo>
                  <a:pt x="169634" y="1545806"/>
                </a:lnTo>
                <a:lnTo>
                  <a:pt x="213736" y="1557904"/>
                </a:lnTo>
                <a:lnTo>
                  <a:pt x="260604" y="1562100"/>
                </a:lnTo>
                <a:lnTo>
                  <a:pt x="1796796" y="1562100"/>
                </a:lnTo>
                <a:lnTo>
                  <a:pt x="1843663" y="1557904"/>
                </a:lnTo>
                <a:lnTo>
                  <a:pt x="1887765" y="1545806"/>
                </a:lnTo>
                <a:lnTo>
                  <a:pt x="1928368" y="1526540"/>
                </a:lnTo>
                <a:lnTo>
                  <a:pt x="1964737" y="1500838"/>
                </a:lnTo>
                <a:lnTo>
                  <a:pt x="1996138" y="1469437"/>
                </a:lnTo>
                <a:lnTo>
                  <a:pt x="2021840" y="1433068"/>
                </a:lnTo>
                <a:lnTo>
                  <a:pt x="2041106" y="1392465"/>
                </a:lnTo>
                <a:lnTo>
                  <a:pt x="2053204" y="1348363"/>
                </a:lnTo>
                <a:lnTo>
                  <a:pt x="2057400" y="1301495"/>
                </a:lnTo>
                <a:lnTo>
                  <a:pt x="2057400" y="260603"/>
                </a:lnTo>
                <a:lnTo>
                  <a:pt x="2053204" y="213736"/>
                </a:lnTo>
                <a:lnTo>
                  <a:pt x="2041106" y="169634"/>
                </a:lnTo>
                <a:lnTo>
                  <a:pt x="2021840" y="129031"/>
                </a:lnTo>
                <a:lnTo>
                  <a:pt x="1996138" y="92662"/>
                </a:lnTo>
                <a:lnTo>
                  <a:pt x="1964737" y="61261"/>
                </a:lnTo>
                <a:lnTo>
                  <a:pt x="1928368" y="35559"/>
                </a:lnTo>
                <a:lnTo>
                  <a:pt x="1887765" y="16293"/>
                </a:lnTo>
                <a:lnTo>
                  <a:pt x="1843663" y="4195"/>
                </a:lnTo>
                <a:lnTo>
                  <a:pt x="1796796" y="0"/>
                </a:lnTo>
                <a:lnTo>
                  <a:pt x="260604" y="0"/>
                </a:lnTo>
                <a:close/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56978" y="2742690"/>
            <a:ext cx="917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664845" algn="l"/>
              </a:tabLst>
            </a:pPr>
            <a:r>
              <a:rPr dirty="0" sz="1400" spc="-5">
                <a:latin typeface="Tahoma"/>
                <a:cs typeface="Tahoma"/>
              </a:rPr>
              <a:t>1	1	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57809" y="2453894"/>
            <a:ext cx="6165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  <a:tabLst>
                <a:tab pos="363855" algn="l"/>
              </a:tabLst>
            </a:pPr>
            <a:r>
              <a:rPr dirty="0" sz="1400" spc="-5">
                <a:latin typeface="Tahoma"/>
                <a:cs typeface="Tahoma"/>
              </a:rPr>
              <a:t>3	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66900" y="244449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66900" y="273253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66900" y="301980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66900" y="330784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66900" y="24444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71700" y="24444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81300" y="24444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76500" y="24444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131343" y="3106166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31343" y="2818896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1343" y="2530100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24200" y="252069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24200" y="280873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24200" y="30960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24200" y="33840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24200" y="25206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29000" y="25206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200943" y="2267966"/>
            <a:ext cx="9848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ts val="1320"/>
              </a:lnSpc>
              <a:spcBef>
                <a:spcPts val="95"/>
              </a:spcBef>
              <a:tabLst>
                <a:tab pos="368300" algn="l"/>
                <a:tab pos="673100" algn="l"/>
              </a:tabLst>
            </a:pPr>
            <a:r>
              <a:rPr dirty="0" sz="1400" spc="-5">
                <a:latin typeface="Tahoma"/>
                <a:cs typeface="Tahoma"/>
              </a:rPr>
              <a:t>:	:	:</a:t>
            </a:r>
            <a:endParaRPr sz="1400">
              <a:latin typeface="Tahoma"/>
              <a:cs typeface="Tahoma"/>
            </a:endParaRPr>
          </a:p>
          <a:p>
            <a:pPr marL="444500">
              <a:lnSpc>
                <a:spcPts val="1320"/>
              </a:lnSpc>
            </a:pPr>
            <a:r>
              <a:rPr dirty="0" sz="1200" b="1">
                <a:latin typeface="Tahoma"/>
                <a:cs typeface="Tahoma"/>
              </a:rPr>
              <a:t>Z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baseline="-19841" sz="2100" spc="-7">
                <a:latin typeface="Tahoma"/>
                <a:cs typeface="Tahoma"/>
              </a:rPr>
              <a:t>1</a:t>
            </a:r>
            <a:endParaRPr baseline="-19841" sz="21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90520" y="2453131"/>
            <a:ext cx="2241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64919" y="3632423"/>
            <a:ext cx="1546225" cy="5048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18465">
              <a:lnSpc>
                <a:spcPct val="100000"/>
              </a:lnSpc>
              <a:spcBef>
                <a:spcPts val="114"/>
              </a:spcBef>
            </a:pP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-19607" sz="1275" spc="-44" i="1">
                <a:latin typeface="Tahoma"/>
                <a:cs typeface="Tahoma"/>
              </a:rPr>
              <a:t>k</a:t>
            </a:r>
            <a:r>
              <a:rPr dirty="0" sz="1250" spc="-30" i="1">
                <a:latin typeface="Tahoma"/>
                <a:cs typeface="Tahoma"/>
              </a:rPr>
              <a:t>=(1,x</a:t>
            </a:r>
            <a:r>
              <a:rPr dirty="0" baseline="-19607" sz="1275" spc="-44" i="1">
                <a:latin typeface="Tahoma"/>
                <a:cs typeface="Tahoma"/>
              </a:rPr>
              <a:t>k1</a:t>
            </a:r>
            <a:r>
              <a:rPr dirty="0" sz="1250" spc="-30" i="1">
                <a:latin typeface="Tahoma"/>
                <a:cs typeface="Tahoma"/>
              </a:rPr>
              <a:t>,x</a:t>
            </a:r>
            <a:r>
              <a:rPr dirty="0" baseline="-19607" sz="1275" spc="-44" i="1">
                <a:latin typeface="Tahoma"/>
                <a:cs typeface="Tahoma"/>
              </a:rPr>
              <a:t>k2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33220" y="3029960"/>
            <a:ext cx="1511935" cy="54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888365" algn="l"/>
              </a:tabLst>
            </a:pPr>
            <a:r>
              <a:rPr dirty="0" sz="1400" spc="-5">
                <a:latin typeface="Tahoma"/>
                <a:cs typeface="Tahoma"/>
              </a:rPr>
              <a:t>:	:</a:t>
            </a:r>
            <a:endParaRPr sz="1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  <a:tabLst>
                <a:tab pos="1040765" algn="l"/>
              </a:tabLst>
            </a:pPr>
            <a:r>
              <a:rPr dirty="0" sz="1250" spc="-25" b="1" i="1">
                <a:latin typeface="Tahoma"/>
                <a:cs typeface="Tahoma"/>
              </a:rPr>
              <a:t>z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=(1,3,2)..	y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=7..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33800" y="274929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613153" y="0"/>
                </a:moveTo>
                <a:lnTo>
                  <a:pt x="215646" y="0"/>
                </a:ln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0" y="1079753"/>
                </a:lnTo>
                <a:lnTo>
                  <a:pt x="5707" y="1129128"/>
                </a:lnTo>
                <a:lnTo>
                  <a:pt x="21958" y="1174490"/>
                </a:lnTo>
                <a:lnTo>
                  <a:pt x="47446" y="1214534"/>
                </a:lnTo>
                <a:lnTo>
                  <a:pt x="80865" y="1247953"/>
                </a:lnTo>
                <a:lnTo>
                  <a:pt x="120909" y="1273441"/>
                </a:lnTo>
                <a:lnTo>
                  <a:pt x="166271" y="1289692"/>
                </a:lnTo>
                <a:lnTo>
                  <a:pt x="215646" y="1295400"/>
                </a:lnTo>
                <a:lnTo>
                  <a:pt x="1613153" y="1295400"/>
                </a:lnTo>
                <a:lnTo>
                  <a:pt x="1662528" y="1289692"/>
                </a:lnTo>
                <a:lnTo>
                  <a:pt x="1707890" y="1273441"/>
                </a:lnTo>
                <a:lnTo>
                  <a:pt x="1747934" y="1247953"/>
                </a:lnTo>
                <a:lnTo>
                  <a:pt x="1781353" y="1214534"/>
                </a:lnTo>
                <a:lnTo>
                  <a:pt x="1806841" y="1174490"/>
                </a:lnTo>
                <a:lnTo>
                  <a:pt x="1823092" y="1129128"/>
                </a:lnTo>
                <a:lnTo>
                  <a:pt x="1828800" y="1079753"/>
                </a:lnTo>
                <a:lnTo>
                  <a:pt x="1828800" y="215646"/>
                </a:lnTo>
                <a:lnTo>
                  <a:pt x="1823092" y="166271"/>
                </a:lnTo>
                <a:lnTo>
                  <a:pt x="1806841" y="120909"/>
                </a:lnTo>
                <a:lnTo>
                  <a:pt x="1781353" y="80865"/>
                </a:lnTo>
                <a:lnTo>
                  <a:pt x="1747934" y="47446"/>
                </a:lnTo>
                <a:lnTo>
                  <a:pt x="1707890" y="21958"/>
                </a:lnTo>
                <a:lnTo>
                  <a:pt x="1662528" y="5707"/>
                </a:lnTo>
                <a:lnTo>
                  <a:pt x="161315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33800" y="274929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0" y="1079753"/>
                </a:lnTo>
                <a:lnTo>
                  <a:pt x="5707" y="1129128"/>
                </a:lnTo>
                <a:lnTo>
                  <a:pt x="21958" y="1174490"/>
                </a:lnTo>
                <a:lnTo>
                  <a:pt x="47446" y="1214534"/>
                </a:lnTo>
                <a:lnTo>
                  <a:pt x="80865" y="1247953"/>
                </a:lnTo>
                <a:lnTo>
                  <a:pt x="120909" y="1273441"/>
                </a:lnTo>
                <a:lnTo>
                  <a:pt x="166271" y="1289692"/>
                </a:lnTo>
                <a:lnTo>
                  <a:pt x="215646" y="1295400"/>
                </a:lnTo>
                <a:lnTo>
                  <a:pt x="1613153" y="1295400"/>
                </a:lnTo>
                <a:lnTo>
                  <a:pt x="1662528" y="1289692"/>
                </a:lnTo>
                <a:lnTo>
                  <a:pt x="1707890" y="1273441"/>
                </a:lnTo>
                <a:lnTo>
                  <a:pt x="1747934" y="1247953"/>
                </a:lnTo>
                <a:lnTo>
                  <a:pt x="1781353" y="1214534"/>
                </a:lnTo>
                <a:lnTo>
                  <a:pt x="1806841" y="1174490"/>
                </a:lnTo>
                <a:lnTo>
                  <a:pt x="1823092" y="1129128"/>
                </a:lnTo>
                <a:lnTo>
                  <a:pt x="1828800" y="1079753"/>
                </a:lnTo>
                <a:lnTo>
                  <a:pt x="1828800" y="215646"/>
                </a:lnTo>
                <a:lnTo>
                  <a:pt x="1823092" y="166271"/>
                </a:lnTo>
                <a:lnTo>
                  <a:pt x="1806841" y="120909"/>
                </a:lnTo>
                <a:lnTo>
                  <a:pt x="1781353" y="80865"/>
                </a:lnTo>
                <a:lnTo>
                  <a:pt x="1747934" y="47446"/>
                </a:lnTo>
                <a:lnTo>
                  <a:pt x="1707890" y="21958"/>
                </a:lnTo>
                <a:lnTo>
                  <a:pt x="1662528" y="5707"/>
                </a:lnTo>
                <a:lnTo>
                  <a:pt x="1613153" y="0"/>
                </a:lnTo>
                <a:lnTo>
                  <a:pt x="215646" y="0"/>
                </a:lnTo>
                <a:close/>
              </a:path>
            </a:pathLst>
          </a:custGeom>
          <a:ln w="190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101846" y="3062447"/>
            <a:ext cx="10902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ahoma"/>
                <a:cs typeface="Tahoma"/>
              </a:rPr>
              <a:t>=(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)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y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72488" y="3500597"/>
            <a:ext cx="155130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baseline="-19607" sz="1275" spc="-12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29433" y="2114550"/>
            <a:ext cx="298450" cy="273685"/>
          </a:xfrm>
          <a:custGeom>
            <a:avLst/>
            <a:gdLst/>
            <a:ahLst/>
            <a:cxnLst/>
            <a:rect l="l" t="t" r="r" b="b"/>
            <a:pathLst>
              <a:path w="298450" h="273685">
                <a:moveTo>
                  <a:pt x="0" y="154685"/>
                </a:moveTo>
                <a:lnTo>
                  <a:pt x="48006" y="273557"/>
                </a:lnTo>
                <a:lnTo>
                  <a:pt x="104100" y="181355"/>
                </a:lnTo>
                <a:lnTo>
                  <a:pt x="74676" y="181355"/>
                </a:lnTo>
                <a:lnTo>
                  <a:pt x="36576" y="176022"/>
                </a:lnTo>
                <a:lnTo>
                  <a:pt x="39376" y="158098"/>
                </a:lnTo>
                <a:lnTo>
                  <a:pt x="0" y="154685"/>
                </a:lnTo>
                <a:close/>
              </a:path>
              <a:path w="298450" h="273685">
                <a:moveTo>
                  <a:pt x="39376" y="158098"/>
                </a:moveTo>
                <a:lnTo>
                  <a:pt x="36576" y="176022"/>
                </a:lnTo>
                <a:lnTo>
                  <a:pt x="74676" y="181355"/>
                </a:lnTo>
                <a:lnTo>
                  <a:pt x="77173" y="161374"/>
                </a:lnTo>
                <a:lnTo>
                  <a:pt x="39376" y="158098"/>
                </a:lnTo>
                <a:close/>
              </a:path>
              <a:path w="298450" h="273685">
                <a:moveTo>
                  <a:pt x="77173" y="161374"/>
                </a:moveTo>
                <a:lnTo>
                  <a:pt x="74676" y="181355"/>
                </a:lnTo>
                <a:lnTo>
                  <a:pt x="104100" y="181355"/>
                </a:lnTo>
                <a:lnTo>
                  <a:pt x="114300" y="164592"/>
                </a:lnTo>
                <a:lnTo>
                  <a:pt x="77173" y="161374"/>
                </a:lnTo>
                <a:close/>
              </a:path>
              <a:path w="298450" h="273685">
                <a:moveTo>
                  <a:pt x="294894" y="0"/>
                </a:moveTo>
                <a:lnTo>
                  <a:pt x="214884" y="5333"/>
                </a:lnTo>
                <a:lnTo>
                  <a:pt x="166116" y="14477"/>
                </a:lnTo>
                <a:lnTo>
                  <a:pt x="130302" y="28194"/>
                </a:lnTo>
                <a:lnTo>
                  <a:pt x="108966" y="42672"/>
                </a:lnTo>
                <a:lnTo>
                  <a:pt x="103632" y="46481"/>
                </a:lnTo>
                <a:lnTo>
                  <a:pt x="74676" y="78485"/>
                </a:lnTo>
                <a:lnTo>
                  <a:pt x="54102" y="112014"/>
                </a:lnTo>
                <a:lnTo>
                  <a:pt x="48006" y="128777"/>
                </a:lnTo>
                <a:lnTo>
                  <a:pt x="45720" y="134874"/>
                </a:lnTo>
                <a:lnTo>
                  <a:pt x="43434" y="141731"/>
                </a:lnTo>
                <a:lnTo>
                  <a:pt x="41148" y="147827"/>
                </a:lnTo>
                <a:lnTo>
                  <a:pt x="40386" y="149351"/>
                </a:lnTo>
                <a:lnTo>
                  <a:pt x="40386" y="151638"/>
                </a:lnTo>
                <a:lnTo>
                  <a:pt x="39376" y="158098"/>
                </a:lnTo>
                <a:lnTo>
                  <a:pt x="77173" y="161374"/>
                </a:lnTo>
                <a:lnTo>
                  <a:pt x="77343" y="160020"/>
                </a:lnTo>
                <a:lnTo>
                  <a:pt x="76962" y="160020"/>
                </a:lnTo>
                <a:lnTo>
                  <a:pt x="77724" y="156972"/>
                </a:lnTo>
                <a:lnTo>
                  <a:pt x="78105" y="156972"/>
                </a:lnTo>
                <a:lnTo>
                  <a:pt x="83820" y="141731"/>
                </a:lnTo>
                <a:lnTo>
                  <a:pt x="84582" y="139446"/>
                </a:lnTo>
                <a:lnTo>
                  <a:pt x="85343" y="136398"/>
                </a:lnTo>
                <a:lnTo>
                  <a:pt x="86868" y="132588"/>
                </a:lnTo>
                <a:lnTo>
                  <a:pt x="89154" y="128777"/>
                </a:lnTo>
                <a:lnTo>
                  <a:pt x="90678" y="124205"/>
                </a:lnTo>
                <a:lnTo>
                  <a:pt x="92964" y="120396"/>
                </a:lnTo>
                <a:lnTo>
                  <a:pt x="124968" y="78485"/>
                </a:lnTo>
                <a:lnTo>
                  <a:pt x="128778" y="75438"/>
                </a:lnTo>
                <a:lnTo>
                  <a:pt x="131064" y="73151"/>
                </a:lnTo>
                <a:lnTo>
                  <a:pt x="138684" y="67055"/>
                </a:lnTo>
                <a:lnTo>
                  <a:pt x="147066" y="62483"/>
                </a:lnTo>
                <a:lnTo>
                  <a:pt x="156210" y="57911"/>
                </a:lnTo>
                <a:lnTo>
                  <a:pt x="165354" y="54864"/>
                </a:lnTo>
                <a:lnTo>
                  <a:pt x="175260" y="51053"/>
                </a:lnTo>
                <a:lnTo>
                  <a:pt x="185166" y="48768"/>
                </a:lnTo>
                <a:lnTo>
                  <a:pt x="195834" y="46481"/>
                </a:lnTo>
                <a:lnTo>
                  <a:pt x="218694" y="43433"/>
                </a:lnTo>
                <a:lnTo>
                  <a:pt x="297942" y="38100"/>
                </a:lnTo>
                <a:lnTo>
                  <a:pt x="294894" y="0"/>
                </a:lnTo>
                <a:close/>
              </a:path>
              <a:path w="298450" h="273685">
                <a:moveTo>
                  <a:pt x="77724" y="156972"/>
                </a:moveTo>
                <a:lnTo>
                  <a:pt x="76962" y="160020"/>
                </a:lnTo>
                <a:lnTo>
                  <a:pt x="77533" y="158496"/>
                </a:lnTo>
                <a:lnTo>
                  <a:pt x="77724" y="156972"/>
                </a:lnTo>
                <a:close/>
              </a:path>
              <a:path w="298450" h="273685">
                <a:moveTo>
                  <a:pt x="77533" y="158496"/>
                </a:moveTo>
                <a:lnTo>
                  <a:pt x="76962" y="160020"/>
                </a:lnTo>
                <a:lnTo>
                  <a:pt x="77343" y="160020"/>
                </a:lnTo>
                <a:lnTo>
                  <a:pt x="77533" y="158496"/>
                </a:lnTo>
                <a:close/>
              </a:path>
              <a:path w="298450" h="273685">
                <a:moveTo>
                  <a:pt x="78105" y="156972"/>
                </a:moveTo>
                <a:lnTo>
                  <a:pt x="77724" y="156972"/>
                </a:lnTo>
                <a:lnTo>
                  <a:pt x="77533" y="158496"/>
                </a:lnTo>
                <a:lnTo>
                  <a:pt x="78105" y="156972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36797" y="3576065"/>
            <a:ext cx="379730" cy="167005"/>
          </a:xfrm>
          <a:custGeom>
            <a:avLst/>
            <a:gdLst/>
            <a:ahLst/>
            <a:cxnLst/>
            <a:rect l="l" t="t" r="r" b="b"/>
            <a:pathLst>
              <a:path w="379729" h="167004">
                <a:moveTo>
                  <a:pt x="265431" y="90572"/>
                </a:moveTo>
                <a:lnTo>
                  <a:pt x="264413" y="166878"/>
                </a:lnTo>
                <a:lnTo>
                  <a:pt x="343223" y="128778"/>
                </a:lnTo>
                <a:lnTo>
                  <a:pt x="284225" y="128778"/>
                </a:lnTo>
                <a:lnTo>
                  <a:pt x="284988" y="90678"/>
                </a:lnTo>
                <a:lnTo>
                  <a:pt x="266700" y="90678"/>
                </a:lnTo>
                <a:lnTo>
                  <a:pt x="265431" y="90572"/>
                </a:lnTo>
                <a:close/>
              </a:path>
              <a:path w="379729" h="167004">
                <a:moveTo>
                  <a:pt x="26669" y="0"/>
                </a:moveTo>
                <a:lnTo>
                  <a:pt x="0" y="27432"/>
                </a:lnTo>
                <a:lnTo>
                  <a:pt x="9905" y="36575"/>
                </a:lnTo>
                <a:lnTo>
                  <a:pt x="29717" y="56387"/>
                </a:lnTo>
                <a:lnTo>
                  <a:pt x="63246" y="86106"/>
                </a:lnTo>
                <a:lnTo>
                  <a:pt x="101346" y="106680"/>
                </a:lnTo>
                <a:lnTo>
                  <a:pt x="149351" y="115062"/>
                </a:lnTo>
                <a:lnTo>
                  <a:pt x="153924" y="115824"/>
                </a:lnTo>
                <a:lnTo>
                  <a:pt x="159257" y="115824"/>
                </a:lnTo>
                <a:lnTo>
                  <a:pt x="163829" y="116586"/>
                </a:lnTo>
                <a:lnTo>
                  <a:pt x="168401" y="116586"/>
                </a:lnTo>
                <a:lnTo>
                  <a:pt x="171450" y="117348"/>
                </a:lnTo>
                <a:lnTo>
                  <a:pt x="174498" y="117348"/>
                </a:lnTo>
                <a:lnTo>
                  <a:pt x="182117" y="118872"/>
                </a:lnTo>
                <a:lnTo>
                  <a:pt x="189737" y="119634"/>
                </a:lnTo>
                <a:lnTo>
                  <a:pt x="195834" y="120396"/>
                </a:lnTo>
                <a:lnTo>
                  <a:pt x="202691" y="121920"/>
                </a:lnTo>
                <a:lnTo>
                  <a:pt x="208787" y="122682"/>
                </a:lnTo>
                <a:lnTo>
                  <a:pt x="224789" y="124968"/>
                </a:lnTo>
                <a:lnTo>
                  <a:pt x="235457" y="125730"/>
                </a:lnTo>
                <a:lnTo>
                  <a:pt x="244601" y="127254"/>
                </a:lnTo>
                <a:lnTo>
                  <a:pt x="263651" y="128778"/>
                </a:lnTo>
                <a:lnTo>
                  <a:pt x="264922" y="128778"/>
                </a:lnTo>
                <a:lnTo>
                  <a:pt x="265431" y="90572"/>
                </a:lnTo>
                <a:lnTo>
                  <a:pt x="240029" y="88392"/>
                </a:lnTo>
                <a:lnTo>
                  <a:pt x="230124" y="86868"/>
                </a:lnTo>
                <a:lnTo>
                  <a:pt x="214122" y="84582"/>
                </a:lnTo>
                <a:lnTo>
                  <a:pt x="208025" y="83820"/>
                </a:lnTo>
                <a:lnTo>
                  <a:pt x="201167" y="83058"/>
                </a:lnTo>
                <a:lnTo>
                  <a:pt x="195072" y="82296"/>
                </a:lnTo>
                <a:lnTo>
                  <a:pt x="187451" y="80772"/>
                </a:lnTo>
                <a:lnTo>
                  <a:pt x="179831" y="80010"/>
                </a:lnTo>
                <a:lnTo>
                  <a:pt x="176022" y="79248"/>
                </a:lnTo>
                <a:lnTo>
                  <a:pt x="171450" y="79248"/>
                </a:lnTo>
                <a:lnTo>
                  <a:pt x="167639" y="78486"/>
                </a:lnTo>
                <a:lnTo>
                  <a:pt x="163067" y="77724"/>
                </a:lnTo>
                <a:lnTo>
                  <a:pt x="157734" y="77724"/>
                </a:lnTo>
                <a:lnTo>
                  <a:pt x="153162" y="76962"/>
                </a:lnTo>
                <a:lnTo>
                  <a:pt x="142493" y="76200"/>
                </a:lnTo>
                <a:lnTo>
                  <a:pt x="131825" y="74675"/>
                </a:lnTo>
                <a:lnTo>
                  <a:pt x="121919" y="73151"/>
                </a:lnTo>
                <a:lnTo>
                  <a:pt x="118110" y="71628"/>
                </a:lnTo>
                <a:lnTo>
                  <a:pt x="113537" y="70866"/>
                </a:lnTo>
                <a:lnTo>
                  <a:pt x="110489" y="69342"/>
                </a:lnTo>
                <a:lnTo>
                  <a:pt x="107441" y="68580"/>
                </a:lnTo>
                <a:lnTo>
                  <a:pt x="91439" y="59436"/>
                </a:lnTo>
                <a:lnTo>
                  <a:pt x="86867" y="55625"/>
                </a:lnTo>
                <a:lnTo>
                  <a:pt x="76962" y="48006"/>
                </a:lnTo>
                <a:lnTo>
                  <a:pt x="66293" y="38862"/>
                </a:lnTo>
                <a:lnTo>
                  <a:pt x="56387" y="29718"/>
                </a:lnTo>
                <a:lnTo>
                  <a:pt x="26669" y="0"/>
                </a:lnTo>
                <a:close/>
              </a:path>
              <a:path w="379729" h="167004">
                <a:moveTo>
                  <a:pt x="265938" y="52578"/>
                </a:moveTo>
                <a:lnTo>
                  <a:pt x="265431" y="90572"/>
                </a:lnTo>
                <a:lnTo>
                  <a:pt x="266700" y="90678"/>
                </a:lnTo>
                <a:lnTo>
                  <a:pt x="284988" y="90678"/>
                </a:lnTo>
                <a:lnTo>
                  <a:pt x="284225" y="128778"/>
                </a:lnTo>
                <a:lnTo>
                  <a:pt x="343223" y="128778"/>
                </a:lnTo>
                <a:lnTo>
                  <a:pt x="379475" y="111251"/>
                </a:lnTo>
                <a:lnTo>
                  <a:pt x="265938" y="52578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28900" y="5554979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5346" y="0"/>
                </a:moveTo>
                <a:lnTo>
                  <a:pt x="203453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4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28900" y="5554979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3453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4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lnTo>
                  <a:pt x="203453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252219" y="4929006"/>
            <a:ext cx="3973829" cy="6146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L="302895">
              <a:lnSpc>
                <a:spcPct val="100000"/>
              </a:lnSpc>
              <a:spcBef>
                <a:spcPts val="459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Quadratic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Tahoma"/>
                <a:cs typeface="Tahoma"/>
              </a:rPr>
              <a:t>It’s </a:t>
            </a:r>
            <a:r>
              <a:rPr dirty="0" sz="1200" spc="-5">
                <a:latin typeface="Tahoma"/>
                <a:cs typeface="Tahoma"/>
              </a:rPr>
              <a:t>trivial to </a:t>
            </a:r>
            <a:r>
              <a:rPr dirty="0" sz="1200">
                <a:latin typeface="Tahoma"/>
                <a:cs typeface="Tahoma"/>
              </a:rPr>
              <a:t>do linear </a:t>
            </a:r>
            <a:r>
              <a:rPr dirty="0" sz="1200" spc="-5">
                <a:latin typeface="Tahoma"/>
                <a:cs typeface="Tahoma"/>
              </a:rPr>
              <a:t>fits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fixed nonlinear </a:t>
            </a:r>
            <a:r>
              <a:rPr dirty="0" sz="1200">
                <a:latin typeface="Tahoma"/>
                <a:cs typeface="Tahoma"/>
              </a:rPr>
              <a:t>basis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040856" y="5585936"/>
          <a:ext cx="631190" cy="87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3969543" y="5817065"/>
            <a:ext cx="290830" cy="6000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69543" y="5602482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62400" y="55930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62400" y="588111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62400" y="61683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962400" y="64564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62400" y="5593079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67200" y="5593079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814320" y="5563615"/>
            <a:ext cx="1138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27020" y="6507447"/>
            <a:ext cx="7588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=(3,2)..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18328" y="6507447"/>
            <a:ext cx="4953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=7..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198370" y="5801867"/>
            <a:ext cx="354330" cy="363220"/>
          </a:xfrm>
          <a:custGeom>
            <a:avLst/>
            <a:gdLst/>
            <a:ahLst/>
            <a:cxnLst/>
            <a:rect l="l" t="t" r="r" b="b"/>
            <a:pathLst>
              <a:path w="354330" h="363220">
                <a:moveTo>
                  <a:pt x="253184" y="306072"/>
                </a:moveTo>
                <a:lnTo>
                  <a:pt x="229362" y="336042"/>
                </a:lnTo>
                <a:lnTo>
                  <a:pt x="354330" y="362712"/>
                </a:lnTo>
                <a:lnTo>
                  <a:pt x="333329" y="317754"/>
                </a:lnTo>
                <a:lnTo>
                  <a:pt x="267462" y="317754"/>
                </a:lnTo>
                <a:lnTo>
                  <a:pt x="253184" y="306072"/>
                </a:lnTo>
                <a:close/>
              </a:path>
              <a:path w="354330" h="363220">
                <a:moveTo>
                  <a:pt x="276854" y="276294"/>
                </a:moveTo>
                <a:lnTo>
                  <a:pt x="253184" y="306072"/>
                </a:lnTo>
                <a:lnTo>
                  <a:pt x="267462" y="317754"/>
                </a:lnTo>
                <a:lnTo>
                  <a:pt x="291846" y="288798"/>
                </a:lnTo>
                <a:lnTo>
                  <a:pt x="281178" y="279654"/>
                </a:lnTo>
                <a:lnTo>
                  <a:pt x="279654" y="279654"/>
                </a:lnTo>
                <a:lnTo>
                  <a:pt x="276854" y="276294"/>
                </a:lnTo>
                <a:close/>
              </a:path>
              <a:path w="354330" h="363220">
                <a:moveTo>
                  <a:pt x="300228" y="246887"/>
                </a:moveTo>
                <a:lnTo>
                  <a:pt x="277386" y="275623"/>
                </a:lnTo>
                <a:lnTo>
                  <a:pt x="278235" y="277131"/>
                </a:lnTo>
                <a:lnTo>
                  <a:pt x="291846" y="288798"/>
                </a:lnTo>
                <a:lnTo>
                  <a:pt x="267462" y="317754"/>
                </a:lnTo>
                <a:lnTo>
                  <a:pt x="333329" y="317754"/>
                </a:lnTo>
                <a:lnTo>
                  <a:pt x="300228" y="246887"/>
                </a:lnTo>
                <a:close/>
              </a:path>
              <a:path w="354330" h="363220">
                <a:moveTo>
                  <a:pt x="152538" y="44958"/>
                </a:moveTo>
                <a:lnTo>
                  <a:pt x="106680" y="44958"/>
                </a:lnTo>
                <a:lnTo>
                  <a:pt x="110490" y="48768"/>
                </a:lnTo>
                <a:lnTo>
                  <a:pt x="113537" y="53340"/>
                </a:lnTo>
                <a:lnTo>
                  <a:pt x="117348" y="59436"/>
                </a:lnTo>
                <a:lnTo>
                  <a:pt x="120396" y="66294"/>
                </a:lnTo>
                <a:lnTo>
                  <a:pt x="124206" y="73152"/>
                </a:lnTo>
                <a:lnTo>
                  <a:pt x="128778" y="80772"/>
                </a:lnTo>
                <a:lnTo>
                  <a:pt x="132587" y="87630"/>
                </a:lnTo>
                <a:lnTo>
                  <a:pt x="141731" y="101346"/>
                </a:lnTo>
                <a:lnTo>
                  <a:pt x="149352" y="115062"/>
                </a:lnTo>
                <a:lnTo>
                  <a:pt x="157734" y="129540"/>
                </a:lnTo>
                <a:lnTo>
                  <a:pt x="165354" y="144780"/>
                </a:lnTo>
                <a:lnTo>
                  <a:pt x="173736" y="160782"/>
                </a:lnTo>
                <a:lnTo>
                  <a:pt x="181356" y="177546"/>
                </a:lnTo>
                <a:lnTo>
                  <a:pt x="196596" y="212598"/>
                </a:lnTo>
                <a:lnTo>
                  <a:pt x="197357" y="215646"/>
                </a:lnTo>
                <a:lnTo>
                  <a:pt x="198119" y="217932"/>
                </a:lnTo>
                <a:lnTo>
                  <a:pt x="200406" y="221742"/>
                </a:lnTo>
                <a:lnTo>
                  <a:pt x="201930" y="225552"/>
                </a:lnTo>
                <a:lnTo>
                  <a:pt x="204978" y="231648"/>
                </a:lnTo>
                <a:lnTo>
                  <a:pt x="207263" y="233934"/>
                </a:lnTo>
                <a:lnTo>
                  <a:pt x="207263" y="234696"/>
                </a:lnTo>
                <a:lnTo>
                  <a:pt x="211074" y="238506"/>
                </a:lnTo>
                <a:lnTo>
                  <a:pt x="211836" y="238506"/>
                </a:lnTo>
                <a:lnTo>
                  <a:pt x="212598" y="239268"/>
                </a:lnTo>
                <a:lnTo>
                  <a:pt x="215646" y="240792"/>
                </a:lnTo>
                <a:lnTo>
                  <a:pt x="214122" y="240792"/>
                </a:lnTo>
                <a:lnTo>
                  <a:pt x="214884" y="242316"/>
                </a:lnTo>
                <a:lnTo>
                  <a:pt x="216407" y="244602"/>
                </a:lnTo>
                <a:lnTo>
                  <a:pt x="224028" y="259080"/>
                </a:lnTo>
                <a:lnTo>
                  <a:pt x="232410" y="273558"/>
                </a:lnTo>
                <a:lnTo>
                  <a:pt x="239268" y="286512"/>
                </a:lnTo>
                <a:lnTo>
                  <a:pt x="246887" y="298704"/>
                </a:lnTo>
                <a:lnTo>
                  <a:pt x="247650" y="300990"/>
                </a:lnTo>
                <a:lnTo>
                  <a:pt x="250698" y="304038"/>
                </a:lnTo>
                <a:lnTo>
                  <a:pt x="253184" y="306072"/>
                </a:lnTo>
                <a:lnTo>
                  <a:pt x="276854" y="276294"/>
                </a:lnTo>
                <a:lnTo>
                  <a:pt x="275844" y="275082"/>
                </a:lnTo>
                <a:lnTo>
                  <a:pt x="277082" y="275082"/>
                </a:lnTo>
                <a:lnTo>
                  <a:pt x="272796" y="267462"/>
                </a:lnTo>
                <a:lnTo>
                  <a:pt x="265175" y="254508"/>
                </a:lnTo>
                <a:lnTo>
                  <a:pt x="257556" y="240792"/>
                </a:lnTo>
                <a:lnTo>
                  <a:pt x="249174" y="225552"/>
                </a:lnTo>
                <a:lnTo>
                  <a:pt x="246887" y="221742"/>
                </a:lnTo>
                <a:lnTo>
                  <a:pt x="244602" y="218694"/>
                </a:lnTo>
                <a:lnTo>
                  <a:pt x="242316" y="214884"/>
                </a:lnTo>
                <a:lnTo>
                  <a:pt x="240030" y="211836"/>
                </a:lnTo>
                <a:lnTo>
                  <a:pt x="237744" y="211836"/>
                </a:lnTo>
                <a:lnTo>
                  <a:pt x="236981" y="211074"/>
                </a:lnTo>
                <a:lnTo>
                  <a:pt x="236600" y="210312"/>
                </a:lnTo>
                <a:lnTo>
                  <a:pt x="236219" y="210312"/>
                </a:lnTo>
                <a:lnTo>
                  <a:pt x="235457" y="209550"/>
                </a:lnTo>
                <a:lnTo>
                  <a:pt x="235712" y="209550"/>
                </a:lnTo>
                <a:lnTo>
                  <a:pt x="235457" y="209168"/>
                </a:lnTo>
                <a:lnTo>
                  <a:pt x="234696" y="208787"/>
                </a:lnTo>
                <a:lnTo>
                  <a:pt x="234696" y="208026"/>
                </a:lnTo>
                <a:lnTo>
                  <a:pt x="235712" y="208026"/>
                </a:lnTo>
                <a:lnTo>
                  <a:pt x="235457" y="207264"/>
                </a:lnTo>
                <a:lnTo>
                  <a:pt x="232410" y="201168"/>
                </a:lnTo>
                <a:lnTo>
                  <a:pt x="231648" y="198120"/>
                </a:lnTo>
                <a:lnTo>
                  <a:pt x="223266" y="179070"/>
                </a:lnTo>
                <a:lnTo>
                  <a:pt x="215646" y="161544"/>
                </a:lnTo>
                <a:lnTo>
                  <a:pt x="207263" y="144018"/>
                </a:lnTo>
                <a:lnTo>
                  <a:pt x="199644" y="127254"/>
                </a:lnTo>
                <a:lnTo>
                  <a:pt x="191262" y="111252"/>
                </a:lnTo>
                <a:lnTo>
                  <a:pt x="182118" y="96012"/>
                </a:lnTo>
                <a:lnTo>
                  <a:pt x="173736" y="81534"/>
                </a:lnTo>
                <a:lnTo>
                  <a:pt x="165354" y="68580"/>
                </a:lnTo>
                <a:lnTo>
                  <a:pt x="162306" y="62484"/>
                </a:lnTo>
                <a:lnTo>
                  <a:pt x="157734" y="55626"/>
                </a:lnTo>
                <a:lnTo>
                  <a:pt x="153924" y="48006"/>
                </a:lnTo>
                <a:lnTo>
                  <a:pt x="152538" y="44958"/>
                </a:lnTo>
                <a:close/>
              </a:path>
              <a:path w="354330" h="363220">
                <a:moveTo>
                  <a:pt x="277017" y="276088"/>
                </a:moveTo>
                <a:lnTo>
                  <a:pt x="276854" y="276294"/>
                </a:lnTo>
                <a:lnTo>
                  <a:pt x="279654" y="279654"/>
                </a:lnTo>
                <a:lnTo>
                  <a:pt x="278235" y="277131"/>
                </a:lnTo>
                <a:lnTo>
                  <a:pt x="277017" y="276088"/>
                </a:lnTo>
                <a:close/>
              </a:path>
              <a:path w="354330" h="363220">
                <a:moveTo>
                  <a:pt x="278235" y="277131"/>
                </a:moveTo>
                <a:lnTo>
                  <a:pt x="279654" y="279654"/>
                </a:lnTo>
                <a:lnTo>
                  <a:pt x="281178" y="279654"/>
                </a:lnTo>
                <a:lnTo>
                  <a:pt x="278235" y="277131"/>
                </a:lnTo>
                <a:close/>
              </a:path>
              <a:path w="354330" h="363220">
                <a:moveTo>
                  <a:pt x="277386" y="275623"/>
                </a:moveTo>
                <a:lnTo>
                  <a:pt x="277017" y="276088"/>
                </a:lnTo>
                <a:lnTo>
                  <a:pt x="278235" y="277131"/>
                </a:lnTo>
                <a:lnTo>
                  <a:pt x="277386" y="275623"/>
                </a:lnTo>
                <a:close/>
              </a:path>
              <a:path w="354330" h="363220">
                <a:moveTo>
                  <a:pt x="275844" y="275082"/>
                </a:moveTo>
                <a:lnTo>
                  <a:pt x="276854" y="276294"/>
                </a:lnTo>
                <a:lnTo>
                  <a:pt x="277017" y="276088"/>
                </a:lnTo>
                <a:lnTo>
                  <a:pt x="275844" y="275082"/>
                </a:lnTo>
                <a:close/>
              </a:path>
              <a:path w="354330" h="363220">
                <a:moveTo>
                  <a:pt x="277082" y="275082"/>
                </a:moveTo>
                <a:lnTo>
                  <a:pt x="275844" y="275082"/>
                </a:lnTo>
                <a:lnTo>
                  <a:pt x="277017" y="276088"/>
                </a:lnTo>
                <a:lnTo>
                  <a:pt x="277386" y="275623"/>
                </a:lnTo>
                <a:lnTo>
                  <a:pt x="277082" y="275082"/>
                </a:lnTo>
                <a:close/>
              </a:path>
              <a:path w="354330" h="363220">
                <a:moveTo>
                  <a:pt x="236219" y="209550"/>
                </a:moveTo>
                <a:lnTo>
                  <a:pt x="236600" y="210312"/>
                </a:lnTo>
                <a:lnTo>
                  <a:pt x="237744" y="211074"/>
                </a:lnTo>
                <a:lnTo>
                  <a:pt x="237744" y="211836"/>
                </a:lnTo>
                <a:lnTo>
                  <a:pt x="240030" y="211836"/>
                </a:lnTo>
                <a:lnTo>
                  <a:pt x="237744" y="210312"/>
                </a:lnTo>
                <a:lnTo>
                  <a:pt x="236219" y="209550"/>
                </a:lnTo>
                <a:close/>
              </a:path>
              <a:path w="354330" h="363220">
                <a:moveTo>
                  <a:pt x="235915" y="209854"/>
                </a:moveTo>
                <a:lnTo>
                  <a:pt x="236219" y="210312"/>
                </a:lnTo>
                <a:lnTo>
                  <a:pt x="236600" y="210312"/>
                </a:lnTo>
                <a:lnTo>
                  <a:pt x="235915" y="209854"/>
                </a:lnTo>
                <a:close/>
              </a:path>
              <a:path w="354330" h="363220">
                <a:moveTo>
                  <a:pt x="235457" y="209168"/>
                </a:moveTo>
                <a:lnTo>
                  <a:pt x="235915" y="209854"/>
                </a:lnTo>
                <a:lnTo>
                  <a:pt x="236600" y="210312"/>
                </a:lnTo>
                <a:lnTo>
                  <a:pt x="236219" y="209550"/>
                </a:lnTo>
                <a:lnTo>
                  <a:pt x="235457" y="209168"/>
                </a:lnTo>
                <a:close/>
              </a:path>
              <a:path w="354330" h="363220">
                <a:moveTo>
                  <a:pt x="235712" y="209550"/>
                </a:moveTo>
                <a:lnTo>
                  <a:pt x="235457" y="209550"/>
                </a:lnTo>
                <a:lnTo>
                  <a:pt x="235915" y="209854"/>
                </a:lnTo>
                <a:lnTo>
                  <a:pt x="235712" y="209550"/>
                </a:lnTo>
                <a:close/>
              </a:path>
              <a:path w="354330" h="363220">
                <a:moveTo>
                  <a:pt x="235712" y="208026"/>
                </a:moveTo>
                <a:lnTo>
                  <a:pt x="234696" y="208026"/>
                </a:lnTo>
                <a:lnTo>
                  <a:pt x="235457" y="209168"/>
                </a:lnTo>
                <a:lnTo>
                  <a:pt x="236219" y="209550"/>
                </a:lnTo>
                <a:lnTo>
                  <a:pt x="235712" y="208026"/>
                </a:lnTo>
                <a:close/>
              </a:path>
              <a:path w="354330" h="363220">
                <a:moveTo>
                  <a:pt x="62484" y="0"/>
                </a:moveTo>
                <a:lnTo>
                  <a:pt x="56387" y="2286"/>
                </a:lnTo>
                <a:lnTo>
                  <a:pt x="51816" y="6096"/>
                </a:lnTo>
                <a:lnTo>
                  <a:pt x="44196" y="13716"/>
                </a:lnTo>
                <a:lnTo>
                  <a:pt x="30480" y="30480"/>
                </a:lnTo>
                <a:lnTo>
                  <a:pt x="23622" y="38100"/>
                </a:lnTo>
                <a:lnTo>
                  <a:pt x="17525" y="45720"/>
                </a:lnTo>
                <a:lnTo>
                  <a:pt x="11430" y="52578"/>
                </a:lnTo>
                <a:lnTo>
                  <a:pt x="6096" y="57912"/>
                </a:lnTo>
                <a:lnTo>
                  <a:pt x="3048" y="60198"/>
                </a:lnTo>
                <a:lnTo>
                  <a:pt x="0" y="63246"/>
                </a:lnTo>
                <a:lnTo>
                  <a:pt x="22860" y="92964"/>
                </a:lnTo>
                <a:lnTo>
                  <a:pt x="26669" y="90678"/>
                </a:lnTo>
                <a:lnTo>
                  <a:pt x="30480" y="86868"/>
                </a:lnTo>
                <a:lnTo>
                  <a:pt x="38862" y="79248"/>
                </a:lnTo>
                <a:lnTo>
                  <a:pt x="45719" y="70866"/>
                </a:lnTo>
                <a:lnTo>
                  <a:pt x="53340" y="62484"/>
                </a:lnTo>
                <a:lnTo>
                  <a:pt x="60198" y="54102"/>
                </a:lnTo>
                <a:lnTo>
                  <a:pt x="71543" y="39920"/>
                </a:lnTo>
                <a:lnTo>
                  <a:pt x="68580" y="39624"/>
                </a:lnTo>
                <a:lnTo>
                  <a:pt x="62484" y="38862"/>
                </a:lnTo>
                <a:lnTo>
                  <a:pt x="78486" y="33528"/>
                </a:lnTo>
                <a:lnTo>
                  <a:pt x="146456" y="33528"/>
                </a:lnTo>
                <a:lnTo>
                  <a:pt x="145542" y="32004"/>
                </a:lnTo>
                <a:lnTo>
                  <a:pt x="142494" y="28956"/>
                </a:lnTo>
                <a:lnTo>
                  <a:pt x="140207" y="25146"/>
                </a:lnTo>
                <a:lnTo>
                  <a:pt x="136398" y="21336"/>
                </a:lnTo>
                <a:lnTo>
                  <a:pt x="133350" y="17526"/>
                </a:lnTo>
                <a:lnTo>
                  <a:pt x="131063" y="16002"/>
                </a:lnTo>
                <a:lnTo>
                  <a:pt x="130302" y="15240"/>
                </a:lnTo>
                <a:lnTo>
                  <a:pt x="129540" y="15240"/>
                </a:lnTo>
                <a:lnTo>
                  <a:pt x="128778" y="14478"/>
                </a:lnTo>
                <a:lnTo>
                  <a:pt x="125730" y="12192"/>
                </a:lnTo>
                <a:lnTo>
                  <a:pt x="121157" y="9906"/>
                </a:lnTo>
                <a:lnTo>
                  <a:pt x="115824" y="8382"/>
                </a:lnTo>
                <a:lnTo>
                  <a:pt x="107442" y="5334"/>
                </a:lnTo>
                <a:lnTo>
                  <a:pt x="99822" y="3810"/>
                </a:lnTo>
                <a:lnTo>
                  <a:pt x="92202" y="3048"/>
                </a:lnTo>
                <a:lnTo>
                  <a:pt x="80010" y="2286"/>
                </a:lnTo>
                <a:lnTo>
                  <a:pt x="74675" y="2286"/>
                </a:lnTo>
                <a:lnTo>
                  <a:pt x="68580" y="762"/>
                </a:lnTo>
                <a:lnTo>
                  <a:pt x="62484" y="0"/>
                </a:lnTo>
                <a:close/>
              </a:path>
              <a:path w="354330" h="363220">
                <a:moveTo>
                  <a:pt x="146456" y="33528"/>
                </a:moveTo>
                <a:lnTo>
                  <a:pt x="78486" y="33528"/>
                </a:lnTo>
                <a:lnTo>
                  <a:pt x="72390" y="38862"/>
                </a:lnTo>
                <a:lnTo>
                  <a:pt x="71543" y="39920"/>
                </a:lnTo>
                <a:lnTo>
                  <a:pt x="76200" y="40386"/>
                </a:lnTo>
                <a:lnTo>
                  <a:pt x="89916" y="41148"/>
                </a:lnTo>
                <a:lnTo>
                  <a:pt x="100584" y="42672"/>
                </a:lnTo>
                <a:lnTo>
                  <a:pt x="104393" y="44196"/>
                </a:lnTo>
                <a:lnTo>
                  <a:pt x="105918" y="44958"/>
                </a:lnTo>
                <a:lnTo>
                  <a:pt x="108204" y="46482"/>
                </a:lnTo>
                <a:lnTo>
                  <a:pt x="106680" y="44958"/>
                </a:lnTo>
                <a:lnTo>
                  <a:pt x="152538" y="44958"/>
                </a:lnTo>
                <a:lnTo>
                  <a:pt x="150113" y="39624"/>
                </a:lnTo>
                <a:lnTo>
                  <a:pt x="146456" y="33528"/>
                </a:lnTo>
                <a:close/>
              </a:path>
              <a:path w="354330" h="363220">
                <a:moveTo>
                  <a:pt x="78486" y="33528"/>
                </a:moveTo>
                <a:lnTo>
                  <a:pt x="62484" y="38862"/>
                </a:lnTo>
                <a:lnTo>
                  <a:pt x="68580" y="39624"/>
                </a:lnTo>
                <a:lnTo>
                  <a:pt x="71543" y="39920"/>
                </a:lnTo>
                <a:lnTo>
                  <a:pt x="72390" y="38862"/>
                </a:lnTo>
                <a:lnTo>
                  <a:pt x="78486" y="33528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219200" y="658368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438400" y="0"/>
                </a:move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0" y="1143000"/>
                </a:lnTo>
                <a:lnTo>
                  <a:pt x="4634" y="1189139"/>
                </a:lnTo>
                <a:lnTo>
                  <a:pt x="17930" y="1232082"/>
                </a:lnTo>
                <a:lnTo>
                  <a:pt x="38978" y="1270917"/>
                </a:lnTo>
                <a:lnTo>
                  <a:pt x="66865" y="1304734"/>
                </a:lnTo>
                <a:lnTo>
                  <a:pt x="100682" y="1332621"/>
                </a:lnTo>
                <a:lnTo>
                  <a:pt x="139517" y="1353669"/>
                </a:lnTo>
                <a:lnTo>
                  <a:pt x="182460" y="1366965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4539" y="1366965"/>
                </a:lnTo>
                <a:lnTo>
                  <a:pt x="2527482" y="1353669"/>
                </a:lnTo>
                <a:lnTo>
                  <a:pt x="2566317" y="1332621"/>
                </a:lnTo>
                <a:lnTo>
                  <a:pt x="2600134" y="1304734"/>
                </a:lnTo>
                <a:lnTo>
                  <a:pt x="2628021" y="1270917"/>
                </a:lnTo>
                <a:lnTo>
                  <a:pt x="2649069" y="1232082"/>
                </a:lnTo>
                <a:lnTo>
                  <a:pt x="2662365" y="1189139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365" y="182460"/>
                </a:lnTo>
                <a:lnTo>
                  <a:pt x="2649069" y="139517"/>
                </a:lnTo>
                <a:lnTo>
                  <a:pt x="2628021" y="100682"/>
                </a:lnTo>
                <a:lnTo>
                  <a:pt x="2600134" y="66865"/>
                </a:lnTo>
                <a:lnTo>
                  <a:pt x="2566317" y="38978"/>
                </a:lnTo>
                <a:lnTo>
                  <a:pt x="2527482" y="17930"/>
                </a:lnTo>
                <a:lnTo>
                  <a:pt x="2484539" y="4634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219200" y="658368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0" y="1143000"/>
                </a:lnTo>
                <a:lnTo>
                  <a:pt x="4634" y="1189139"/>
                </a:lnTo>
                <a:lnTo>
                  <a:pt x="17930" y="1232082"/>
                </a:lnTo>
                <a:lnTo>
                  <a:pt x="38978" y="1270917"/>
                </a:lnTo>
                <a:lnTo>
                  <a:pt x="66865" y="1304734"/>
                </a:lnTo>
                <a:lnTo>
                  <a:pt x="100682" y="1332621"/>
                </a:lnTo>
                <a:lnTo>
                  <a:pt x="139517" y="1353669"/>
                </a:lnTo>
                <a:lnTo>
                  <a:pt x="182460" y="1366965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4539" y="1366965"/>
                </a:lnTo>
                <a:lnTo>
                  <a:pt x="2527482" y="1353669"/>
                </a:lnTo>
                <a:lnTo>
                  <a:pt x="2566317" y="1332621"/>
                </a:lnTo>
                <a:lnTo>
                  <a:pt x="2600134" y="1304734"/>
                </a:lnTo>
                <a:lnTo>
                  <a:pt x="2628021" y="1270917"/>
                </a:lnTo>
                <a:lnTo>
                  <a:pt x="2649069" y="1232082"/>
                </a:lnTo>
                <a:lnTo>
                  <a:pt x="2662365" y="1189139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365" y="182460"/>
                </a:lnTo>
                <a:lnTo>
                  <a:pt x="2649069" y="139517"/>
                </a:lnTo>
                <a:lnTo>
                  <a:pt x="2628021" y="100682"/>
                </a:lnTo>
                <a:lnTo>
                  <a:pt x="2600134" y="66865"/>
                </a:lnTo>
                <a:lnTo>
                  <a:pt x="2566317" y="38978"/>
                </a:lnTo>
                <a:lnTo>
                  <a:pt x="2527482" y="17930"/>
                </a:lnTo>
                <a:lnTo>
                  <a:pt x="2484539" y="4634"/>
                </a:lnTo>
                <a:lnTo>
                  <a:pt x="2438400" y="0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512343" y="7435848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512343" y="7148579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05200" y="68503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05200" y="713841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05200" y="74256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05200" y="77137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05200" y="685038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10000" y="685038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1212056" y="5547836"/>
          <a:ext cx="2155190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4790">
                <a:tc row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49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9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24790">
                <a:tc row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20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5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5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1" name="object 91"/>
          <p:cNvSpPr txBox="1"/>
          <p:nvPr/>
        </p:nvSpPr>
        <p:spPr>
          <a:xfrm>
            <a:off x="3385820" y="6668516"/>
            <a:ext cx="41719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9812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algn="r" marR="147320">
              <a:lnSpc>
                <a:spcPct val="100000"/>
              </a:lnSpc>
              <a:spcBef>
                <a:spcPts val="65"/>
              </a:spcBef>
            </a:pPr>
            <a:r>
              <a:rPr dirty="0" sz="1400" spc="-5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39465" y="7742506"/>
            <a:ext cx="47625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1 2 2</a:t>
            </a:r>
            <a:r>
              <a:rPr dirty="0" sz="850" spc="-15" i="1">
                <a:latin typeface="Tahoma"/>
                <a:cs typeface="Tahoma"/>
              </a:rPr>
              <a:t> </a:t>
            </a:r>
            <a:r>
              <a:rPr dirty="0" sz="850" spc="-20" i="1">
                <a:latin typeface="Tahoma"/>
                <a:cs typeface="Tahoma"/>
              </a:rPr>
              <a:t>,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264920" y="7650449"/>
            <a:ext cx="213423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80744" algn="l"/>
                <a:tab pos="1231900" algn="l"/>
              </a:tabLst>
            </a:pP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=(1</a:t>
            </a:r>
            <a:r>
              <a:rPr dirty="0" sz="1250" spc="-15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,	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baseline="-19607" sz="1275" spc="-30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,	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x x </a:t>
            </a:r>
            <a:r>
              <a:rPr dirty="0" sz="1250" spc="-20" i="1">
                <a:latin typeface="Tahoma"/>
                <a:cs typeface="Tahoma"/>
              </a:rPr>
              <a:t>,x 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baseline="22875" sz="1275" spc="179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733800" y="692658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613153" y="0"/>
                </a:moveTo>
                <a:lnTo>
                  <a:pt x="215646" y="0"/>
                </a:ln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0" y="1079754"/>
                </a:lnTo>
                <a:lnTo>
                  <a:pt x="5707" y="1129128"/>
                </a:lnTo>
                <a:lnTo>
                  <a:pt x="21958" y="1174490"/>
                </a:lnTo>
                <a:lnTo>
                  <a:pt x="47446" y="1214534"/>
                </a:lnTo>
                <a:lnTo>
                  <a:pt x="80865" y="1247953"/>
                </a:lnTo>
                <a:lnTo>
                  <a:pt x="120909" y="1273441"/>
                </a:lnTo>
                <a:lnTo>
                  <a:pt x="166271" y="1289692"/>
                </a:lnTo>
                <a:lnTo>
                  <a:pt x="215646" y="1295400"/>
                </a:lnTo>
                <a:lnTo>
                  <a:pt x="1613153" y="1295400"/>
                </a:lnTo>
                <a:lnTo>
                  <a:pt x="1662528" y="1289692"/>
                </a:lnTo>
                <a:lnTo>
                  <a:pt x="1707890" y="1273441"/>
                </a:lnTo>
                <a:lnTo>
                  <a:pt x="1747934" y="1247953"/>
                </a:lnTo>
                <a:lnTo>
                  <a:pt x="1781353" y="1214534"/>
                </a:lnTo>
                <a:lnTo>
                  <a:pt x="1806841" y="1174490"/>
                </a:lnTo>
                <a:lnTo>
                  <a:pt x="1823092" y="1129128"/>
                </a:lnTo>
                <a:lnTo>
                  <a:pt x="1828800" y="1079754"/>
                </a:lnTo>
                <a:lnTo>
                  <a:pt x="1828800" y="215646"/>
                </a:lnTo>
                <a:lnTo>
                  <a:pt x="1823092" y="166271"/>
                </a:lnTo>
                <a:lnTo>
                  <a:pt x="1806841" y="120909"/>
                </a:lnTo>
                <a:lnTo>
                  <a:pt x="1781353" y="80865"/>
                </a:lnTo>
                <a:lnTo>
                  <a:pt x="1747934" y="47446"/>
                </a:lnTo>
                <a:lnTo>
                  <a:pt x="1707890" y="21958"/>
                </a:lnTo>
                <a:lnTo>
                  <a:pt x="1662528" y="5707"/>
                </a:lnTo>
                <a:lnTo>
                  <a:pt x="161315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33800" y="6926580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0" y="1079754"/>
                </a:lnTo>
                <a:lnTo>
                  <a:pt x="5707" y="1129128"/>
                </a:lnTo>
                <a:lnTo>
                  <a:pt x="21958" y="1174490"/>
                </a:lnTo>
                <a:lnTo>
                  <a:pt x="47446" y="1214534"/>
                </a:lnTo>
                <a:lnTo>
                  <a:pt x="80865" y="1247953"/>
                </a:lnTo>
                <a:lnTo>
                  <a:pt x="120909" y="1273441"/>
                </a:lnTo>
                <a:lnTo>
                  <a:pt x="166271" y="1289692"/>
                </a:lnTo>
                <a:lnTo>
                  <a:pt x="215646" y="1295400"/>
                </a:lnTo>
                <a:lnTo>
                  <a:pt x="1613153" y="1295400"/>
                </a:lnTo>
                <a:lnTo>
                  <a:pt x="1662528" y="1289692"/>
                </a:lnTo>
                <a:lnTo>
                  <a:pt x="1707890" y="1273441"/>
                </a:lnTo>
                <a:lnTo>
                  <a:pt x="1747934" y="1247953"/>
                </a:lnTo>
                <a:lnTo>
                  <a:pt x="1781353" y="1214534"/>
                </a:lnTo>
                <a:lnTo>
                  <a:pt x="1806841" y="1174490"/>
                </a:lnTo>
                <a:lnTo>
                  <a:pt x="1823092" y="1129128"/>
                </a:lnTo>
                <a:lnTo>
                  <a:pt x="1828800" y="1079754"/>
                </a:lnTo>
                <a:lnTo>
                  <a:pt x="1828800" y="215646"/>
                </a:lnTo>
                <a:lnTo>
                  <a:pt x="1823092" y="166271"/>
                </a:lnTo>
                <a:lnTo>
                  <a:pt x="1806841" y="120909"/>
                </a:lnTo>
                <a:lnTo>
                  <a:pt x="1781353" y="80865"/>
                </a:lnTo>
                <a:lnTo>
                  <a:pt x="1747934" y="47446"/>
                </a:lnTo>
                <a:lnTo>
                  <a:pt x="1707890" y="21958"/>
                </a:lnTo>
                <a:lnTo>
                  <a:pt x="1662528" y="5707"/>
                </a:lnTo>
                <a:lnTo>
                  <a:pt x="1613153" y="0"/>
                </a:lnTo>
                <a:lnTo>
                  <a:pt x="215646" y="0"/>
                </a:lnTo>
                <a:close/>
              </a:path>
            </a:pathLst>
          </a:custGeom>
          <a:ln w="190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4101846" y="7130763"/>
            <a:ext cx="10902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ahoma"/>
                <a:cs typeface="Tahoma"/>
              </a:rPr>
              <a:t>=(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)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y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341367" y="7660972"/>
            <a:ext cx="1001394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9245" algn="l"/>
                <a:tab pos="769620" algn="l"/>
              </a:tabLst>
            </a:pPr>
            <a:r>
              <a:rPr dirty="0" sz="850" spc="-30" i="1">
                <a:latin typeface="Tahoma"/>
                <a:cs typeface="Tahoma"/>
              </a:rPr>
              <a:t>0	1  </a:t>
            </a:r>
            <a:r>
              <a:rPr dirty="0" sz="850" spc="11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1	2</a:t>
            </a:r>
            <a:r>
              <a:rPr dirty="0" sz="850" spc="25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16861" y="7568913"/>
            <a:ext cx="16617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sz="1250" spc="140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+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946652" y="7879664"/>
            <a:ext cx="143129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5945" algn="l"/>
                <a:tab pos="1199515" algn="l"/>
              </a:tabLst>
            </a:pPr>
            <a:r>
              <a:rPr dirty="0" sz="850" spc="-30" i="1">
                <a:latin typeface="Tahoma"/>
                <a:cs typeface="Tahoma"/>
              </a:rPr>
              <a:t>3   </a:t>
            </a:r>
            <a:r>
              <a:rPr dirty="0" sz="85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1	4  </a:t>
            </a:r>
            <a:r>
              <a:rPr dirty="0" sz="850" spc="105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1 </a:t>
            </a:r>
            <a:r>
              <a:rPr dirty="0" sz="850" spc="10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2	5</a:t>
            </a:r>
            <a:r>
              <a:rPr dirty="0" sz="850" spc="2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837434" y="7787609"/>
            <a:ext cx="162052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baseline="22875" sz="1275" spc="-44" i="1">
                <a:latin typeface="Tahoma"/>
                <a:cs typeface="Tahoma"/>
              </a:rPr>
              <a:t>2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ahoma"/>
                <a:cs typeface="Tahoma"/>
              </a:rPr>
              <a:t>x x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sz="1250" spc="-250" i="1">
                <a:latin typeface="Tahoma"/>
                <a:cs typeface="Tahoma"/>
              </a:rPr>
              <a:t> 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endParaRPr baseline="22875" sz="1275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329433" y="6291834"/>
            <a:ext cx="298450" cy="273685"/>
          </a:xfrm>
          <a:custGeom>
            <a:avLst/>
            <a:gdLst/>
            <a:ahLst/>
            <a:cxnLst/>
            <a:rect l="l" t="t" r="r" b="b"/>
            <a:pathLst>
              <a:path w="298450" h="273684">
                <a:moveTo>
                  <a:pt x="0" y="154685"/>
                </a:moveTo>
                <a:lnTo>
                  <a:pt x="48006" y="273557"/>
                </a:lnTo>
                <a:lnTo>
                  <a:pt x="104100" y="181355"/>
                </a:lnTo>
                <a:lnTo>
                  <a:pt x="74676" y="181355"/>
                </a:lnTo>
                <a:lnTo>
                  <a:pt x="36576" y="176021"/>
                </a:lnTo>
                <a:lnTo>
                  <a:pt x="39376" y="158098"/>
                </a:lnTo>
                <a:lnTo>
                  <a:pt x="0" y="154685"/>
                </a:lnTo>
                <a:close/>
              </a:path>
              <a:path w="298450" h="273684">
                <a:moveTo>
                  <a:pt x="39376" y="158098"/>
                </a:moveTo>
                <a:lnTo>
                  <a:pt x="36576" y="176021"/>
                </a:lnTo>
                <a:lnTo>
                  <a:pt x="74676" y="181355"/>
                </a:lnTo>
                <a:lnTo>
                  <a:pt x="77173" y="161374"/>
                </a:lnTo>
                <a:lnTo>
                  <a:pt x="39376" y="158098"/>
                </a:lnTo>
                <a:close/>
              </a:path>
              <a:path w="298450" h="273684">
                <a:moveTo>
                  <a:pt x="77173" y="161374"/>
                </a:moveTo>
                <a:lnTo>
                  <a:pt x="74676" y="181355"/>
                </a:lnTo>
                <a:lnTo>
                  <a:pt x="104100" y="181355"/>
                </a:lnTo>
                <a:lnTo>
                  <a:pt x="114300" y="164591"/>
                </a:lnTo>
                <a:lnTo>
                  <a:pt x="77173" y="161374"/>
                </a:lnTo>
                <a:close/>
              </a:path>
              <a:path w="298450" h="273684">
                <a:moveTo>
                  <a:pt x="294894" y="0"/>
                </a:moveTo>
                <a:lnTo>
                  <a:pt x="214884" y="5333"/>
                </a:lnTo>
                <a:lnTo>
                  <a:pt x="166116" y="14477"/>
                </a:lnTo>
                <a:lnTo>
                  <a:pt x="130302" y="28193"/>
                </a:lnTo>
                <a:lnTo>
                  <a:pt x="108966" y="42671"/>
                </a:lnTo>
                <a:lnTo>
                  <a:pt x="103632" y="46481"/>
                </a:lnTo>
                <a:lnTo>
                  <a:pt x="74676" y="78485"/>
                </a:lnTo>
                <a:lnTo>
                  <a:pt x="54102" y="112013"/>
                </a:lnTo>
                <a:lnTo>
                  <a:pt x="48006" y="128777"/>
                </a:lnTo>
                <a:lnTo>
                  <a:pt x="45720" y="134873"/>
                </a:lnTo>
                <a:lnTo>
                  <a:pt x="43434" y="141731"/>
                </a:lnTo>
                <a:lnTo>
                  <a:pt x="41148" y="147827"/>
                </a:lnTo>
                <a:lnTo>
                  <a:pt x="40386" y="149351"/>
                </a:lnTo>
                <a:lnTo>
                  <a:pt x="40386" y="151637"/>
                </a:lnTo>
                <a:lnTo>
                  <a:pt x="39376" y="158098"/>
                </a:lnTo>
                <a:lnTo>
                  <a:pt x="77173" y="161374"/>
                </a:lnTo>
                <a:lnTo>
                  <a:pt x="77343" y="160019"/>
                </a:lnTo>
                <a:lnTo>
                  <a:pt x="76962" y="160019"/>
                </a:lnTo>
                <a:lnTo>
                  <a:pt x="77724" y="156971"/>
                </a:lnTo>
                <a:lnTo>
                  <a:pt x="78105" y="156971"/>
                </a:lnTo>
                <a:lnTo>
                  <a:pt x="83820" y="141731"/>
                </a:lnTo>
                <a:lnTo>
                  <a:pt x="84582" y="139445"/>
                </a:lnTo>
                <a:lnTo>
                  <a:pt x="85343" y="136397"/>
                </a:lnTo>
                <a:lnTo>
                  <a:pt x="86868" y="132587"/>
                </a:lnTo>
                <a:lnTo>
                  <a:pt x="89154" y="128777"/>
                </a:lnTo>
                <a:lnTo>
                  <a:pt x="90678" y="124205"/>
                </a:lnTo>
                <a:lnTo>
                  <a:pt x="92964" y="120395"/>
                </a:lnTo>
                <a:lnTo>
                  <a:pt x="124968" y="78485"/>
                </a:lnTo>
                <a:lnTo>
                  <a:pt x="128778" y="75437"/>
                </a:lnTo>
                <a:lnTo>
                  <a:pt x="131064" y="73151"/>
                </a:lnTo>
                <a:lnTo>
                  <a:pt x="138684" y="67055"/>
                </a:lnTo>
                <a:lnTo>
                  <a:pt x="147066" y="62483"/>
                </a:lnTo>
                <a:lnTo>
                  <a:pt x="156210" y="57912"/>
                </a:lnTo>
                <a:lnTo>
                  <a:pt x="165354" y="54863"/>
                </a:lnTo>
                <a:lnTo>
                  <a:pt x="175260" y="51053"/>
                </a:lnTo>
                <a:lnTo>
                  <a:pt x="185166" y="48767"/>
                </a:lnTo>
                <a:lnTo>
                  <a:pt x="195834" y="46481"/>
                </a:lnTo>
                <a:lnTo>
                  <a:pt x="218694" y="43433"/>
                </a:lnTo>
                <a:lnTo>
                  <a:pt x="297942" y="38100"/>
                </a:lnTo>
                <a:lnTo>
                  <a:pt x="294894" y="0"/>
                </a:lnTo>
                <a:close/>
              </a:path>
              <a:path w="298450" h="273684">
                <a:moveTo>
                  <a:pt x="77724" y="156971"/>
                </a:moveTo>
                <a:lnTo>
                  <a:pt x="76962" y="160019"/>
                </a:lnTo>
                <a:lnTo>
                  <a:pt x="77533" y="158495"/>
                </a:lnTo>
                <a:lnTo>
                  <a:pt x="77724" y="156971"/>
                </a:lnTo>
                <a:close/>
              </a:path>
              <a:path w="298450" h="273684">
                <a:moveTo>
                  <a:pt x="77533" y="158495"/>
                </a:moveTo>
                <a:lnTo>
                  <a:pt x="76962" y="160019"/>
                </a:lnTo>
                <a:lnTo>
                  <a:pt x="77343" y="160019"/>
                </a:lnTo>
                <a:lnTo>
                  <a:pt x="77533" y="158495"/>
                </a:lnTo>
                <a:close/>
              </a:path>
              <a:path w="298450" h="273684">
                <a:moveTo>
                  <a:pt x="78105" y="156971"/>
                </a:moveTo>
                <a:lnTo>
                  <a:pt x="77724" y="156971"/>
                </a:lnTo>
                <a:lnTo>
                  <a:pt x="77533" y="158495"/>
                </a:lnTo>
                <a:lnTo>
                  <a:pt x="78105" y="15697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29584" y="7903464"/>
            <a:ext cx="379730" cy="167005"/>
          </a:xfrm>
          <a:custGeom>
            <a:avLst/>
            <a:gdLst/>
            <a:ahLst/>
            <a:cxnLst/>
            <a:rect l="l" t="t" r="r" b="b"/>
            <a:pathLst>
              <a:path w="379729" h="167004">
                <a:moveTo>
                  <a:pt x="265431" y="90572"/>
                </a:moveTo>
                <a:lnTo>
                  <a:pt x="264413" y="166878"/>
                </a:lnTo>
                <a:lnTo>
                  <a:pt x="343223" y="128778"/>
                </a:lnTo>
                <a:lnTo>
                  <a:pt x="284225" y="128778"/>
                </a:lnTo>
                <a:lnTo>
                  <a:pt x="284988" y="90678"/>
                </a:lnTo>
                <a:lnTo>
                  <a:pt x="266700" y="90678"/>
                </a:lnTo>
                <a:lnTo>
                  <a:pt x="265431" y="90572"/>
                </a:lnTo>
                <a:close/>
              </a:path>
              <a:path w="379729" h="167004">
                <a:moveTo>
                  <a:pt x="27431" y="0"/>
                </a:moveTo>
                <a:lnTo>
                  <a:pt x="0" y="27432"/>
                </a:lnTo>
                <a:lnTo>
                  <a:pt x="9905" y="36576"/>
                </a:lnTo>
                <a:lnTo>
                  <a:pt x="29717" y="56388"/>
                </a:lnTo>
                <a:lnTo>
                  <a:pt x="63245" y="85344"/>
                </a:lnTo>
                <a:lnTo>
                  <a:pt x="101345" y="106680"/>
                </a:lnTo>
                <a:lnTo>
                  <a:pt x="149351" y="115062"/>
                </a:lnTo>
                <a:lnTo>
                  <a:pt x="154686" y="115824"/>
                </a:lnTo>
                <a:lnTo>
                  <a:pt x="160019" y="115824"/>
                </a:lnTo>
                <a:lnTo>
                  <a:pt x="163829" y="116586"/>
                </a:lnTo>
                <a:lnTo>
                  <a:pt x="168401" y="116586"/>
                </a:lnTo>
                <a:lnTo>
                  <a:pt x="171450" y="117348"/>
                </a:lnTo>
                <a:lnTo>
                  <a:pt x="174498" y="117348"/>
                </a:lnTo>
                <a:lnTo>
                  <a:pt x="182117" y="118872"/>
                </a:lnTo>
                <a:lnTo>
                  <a:pt x="189737" y="119634"/>
                </a:lnTo>
                <a:lnTo>
                  <a:pt x="196595" y="120396"/>
                </a:lnTo>
                <a:lnTo>
                  <a:pt x="202691" y="121158"/>
                </a:lnTo>
                <a:lnTo>
                  <a:pt x="208787" y="122682"/>
                </a:lnTo>
                <a:lnTo>
                  <a:pt x="214883" y="123444"/>
                </a:lnTo>
                <a:lnTo>
                  <a:pt x="225551" y="124206"/>
                </a:lnTo>
                <a:lnTo>
                  <a:pt x="235457" y="125730"/>
                </a:lnTo>
                <a:lnTo>
                  <a:pt x="244601" y="126492"/>
                </a:lnTo>
                <a:lnTo>
                  <a:pt x="253745" y="128016"/>
                </a:lnTo>
                <a:lnTo>
                  <a:pt x="263651" y="128778"/>
                </a:lnTo>
                <a:lnTo>
                  <a:pt x="264922" y="128778"/>
                </a:lnTo>
                <a:lnTo>
                  <a:pt x="265431" y="90572"/>
                </a:lnTo>
                <a:lnTo>
                  <a:pt x="249174" y="89154"/>
                </a:lnTo>
                <a:lnTo>
                  <a:pt x="240029" y="87630"/>
                </a:lnTo>
                <a:lnTo>
                  <a:pt x="230124" y="86868"/>
                </a:lnTo>
                <a:lnTo>
                  <a:pt x="214121" y="84582"/>
                </a:lnTo>
                <a:lnTo>
                  <a:pt x="201929" y="83058"/>
                </a:lnTo>
                <a:lnTo>
                  <a:pt x="195071" y="81534"/>
                </a:lnTo>
                <a:lnTo>
                  <a:pt x="179831" y="80010"/>
                </a:lnTo>
                <a:lnTo>
                  <a:pt x="172212" y="78486"/>
                </a:lnTo>
                <a:lnTo>
                  <a:pt x="167639" y="78486"/>
                </a:lnTo>
                <a:lnTo>
                  <a:pt x="163067" y="77724"/>
                </a:lnTo>
                <a:lnTo>
                  <a:pt x="158495" y="77724"/>
                </a:lnTo>
                <a:lnTo>
                  <a:pt x="153162" y="76962"/>
                </a:lnTo>
                <a:lnTo>
                  <a:pt x="142493" y="76200"/>
                </a:lnTo>
                <a:lnTo>
                  <a:pt x="132587" y="74676"/>
                </a:lnTo>
                <a:lnTo>
                  <a:pt x="121919" y="72390"/>
                </a:lnTo>
                <a:lnTo>
                  <a:pt x="118110" y="71628"/>
                </a:lnTo>
                <a:lnTo>
                  <a:pt x="113537" y="70866"/>
                </a:lnTo>
                <a:lnTo>
                  <a:pt x="110489" y="69342"/>
                </a:lnTo>
                <a:lnTo>
                  <a:pt x="76962" y="48006"/>
                </a:lnTo>
                <a:lnTo>
                  <a:pt x="36575" y="9906"/>
                </a:lnTo>
                <a:lnTo>
                  <a:pt x="27431" y="0"/>
                </a:lnTo>
                <a:close/>
              </a:path>
              <a:path w="379729" h="167004">
                <a:moveTo>
                  <a:pt x="265938" y="52578"/>
                </a:moveTo>
                <a:lnTo>
                  <a:pt x="265431" y="90572"/>
                </a:lnTo>
                <a:lnTo>
                  <a:pt x="266700" y="90678"/>
                </a:lnTo>
                <a:lnTo>
                  <a:pt x="284988" y="90678"/>
                </a:lnTo>
                <a:lnTo>
                  <a:pt x="284225" y="128778"/>
                </a:lnTo>
                <a:lnTo>
                  <a:pt x="343223" y="128778"/>
                </a:lnTo>
                <a:lnTo>
                  <a:pt x="379475" y="111252"/>
                </a:lnTo>
                <a:lnTo>
                  <a:pt x="265938" y="52578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8900" y="1377696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5346" y="0"/>
                </a:moveTo>
                <a:lnTo>
                  <a:pt x="203453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3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3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8900" y="1377696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3453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3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3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lnTo>
                  <a:pt x="203453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1022" y="797305"/>
            <a:ext cx="26327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Quadratic</a:t>
            </a:r>
            <a:r>
              <a:rPr dirty="0" spc="-75"/>
              <a:t> </a:t>
            </a:r>
            <a:r>
              <a:rPr dirty="0" spc="-5"/>
              <a:t>Regression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4919" y="1157731"/>
            <a:ext cx="408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It’s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tri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933" y="2267966"/>
            <a:ext cx="3803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04165" algn="l"/>
              </a:tabLst>
            </a:pPr>
            <a:r>
              <a:rPr dirty="0" sz="1400" spc="-5">
                <a:latin typeface="Tahoma"/>
                <a:cs typeface="Tahoma"/>
              </a:rPr>
              <a:t>:</a:t>
            </a:r>
            <a:r>
              <a:rPr dirty="0" sz="1400" spc="-5">
                <a:latin typeface="Tahoma"/>
                <a:cs typeface="Tahoma"/>
              </a:rPr>
              <a:t>	</a:t>
            </a: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9520" y="1282162"/>
            <a:ext cx="232410" cy="93726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75"/>
              </a:spcBef>
            </a:pP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1</a:t>
            </a:r>
            <a:endParaRPr baseline="-19444" sz="15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dirty="0" sz="1400" spc="-5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1377696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19200" y="1682495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200" y="1970532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9200" y="2257805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9200" y="2545842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1377696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0" y="11681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24000" y="1377696"/>
            <a:ext cx="0" cy="1168400"/>
          </a:xfrm>
          <a:custGeom>
            <a:avLst/>
            <a:gdLst/>
            <a:ahLst/>
            <a:cxnLst/>
            <a:rect l="l" t="t" r="r" b="b"/>
            <a:pathLst>
              <a:path w="0" h="1168400">
                <a:moveTo>
                  <a:pt x="0" y="0"/>
                </a:moveTo>
                <a:lnTo>
                  <a:pt x="0" y="1168146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8370" y="1624583"/>
            <a:ext cx="354330" cy="363220"/>
          </a:xfrm>
          <a:custGeom>
            <a:avLst/>
            <a:gdLst/>
            <a:ahLst/>
            <a:cxnLst/>
            <a:rect l="l" t="t" r="r" b="b"/>
            <a:pathLst>
              <a:path w="354330" h="363219">
                <a:moveTo>
                  <a:pt x="253184" y="306072"/>
                </a:moveTo>
                <a:lnTo>
                  <a:pt x="229362" y="336042"/>
                </a:lnTo>
                <a:lnTo>
                  <a:pt x="354330" y="362712"/>
                </a:lnTo>
                <a:lnTo>
                  <a:pt x="333329" y="317754"/>
                </a:lnTo>
                <a:lnTo>
                  <a:pt x="267462" y="317754"/>
                </a:lnTo>
                <a:lnTo>
                  <a:pt x="253184" y="306072"/>
                </a:lnTo>
                <a:close/>
              </a:path>
              <a:path w="354330" h="363219">
                <a:moveTo>
                  <a:pt x="276854" y="276294"/>
                </a:moveTo>
                <a:lnTo>
                  <a:pt x="253184" y="306072"/>
                </a:lnTo>
                <a:lnTo>
                  <a:pt x="267462" y="317754"/>
                </a:lnTo>
                <a:lnTo>
                  <a:pt x="291846" y="288798"/>
                </a:lnTo>
                <a:lnTo>
                  <a:pt x="281178" y="279654"/>
                </a:lnTo>
                <a:lnTo>
                  <a:pt x="279654" y="279654"/>
                </a:lnTo>
                <a:lnTo>
                  <a:pt x="276854" y="276294"/>
                </a:lnTo>
                <a:close/>
              </a:path>
              <a:path w="354330" h="363219">
                <a:moveTo>
                  <a:pt x="300228" y="246888"/>
                </a:moveTo>
                <a:lnTo>
                  <a:pt x="277386" y="275623"/>
                </a:lnTo>
                <a:lnTo>
                  <a:pt x="278235" y="277131"/>
                </a:lnTo>
                <a:lnTo>
                  <a:pt x="291846" y="288798"/>
                </a:lnTo>
                <a:lnTo>
                  <a:pt x="267462" y="317754"/>
                </a:lnTo>
                <a:lnTo>
                  <a:pt x="333329" y="317754"/>
                </a:lnTo>
                <a:lnTo>
                  <a:pt x="300228" y="246888"/>
                </a:lnTo>
                <a:close/>
              </a:path>
              <a:path w="354330" h="363219">
                <a:moveTo>
                  <a:pt x="152538" y="44958"/>
                </a:moveTo>
                <a:lnTo>
                  <a:pt x="106680" y="44958"/>
                </a:lnTo>
                <a:lnTo>
                  <a:pt x="110490" y="48768"/>
                </a:lnTo>
                <a:lnTo>
                  <a:pt x="113537" y="53340"/>
                </a:lnTo>
                <a:lnTo>
                  <a:pt x="117348" y="59436"/>
                </a:lnTo>
                <a:lnTo>
                  <a:pt x="120396" y="66294"/>
                </a:lnTo>
                <a:lnTo>
                  <a:pt x="124206" y="73151"/>
                </a:lnTo>
                <a:lnTo>
                  <a:pt x="128778" y="80772"/>
                </a:lnTo>
                <a:lnTo>
                  <a:pt x="132587" y="87630"/>
                </a:lnTo>
                <a:lnTo>
                  <a:pt x="141731" y="101346"/>
                </a:lnTo>
                <a:lnTo>
                  <a:pt x="149352" y="115062"/>
                </a:lnTo>
                <a:lnTo>
                  <a:pt x="157734" y="129540"/>
                </a:lnTo>
                <a:lnTo>
                  <a:pt x="165354" y="144780"/>
                </a:lnTo>
                <a:lnTo>
                  <a:pt x="173736" y="160782"/>
                </a:lnTo>
                <a:lnTo>
                  <a:pt x="181356" y="177546"/>
                </a:lnTo>
                <a:lnTo>
                  <a:pt x="196596" y="212598"/>
                </a:lnTo>
                <a:lnTo>
                  <a:pt x="197357" y="215646"/>
                </a:lnTo>
                <a:lnTo>
                  <a:pt x="198119" y="217932"/>
                </a:lnTo>
                <a:lnTo>
                  <a:pt x="200406" y="221742"/>
                </a:lnTo>
                <a:lnTo>
                  <a:pt x="201930" y="225551"/>
                </a:lnTo>
                <a:lnTo>
                  <a:pt x="204978" y="231648"/>
                </a:lnTo>
                <a:lnTo>
                  <a:pt x="207263" y="233934"/>
                </a:lnTo>
                <a:lnTo>
                  <a:pt x="207263" y="234696"/>
                </a:lnTo>
                <a:lnTo>
                  <a:pt x="211074" y="238506"/>
                </a:lnTo>
                <a:lnTo>
                  <a:pt x="211836" y="238506"/>
                </a:lnTo>
                <a:lnTo>
                  <a:pt x="212598" y="239268"/>
                </a:lnTo>
                <a:lnTo>
                  <a:pt x="215646" y="240792"/>
                </a:lnTo>
                <a:lnTo>
                  <a:pt x="214122" y="240792"/>
                </a:lnTo>
                <a:lnTo>
                  <a:pt x="214884" y="242316"/>
                </a:lnTo>
                <a:lnTo>
                  <a:pt x="216407" y="244601"/>
                </a:lnTo>
                <a:lnTo>
                  <a:pt x="224028" y="259080"/>
                </a:lnTo>
                <a:lnTo>
                  <a:pt x="232410" y="273558"/>
                </a:lnTo>
                <a:lnTo>
                  <a:pt x="239268" y="286512"/>
                </a:lnTo>
                <a:lnTo>
                  <a:pt x="246887" y="298704"/>
                </a:lnTo>
                <a:lnTo>
                  <a:pt x="247650" y="300990"/>
                </a:lnTo>
                <a:lnTo>
                  <a:pt x="250698" y="304038"/>
                </a:lnTo>
                <a:lnTo>
                  <a:pt x="253184" y="306072"/>
                </a:lnTo>
                <a:lnTo>
                  <a:pt x="276854" y="276294"/>
                </a:lnTo>
                <a:lnTo>
                  <a:pt x="275844" y="275082"/>
                </a:lnTo>
                <a:lnTo>
                  <a:pt x="277082" y="275082"/>
                </a:lnTo>
                <a:lnTo>
                  <a:pt x="272796" y="267462"/>
                </a:lnTo>
                <a:lnTo>
                  <a:pt x="265175" y="254508"/>
                </a:lnTo>
                <a:lnTo>
                  <a:pt x="257556" y="240792"/>
                </a:lnTo>
                <a:lnTo>
                  <a:pt x="249174" y="225551"/>
                </a:lnTo>
                <a:lnTo>
                  <a:pt x="246887" y="221742"/>
                </a:lnTo>
                <a:lnTo>
                  <a:pt x="244602" y="218694"/>
                </a:lnTo>
                <a:lnTo>
                  <a:pt x="242316" y="214884"/>
                </a:lnTo>
                <a:lnTo>
                  <a:pt x="240030" y="211836"/>
                </a:lnTo>
                <a:lnTo>
                  <a:pt x="237744" y="211836"/>
                </a:lnTo>
                <a:lnTo>
                  <a:pt x="236981" y="211074"/>
                </a:lnTo>
                <a:lnTo>
                  <a:pt x="236601" y="210312"/>
                </a:lnTo>
                <a:lnTo>
                  <a:pt x="236219" y="210312"/>
                </a:lnTo>
                <a:lnTo>
                  <a:pt x="235458" y="209550"/>
                </a:lnTo>
                <a:lnTo>
                  <a:pt x="235712" y="209550"/>
                </a:lnTo>
                <a:lnTo>
                  <a:pt x="235458" y="209169"/>
                </a:lnTo>
                <a:lnTo>
                  <a:pt x="234696" y="208788"/>
                </a:lnTo>
                <a:lnTo>
                  <a:pt x="234696" y="208025"/>
                </a:lnTo>
                <a:lnTo>
                  <a:pt x="235711" y="208025"/>
                </a:lnTo>
                <a:lnTo>
                  <a:pt x="235457" y="207264"/>
                </a:lnTo>
                <a:lnTo>
                  <a:pt x="232410" y="201168"/>
                </a:lnTo>
                <a:lnTo>
                  <a:pt x="231648" y="198120"/>
                </a:lnTo>
                <a:lnTo>
                  <a:pt x="223266" y="179070"/>
                </a:lnTo>
                <a:lnTo>
                  <a:pt x="215646" y="161544"/>
                </a:lnTo>
                <a:lnTo>
                  <a:pt x="207263" y="144018"/>
                </a:lnTo>
                <a:lnTo>
                  <a:pt x="199644" y="127254"/>
                </a:lnTo>
                <a:lnTo>
                  <a:pt x="191262" y="111251"/>
                </a:lnTo>
                <a:lnTo>
                  <a:pt x="182118" y="96012"/>
                </a:lnTo>
                <a:lnTo>
                  <a:pt x="173736" y="81534"/>
                </a:lnTo>
                <a:lnTo>
                  <a:pt x="165354" y="68580"/>
                </a:lnTo>
                <a:lnTo>
                  <a:pt x="162306" y="62484"/>
                </a:lnTo>
                <a:lnTo>
                  <a:pt x="157734" y="55625"/>
                </a:lnTo>
                <a:lnTo>
                  <a:pt x="153924" y="48006"/>
                </a:lnTo>
                <a:lnTo>
                  <a:pt x="152538" y="44958"/>
                </a:lnTo>
                <a:close/>
              </a:path>
              <a:path w="354330" h="363219">
                <a:moveTo>
                  <a:pt x="277017" y="276088"/>
                </a:moveTo>
                <a:lnTo>
                  <a:pt x="276854" y="276294"/>
                </a:lnTo>
                <a:lnTo>
                  <a:pt x="279654" y="279654"/>
                </a:lnTo>
                <a:lnTo>
                  <a:pt x="278235" y="277131"/>
                </a:lnTo>
                <a:lnTo>
                  <a:pt x="277017" y="276088"/>
                </a:lnTo>
                <a:close/>
              </a:path>
              <a:path w="354330" h="363219">
                <a:moveTo>
                  <a:pt x="278235" y="277131"/>
                </a:moveTo>
                <a:lnTo>
                  <a:pt x="279654" y="279654"/>
                </a:lnTo>
                <a:lnTo>
                  <a:pt x="281178" y="279654"/>
                </a:lnTo>
                <a:lnTo>
                  <a:pt x="278235" y="277131"/>
                </a:lnTo>
                <a:close/>
              </a:path>
              <a:path w="354330" h="363219">
                <a:moveTo>
                  <a:pt x="277386" y="275623"/>
                </a:moveTo>
                <a:lnTo>
                  <a:pt x="277017" y="276088"/>
                </a:lnTo>
                <a:lnTo>
                  <a:pt x="278235" y="277131"/>
                </a:lnTo>
                <a:lnTo>
                  <a:pt x="277386" y="275623"/>
                </a:lnTo>
                <a:close/>
              </a:path>
              <a:path w="354330" h="363219">
                <a:moveTo>
                  <a:pt x="275844" y="275082"/>
                </a:moveTo>
                <a:lnTo>
                  <a:pt x="276854" y="276294"/>
                </a:lnTo>
                <a:lnTo>
                  <a:pt x="277017" y="276088"/>
                </a:lnTo>
                <a:lnTo>
                  <a:pt x="275844" y="275082"/>
                </a:lnTo>
                <a:close/>
              </a:path>
              <a:path w="354330" h="363219">
                <a:moveTo>
                  <a:pt x="277082" y="275082"/>
                </a:moveTo>
                <a:lnTo>
                  <a:pt x="275844" y="275082"/>
                </a:lnTo>
                <a:lnTo>
                  <a:pt x="277017" y="276088"/>
                </a:lnTo>
                <a:lnTo>
                  <a:pt x="277386" y="275623"/>
                </a:lnTo>
                <a:lnTo>
                  <a:pt x="277082" y="275082"/>
                </a:lnTo>
                <a:close/>
              </a:path>
              <a:path w="354330" h="363219">
                <a:moveTo>
                  <a:pt x="236220" y="209550"/>
                </a:moveTo>
                <a:lnTo>
                  <a:pt x="236600" y="210312"/>
                </a:lnTo>
                <a:lnTo>
                  <a:pt x="237744" y="211074"/>
                </a:lnTo>
                <a:lnTo>
                  <a:pt x="237744" y="211836"/>
                </a:lnTo>
                <a:lnTo>
                  <a:pt x="240030" y="211836"/>
                </a:lnTo>
                <a:lnTo>
                  <a:pt x="237744" y="210312"/>
                </a:lnTo>
                <a:lnTo>
                  <a:pt x="236220" y="209550"/>
                </a:lnTo>
                <a:close/>
              </a:path>
              <a:path w="354330" h="363219">
                <a:moveTo>
                  <a:pt x="235915" y="209854"/>
                </a:moveTo>
                <a:lnTo>
                  <a:pt x="236219" y="210312"/>
                </a:lnTo>
                <a:lnTo>
                  <a:pt x="236600" y="210312"/>
                </a:lnTo>
                <a:lnTo>
                  <a:pt x="235915" y="209854"/>
                </a:lnTo>
                <a:close/>
              </a:path>
              <a:path w="354330" h="363219">
                <a:moveTo>
                  <a:pt x="235458" y="209169"/>
                </a:moveTo>
                <a:lnTo>
                  <a:pt x="235915" y="209854"/>
                </a:lnTo>
                <a:lnTo>
                  <a:pt x="236600" y="210312"/>
                </a:lnTo>
                <a:lnTo>
                  <a:pt x="236220" y="209550"/>
                </a:lnTo>
                <a:lnTo>
                  <a:pt x="235458" y="209169"/>
                </a:lnTo>
                <a:close/>
              </a:path>
              <a:path w="354330" h="363219">
                <a:moveTo>
                  <a:pt x="235712" y="209550"/>
                </a:moveTo>
                <a:lnTo>
                  <a:pt x="235458" y="209550"/>
                </a:lnTo>
                <a:lnTo>
                  <a:pt x="235915" y="209854"/>
                </a:lnTo>
                <a:lnTo>
                  <a:pt x="235712" y="209550"/>
                </a:lnTo>
                <a:close/>
              </a:path>
              <a:path w="354330" h="363219">
                <a:moveTo>
                  <a:pt x="235711" y="208025"/>
                </a:moveTo>
                <a:lnTo>
                  <a:pt x="234696" y="208025"/>
                </a:lnTo>
                <a:lnTo>
                  <a:pt x="235458" y="209169"/>
                </a:lnTo>
                <a:lnTo>
                  <a:pt x="236220" y="209550"/>
                </a:lnTo>
                <a:lnTo>
                  <a:pt x="235711" y="208025"/>
                </a:lnTo>
                <a:close/>
              </a:path>
              <a:path w="354330" h="363219">
                <a:moveTo>
                  <a:pt x="62484" y="0"/>
                </a:moveTo>
                <a:lnTo>
                  <a:pt x="56387" y="2286"/>
                </a:lnTo>
                <a:lnTo>
                  <a:pt x="51816" y="6096"/>
                </a:lnTo>
                <a:lnTo>
                  <a:pt x="44196" y="13716"/>
                </a:lnTo>
                <a:lnTo>
                  <a:pt x="30480" y="30480"/>
                </a:lnTo>
                <a:lnTo>
                  <a:pt x="23622" y="38100"/>
                </a:lnTo>
                <a:lnTo>
                  <a:pt x="17525" y="45720"/>
                </a:lnTo>
                <a:lnTo>
                  <a:pt x="11430" y="52577"/>
                </a:lnTo>
                <a:lnTo>
                  <a:pt x="6096" y="57912"/>
                </a:lnTo>
                <a:lnTo>
                  <a:pt x="3048" y="60198"/>
                </a:lnTo>
                <a:lnTo>
                  <a:pt x="0" y="63246"/>
                </a:lnTo>
                <a:lnTo>
                  <a:pt x="22860" y="92964"/>
                </a:lnTo>
                <a:lnTo>
                  <a:pt x="26669" y="90677"/>
                </a:lnTo>
                <a:lnTo>
                  <a:pt x="30480" y="86868"/>
                </a:lnTo>
                <a:lnTo>
                  <a:pt x="38862" y="79248"/>
                </a:lnTo>
                <a:lnTo>
                  <a:pt x="45719" y="70866"/>
                </a:lnTo>
                <a:lnTo>
                  <a:pt x="53340" y="62484"/>
                </a:lnTo>
                <a:lnTo>
                  <a:pt x="60198" y="54101"/>
                </a:lnTo>
                <a:lnTo>
                  <a:pt x="71543" y="39920"/>
                </a:lnTo>
                <a:lnTo>
                  <a:pt x="68580" y="39624"/>
                </a:lnTo>
                <a:lnTo>
                  <a:pt x="62484" y="38862"/>
                </a:lnTo>
                <a:lnTo>
                  <a:pt x="78486" y="33527"/>
                </a:lnTo>
                <a:lnTo>
                  <a:pt x="146456" y="33527"/>
                </a:lnTo>
                <a:lnTo>
                  <a:pt x="145542" y="32004"/>
                </a:lnTo>
                <a:lnTo>
                  <a:pt x="142494" y="28956"/>
                </a:lnTo>
                <a:lnTo>
                  <a:pt x="140207" y="25146"/>
                </a:lnTo>
                <a:lnTo>
                  <a:pt x="136398" y="21336"/>
                </a:lnTo>
                <a:lnTo>
                  <a:pt x="133350" y="17525"/>
                </a:lnTo>
                <a:lnTo>
                  <a:pt x="131063" y="16001"/>
                </a:lnTo>
                <a:lnTo>
                  <a:pt x="130302" y="15240"/>
                </a:lnTo>
                <a:lnTo>
                  <a:pt x="129540" y="15240"/>
                </a:lnTo>
                <a:lnTo>
                  <a:pt x="128778" y="14477"/>
                </a:lnTo>
                <a:lnTo>
                  <a:pt x="125730" y="12192"/>
                </a:lnTo>
                <a:lnTo>
                  <a:pt x="121157" y="9906"/>
                </a:lnTo>
                <a:lnTo>
                  <a:pt x="115824" y="8382"/>
                </a:lnTo>
                <a:lnTo>
                  <a:pt x="107442" y="5334"/>
                </a:lnTo>
                <a:lnTo>
                  <a:pt x="99822" y="3810"/>
                </a:lnTo>
                <a:lnTo>
                  <a:pt x="92202" y="3048"/>
                </a:lnTo>
                <a:lnTo>
                  <a:pt x="80010" y="2286"/>
                </a:lnTo>
                <a:lnTo>
                  <a:pt x="74675" y="2286"/>
                </a:lnTo>
                <a:lnTo>
                  <a:pt x="68580" y="762"/>
                </a:lnTo>
                <a:lnTo>
                  <a:pt x="62484" y="0"/>
                </a:lnTo>
                <a:close/>
              </a:path>
              <a:path w="354330" h="363219">
                <a:moveTo>
                  <a:pt x="146456" y="33527"/>
                </a:moveTo>
                <a:lnTo>
                  <a:pt x="78486" y="33527"/>
                </a:lnTo>
                <a:lnTo>
                  <a:pt x="72390" y="38862"/>
                </a:lnTo>
                <a:lnTo>
                  <a:pt x="71543" y="39920"/>
                </a:lnTo>
                <a:lnTo>
                  <a:pt x="76200" y="40386"/>
                </a:lnTo>
                <a:lnTo>
                  <a:pt x="89916" y="41148"/>
                </a:lnTo>
                <a:lnTo>
                  <a:pt x="100584" y="42672"/>
                </a:lnTo>
                <a:lnTo>
                  <a:pt x="104393" y="44196"/>
                </a:lnTo>
                <a:lnTo>
                  <a:pt x="105918" y="44958"/>
                </a:lnTo>
                <a:lnTo>
                  <a:pt x="108204" y="46482"/>
                </a:lnTo>
                <a:lnTo>
                  <a:pt x="106680" y="44958"/>
                </a:lnTo>
                <a:lnTo>
                  <a:pt x="152538" y="44958"/>
                </a:lnTo>
                <a:lnTo>
                  <a:pt x="150113" y="39624"/>
                </a:lnTo>
                <a:lnTo>
                  <a:pt x="146456" y="33527"/>
                </a:lnTo>
                <a:close/>
              </a:path>
              <a:path w="354330" h="363219">
                <a:moveTo>
                  <a:pt x="78486" y="33527"/>
                </a:moveTo>
                <a:lnTo>
                  <a:pt x="62484" y="38862"/>
                </a:lnTo>
                <a:lnTo>
                  <a:pt x="68580" y="39624"/>
                </a:lnTo>
                <a:lnTo>
                  <a:pt x="71543" y="39920"/>
                </a:lnTo>
                <a:lnTo>
                  <a:pt x="72390" y="38862"/>
                </a:lnTo>
                <a:lnTo>
                  <a:pt x="78486" y="3352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9200" y="2406395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438400" y="0"/>
                </a:moveTo>
                <a:lnTo>
                  <a:pt x="228600" y="0"/>
                </a:ln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0" y="1143000"/>
                </a:lnTo>
                <a:lnTo>
                  <a:pt x="4634" y="1189139"/>
                </a:lnTo>
                <a:lnTo>
                  <a:pt x="17930" y="1232082"/>
                </a:lnTo>
                <a:lnTo>
                  <a:pt x="38978" y="1270917"/>
                </a:lnTo>
                <a:lnTo>
                  <a:pt x="66865" y="1304734"/>
                </a:lnTo>
                <a:lnTo>
                  <a:pt x="100682" y="1332621"/>
                </a:lnTo>
                <a:lnTo>
                  <a:pt x="139517" y="1353669"/>
                </a:lnTo>
                <a:lnTo>
                  <a:pt x="182460" y="1366965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4539" y="1366965"/>
                </a:lnTo>
                <a:lnTo>
                  <a:pt x="2527482" y="1353669"/>
                </a:lnTo>
                <a:lnTo>
                  <a:pt x="2566317" y="1332621"/>
                </a:lnTo>
                <a:lnTo>
                  <a:pt x="2600134" y="1304734"/>
                </a:lnTo>
                <a:lnTo>
                  <a:pt x="2628021" y="1270917"/>
                </a:lnTo>
                <a:lnTo>
                  <a:pt x="2649069" y="1232082"/>
                </a:lnTo>
                <a:lnTo>
                  <a:pt x="2662365" y="1189139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365" y="182460"/>
                </a:lnTo>
                <a:lnTo>
                  <a:pt x="2649069" y="139517"/>
                </a:lnTo>
                <a:lnTo>
                  <a:pt x="2628021" y="100682"/>
                </a:lnTo>
                <a:lnTo>
                  <a:pt x="2600134" y="66865"/>
                </a:lnTo>
                <a:lnTo>
                  <a:pt x="2566317" y="38978"/>
                </a:lnTo>
                <a:lnTo>
                  <a:pt x="2527482" y="17930"/>
                </a:lnTo>
                <a:lnTo>
                  <a:pt x="2484539" y="4634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9200" y="2406395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0" y="1143000"/>
                </a:lnTo>
                <a:lnTo>
                  <a:pt x="4634" y="1189139"/>
                </a:lnTo>
                <a:lnTo>
                  <a:pt x="17930" y="1232082"/>
                </a:lnTo>
                <a:lnTo>
                  <a:pt x="38978" y="1270917"/>
                </a:lnTo>
                <a:lnTo>
                  <a:pt x="66865" y="1304734"/>
                </a:lnTo>
                <a:lnTo>
                  <a:pt x="100682" y="1332621"/>
                </a:lnTo>
                <a:lnTo>
                  <a:pt x="139517" y="1353669"/>
                </a:lnTo>
                <a:lnTo>
                  <a:pt x="182460" y="1366965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4539" y="1366965"/>
                </a:lnTo>
                <a:lnTo>
                  <a:pt x="2527482" y="1353669"/>
                </a:lnTo>
                <a:lnTo>
                  <a:pt x="2566317" y="1332621"/>
                </a:lnTo>
                <a:lnTo>
                  <a:pt x="2600134" y="1304734"/>
                </a:lnTo>
                <a:lnTo>
                  <a:pt x="2628021" y="1270917"/>
                </a:lnTo>
                <a:lnTo>
                  <a:pt x="2649069" y="1232082"/>
                </a:lnTo>
                <a:lnTo>
                  <a:pt x="2662365" y="1189139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365" y="182460"/>
                </a:lnTo>
                <a:lnTo>
                  <a:pt x="2649069" y="139517"/>
                </a:lnTo>
                <a:lnTo>
                  <a:pt x="2628021" y="100682"/>
                </a:lnTo>
                <a:lnTo>
                  <a:pt x="2600134" y="66865"/>
                </a:lnTo>
                <a:lnTo>
                  <a:pt x="2566317" y="38978"/>
                </a:lnTo>
                <a:lnTo>
                  <a:pt x="2527482" y="17930"/>
                </a:lnTo>
                <a:lnTo>
                  <a:pt x="2484539" y="4634"/>
                </a:lnTo>
                <a:lnTo>
                  <a:pt x="2438400" y="0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24000" y="248259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24000" y="277063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4000" y="305790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4000" y="334594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24000" y="24825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3800" y="274929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613153" y="0"/>
                </a:moveTo>
                <a:lnTo>
                  <a:pt x="215646" y="0"/>
                </a:ln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0" y="1079753"/>
                </a:lnTo>
                <a:lnTo>
                  <a:pt x="5707" y="1129128"/>
                </a:lnTo>
                <a:lnTo>
                  <a:pt x="21958" y="1174490"/>
                </a:lnTo>
                <a:lnTo>
                  <a:pt x="47446" y="1214534"/>
                </a:lnTo>
                <a:lnTo>
                  <a:pt x="80865" y="1247953"/>
                </a:lnTo>
                <a:lnTo>
                  <a:pt x="120909" y="1273441"/>
                </a:lnTo>
                <a:lnTo>
                  <a:pt x="166271" y="1289692"/>
                </a:lnTo>
                <a:lnTo>
                  <a:pt x="215646" y="1295400"/>
                </a:lnTo>
                <a:lnTo>
                  <a:pt x="1613153" y="1295400"/>
                </a:lnTo>
                <a:lnTo>
                  <a:pt x="1662528" y="1289692"/>
                </a:lnTo>
                <a:lnTo>
                  <a:pt x="1707890" y="1273441"/>
                </a:lnTo>
                <a:lnTo>
                  <a:pt x="1747934" y="1247953"/>
                </a:lnTo>
                <a:lnTo>
                  <a:pt x="1781353" y="1214534"/>
                </a:lnTo>
                <a:lnTo>
                  <a:pt x="1806841" y="1174490"/>
                </a:lnTo>
                <a:lnTo>
                  <a:pt x="1823092" y="1129128"/>
                </a:lnTo>
                <a:lnTo>
                  <a:pt x="1828800" y="1079753"/>
                </a:lnTo>
                <a:lnTo>
                  <a:pt x="1828800" y="215646"/>
                </a:lnTo>
                <a:lnTo>
                  <a:pt x="1823092" y="166271"/>
                </a:lnTo>
                <a:lnTo>
                  <a:pt x="1806841" y="120909"/>
                </a:lnTo>
                <a:lnTo>
                  <a:pt x="1781353" y="80865"/>
                </a:lnTo>
                <a:lnTo>
                  <a:pt x="1747934" y="47446"/>
                </a:lnTo>
                <a:lnTo>
                  <a:pt x="1707890" y="21958"/>
                </a:lnTo>
                <a:lnTo>
                  <a:pt x="1662528" y="5707"/>
                </a:lnTo>
                <a:lnTo>
                  <a:pt x="161315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33800" y="274929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215646" y="0"/>
                </a:moveTo>
                <a:lnTo>
                  <a:pt x="166271" y="5707"/>
                </a:lnTo>
                <a:lnTo>
                  <a:pt x="120909" y="21958"/>
                </a:lnTo>
                <a:lnTo>
                  <a:pt x="80865" y="47446"/>
                </a:lnTo>
                <a:lnTo>
                  <a:pt x="47446" y="80865"/>
                </a:lnTo>
                <a:lnTo>
                  <a:pt x="21958" y="120909"/>
                </a:lnTo>
                <a:lnTo>
                  <a:pt x="5707" y="166271"/>
                </a:lnTo>
                <a:lnTo>
                  <a:pt x="0" y="215646"/>
                </a:lnTo>
                <a:lnTo>
                  <a:pt x="0" y="1079753"/>
                </a:lnTo>
                <a:lnTo>
                  <a:pt x="5707" y="1129128"/>
                </a:lnTo>
                <a:lnTo>
                  <a:pt x="21958" y="1174490"/>
                </a:lnTo>
                <a:lnTo>
                  <a:pt x="47446" y="1214534"/>
                </a:lnTo>
                <a:lnTo>
                  <a:pt x="80865" y="1247953"/>
                </a:lnTo>
                <a:lnTo>
                  <a:pt x="120909" y="1273441"/>
                </a:lnTo>
                <a:lnTo>
                  <a:pt x="166271" y="1289692"/>
                </a:lnTo>
                <a:lnTo>
                  <a:pt x="215646" y="1295400"/>
                </a:lnTo>
                <a:lnTo>
                  <a:pt x="1613153" y="1295400"/>
                </a:lnTo>
                <a:lnTo>
                  <a:pt x="1662528" y="1289692"/>
                </a:lnTo>
                <a:lnTo>
                  <a:pt x="1707890" y="1273441"/>
                </a:lnTo>
                <a:lnTo>
                  <a:pt x="1747934" y="1247953"/>
                </a:lnTo>
                <a:lnTo>
                  <a:pt x="1781353" y="1214534"/>
                </a:lnTo>
                <a:lnTo>
                  <a:pt x="1806841" y="1174490"/>
                </a:lnTo>
                <a:lnTo>
                  <a:pt x="1823092" y="1129128"/>
                </a:lnTo>
                <a:lnTo>
                  <a:pt x="1828800" y="1079753"/>
                </a:lnTo>
                <a:lnTo>
                  <a:pt x="1828800" y="215646"/>
                </a:lnTo>
                <a:lnTo>
                  <a:pt x="1823092" y="166271"/>
                </a:lnTo>
                <a:lnTo>
                  <a:pt x="1806841" y="120909"/>
                </a:lnTo>
                <a:lnTo>
                  <a:pt x="1781353" y="80865"/>
                </a:lnTo>
                <a:lnTo>
                  <a:pt x="1747934" y="47446"/>
                </a:lnTo>
                <a:lnTo>
                  <a:pt x="1707890" y="21958"/>
                </a:lnTo>
                <a:lnTo>
                  <a:pt x="1662528" y="5707"/>
                </a:lnTo>
                <a:lnTo>
                  <a:pt x="1613153" y="0"/>
                </a:lnTo>
                <a:lnTo>
                  <a:pt x="215646" y="0"/>
                </a:lnTo>
                <a:close/>
              </a:path>
            </a:pathLst>
          </a:custGeom>
          <a:ln w="190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61125" y="1170357"/>
            <a:ext cx="3779520" cy="267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vial to </a:t>
            </a:r>
            <a:r>
              <a:rPr dirty="0" sz="1200">
                <a:latin typeface="Tahoma"/>
                <a:cs typeface="Tahoma"/>
              </a:rPr>
              <a:t>do linear </a:t>
            </a:r>
            <a:r>
              <a:rPr dirty="0" sz="1200" spc="-5">
                <a:latin typeface="Tahoma"/>
                <a:cs typeface="Tahoma"/>
              </a:rPr>
              <a:t>fits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fixed nonlinear </a:t>
            </a:r>
            <a:r>
              <a:rPr dirty="0" sz="1200">
                <a:latin typeface="Tahoma"/>
                <a:cs typeface="Tahoma"/>
              </a:rPr>
              <a:t>basis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  <a:p>
            <a:pPr marL="11430">
              <a:lnSpc>
                <a:spcPct val="100000"/>
              </a:lnSpc>
              <a:spcBef>
                <a:spcPts val="110"/>
              </a:spcBef>
              <a:tabLst>
                <a:tab pos="212725" algn="l"/>
                <a:tab pos="1165225" algn="l"/>
                <a:tab pos="1736725" algn="l"/>
                <a:tab pos="2079625" algn="l"/>
              </a:tabLst>
            </a:pPr>
            <a:r>
              <a:rPr dirty="0" baseline="-30555" sz="1500" spc="-44" i="1">
                <a:latin typeface="Tahoma"/>
                <a:cs typeface="Tahoma"/>
              </a:rPr>
              <a:t>2	</a:t>
            </a:r>
            <a:r>
              <a:rPr dirty="0" baseline="-7662" sz="2175" spc="-44" i="1">
                <a:latin typeface="Tahoma"/>
                <a:cs typeface="Tahoma"/>
              </a:rPr>
              <a:t>Y	</a:t>
            </a: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30">
                <a:latin typeface="Tahoma"/>
                <a:cs typeface="Tahoma"/>
              </a:rPr>
              <a:t> </a:t>
            </a:r>
            <a:r>
              <a:rPr dirty="0" baseline="-19841" sz="2100" spc="-7">
                <a:latin typeface="Tahoma"/>
                <a:cs typeface="Tahoma"/>
              </a:rPr>
              <a:t>3	2	</a:t>
            </a: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 spc="-5">
                <a:latin typeface="Tahoma"/>
                <a:cs typeface="Tahoma"/>
              </a:rPr>
              <a:t>=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baseline="-19841" sz="2100" spc="-7">
                <a:latin typeface="Tahoma"/>
                <a:cs typeface="Tahoma"/>
              </a:rPr>
              <a:t>7</a:t>
            </a:r>
            <a:endParaRPr baseline="-19841" sz="210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1085"/>
              </a:spcBef>
              <a:tabLst>
                <a:tab pos="1431925" algn="l"/>
                <a:tab pos="1736725" algn="l"/>
                <a:tab pos="2346325" algn="l"/>
              </a:tabLst>
            </a:pPr>
            <a:r>
              <a:rPr dirty="0" baseline="5952" sz="2100" spc="-7">
                <a:latin typeface="Tahoma"/>
                <a:cs typeface="Tahoma"/>
              </a:rPr>
              <a:t>7	</a:t>
            </a:r>
            <a:r>
              <a:rPr dirty="0" sz="1400" spc="-5">
                <a:latin typeface="Tahoma"/>
                <a:cs typeface="Tahoma"/>
              </a:rPr>
              <a:t>1	1	3</a:t>
            </a:r>
            <a:endParaRPr sz="140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585"/>
              </a:spcBef>
              <a:tabLst>
                <a:tab pos="1431925" algn="l"/>
                <a:tab pos="1736725" algn="l"/>
                <a:tab pos="2346325" algn="l"/>
              </a:tabLst>
            </a:pPr>
            <a:r>
              <a:rPr dirty="0" baseline="5952" sz="2100" spc="-7">
                <a:latin typeface="Tahoma"/>
                <a:cs typeface="Tahoma"/>
              </a:rPr>
              <a:t>3	</a:t>
            </a:r>
            <a:r>
              <a:rPr dirty="0" sz="1400" spc="-5">
                <a:latin typeface="Tahoma"/>
                <a:cs typeface="Tahoma"/>
              </a:rPr>
              <a:t>:	:	:</a:t>
            </a:r>
            <a:endParaRPr sz="1400">
              <a:latin typeface="Tahoma"/>
              <a:cs typeface="Tahoma"/>
            </a:endParaRPr>
          </a:p>
          <a:p>
            <a:pPr marL="213360">
              <a:lnSpc>
                <a:spcPts val="1540"/>
              </a:lnSpc>
              <a:spcBef>
                <a:spcPts val="780"/>
              </a:spcBef>
              <a:tabLst>
                <a:tab pos="1203325" algn="l"/>
                <a:tab pos="2195195" algn="l"/>
              </a:tabLst>
            </a:pPr>
            <a:r>
              <a:rPr dirty="0" baseline="13888" sz="2100" spc="-7">
                <a:latin typeface="Tahoma"/>
                <a:cs typeface="Tahoma"/>
              </a:rPr>
              <a:t>:	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=(3,2)..	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=7..</a:t>
            </a:r>
            <a:endParaRPr sz="1250">
              <a:latin typeface="Tahoma"/>
              <a:cs typeface="Tahoma"/>
            </a:endParaRPr>
          </a:p>
          <a:p>
            <a:pPr marL="213360">
              <a:lnSpc>
                <a:spcPts val="1540"/>
              </a:lnSpc>
              <a:tabLst>
                <a:tab pos="517525" algn="l"/>
                <a:tab pos="822325" algn="l"/>
                <a:tab pos="1127125" algn="l"/>
                <a:tab pos="1431925" algn="l"/>
                <a:tab pos="1736725" algn="l"/>
              </a:tabLst>
            </a:pPr>
            <a:r>
              <a:rPr dirty="0" sz="1400" spc="-5">
                <a:latin typeface="Tahoma"/>
                <a:cs typeface="Tahoma"/>
              </a:rPr>
              <a:t>3	2	9	6	4	</a:t>
            </a:r>
            <a:r>
              <a:rPr dirty="0" baseline="9259" sz="1800" spc="-7" b="1">
                <a:latin typeface="Tahoma"/>
                <a:cs typeface="Tahoma"/>
              </a:rPr>
              <a:t>y</a:t>
            </a:r>
            <a:r>
              <a:rPr dirty="0" baseline="9259" sz="1800" spc="-7">
                <a:latin typeface="Tahoma"/>
                <a:cs typeface="Tahoma"/>
              </a:rPr>
              <a:t>=</a:t>
            </a:r>
            <a:endParaRPr baseline="9259" sz="1800">
              <a:latin typeface="Tahoma"/>
              <a:cs typeface="Tahoma"/>
            </a:endParaRPr>
          </a:p>
          <a:p>
            <a:pPr marL="213360">
              <a:lnSpc>
                <a:spcPts val="1455"/>
              </a:lnSpc>
              <a:spcBef>
                <a:spcPts val="595"/>
              </a:spcBef>
              <a:tabLst>
                <a:tab pos="517525" algn="l"/>
                <a:tab pos="822325" algn="l"/>
                <a:tab pos="1127125" algn="l"/>
                <a:tab pos="1431925" algn="l"/>
                <a:tab pos="1889125" algn="l"/>
              </a:tabLst>
            </a:pPr>
            <a:r>
              <a:rPr dirty="0" sz="1400" spc="-5">
                <a:latin typeface="Tahoma"/>
                <a:cs typeface="Tahoma"/>
              </a:rPr>
              <a:t>1	1	1	1	1	</a:t>
            </a:r>
            <a:r>
              <a:rPr dirty="0" baseline="29761" sz="2100" spc="-7">
                <a:latin typeface="Tahoma"/>
                <a:cs typeface="Tahoma"/>
              </a:rPr>
              <a:t>7</a:t>
            </a:r>
            <a:endParaRPr baseline="29761" sz="2100">
              <a:latin typeface="Tahoma"/>
              <a:cs typeface="Tahoma"/>
            </a:endParaRPr>
          </a:p>
          <a:p>
            <a:pPr marL="1432560">
              <a:lnSpc>
                <a:spcPts val="1455"/>
              </a:lnSpc>
              <a:tabLst>
                <a:tab pos="1889125" algn="l"/>
                <a:tab pos="2478405" algn="l"/>
              </a:tabLst>
            </a:pPr>
            <a:r>
              <a:rPr dirty="0" baseline="-41666" sz="2100" spc="-7">
                <a:latin typeface="Tahoma"/>
                <a:cs typeface="Tahoma"/>
              </a:rPr>
              <a:t>:	</a:t>
            </a:r>
            <a:r>
              <a:rPr dirty="0" baseline="-9920" sz="2100" spc="-7">
                <a:latin typeface="Tahoma"/>
                <a:cs typeface="Tahoma"/>
              </a:rPr>
              <a:t>3	</a:t>
            </a:r>
            <a:r>
              <a:rPr dirty="0" sz="1250" spc="-30" i="1">
                <a:latin typeface="Symbol"/>
                <a:cs typeface="Symbol"/>
              </a:rPr>
              <a:t>β</a:t>
            </a:r>
            <a:r>
              <a:rPr dirty="0" sz="1250" spc="-30" i="1">
                <a:latin typeface="Tahoma"/>
                <a:cs typeface="Tahoma"/>
              </a:rPr>
              <a:t>=(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)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y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  <a:p>
            <a:pPr algn="ctr" marL="512445">
              <a:lnSpc>
                <a:spcPts val="1410"/>
              </a:lnSpc>
              <a:spcBef>
                <a:spcPts val="1420"/>
              </a:spcBef>
              <a:tabLst>
                <a:tab pos="892175" algn="l"/>
              </a:tabLst>
            </a:pPr>
            <a:r>
              <a:rPr dirty="0" baseline="21825" sz="2100" spc="-7">
                <a:latin typeface="Tahoma"/>
                <a:cs typeface="Tahoma"/>
              </a:rPr>
              <a:t>:	</a:t>
            </a:r>
            <a:r>
              <a:rPr dirty="0" sz="850" spc="-30" i="1">
                <a:latin typeface="Tahoma"/>
                <a:cs typeface="Tahoma"/>
              </a:rPr>
              <a:t>est</a:t>
            </a:r>
            <a:endParaRPr sz="850">
              <a:latin typeface="Tahoma"/>
              <a:cs typeface="Tahoma"/>
            </a:endParaRPr>
          </a:p>
          <a:p>
            <a:pPr marL="165100">
              <a:lnSpc>
                <a:spcPts val="1019"/>
              </a:lnSpc>
              <a:tabLst>
                <a:tab pos="484505" algn="l"/>
                <a:tab pos="835660" algn="l"/>
                <a:tab pos="2193290" algn="l"/>
                <a:tab pos="2449195" algn="l"/>
              </a:tabLst>
            </a:pP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,	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baseline="-19607" sz="1275" spc="-30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,	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</a:t>
            </a:r>
            <a:r>
              <a:rPr dirty="0" sz="1250" spc="-1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baseline="-19607" sz="1275" spc="-44" i="1">
                <a:latin typeface="Tahoma"/>
                <a:cs typeface="Tahoma"/>
              </a:rPr>
              <a:t>,</a:t>
            </a:r>
            <a:r>
              <a:rPr dirty="0" sz="1250" spc="-30" i="1">
                <a:latin typeface="Tahoma"/>
                <a:cs typeface="Tahoma"/>
              </a:rPr>
              <a:t>)	</a:t>
            </a:r>
            <a:r>
              <a:rPr dirty="0" baseline="28888" sz="1875" spc="-37" i="1">
                <a:latin typeface="Tahoma"/>
                <a:cs typeface="Tahoma"/>
              </a:rPr>
              <a:t>y	</a:t>
            </a:r>
            <a:r>
              <a:rPr dirty="0" baseline="28888" sz="1875" spc="-60" i="1">
                <a:latin typeface="Tahoma"/>
                <a:cs typeface="Tahoma"/>
              </a:rPr>
              <a:t>= </a:t>
            </a:r>
            <a:r>
              <a:rPr dirty="0" baseline="28888" sz="1875" spc="-60" i="1">
                <a:latin typeface="Symbol"/>
                <a:cs typeface="Symbol"/>
              </a:rPr>
              <a:t>β</a:t>
            </a:r>
            <a:r>
              <a:rPr dirty="0" baseline="22875" sz="1275" spc="-60" i="1">
                <a:latin typeface="Tahoma"/>
                <a:cs typeface="Tahoma"/>
              </a:rPr>
              <a:t>0</a:t>
            </a:r>
            <a:r>
              <a:rPr dirty="0" baseline="28888" sz="1875" spc="-60" i="1">
                <a:latin typeface="Tahoma"/>
                <a:cs typeface="Tahoma"/>
              </a:rPr>
              <a:t>+ </a:t>
            </a:r>
            <a:r>
              <a:rPr dirty="0" baseline="28888" sz="1875" spc="-60" i="1">
                <a:latin typeface="Symbol"/>
                <a:cs typeface="Symbol"/>
              </a:rPr>
              <a:t>β</a:t>
            </a:r>
            <a:r>
              <a:rPr dirty="0" baseline="22875" sz="1275" spc="-60" i="1">
                <a:latin typeface="Tahoma"/>
                <a:cs typeface="Tahoma"/>
              </a:rPr>
              <a:t>1 </a:t>
            </a:r>
            <a:r>
              <a:rPr dirty="0" baseline="28888" sz="1875" spc="-52" i="1">
                <a:latin typeface="Tahoma"/>
                <a:cs typeface="Tahoma"/>
              </a:rPr>
              <a:t>x</a:t>
            </a:r>
            <a:r>
              <a:rPr dirty="0" baseline="22875" sz="1275" spc="-52" i="1">
                <a:latin typeface="Tahoma"/>
                <a:cs typeface="Tahoma"/>
              </a:rPr>
              <a:t>1</a:t>
            </a:r>
            <a:r>
              <a:rPr dirty="0" baseline="28888" sz="1875" spc="-52" i="1">
                <a:latin typeface="Tahoma"/>
                <a:cs typeface="Tahoma"/>
              </a:rPr>
              <a:t>+ </a:t>
            </a:r>
            <a:r>
              <a:rPr dirty="0" baseline="28888" sz="1875" spc="-67" i="1">
                <a:latin typeface="Symbol"/>
                <a:cs typeface="Symbol"/>
              </a:rPr>
              <a:t>β</a:t>
            </a:r>
            <a:r>
              <a:rPr dirty="0" baseline="22875" sz="1275" spc="-67" i="1">
                <a:latin typeface="Tahoma"/>
                <a:cs typeface="Tahoma"/>
              </a:rPr>
              <a:t>2  </a:t>
            </a:r>
            <a:r>
              <a:rPr dirty="0" baseline="28888" sz="1875" spc="-817" i="1">
                <a:latin typeface="Tahoma"/>
                <a:cs typeface="Tahoma"/>
              </a:rPr>
              <a:t>x</a:t>
            </a:r>
            <a:r>
              <a:rPr dirty="0" baseline="22875" sz="1275" spc="-817" i="1">
                <a:latin typeface="Tahoma"/>
                <a:cs typeface="Tahoma"/>
              </a:rPr>
              <a:t>2</a:t>
            </a:r>
            <a:r>
              <a:rPr dirty="0" baseline="28888" sz="1875" spc="-817" i="1">
                <a:latin typeface="Tahoma"/>
                <a:cs typeface="Tahoma"/>
              </a:rPr>
              <a:t>+</a:t>
            </a:r>
            <a:endParaRPr baseline="28888" sz="1875">
              <a:latin typeface="Tahoma"/>
              <a:cs typeface="Tahoma"/>
            </a:endParaRPr>
          </a:p>
          <a:p>
            <a:pPr marL="2214245">
              <a:lnSpc>
                <a:spcPts val="355"/>
              </a:lnSpc>
            </a:pPr>
            <a:r>
              <a:rPr dirty="0" sz="1250" spc="-40" i="1">
                <a:latin typeface="Symbol"/>
                <a:cs typeface="Symbol"/>
              </a:rPr>
              <a:t>β</a:t>
            </a:r>
            <a:r>
              <a:rPr dirty="0" baseline="-19607" sz="1275" spc="-60" i="1">
                <a:latin typeface="Tahoma"/>
                <a:cs typeface="Tahoma"/>
              </a:rPr>
              <a:t>3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baseline="22875" sz="1275" spc="-44" i="1">
                <a:latin typeface="Tahoma"/>
                <a:cs typeface="Tahoma"/>
              </a:rPr>
              <a:t>2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40" i="1">
                <a:latin typeface="Symbol"/>
                <a:cs typeface="Symbol"/>
              </a:rPr>
              <a:t>β</a:t>
            </a:r>
            <a:r>
              <a:rPr dirty="0" baseline="-19607" sz="1275" spc="-60" i="1">
                <a:latin typeface="Tahoma"/>
                <a:cs typeface="Tahoma"/>
              </a:rPr>
              <a:t>4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2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40" i="1">
                <a:latin typeface="Symbol"/>
                <a:cs typeface="Symbol"/>
              </a:rPr>
              <a:t>β</a:t>
            </a:r>
            <a:r>
              <a:rPr dirty="0" baseline="-19607" sz="1275" spc="-60" i="1">
                <a:latin typeface="Tahoma"/>
                <a:cs typeface="Tahoma"/>
              </a:rPr>
              <a:t>5  </a:t>
            </a:r>
            <a:r>
              <a:rPr dirty="0" sz="1250" spc="-509" i="1">
                <a:latin typeface="Tahoma"/>
                <a:cs typeface="Tahoma"/>
              </a:rPr>
              <a:t>x</a:t>
            </a:r>
            <a:r>
              <a:rPr dirty="0" baseline="-19607" sz="1275" spc="-765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algn="r" marR="12700">
              <a:lnSpc>
                <a:spcPts val="509"/>
              </a:lnSpc>
            </a:pP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29433" y="2114550"/>
            <a:ext cx="298450" cy="273685"/>
          </a:xfrm>
          <a:custGeom>
            <a:avLst/>
            <a:gdLst/>
            <a:ahLst/>
            <a:cxnLst/>
            <a:rect l="l" t="t" r="r" b="b"/>
            <a:pathLst>
              <a:path w="298450" h="273685">
                <a:moveTo>
                  <a:pt x="0" y="154685"/>
                </a:moveTo>
                <a:lnTo>
                  <a:pt x="48006" y="273557"/>
                </a:lnTo>
                <a:lnTo>
                  <a:pt x="104100" y="181355"/>
                </a:lnTo>
                <a:lnTo>
                  <a:pt x="74676" y="181355"/>
                </a:lnTo>
                <a:lnTo>
                  <a:pt x="36576" y="176022"/>
                </a:lnTo>
                <a:lnTo>
                  <a:pt x="39376" y="158098"/>
                </a:lnTo>
                <a:lnTo>
                  <a:pt x="0" y="154685"/>
                </a:lnTo>
                <a:close/>
              </a:path>
              <a:path w="298450" h="273685">
                <a:moveTo>
                  <a:pt x="39376" y="158098"/>
                </a:moveTo>
                <a:lnTo>
                  <a:pt x="36576" y="176022"/>
                </a:lnTo>
                <a:lnTo>
                  <a:pt x="74676" y="181355"/>
                </a:lnTo>
                <a:lnTo>
                  <a:pt x="77173" y="161374"/>
                </a:lnTo>
                <a:lnTo>
                  <a:pt x="39376" y="158098"/>
                </a:lnTo>
                <a:close/>
              </a:path>
              <a:path w="298450" h="273685">
                <a:moveTo>
                  <a:pt x="77173" y="161374"/>
                </a:moveTo>
                <a:lnTo>
                  <a:pt x="74676" y="181355"/>
                </a:lnTo>
                <a:lnTo>
                  <a:pt x="104100" y="181355"/>
                </a:lnTo>
                <a:lnTo>
                  <a:pt x="114300" y="164592"/>
                </a:lnTo>
                <a:lnTo>
                  <a:pt x="77173" y="161374"/>
                </a:lnTo>
                <a:close/>
              </a:path>
              <a:path w="298450" h="273685">
                <a:moveTo>
                  <a:pt x="294894" y="0"/>
                </a:moveTo>
                <a:lnTo>
                  <a:pt x="214884" y="5333"/>
                </a:lnTo>
                <a:lnTo>
                  <a:pt x="166116" y="14477"/>
                </a:lnTo>
                <a:lnTo>
                  <a:pt x="130302" y="28194"/>
                </a:lnTo>
                <a:lnTo>
                  <a:pt x="108966" y="42672"/>
                </a:lnTo>
                <a:lnTo>
                  <a:pt x="103632" y="46481"/>
                </a:lnTo>
                <a:lnTo>
                  <a:pt x="74676" y="78485"/>
                </a:lnTo>
                <a:lnTo>
                  <a:pt x="54102" y="112014"/>
                </a:lnTo>
                <a:lnTo>
                  <a:pt x="48006" y="128777"/>
                </a:lnTo>
                <a:lnTo>
                  <a:pt x="45720" y="134874"/>
                </a:lnTo>
                <a:lnTo>
                  <a:pt x="43434" y="141731"/>
                </a:lnTo>
                <a:lnTo>
                  <a:pt x="41148" y="147827"/>
                </a:lnTo>
                <a:lnTo>
                  <a:pt x="40386" y="149351"/>
                </a:lnTo>
                <a:lnTo>
                  <a:pt x="40386" y="151638"/>
                </a:lnTo>
                <a:lnTo>
                  <a:pt x="39376" y="158098"/>
                </a:lnTo>
                <a:lnTo>
                  <a:pt x="77173" y="161374"/>
                </a:lnTo>
                <a:lnTo>
                  <a:pt x="77343" y="160020"/>
                </a:lnTo>
                <a:lnTo>
                  <a:pt x="76962" y="160020"/>
                </a:lnTo>
                <a:lnTo>
                  <a:pt x="77724" y="156972"/>
                </a:lnTo>
                <a:lnTo>
                  <a:pt x="78105" y="156972"/>
                </a:lnTo>
                <a:lnTo>
                  <a:pt x="83820" y="141731"/>
                </a:lnTo>
                <a:lnTo>
                  <a:pt x="84582" y="139446"/>
                </a:lnTo>
                <a:lnTo>
                  <a:pt x="85343" y="136398"/>
                </a:lnTo>
                <a:lnTo>
                  <a:pt x="86868" y="132588"/>
                </a:lnTo>
                <a:lnTo>
                  <a:pt x="89154" y="128777"/>
                </a:lnTo>
                <a:lnTo>
                  <a:pt x="90678" y="124205"/>
                </a:lnTo>
                <a:lnTo>
                  <a:pt x="92964" y="120396"/>
                </a:lnTo>
                <a:lnTo>
                  <a:pt x="124968" y="78485"/>
                </a:lnTo>
                <a:lnTo>
                  <a:pt x="128778" y="75438"/>
                </a:lnTo>
                <a:lnTo>
                  <a:pt x="131064" y="73151"/>
                </a:lnTo>
                <a:lnTo>
                  <a:pt x="138684" y="67055"/>
                </a:lnTo>
                <a:lnTo>
                  <a:pt x="147066" y="62483"/>
                </a:lnTo>
                <a:lnTo>
                  <a:pt x="156210" y="57911"/>
                </a:lnTo>
                <a:lnTo>
                  <a:pt x="165354" y="54864"/>
                </a:lnTo>
                <a:lnTo>
                  <a:pt x="175260" y="51053"/>
                </a:lnTo>
                <a:lnTo>
                  <a:pt x="185166" y="48768"/>
                </a:lnTo>
                <a:lnTo>
                  <a:pt x="195834" y="46481"/>
                </a:lnTo>
                <a:lnTo>
                  <a:pt x="218694" y="43433"/>
                </a:lnTo>
                <a:lnTo>
                  <a:pt x="297942" y="38100"/>
                </a:lnTo>
                <a:lnTo>
                  <a:pt x="294894" y="0"/>
                </a:lnTo>
                <a:close/>
              </a:path>
              <a:path w="298450" h="273685">
                <a:moveTo>
                  <a:pt x="77724" y="156972"/>
                </a:moveTo>
                <a:lnTo>
                  <a:pt x="76962" y="160020"/>
                </a:lnTo>
                <a:lnTo>
                  <a:pt x="77533" y="158496"/>
                </a:lnTo>
                <a:lnTo>
                  <a:pt x="77724" y="156972"/>
                </a:lnTo>
                <a:close/>
              </a:path>
              <a:path w="298450" h="273685">
                <a:moveTo>
                  <a:pt x="77533" y="158496"/>
                </a:moveTo>
                <a:lnTo>
                  <a:pt x="76962" y="160020"/>
                </a:lnTo>
                <a:lnTo>
                  <a:pt x="77343" y="160020"/>
                </a:lnTo>
                <a:lnTo>
                  <a:pt x="77533" y="158496"/>
                </a:lnTo>
                <a:close/>
              </a:path>
              <a:path w="298450" h="273685">
                <a:moveTo>
                  <a:pt x="78105" y="156972"/>
                </a:moveTo>
                <a:lnTo>
                  <a:pt x="77724" y="156972"/>
                </a:lnTo>
                <a:lnTo>
                  <a:pt x="77533" y="158496"/>
                </a:lnTo>
                <a:lnTo>
                  <a:pt x="78105" y="156972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29584" y="3726179"/>
            <a:ext cx="379730" cy="167005"/>
          </a:xfrm>
          <a:custGeom>
            <a:avLst/>
            <a:gdLst/>
            <a:ahLst/>
            <a:cxnLst/>
            <a:rect l="l" t="t" r="r" b="b"/>
            <a:pathLst>
              <a:path w="379729" h="167004">
                <a:moveTo>
                  <a:pt x="265431" y="90572"/>
                </a:moveTo>
                <a:lnTo>
                  <a:pt x="264413" y="166878"/>
                </a:lnTo>
                <a:lnTo>
                  <a:pt x="343223" y="128778"/>
                </a:lnTo>
                <a:lnTo>
                  <a:pt x="284225" y="128778"/>
                </a:lnTo>
                <a:lnTo>
                  <a:pt x="284988" y="90678"/>
                </a:lnTo>
                <a:lnTo>
                  <a:pt x="266700" y="90678"/>
                </a:lnTo>
                <a:lnTo>
                  <a:pt x="265431" y="90572"/>
                </a:lnTo>
                <a:close/>
              </a:path>
              <a:path w="379729" h="167004">
                <a:moveTo>
                  <a:pt x="27431" y="0"/>
                </a:moveTo>
                <a:lnTo>
                  <a:pt x="0" y="27432"/>
                </a:lnTo>
                <a:lnTo>
                  <a:pt x="9905" y="36575"/>
                </a:lnTo>
                <a:lnTo>
                  <a:pt x="29717" y="56387"/>
                </a:lnTo>
                <a:lnTo>
                  <a:pt x="63245" y="85344"/>
                </a:lnTo>
                <a:lnTo>
                  <a:pt x="101345" y="106680"/>
                </a:lnTo>
                <a:lnTo>
                  <a:pt x="149351" y="115062"/>
                </a:lnTo>
                <a:lnTo>
                  <a:pt x="154686" y="115824"/>
                </a:lnTo>
                <a:lnTo>
                  <a:pt x="160019" y="115824"/>
                </a:lnTo>
                <a:lnTo>
                  <a:pt x="163829" y="116586"/>
                </a:lnTo>
                <a:lnTo>
                  <a:pt x="168401" y="116586"/>
                </a:lnTo>
                <a:lnTo>
                  <a:pt x="171450" y="117348"/>
                </a:lnTo>
                <a:lnTo>
                  <a:pt x="174498" y="117348"/>
                </a:lnTo>
                <a:lnTo>
                  <a:pt x="182117" y="118872"/>
                </a:lnTo>
                <a:lnTo>
                  <a:pt x="189737" y="119634"/>
                </a:lnTo>
                <a:lnTo>
                  <a:pt x="196595" y="120396"/>
                </a:lnTo>
                <a:lnTo>
                  <a:pt x="202691" y="121158"/>
                </a:lnTo>
                <a:lnTo>
                  <a:pt x="208787" y="122682"/>
                </a:lnTo>
                <a:lnTo>
                  <a:pt x="214883" y="123444"/>
                </a:lnTo>
                <a:lnTo>
                  <a:pt x="225551" y="124206"/>
                </a:lnTo>
                <a:lnTo>
                  <a:pt x="235457" y="125730"/>
                </a:lnTo>
                <a:lnTo>
                  <a:pt x="244601" y="126492"/>
                </a:lnTo>
                <a:lnTo>
                  <a:pt x="253745" y="128016"/>
                </a:lnTo>
                <a:lnTo>
                  <a:pt x="263651" y="128778"/>
                </a:lnTo>
                <a:lnTo>
                  <a:pt x="264922" y="128778"/>
                </a:lnTo>
                <a:lnTo>
                  <a:pt x="265431" y="90572"/>
                </a:lnTo>
                <a:lnTo>
                  <a:pt x="249174" y="89154"/>
                </a:lnTo>
                <a:lnTo>
                  <a:pt x="240029" y="87630"/>
                </a:lnTo>
                <a:lnTo>
                  <a:pt x="230124" y="86868"/>
                </a:lnTo>
                <a:lnTo>
                  <a:pt x="214121" y="84582"/>
                </a:lnTo>
                <a:lnTo>
                  <a:pt x="201929" y="83058"/>
                </a:lnTo>
                <a:lnTo>
                  <a:pt x="195071" y="81534"/>
                </a:lnTo>
                <a:lnTo>
                  <a:pt x="179831" y="80010"/>
                </a:lnTo>
                <a:lnTo>
                  <a:pt x="172212" y="78486"/>
                </a:lnTo>
                <a:lnTo>
                  <a:pt x="167639" y="78486"/>
                </a:lnTo>
                <a:lnTo>
                  <a:pt x="163067" y="77724"/>
                </a:lnTo>
                <a:lnTo>
                  <a:pt x="158495" y="77724"/>
                </a:lnTo>
                <a:lnTo>
                  <a:pt x="153162" y="76962"/>
                </a:lnTo>
                <a:lnTo>
                  <a:pt x="142493" y="76200"/>
                </a:lnTo>
                <a:lnTo>
                  <a:pt x="132587" y="74675"/>
                </a:lnTo>
                <a:lnTo>
                  <a:pt x="121919" y="72390"/>
                </a:lnTo>
                <a:lnTo>
                  <a:pt x="118110" y="71628"/>
                </a:lnTo>
                <a:lnTo>
                  <a:pt x="113537" y="70866"/>
                </a:lnTo>
                <a:lnTo>
                  <a:pt x="110489" y="69342"/>
                </a:lnTo>
                <a:lnTo>
                  <a:pt x="76962" y="48006"/>
                </a:lnTo>
                <a:lnTo>
                  <a:pt x="36575" y="9906"/>
                </a:lnTo>
                <a:lnTo>
                  <a:pt x="27431" y="0"/>
                </a:lnTo>
                <a:close/>
              </a:path>
              <a:path w="379729" h="167004">
                <a:moveTo>
                  <a:pt x="265938" y="52578"/>
                </a:moveTo>
                <a:lnTo>
                  <a:pt x="265431" y="90572"/>
                </a:lnTo>
                <a:lnTo>
                  <a:pt x="266700" y="90678"/>
                </a:lnTo>
                <a:lnTo>
                  <a:pt x="284988" y="90678"/>
                </a:lnTo>
                <a:lnTo>
                  <a:pt x="284225" y="128778"/>
                </a:lnTo>
                <a:lnTo>
                  <a:pt x="343223" y="128778"/>
                </a:lnTo>
                <a:lnTo>
                  <a:pt x="379475" y="111252"/>
                </a:lnTo>
                <a:lnTo>
                  <a:pt x="265938" y="52578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14500" y="1187196"/>
            <a:ext cx="3924300" cy="2616200"/>
          </a:xfrm>
          <a:custGeom>
            <a:avLst/>
            <a:gdLst/>
            <a:ahLst/>
            <a:cxnLst/>
            <a:rect l="l" t="t" r="r" b="b"/>
            <a:pathLst>
              <a:path w="3924300" h="2616200">
                <a:moveTo>
                  <a:pt x="0" y="0"/>
                </a:moveTo>
                <a:lnTo>
                  <a:pt x="3924300" y="0"/>
                </a:lnTo>
                <a:lnTo>
                  <a:pt x="3924300" y="2615946"/>
                </a:lnTo>
                <a:lnTo>
                  <a:pt x="0" y="2615946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14500" y="1187196"/>
            <a:ext cx="3924300" cy="2616200"/>
          </a:xfrm>
          <a:custGeom>
            <a:avLst/>
            <a:gdLst/>
            <a:ahLst/>
            <a:cxnLst/>
            <a:rect l="l" t="t" r="r" b="b"/>
            <a:pathLst>
              <a:path w="3924300" h="2616200">
                <a:moveTo>
                  <a:pt x="0" y="2615945"/>
                </a:moveTo>
                <a:lnTo>
                  <a:pt x="3924300" y="2615945"/>
                </a:lnTo>
                <a:lnTo>
                  <a:pt x="3924300" y="0"/>
                </a:lnTo>
                <a:lnTo>
                  <a:pt x="0" y="0"/>
                </a:lnTo>
                <a:lnTo>
                  <a:pt x="0" y="2615945"/>
                </a:lnTo>
                <a:close/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67839" y="1202690"/>
            <a:ext cx="3133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Each </a:t>
            </a:r>
            <a:r>
              <a:rPr dirty="0" sz="1200" spc="-5">
                <a:latin typeface="Tahoma"/>
                <a:cs typeface="Tahoma"/>
              </a:rPr>
              <a:t>component </a:t>
            </a:r>
            <a:r>
              <a:rPr dirty="0" sz="1200">
                <a:latin typeface="Tahoma"/>
                <a:cs typeface="Tahoma"/>
              </a:rPr>
              <a:t>of a z </a:t>
            </a:r>
            <a:r>
              <a:rPr dirty="0" sz="1200" spc="-5">
                <a:latin typeface="Tahoma"/>
                <a:cs typeface="Tahoma"/>
              </a:rPr>
              <a:t>vector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called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term.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44326" y="1379957"/>
            <a:ext cx="3768090" cy="103568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15"/>
              </a:spcBef>
            </a:pPr>
            <a:r>
              <a:rPr dirty="0" baseline="19157" sz="2175" spc="-52" i="1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Each column of the </a:t>
            </a:r>
            <a:r>
              <a:rPr dirty="0" sz="1200">
                <a:latin typeface="Tahoma"/>
                <a:cs typeface="Tahoma"/>
              </a:rPr>
              <a:t>Z </a:t>
            </a:r>
            <a:r>
              <a:rPr dirty="0" sz="1200" spc="-5">
                <a:latin typeface="Tahoma"/>
                <a:cs typeface="Tahoma"/>
              </a:rPr>
              <a:t>matrix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called </a:t>
            </a:r>
            <a:r>
              <a:rPr dirty="0" sz="1200">
                <a:latin typeface="Tahoma"/>
                <a:cs typeface="Tahoma"/>
              </a:rPr>
              <a:t>a term</a:t>
            </a:r>
            <a:r>
              <a:rPr dirty="0" sz="1200" spc="-1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column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560"/>
              </a:lnSpc>
              <a:spcBef>
                <a:spcPts val="459"/>
              </a:spcBef>
            </a:pPr>
            <a:r>
              <a:rPr dirty="0" baseline="9920" sz="2100" spc="-7">
                <a:latin typeface="Tahoma"/>
                <a:cs typeface="Tahoma"/>
              </a:rPr>
              <a:t>2 </a:t>
            </a: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terms </a:t>
            </a:r>
            <a:r>
              <a:rPr dirty="0" sz="1200">
                <a:latin typeface="Tahoma"/>
                <a:cs typeface="Tahoma"/>
              </a:rPr>
              <a:t>in a </a:t>
            </a:r>
            <a:r>
              <a:rPr dirty="0" sz="1200" spc="-5">
                <a:latin typeface="Tahoma"/>
                <a:cs typeface="Tahoma"/>
              </a:rPr>
              <a:t>quadratic regression with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50" spc="-45" i="1">
                <a:latin typeface="Tahoma"/>
                <a:cs typeface="Tahoma"/>
              </a:rPr>
              <a:t>m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ts val="1560"/>
              </a:lnSpc>
            </a:pPr>
            <a:r>
              <a:rPr dirty="0" baseline="-21825" sz="2100" spc="-7">
                <a:latin typeface="Tahoma"/>
                <a:cs typeface="Tahoma"/>
              </a:rPr>
              <a:t>1</a:t>
            </a:r>
            <a:r>
              <a:rPr dirty="0" baseline="-21825" sz="2100" spc="5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inputs?</a:t>
            </a:r>
            <a:endParaRPr sz="1200">
              <a:latin typeface="Tahoma"/>
              <a:cs typeface="Tahoma"/>
            </a:endParaRPr>
          </a:p>
          <a:p>
            <a:pPr marL="222885">
              <a:lnSpc>
                <a:spcPct val="100000"/>
              </a:lnSpc>
              <a:spcBef>
                <a:spcPts val="675"/>
              </a:spcBef>
            </a:pPr>
            <a:r>
              <a:rPr dirty="0" sz="1200">
                <a:latin typeface="Tahoma"/>
                <a:cs typeface="Tahoma"/>
              </a:rPr>
              <a:t>•1 </a:t>
            </a:r>
            <a:r>
              <a:rPr dirty="0" sz="1200" spc="-5">
                <a:latin typeface="Tahoma"/>
                <a:cs typeface="Tahoma"/>
              </a:rPr>
              <a:t>constant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term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9519" y="2394153"/>
            <a:ext cx="3759200" cy="91249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dirty="0" baseline="-46296" sz="1800" b="1">
                <a:latin typeface="Tahoma"/>
                <a:cs typeface="Tahoma"/>
              </a:rPr>
              <a:t>Z</a:t>
            </a:r>
            <a:r>
              <a:rPr dirty="0" baseline="-46296" sz="1800">
                <a:latin typeface="Tahoma"/>
                <a:cs typeface="Tahoma"/>
              </a:rPr>
              <a:t>= </a:t>
            </a:r>
            <a:r>
              <a:rPr dirty="0" baseline="-11904" sz="2100" spc="-7">
                <a:latin typeface="Tahoma"/>
                <a:cs typeface="Tahoma"/>
              </a:rPr>
              <a:t>1 </a:t>
            </a:r>
            <a:r>
              <a:rPr dirty="0" sz="1200">
                <a:latin typeface="Tahoma"/>
                <a:cs typeface="Tahoma"/>
              </a:rPr>
              <a:t>•m linear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terms</a:t>
            </a:r>
            <a:endParaRPr sz="12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480"/>
              </a:spcBef>
            </a:pPr>
            <a:r>
              <a:rPr dirty="0" baseline="-15873" sz="2100" spc="-7">
                <a:latin typeface="Tahoma"/>
                <a:cs typeface="Tahoma"/>
              </a:rPr>
              <a:t>1 </a:t>
            </a:r>
            <a:r>
              <a:rPr dirty="0" sz="1200">
                <a:latin typeface="Tahoma"/>
                <a:cs typeface="Tahoma"/>
              </a:rPr>
              <a:t>•(m+1)-choose-2 = m(m+1)/2 quadratic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terms</a:t>
            </a:r>
            <a:endParaRPr sz="12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98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42439" y="3019775"/>
            <a:ext cx="272605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(m+2)-choose-2 terms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total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O(m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7620" y="3566891"/>
            <a:ext cx="3678554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33333" sz="1875" spc="-44" b="1" i="1">
                <a:latin typeface="Tahoma"/>
                <a:cs typeface="Tahoma"/>
              </a:rPr>
              <a:t>z</a:t>
            </a:r>
            <a:r>
              <a:rPr dirty="0" baseline="33333" sz="1875" spc="-44" i="1">
                <a:latin typeface="Tahoma"/>
                <a:cs typeface="Tahoma"/>
              </a:rPr>
              <a:t>=(1 </a:t>
            </a:r>
            <a:r>
              <a:rPr dirty="0" baseline="33333" sz="1875" spc="-30" i="1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Note that solving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ahoma"/>
                <a:cs typeface="Tahoma"/>
              </a:rPr>
              <a:t>=(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)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y</a:t>
            </a:r>
            <a:r>
              <a:rPr dirty="0" sz="1250" spc="-30" i="1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thus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O(m</a:t>
            </a:r>
            <a:r>
              <a:rPr dirty="0" baseline="22875" sz="1275" spc="-52" i="1">
                <a:latin typeface="Tahoma"/>
                <a:cs typeface="Tahoma"/>
              </a:rPr>
              <a:t>6</a:t>
            </a:r>
            <a:r>
              <a:rPr dirty="0" sz="1250" spc="-35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28900" y="5554979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5346" y="0"/>
                </a:moveTo>
                <a:lnTo>
                  <a:pt x="203453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4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28900" y="5554979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3453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4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4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lnTo>
                  <a:pt x="203453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274063" y="4974590"/>
            <a:ext cx="42341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Q</a:t>
            </a:r>
            <a:r>
              <a:rPr dirty="0" baseline="24904" sz="2175" spc="-7">
                <a:solidFill>
                  <a:srgbClr val="006500"/>
                </a:solidFill>
                <a:latin typeface="Tahoma"/>
                <a:cs typeface="Tahoma"/>
              </a:rPr>
              <a:t>th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-degree polynomial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040856" y="5585936"/>
          <a:ext cx="631190" cy="87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969543" y="5817065"/>
            <a:ext cx="290830" cy="6000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69543" y="5602482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62400" y="55930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62400" y="588111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62400" y="61683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62400" y="64564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62400" y="5593079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67200" y="5593079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814320" y="5563615"/>
            <a:ext cx="1138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27020" y="6507447"/>
            <a:ext cx="7588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=(3,2)..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18328" y="6507447"/>
            <a:ext cx="4953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=7..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98370" y="5801867"/>
            <a:ext cx="354330" cy="363220"/>
          </a:xfrm>
          <a:custGeom>
            <a:avLst/>
            <a:gdLst/>
            <a:ahLst/>
            <a:cxnLst/>
            <a:rect l="l" t="t" r="r" b="b"/>
            <a:pathLst>
              <a:path w="354330" h="363220">
                <a:moveTo>
                  <a:pt x="253184" y="306072"/>
                </a:moveTo>
                <a:lnTo>
                  <a:pt x="229362" y="336042"/>
                </a:lnTo>
                <a:lnTo>
                  <a:pt x="354330" y="362712"/>
                </a:lnTo>
                <a:lnTo>
                  <a:pt x="333329" y="317754"/>
                </a:lnTo>
                <a:lnTo>
                  <a:pt x="267462" y="317754"/>
                </a:lnTo>
                <a:lnTo>
                  <a:pt x="253184" y="306072"/>
                </a:lnTo>
                <a:close/>
              </a:path>
              <a:path w="354330" h="363220">
                <a:moveTo>
                  <a:pt x="276854" y="276294"/>
                </a:moveTo>
                <a:lnTo>
                  <a:pt x="253184" y="306072"/>
                </a:lnTo>
                <a:lnTo>
                  <a:pt x="267462" y="317754"/>
                </a:lnTo>
                <a:lnTo>
                  <a:pt x="291846" y="288798"/>
                </a:lnTo>
                <a:lnTo>
                  <a:pt x="281178" y="279654"/>
                </a:lnTo>
                <a:lnTo>
                  <a:pt x="279654" y="279654"/>
                </a:lnTo>
                <a:lnTo>
                  <a:pt x="276854" y="276294"/>
                </a:lnTo>
                <a:close/>
              </a:path>
              <a:path w="354330" h="363220">
                <a:moveTo>
                  <a:pt x="300228" y="246887"/>
                </a:moveTo>
                <a:lnTo>
                  <a:pt x="277386" y="275623"/>
                </a:lnTo>
                <a:lnTo>
                  <a:pt x="278235" y="277131"/>
                </a:lnTo>
                <a:lnTo>
                  <a:pt x="291846" y="288798"/>
                </a:lnTo>
                <a:lnTo>
                  <a:pt x="267462" y="317754"/>
                </a:lnTo>
                <a:lnTo>
                  <a:pt x="333329" y="317754"/>
                </a:lnTo>
                <a:lnTo>
                  <a:pt x="300228" y="246887"/>
                </a:lnTo>
                <a:close/>
              </a:path>
              <a:path w="354330" h="363220">
                <a:moveTo>
                  <a:pt x="152538" y="44958"/>
                </a:moveTo>
                <a:lnTo>
                  <a:pt x="106680" y="44958"/>
                </a:lnTo>
                <a:lnTo>
                  <a:pt x="110490" y="48768"/>
                </a:lnTo>
                <a:lnTo>
                  <a:pt x="113537" y="53340"/>
                </a:lnTo>
                <a:lnTo>
                  <a:pt x="117348" y="59436"/>
                </a:lnTo>
                <a:lnTo>
                  <a:pt x="120396" y="66294"/>
                </a:lnTo>
                <a:lnTo>
                  <a:pt x="124206" y="73152"/>
                </a:lnTo>
                <a:lnTo>
                  <a:pt x="128778" y="80772"/>
                </a:lnTo>
                <a:lnTo>
                  <a:pt x="132587" y="87630"/>
                </a:lnTo>
                <a:lnTo>
                  <a:pt x="141731" y="101346"/>
                </a:lnTo>
                <a:lnTo>
                  <a:pt x="149352" y="115062"/>
                </a:lnTo>
                <a:lnTo>
                  <a:pt x="157734" y="129540"/>
                </a:lnTo>
                <a:lnTo>
                  <a:pt x="165354" y="144780"/>
                </a:lnTo>
                <a:lnTo>
                  <a:pt x="173736" y="160782"/>
                </a:lnTo>
                <a:lnTo>
                  <a:pt x="181356" y="177546"/>
                </a:lnTo>
                <a:lnTo>
                  <a:pt x="196596" y="212598"/>
                </a:lnTo>
                <a:lnTo>
                  <a:pt x="197357" y="215646"/>
                </a:lnTo>
                <a:lnTo>
                  <a:pt x="198119" y="217932"/>
                </a:lnTo>
                <a:lnTo>
                  <a:pt x="200406" y="221742"/>
                </a:lnTo>
                <a:lnTo>
                  <a:pt x="201930" y="225552"/>
                </a:lnTo>
                <a:lnTo>
                  <a:pt x="204978" y="231648"/>
                </a:lnTo>
                <a:lnTo>
                  <a:pt x="207263" y="233934"/>
                </a:lnTo>
                <a:lnTo>
                  <a:pt x="207263" y="234696"/>
                </a:lnTo>
                <a:lnTo>
                  <a:pt x="211074" y="238506"/>
                </a:lnTo>
                <a:lnTo>
                  <a:pt x="211836" y="238506"/>
                </a:lnTo>
                <a:lnTo>
                  <a:pt x="212598" y="239268"/>
                </a:lnTo>
                <a:lnTo>
                  <a:pt x="215646" y="240792"/>
                </a:lnTo>
                <a:lnTo>
                  <a:pt x="214122" y="240792"/>
                </a:lnTo>
                <a:lnTo>
                  <a:pt x="214884" y="242316"/>
                </a:lnTo>
                <a:lnTo>
                  <a:pt x="216407" y="244602"/>
                </a:lnTo>
                <a:lnTo>
                  <a:pt x="224028" y="259080"/>
                </a:lnTo>
                <a:lnTo>
                  <a:pt x="232410" y="273558"/>
                </a:lnTo>
                <a:lnTo>
                  <a:pt x="239268" y="286512"/>
                </a:lnTo>
                <a:lnTo>
                  <a:pt x="246887" y="298704"/>
                </a:lnTo>
                <a:lnTo>
                  <a:pt x="247650" y="300990"/>
                </a:lnTo>
                <a:lnTo>
                  <a:pt x="250698" y="304038"/>
                </a:lnTo>
                <a:lnTo>
                  <a:pt x="253184" y="306072"/>
                </a:lnTo>
                <a:lnTo>
                  <a:pt x="276854" y="276294"/>
                </a:lnTo>
                <a:lnTo>
                  <a:pt x="275844" y="275082"/>
                </a:lnTo>
                <a:lnTo>
                  <a:pt x="277082" y="275082"/>
                </a:lnTo>
                <a:lnTo>
                  <a:pt x="272796" y="267462"/>
                </a:lnTo>
                <a:lnTo>
                  <a:pt x="265175" y="254508"/>
                </a:lnTo>
                <a:lnTo>
                  <a:pt x="257556" y="240792"/>
                </a:lnTo>
                <a:lnTo>
                  <a:pt x="249174" y="225552"/>
                </a:lnTo>
                <a:lnTo>
                  <a:pt x="246887" y="221742"/>
                </a:lnTo>
                <a:lnTo>
                  <a:pt x="244602" y="218694"/>
                </a:lnTo>
                <a:lnTo>
                  <a:pt x="242316" y="214884"/>
                </a:lnTo>
                <a:lnTo>
                  <a:pt x="240030" y="211836"/>
                </a:lnTo>
                <a:lnTo>
                  <a:pt x="237744" y="211836"/>
                </a:lnTo>
                <a:lnTo>
                  <a:pt x="236981" y="211074"/>
                </a:lnTo>
                <a:lnTo>
                  <a:pt x="236600" y="210312"/>
                </a:lnTo>
                <a:lnTo>
                  <a:pt x="236219" y="210312"/>
                </a:lnTo>
                <a:lnTo>
                  <a:pt x="235457" y="209550"/>
                </a:lnTo>
                <a:lnTo>
                  <a:pt x="235712" y="209550"/>
                </a:lnTo>
                <a:lnTo>
                  <a:pt x="235457" y="209168"/>
                </a:lnTo>
                <a:lnTo>
                  <a:pt x="234696" y="208787"/>
                </a:lnTo>
                <a:lnTo>
                  <a:pt x="234696" y="208026"/>
                </a:lnTo>
                <a:lnTo>
                  <a:pt x="235712" y="208026"/>
                </a:lnTo>
                <a:lnTo>
                  <a:pt x="235457" y="207264"/>
                </a:lnTo>
                <a:lnTo>
                  <a:pt x="232410" y="201168"/>
                </a:lnTo>
                <a:lnTo>
                  <a:pt x="231648" y="198120"/>
                </a:lnTo>
                <a:lnTo>
                  <a:pt x="223266" y="179070"/>
                </a:lnTo>
                <a:lnTo>
                  <a:pt x="215646" y="161544"/>
                </a:lnTo>
                <a:lnTo>
                  <a:pt x="207263" y="144018"/>
                </a:lnTo>
                <a:lnTo>
                  <a:pt x="199644" y="127254"/>
                </a:lnTo>
                <a:lnTo>
                  <a:pt x="191262" y="111252"/>
                </a:lnTo>
                <a:lnTo>
                  <a:pt x="182118" y="96012"/>
                </a:lnTo>
                <a:lnTo>
                  <a:pt x="173736" y="81534"/>
                </a:lnTo>
                <a:lnTo>
                  <a:pt x="165354" y="68580"/>
                </a:lnTo>
                <a:lnTo>
                  <a:pt x="162306" y="62484"/>
                </a:lnTo>
                <a:lnTo>
                  <a:pt x="157734" y="55626"/>
                </a:lnTo>
                <a:lnTo>
                  <a:pt x="153924" y="48006"/>
                </a:lnTo>
                <a:lnTo>
                  <a:pt x="152538" y="44958"/>
                </a:lnTo>
                <a:close/>
              </a:path>
              <a:path w="354330" h="363220">
                <a:moveTo>
                  <a:pt x="277017" y="276088"/>
                </a:moveTo>
                <a:lnTo>
                  <a:pt x="276854" y="276294"/>
                </a:lnTo>
                <a:lnTo>
                  <a:pt x="279654" y="279654"/>
                </a:lnTo>
                <a:lnTo>
                  <a:pt x="278235" y="277131"/>
                </a:lnTo>
                <a:lnTo>
                  <a:pt x="277017" y="276088"/>
                </a:lnTo>
                <a:close/>
              </a:path>
              <a:path w="354330" h="363220">
                <a:moveTo>
                  <a:pt x="278235" y="277131"/>
                </a:moveTo>
                <a:lnTo>
                  <a:pt x="279654" y="279654"/>
                </a:lnTo>
                <a:lnTo>
                  <a:pt x="281178" y="279654"/>
                </a:lnTo>
                <a:lnTo>
                  <a:pt x="278235" y="277131"/>
                </a:lnTo>
                <a:close/>
              </a:path>
              <a:path w="354330" h="363220">
                <a:moveTo>
                  <a:pt x="277386" y="275623"/>
                </a:moveTo>
                <a:lnTo>
                  <a:pt x="277017" y="276088"/>
                </a:lnTo>
                <a:lnTo>
                  <a:pt x="278235" y="277131"/>
                </a:lnTo>
                <a:lnTo>
                  <a:pt x="277386" y="275623"/>
                </a:lnTo>
                <a:close/>
              </a:path>
              <a:path w="354330" h="363220">
                <a:moveTo>
                  <a:pt x="275844" y="275082"/>
                </a:moveTo>
                <a:lnTo>
                  <a:pt x="276854" y="276294"/>
                </a:lnTo>
                <a:lnTo>
                  <a:pt x="277017" y="276088"/>
                </a:lnTo>
                <a:lnTo>
                  <a:pt x="275844" y="275082"/>
                </a:lnTo>
                <a:close/>
              </a:path>
              <a:path w="354330" h="363220">
                <a:moveTo>
                  <a:pt x="277082" y="275082"/>
                </a:moveTo>
                <a:lnTo>
                  <a:pt x="275844" y="275082"/>
                </a:lnTo>
                <a:lnTo>
                  <a:pt x="277017" y="276088"/>
                </a:lnTo>
                <a:lnTo>
                  <a:pt x="277386" y="275623"/>
                </a:lnTo>
                <a:lnTo>
                  <a:pt x="277082" y="275082"/>
                </a:lnTo>
                <a:close/>
              </a:path>
              <a:path w="354330" h="363220">
                <a:moveTo>
                  <a:pt x="236219" y="209550"/>
                </a:moveTo>
                <a:lnTo>
                  <a:pt x="236600" y="210312"/>
                </a:lnTo>
                <a:lnTo>
                  <a:pt x="237744" y="211074"/>
                </a:lnTo>
                <a:lnTo>
                  <a:pt x="237744" y="211836"/>
                </a:lnTo>
                <a:lnTo>
                  <a:pt x="240030" y="211836"/>
                </a:lnTo>
                <a:lnTo>
                  <a:pt x="237744" y="210312"/>
                </a:lnTo>
                <a:lnTo>
                  <a:pt x="236219" y="209550"/>
                </a:lnTo>
                <a:close/>
              </a:path>
              <a:path w="354330" h="363220">
                <a:moveTo>
                  <a:pt x="235915" y="209854"/>
                </a:moveTo>
                <a:lnTo>
                  <a:pt x="236219" y="210312"/>
                </a:lnTo>
                <a:lnTo>
                  <a:pt x="236600" y="210312"/>
                </a:lnTo>
                <a:lnTo>
                  <a:pt x="235915" y="209854"/>
                </a:lnTo>
                <a:close/>
              </a:path>
              <a:path w="354330" h="363220">
                <a:moveTo>
                  <a:pt x="235457" y="209168"/>
                </a:moveTo>
                <a:lnTo>
                  <a:pt x="235915" y="209854"/>
                </a:lnTo>
                <a:lnTo>
                  <a:pt x="236600" y="210312"/>
                </a:lnTo>
                <a:lnTo>
                  <a:pt x="236219" y="209550"/>
                </a:lnTo>
                <a:lnTo>
                  <a:pt x="235457" y="209168"/>
                </a:lnTo>
                <a:close/>
              </a:path>
              <a:path w="354330" h="363220">
                <a:moveTo>
                  <a:pt x="235712" y="209550"/>
                </a:moveTo>
                <a:lnTo>
                  <a:pt x="235457" y="209550"/>
                </a:lnTo>
                <a:lnTo>
                  <a:pt x="235915" y="209854"/>
                </a:lnTo>
                <a:lnTo>
                  <a:pt x="235712" y="209550"/>
                </a:lnTo>
                <a:close/>
              </a:path>
              <a:path w="354330" h="363220">
                <a:moveTo>
                  <a:pt x="235712" y="208026"/>
                </a:moveTo>
                <a:lnTo>
                  <a:pt x="234696" y="208026"/>
                </a:lnTo>
                <a:lnTo>
                  <a:pt x="235457" y="209168"/>
                </a:lnTo>
                <a:lnTo>
                  <a:pt x="236219" y="209550"/>
                </a:lnTo>
                <a:lnTo>
                  <a:pt x="235712" y="208026"/>
                </a:lnTo>
                <a:close/>
              </a:path>
              <a:path w="354330" h="363220">
                <a:moveTo>
                  <a:pt x="62484" y="0"/>
                </a:moveTo>
                <a:lnTo>
                  <a:pt x="56387" y="2286"/>
                </a:lnTo>
                <a:lnTo>
                  <a:pt x="51816" y="6096"/>
                </a:lnTo>
                <a:lnTo>
                  <a:pt x="44196" y="13716"/>
                </a:lnTo>
                <a:lnTo>
                  <a:pt x="30480" y="30480"/>
                </a:lnTo>
                <a:lnTo>
                  <a:pt x="23622" y="38100"/>
                </a:lnTo>
                <a:lnTo>
                  <a:pt x="17525" y="45720"/>
                </a:lnTo>
                <a:lnTo>
                  <a:pt x="11430" y="52578"/>
                </a:lnTo>
                <a:lnTo>
                  <a:pt x="6096" y="57912"/>
                </a:lnTo>
                <a:lnTo>
                  <a:pt x="3048" y="60198"/>
                </a:lnTo>
                <a:lnTo>
                  <a:pt x="0" y="63246"/>
                </a:lnTo>
                <a:lnTo>
                  <a:pt x="22860" y="92964"/>
                </a:lnTo>
                <a:lnTo>
                  <a:pt x="26669" y="90678"/>
                </a:lnTo>
                <a:lnTo>
                  <a:pt x="30480" y="86868"/>
                </a:lnTo>
                <a:lnTo>
                  <a:pt x="38862" y="79248"/>
                </a:lnTo>
                <a:lnTo>
                  <a:pt x="45719" y="70866"/>
                </a:lnTo>
                <a:lnTo>
                  <a:pt x="53340" y="62484"/>
                </a:lnTo>
                <a:lnTo>
                  <a:pt x="60198" y="54102"/>
                </a:lnTo>
                <a:lnTo>
                  <a:pt x="71543" y="39920"/>
                </a:lnTo>
                <a:lnTo>
                  <a:pt x="68580" y="39624"/>
                </a:lnTo>
                <a:lnTo>
                  <a:pt x="62484" y="38862"/>
                </a:lnTo>
                <a:lnTo>
                  <a:pt x="78486" y="33528"/>
                </a:lnTo>
                <a:lnTo>
                  <a:pt x="146456" y="33528"/>
                </a:lnTo>
                <a:lnTo>
                  <a:pt x="145542" y="32004"/>
                </a:lnTo>
                <a:lnTo>
                  <a:pt x="142494" y="28956"/>
                </a:lnTo>
                <a:lnTo>
                  <a:pt x="140207" y="25146"/>
                </a:lnTo>
                <a:lnTo>
                  <a:pt x="136398" y="21336"/>
                </a:lnTo>
                <a:lnTo>
                  <a:pt x="133350" y="17526"/>
                </a:lnTo>
                <a:lnTo>
                  <a:pt x="131063" y="16002"/>
                </a:lnTo>
                <a:lnTo>
                  <a:pt x="130302" y="15240"/>
                </a:lnTo>
                <a:lnTo>
                  <a:pt x="129540" y="15240"/>
                </a:lnTo>
                <a:lnTo>
                  <a:pt x="128778" y="14478"/>
                </a:lnTo>
                <a:lnTo>
                  <a:pt x="125730" y="12192"/>
                </a:lnTo>
                <a:lnTo>
                  <a:pt x="121157" y="9906"/>
                </a:lnTo>
                <a:lnTo>
                  <a:pt x="115824" y="8382"/>
                </a:lnTo>
                <a:lnTo>
                  <a:pt x="107442" y="5334"/>
                </a:lnTo>
                <a:lnTo>
                  <a:pt x="99822" y="3810"/>
                </a:lnTo>
                <a:lnTo>
                  <a:pt x="92202" y="3048"/>
                </a:lnTo>
                <a:lnTo>
                  <a:pt x="80010" y="2286"/>
                </a:lnTo>
                <a:lnTo>
                  <a:pt x="74675" y="2286"/>
                </a:lnTo>
                <a:lnTo>
                  <a:pt x="68580" y="762"/>
                </a:lnTo>
                <a:lnTo>
                  <a:pt x="62484" y="0"/>
                </a:lnTo>
                <a:close/>
              </a:path>
              <a:path w="354330" h="363220">
                <a:moveTo>
                  <a:pt x="146456" y="33528"/>
                </a:moveTo>
                <a:lnTo>
                  <a:pt x="78486" y="33528"/>
                </a:lnTo>
                <a:lnTo>
                  <a:pt x="72390" y="38862"/>
                </a:lnTo>
                <a:lnTo>
                  <a:pt x="71543" y="39920"/>
                </a:lnTo>
                <a:lnTo>
                  <a:pt x="76200" y="40386"/>
                </a:lnTo>
                <a:lnTo>
                  <a:pt x="89916" y="41148"/>
                </a:lnTo>
                <a:lnTo>
                  <a:pt x="100584" y="42672"/>
                </a:lnTo>
                <a:lnTo>
                  <a:pt x="104393" y="44196"/>
                </a:lnTo>
                <a:lnTo>
                  <a:pt x="105918" y="44958"/>
                </a:lnTo>
                <a:lnTo>
                  <a:pt x="108204" y="46482"/>
                </a:lnTo>
                <a:lnTo>
                  <a:pt x="106680" y="44958"/>
                </a:lnTo>
                <a:lnTo>
                  <a:pt x="152538" y="44958"/>
                </a:lnTo>
                <a:lnTo>
                  <a:pt x="150113" y="39624"/>
                </a:lnTo>
                <a:lnTo>
                  <a:pt x="146456" y="33528"/>
                </a:lnTo>
                <a:close/>
              </a:path>
              <a:path w="354330" h="363220">
                <a:moveTo>
                  <a:pt x="78486" y="33528"/>
                </a:moveTo>
                <a:lnTo>
                  <a:pt x="62484" y="38862"/>
                </a:lnTo>
                <a:lnTo>
                  <a:pt x="68580" y="39624"/>
                </a:lnTo>
                <a:lnTo>
                  <a:pt x="71543" y="39920"/>
                </a:lnTo>
                <a:lnTo>
                  <a:pt x="72390" y="38862"/>
                </a:lnTo>
                <a:lnTo>
                  <a:pt x="78486" y="33528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19200" y="6583680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882646" y="0"/>
                </a:moveTo>
                <a:lnTo>
                  <a:pt x="241554" y="0"/>
                </a:lnTo>
                <a:lnTo>
                  <a:pt x="192888" y="4909"/>
                </a:lnTo>
                <a:lnTo>
                  <a:pt x="147554" y="18990"/>
                </a:lnTo>
                <a:lnTo>
                  <a:pt x="106523" y="41268"/>
                </a:lnTo>
                <a:lnTo>
                  <a:pt x="70770" y="70770"/>
                </a:lnTo>
                <a:lnTo>
                  <a:pt x="41268" y="106523"/>
                </a:lnTo>
                <a:lnTo>
                  <a:pt x="18990" y="147554"/>
                </a:lnTo>
                <a:lnTo>
                  <a:pt x="4909" y="192888"/>
                </a:lnTo>
                <a:lnTo>
                  <a:pt x="0" y="241554"/>
                </a:lnTo>
                <a:lnTo>
                  <a:pt x="0" y="1206246"/>
                </a:lnTo>
                <a:lnTo>
                  <a:pt x="4909" y="1254911"/>
                </a:lnTo>
                <a:lnTo>
                  <a:pt x="18990" y="1300245"/>
                </a:lnTo>
                <a:lnTo>
                  <a:pt x="41268" y="1341276"/>
                </a:lnTo>
                <a:lnTo>
                  <a:pt x="70770" y="1377029"/>
                </a:lnTo>
                <a:lnTo>
                  <a:pt x="106523" y="1406531"/>
                </a:lnTo>
                <a:lnTo>
                  <a:pt x="147554" y="1428809"/>
                </a:lnTo>
                <a:lnTo>
                  <a:pt x="192888" y="1442890"/>
                </a:lnTo>
                <a:lnTo>
                  <a:pt x="241554" y="1447800"/>
                </a:lnTo>
                <a:lnTo>
                  <a:pt x="2882646" y="1447800"/>
                </a:lnTo>
                <a:lnTo>
                  <a:pt x="2931311" y="1442890"/>
                </a:lnTo>
                <a:lnTo>
                  <a:pt x="2976645" y="1428809"/>
                </a:lnTo>
                <a:lnTo>
                  <a:pt x="3017676" y="1406531"/>
                </a:lnTo>
                <a:lnTo>
                  <a:pt x="3053429" y="1377029"/>
                </a:lnTo>
                <a:lnTo>
                  <a:pt x="3082931" y="1341276"/>
                </a:lnTo>
                <a:lnTo>
                  <a:pt x="3105209" y="1300245"/>
                </a:lnTo>
                <a:lnTo>
                  <a:pt x="3119290" y="1254911"/>
                </a:lnTo>
                <a:lnTo>
                  <a:pt x="3124200" y="1206246"/>
                </a:lnTo>
                <a:lnTo>
                  <a:pt x="3124200" y="241554"/>
                </a:lnTo>
                <a:lnTo>
                  <a:pt x="3119290" y="192888"/>
                </a:lnTo>
                <a:lnTo>
                  <a:pt x="3105209" y="147554"/>
                </a:lnTo>
                <a:lnTo>
                  <a:pt x="3082931" y="106523"/>
                </a:lnTo>
                <a:lnTo>
                  <a:pt x="3053429" y="70770"/>
                </a:lnTo>
                <a:lnTo>
                  <a:pt x="3017676" y="41268"/>
                </a:lnTo>
                <a:lnTo>
                  <a:pt x="2976645" y="18990"/>
                </a:lnTo>
                <a:lnTo>
                  <a:pt x="2931311" y="4909"/>
                </a:lnTo>
                <a:lnTo>
                  <a:pt x="28826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19200" y="6583680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41554" y="0"/>
                </a:moveTo>
                <a:lnTo>
                  <a:pt x="192888" y="4909"/>
                </a:lnTo>
                <a:lnTo>
                  <a:pt x="147554" y="18990"/>
                </a:lnTo>
                <a:lnTo>
                  <a:pt x="106523" y="41268"/>
                </a:lnTo>
                <a:lnTo>
                  <a:pt x="70770" y="70770"/>
                </a:lnTo>
                <a:lnTo>
                  <a:pt x="41268" y="106523"/>
                </a:lnTo>
                <a:lnTo>
                  <a:pt x="18990" y="147554"/>
                </a:lnTo>
                <a:lnTo>
                  <a:pt x="4909" y="192888"/>
                </a:lnTo>
                <a:lnTo>
                  <a:pt x="0" y="241554"/>
                </a:lnTo>
                <a:lnTo>
                  <a:pt x="0" y="1206246"/>
                </a:lnTo>
                <a:lnTo>
                  <a:pt x="4909" y="1254911"/>
                </a:lnTo>
                <a:lnTo>
                  <a:pt x="18990" y="1300245"/>
                </a:lnTo>
                <a:lnTo>
                  <a:pt x="41268" y="1341276"/>
                </a:lnTo>
                <a:lnTo>
                  <a:pt x="70770" y="1377029"/>
                </a:lnTo>
                <a:lnTo>
                  <a:pt x="106523" y="1406531"/>
                </a:lnTo>
                <a:lnTo>
                  <a:pt x="147554" y="1428809"/>
                </a:lnTo>
                <a:lnTo>
                  <a:pt x="192888" y="1442890"/>
                </a:lnTo>
                <a:lnTo>
                  <a:pt x="241554" y="1447800"/>
                </a:lnTo>
                <a:lnTo>
                  <a:pt x="2882646" y="1447800"/>
                </a:lnTo>
                <a:lnTo>
                  <a:pt x="2931311" y="1442890"/>
                </a:lnTo>
                <a:lnTo>
                  <a:pt x="2976645" y="1428809"/>
                </a:lnTo>
                <a:lnTo>
                  <a:pt x="3017676" y="1406531"/>
                </a:lnTo>
                <a:lnTo>
                  <a:pt x="3053429" y="1377029"/>
                </a:lnTo>
                <a:lnTo>
                  <a:pt x="3082931" y="1341276"/>
                </a:lnTo>
                <a:lnTo>
                  <a:pt x="3105209" y="1300245"/>
                </a:lnTo>
                <a:lnTo>
                  <a:pt x="3119290" y="1254911"/>
                </a:lnTo>
                <a:lnTo>
                  <a:pt x="3124200" y="1206246"/>
                </a:lnTo>
                <a:lnTo>
                  <a:pt x="3124200" y="241554"/>
                </a:lnTo>
                <a:lnTo>
                  <a:pt x="3119290" y="192888"/>
                </a:lnTo>
                <a:lnTo>
                  <a:pt x="3105209" y="147554"/>
                </a:lnTo>
                <a:lnTo>
                  <a:pt x="3082931" y="106523"/>
                </a:lnTo>
                <a:lnTo>
                  <a:pt x="3053429" y="70770"/>
                </a:lnTo>
                <a:lnTo>
                  <a:pt x="3017676" y="41268"/>
                </a:lnTo>
                <a:lnTo>
                  <a:pt x="2976645" y="18990"/>
                </a:lnTo>
                <a:lnTo>
                  <a:pt x="2931311" y="4909"/>
                </a:lnTo>
                <a:lnTo>
                  <a:pt x="2882646" y="0"/>
                </a:lnTo>
                <a:lnTo>
                  <a:pt x="241554" y="0"/>
                </a:lnTo>
                <a:close/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588543" y="7207248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81400" y="662178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81400" y="690981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81400" y="71970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81400" y="74851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81400" y="662178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86200" y="6621780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1212056" y="5547836"/>
          <a:ext cx="2155190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4790">
                <a:tc row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49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9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24790">
                <a:tc row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20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5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5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3385820" y="6579816"/>
            <a:ext cx="493395" cy="57912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147320">
              <a:lnSpc>
                <a:spcPct val="100000"/>
              </a:lnSpc>
              <a:spcBef>
                <a:spcPts val="595"/>
              </a:spcBef>
            </a:pP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 spc="-5">
                <a:latin typeface="Tahoma"/>
                <a:cs typeface="Tahoma"/>
              </a:rPr>
              <a:t>=</a:t>
            </a:r>
            <a:r>
              <a:rPr dirty="0" sz="1200" spc="-235">
                <a:latin typeface="Tahoma"/>
                <a:cs typeface="Tahoma"/>
              </a:rPr>
              <a:t> </a:t>
            </a:r>
            <a:r>
              <a:rPr dirty="0" baseline="3968" sz="2100" spc="-7">
                <a:latin typeface="Tahoma"/>
                <a:cs typeface="Tahoma"/>
              </a:rPr>
              <a:t>7</a:t>
            </a:r>
            <a:endParaRPr baseline="3968" sz="2100">
              <a:latin typeface="Tahoma"/>
              <a:cs typeface="Tahoma"/>
            </a:endParaRPr>
          </a:p>
          <a:p>
            <a:pPr algn="r" marR="147320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64920" y="7574249"/>
            <a:ext cx="2618740" cy="40132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 marR="30480">
              <a:lnSpc>
                <a:spcPts val="1430"/>
              </a:lnSpc>
              <a:spcBef>
                <a:spcPts val="225"/>
              </a:spcBef>
            </a:pPr>
            <a:r>
              <a:rPr dirty="0" sz="1250" spc="-25" b="1" i="1">
                <a:latin typeface="Tahoma"/>
                <a:cs typeface="Tahoma"/>
              </a:rPr>
              <a:t>z</a:t>
            </a:r>
            <a:r>
              <a:rPr dirty="0" sz="1250" spc="-25" i="1">
                <a:latin typeface="Tahoma"/>
                <a:cs typeface="Tahoma"/>
              </a:rPr>
              <a:t>=(all </a:t>
            </a:r>
            <a:r>
              <a:rPr dirty="0" sz="1250" spc="-30" i="1">
                <a:latin typeface="Tahoma"/>
                <a:cs typeface="Tahoma"/>
              </a:rPr>
              <a:t>products </a:t>
            </a:r>
            <a:r>
              <a:rPr dirty="0" sz="1250" spc="-25" i="1">
                <a:latin typeface="Tahoma"/>
                <a:cs typeface="Tahoma"/>
              </a:rPr>
              <a:t>of </a:t>
            </a:r>
            <a:r>
              <a:rPr dirty="0" sz="1250" spc="-30" i="1">
                <a:latin typeface="Tahoma"/>
                <a:cs typeface="Tahoma"/>
              </a:rPr>
              <a:t>powers </a:t>
            </a:r>
            <a:r>
              <a:rPr dirty="0" sz="1250" spc="-25" i="1">
                <a:latin typeface="Tahoma"/>
                <a:cs typeface="Tahoma"/>
              </a:rPr>
              <a:t>of inputs in  </a:t>
            </a:r>
            <a:r>
              <a:rPr dirty="0" sz="1250" spc="-30" i="1">
                <a:latin typeface="Tahoma"/>
                <a:cs typeface="Tahoma"/>
              </a:rPr>
              <a:t>which </a:t>
            </a:r>
            <a:r>
              <a:rPr dirty="0" sz="1250" spc="-35" i="1">
                <a:latin typeface="Tahoma"/>
                <a:cs typeface="Tahoma"/>
              </a:rPr>
              <a:t>sum </a:t>
            </a:r>
            <a:r>
              <a:rPr dirty="0" sz="1250" spc="-25" i="1">
                <a:latin typeface="Tahoma"/>
                <a:cs typeface="Tahoma"/>
              </a:rPr>
              <a:t>of </a:t>
            </a:r>
            <a:r>
              <a:rPr dirty="0" sz="1250" spc="-30" i="1">
                <a:latin typeface="Tahoma"/>
                <a:cs typeface="Tahoma"/>
              </a:rPr>
              <a:t>powers </a:t>
            </a:r>
            <a:r>
              <a:rPr dirty="0" sz="1250" spc="-20" i="1">
                <a:latin typeface="Tahoma"/>
                <a:cs typeface="Tahoma"/>
              </a:rPr>
              <a:t>is </a:t>
            </a:r>
            <a:r>
              <a:rPr dirty="0" sz="1250" spc="-30" i="1">
                <a:latin typeface="Tahoma"/>
                <a:cs typeface="Tahoma"/>
              </a:rPr>
              <a:t>q </a:t>
            </a:r>
            <a:r>
              <a:rPr dirty="0" sz="1250" spc="-25" i="1">
                <a:latin typeface="Tahoma"/>
                <a:cs typeface="Tahoma"/>
              </a:rPr>
              <a:t>or</a:t>
            </a:r>
            <a:r>
              <a:rPr dirty="0" sz="1250" spc="35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less</a:t>
            </a:r>
            <a:r>
              <a:rPr dirty="0" baseline="-19607" sz="1275" spc="-37" i="1">
                <a:latin typeface="Tahoma"/>
                <a:cs typeface="Tahoma"/>
              </a:rPr>
              <a:t>,</a:t>
            </a:r>
            <a:r>
              <a:rPr dirty="0" sz="1250" spc="-25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81500" y="6926580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984503" y="0"/>
                </a:moveTo>
                <a:lnTo>
                  <a:pt x="196596" y="0"/>
                </a:ln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0" y="1098804"/>
                </a:lnTo>
                <a:lnTo>
                  <a:pt x="5211" y="1143764"/>
                </a:lnTo>
                <a:lnTo>
                  <a:pt x="20047" y="1185098"/>
                </a:lnTo>
                <a:lnTo>
                  <a:pt x="43307" y="1221608"/>
                </a:lnTo>
                <a:lnTo>
                  <a:pt x="73791" y="1252092"/>
                </a:lnTo>
                <a:lnTo>
                  <a:pt x="110301" y="1275352"/>
                </a:lnTo>
                <a:lnTo>
                  <a:pt x="151635" y="1290188"/>
                </a:lnTo>
                <a:lnTo>
                  <a:pt x="196596" y="1295400"/>
                </a:lnTo>
                <a:lnTo>
                  <a:pt x="984503" y="1295400"/>
                </a:lnTo>
                <a:lnTo>
                  <a:pt x="1029464" y="1290188"/>
                </a:lnTo>
                <a:lnTo>
                  <a:pt x="1070798" y="1275352"/>
                </a:lnTo>
                <a:lnTo>
                  <a:pt x="1107308" y="1252092"/>
                </a:lnTo>
                <a:lnTo>
                  <a:pt x="1137792" y="1221608"/>
                </a:lnTo>
                <a:lnTo>
                  <a:pt x="1161052" y="1185098"/>
                </a:lnTo>
                <a:lnTo>
                  <a:pt x="1175888" y="1143764"/>
                </a:lnTo>
                <a:lnTo>
                  <a:pt x="1181100" y="1098804"/>
                </a:lnTo>
                <a:lnTo>
                  <a:pt x="1181100" y="196596"/>
                </a:lnTo>
                <a:lnTo>
                  <a:pt x="1175888" y="151635"/>
                </a:lnTo>
                <a:lnTo>
                  <a:pt x="1161052" y="110301"/>
                </a:lnTo>
                <a:lnTo>
                  <a:pt x="1137792" y="73791"/>
                </a:lnTo>
                <a:lnTo>
                  <a:pt x="1107308" y="43307"/>
                </a:lnTo>
                <a:lnTo>
                  <a:pt x="1070798" y="20047"/>
                </a:lnTo>
                <a:lnTo>
                  <a:pt x="1029464" y="5211"/>
                </a:lnTo>
                <a:lnTo>
                  <a:pt x="98450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81500" y="6926580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196596" y="0"/>
                </a:move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0" y="1098804"/>
                </a:lnTo>
                <a:lnTo>
                  <a:pt x="5211" y="1143764"/>
                </a:lnTo>
                <a:lnTo>
                  <a:pt x="20047" y="1185098"/>
                </a:lnTo>
                <a:lnTo>
                  <a:pt x="43307" y="1221608"/>
                </a:lnTo>
                <a:lnTo>
                  <a:pt x="73791" y="1252092"/>
                </a:lnTo>
                <a:lnTo>
                  <a:pt x="110301" y="1275352"/>
                </a:lnTo>
                <a:lnTo>
                  <a:pt x="151635" y="1290188"/>
                </a:lnTo>
                <a:lnTo>
                  <a:pt x="196596" y="1295400"/>
                </a:lnTo>
                <a:lnTo>
                  <a:pt x="984503" y="1295400"/>
                </a:lnTo>
                <a:lnTo>
                  <a:pt x="1029464" y="1290188"/>
                </a:lnTo>
                <a:lnTo>
                  <a:pt x="1070798" y="1275352"/>
                </a:lnTo>
                <a:lnTo>
                  <a:pt x="1107308" y="1252092"/>
                </a:lnTo>
                <a:lnTo>
                  <a:pt x="1137792" y="1221608"/>
                </a:lnTo>
                <a:lnTo>
                  <a:pt x="1161052" y="1185098"/>
                </a:lnTo>
                <a:lnTo>
                  <a:pt x="1175888" y="1143764"/>
                </a:lnTo>
                <a:lnTo>
                  <a:pt x="1181100" y="1098804"/>
                </a:lnTo>
                <a:lnTo>
                  <a:pt x="1181100" y="196596"/>
                </a:lnTo>
                <a:lnTo>
                  <a:pt x="1175888" y="151635"/>
                </a:lnTo>
                <a:lnTo>
                  <a:pt x="1161052" y="110301"/>
                </a:lnTo>
                <a:lnTo>
                  <a:pt x="1137792" y="73791"/>
                </a:lnTo>
                <a:lnTo>
                  <a:pt x="1107308" y="43307"/>
                </a:lnTo>
                <a:lnTo>
                  <a:pt x="1070798" y="20047"/>
                </a:lnTo>
                <a:lnTo>
                  <a:pt x="1029464" y="5211"/>
                </a:lnTo>
                <a:lnTo>
                  <a:pt x="984503" y="0"/>
                </a:lnTo>
                <a:lnTo>
                  <a:pt x="196596" y="0"/>
                </a:lnTo>
                <a:close/>
              </a:path>
            </a:pathLst>
          </a:custGeom>
          <a:ln w="190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426458" y="7130763"/>
            <a:ext cx="10902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ahoma"/>
                <a:cs typeface="Tahoma"/>
              </a:rPr>
              <a:t>=(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)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y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77338" y="7543498"/>
            <a:ext cx="742315" cy="4629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75" i="1">
                <a:latin typeface="Tahoma"/>
                <a:cs typeface="Tahoma"/>
              </a:rPr>
              <a:t>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</a:t>
            </a:r>
            <a:endParaRPr sz="1250">
              <a:latin typeface="Tahoma"/>
              <a:cs typeface="Tahoma"/>
            </a:endParaRPr>
          </a:p>
          <a:p>
            <a:pPr marL="125095">
              <a:lnSpc>
                <a:spcPct val="100000"/>
              </a:lnSpc>
              <a:spcBef>
                <a:spcPts val="225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baseline="-19607" sz="1275" spc="-16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+…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329433" y="6291834"/>
            <a:ext cx="298450" cy="273685"/>
          </a:xfrm>
          <a:custGeom>
            <a:avLst/>
            <a:gdLst/>
            <a:ahLst/>
            <a:cxnLst/>
            <a:rect l="l" t="t" r="r" b="b"/>
            <a:pathLst>
              <a:path w="298450" h="273684">
                <a:moveTo>
                  <a:pt x="0" y="154685"/>
                </a:moveTo>
                <a:lnTo>
                  <a:pt x="48006" y="273557"/>
                </a:lnTo>
                <a:lnTo>
                  <a:pt x="104100" y="181355"/>
                </a:lnTo>
                <a:lnTo>
                  <a:pt x="74676" y="181355"/>
                </a:lnTo>
                <a:lnTo>
                  <a:pt x="36576" y="176021"/>
                </a:lnTo>
                <a:lnTo>
                  <a:pt x="39376" y="158098"/>
                </a:lnTo>
                <a:lnTo>
                  <a:pt x="0" y="154685"/>
                </a:lnTo>
                <a:close/>
              </a:path>
              <a:path w="298450" h="273684">
                <a:moveTo>
                  <a:pt x="39376" y="158098"/>
                </a:moveTo>
                <a:lnTo>
                  <a:pt x="36576" y="176021"/>
                </a:lnTo>
                <a:lnTo>
                  <a:pt x="74676" y="181355"/>
                </a:lnTo>
                <a:lnTo>
                  <a:pt x="77173" y="161374"/>
                </a:lnTo>
                <a:lnTo>
                  <a:pt x="39376" y="158098"/>
                </a:lnTo>
                <a:close/>
              </a:path>
              <a:path w="298450" h="273684">
                <a:moveTo>
                  <a:pt x="77173" y="161374"/>
                </a:moveTo>
                <a:lnTo>
                  <a:pt x="74676" y="181355"/>
                </a:lnTo>
                <a:lnTo>
                  <a:pt x="104100" y="181355"/>
                </a:lnTo>
                <a:lnTo>
                  <a:pt x="114300" y="164591"/>
                </a:lnTo>
                <a:lnTo>
                  <a:pt x="77173" y="161374"/>
                </a:lnTo>
                <a:close/>
              </a:path>
              <a:path w="298450" h="273684">
                <a:moveTo>
                  <a:pt x="294894" y="0"/>
                </a:moveTo>
                <a:lnTo>
                  <a:pt x="214884" y="5333"/>
                </a:lnTo>
                <a:lnTo>
                  <a:pt x="166116" y="14477"/>
                </a:lnTo>
                <a:lnTo>
                  <a:pt x="130302" y="28193"/>
                </a:lnTo>
                <a:lnTo>
                  <a:pt x="108966" y="42671"/>
                </a:lnTo>
                <a:lnTo>
                  <a:pt x="103632" y="46481"/>
                </a:lnTo>
                <a:lnTo>
                  <a:pt x="74676" y="78485"/>
                </a:lnTo>
                <a:lnTo>
                  <a:pt x="54102" y="112013"/>
                </a:lnTo>
                <a:lnTo>
                  <a:pt x="48006" y="128777"/>
                </a:lnTo>
                <a:lnTo>
                  <a:pt x="45720" y="134873"/>
                </a:lnTo>
                <a:lnTo>
                  <a:pt x="43434" y="141731"/>
                </a:lnTo>
                <a:lnTo>
                  <a:pt x="41148" y="147827"/>
                </a:lnTo>
                <a:lnTo>
                  <a:pt x="40386" y="149351"/>
                </a:lnTo>
                <a:lnTo>
                  <a:pt x="40386" y="151637"/>
                </a:lnTo>
                <a:lnTo>
                  <a:pt x="39376" y="158098"/>
                </a:lnTo>
                <a:lnTo>
                  <a:pt x="77173" y="161374"/>
                </a:lnTo>
                <a:lnTo>
                  <a:pt x="77343" y="160019"/>
                </a:lnTo>
                <a:lnTo>
                  <a:pt x="76962" y="160019"/>
                </a:lnTo>
                <a:lnTo>
                  <a:pt x="77724" y="156971"/>
                </a:lnTo>
                <a:lnTo>
                  <a:pt x="78105" y="156971"/>
                </a:lnTo>
                <a:lnTo>
                  <a:pt x="83820" y="141731"/>
                </a:lnTo>
                <a:lnTo>
                  <a:pt x="84582" y="139445"/>
                </a:lnTo>
                <a:lnTo>
                  <a:pt x="85343" y="136397"/>
                </a:lnTo>
                <a:lnTo>
                  <a:pt x="86868" y="132587"/>
                </a:lnTo>
                <a:lnTo>
                  <a:pt x="89154" y="128777"/>
                </a:lnTo>
                <a:lnTo>
                  <a:pt x="90678" y="124205"/>
                </a:lnTo>
                <a:lnTo>
                  <a:pt x="92964" y="120395"/>
                </a:lnTo>
                <a:lnTo>
                  <a:pt x="124968" y="78485"/>
                </a:lnTo>
                <a:lnTo>
                  <a:pt x="128778" y="75437"/>
                </a:lnTo>
                <a:lnTo>
                  <a:pt x="131064" y="73151"/>
                </a:lnTo>
                <a:lnTo>
                  <a:pt x="138684" y="67055"/>
                </a:lnTo>
                <a:lnTo>
                  <a:pt x="147066" y="62483"/>
                </a:lnTo>
                <a:lnTo>
                  <a:pt x="156210" y="57912"/>
                </a:lnTo>
                <a:lnTo>
                  <a:pt x="165354" y="54863"/>
                </a:lnTo>
                <a:lnTo>
                  <a:pt x="175260" y="51053"/>
                </a:lnTo>
                <a:lnTo>
                  <a:pt x="185166" y="48767"/>
                </a:lnTo>
                <a:lnTo>
                  <a:pt x="195834" y="46481"/>
                </a:lnTo>
                <a:lnTo>
                  <a:pt x="218694" y="43433"/>
                </a:lnTo>
                <a:lnTo>
                  <a:pt x="297942" y="38100"/>
                </a:lnTo>
                <a:lnTo>
                  <a:pt x="294894" y="0"/>
                </a:lnTo>
                <a:close/>
              </a:path>
              <a:path w="298450" h="273684">
                <a:moveTo>
                  <a:pt x="77724" y="156971"/>
                </a:moveTo>
                <a:lnTo>
                  <a:pt x="76962" y="160019"/>
                </a:lnTo>
                <a:lnTo>
                  <a:pt x="77533" y="158495"/>
                </a:lnTo>
                <a:lnTo>
                  <a:pt x="77724" y="156971"/>
                </a:lnTo>
                <a:close/>
              </a:path>
              <a:path w="298450" h="273684">
                <a:moveTo>
                  <a:pt x="77533" y="158495"/>
                </a:moveTo>
                <a:lnTo>
                  <a:pt x="76962" y="160019"/>
                </a:lnTo>
                <a:lnTo>
                  <a:pt x="77343" y="160019"/>
                </a:lnTo>
                <a:lnTo>
                  <a:pt x="77533" y="158495"/>
                </a:lnTo>
                <a:close/>
              </a:path>
              <a:path w="298450" h="273684">
                <a:moveTo>
                  <a:pt x="78105" y="156971"/>
                </a:moveTo>
                <a:lnTo>
                  <a:pt x="77724" y="156971"/>
                </a:lnTo>
                <a:lnTo>
                  <a:pt x="77533" y="158495"/>
                </a:lnTo>
                <a:lnTo>
                  <a:pt x="78105" y="156971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62984" y="7903464"/>
            <a:ext cx="379730" cy="167005"/>
          </a:xfrm>
          <a:custGeom>
            <a:avLst/>
            <a:gdLst/>
            <a:ahLst/>
            <a:cxnLst/>
            <a:rect l="l" t="t" r="r" b="b"/>
            <a:pathLst>
              <a:path w="379729" h="167004">
                <a:moveTo>
                  <a:pt x="265431" y="90572"/>
                </a:moveTo>
                <a:lnTo>
                  <a:pt x="264413" y="166878"/>
                </a:lnTo>
                <a:lnTo>
                  <a:pt x="343223" y="128778"/>
                </a:lnTo>
                <a:lnTo>
                  <a:pt x="284225" y="128778"/>
                </a:lnTo>
                <a:lnTo>
                  <a:pt x="284988" y="90678"/>
                </a:lnTo>
                <a:lnTo>
                  <a:pt x="266700" y="90678"/>
                </a:lnTo>
                <a:lnTo>
                  <a:pt x="265431" y="90572"/>
                </a:lnTo>
                <a:close/>
              </a:path>
              <a:path w="379729" h="167004">
                <a:moveTo>
                  <a:pt x="27431" y="0"/>
                </a:moveTo>
                <a:lnTo>
                  <a:pt x="0" y="27432"/>
                </a:lnTo>
                <a:lnTo>
                  <a:pt x="9905" y="36576"/>
                </a:lnTo>
                <a:lnTo>
                  <a:pt x="29717" y="56388"/>
                </a:lnTo>
                <a:lnTo>
                  <a:pt x="63245" y="85344"/>
                </a:lnTo>
                <a:lnTo>
                  <a:pt x="101345" y="106680"/>
                </a:lnTo>
                <a:lnTo>
                  <a:pt x="149351" y="115062"/>
                </a:lnTo>
                <a:lnTo>
                  <a:pt x="154686" y="115824"/>
                </a:lnTo>
                <a:lnTo>
                  <a:pt x="160019" y="115824"/>
                </a:lnTo>
                <a:lnTo>
                  <a:pt x="163829" y="116586"/>
                </a:lnTo>
                <a:lnTo>
                  <a:pt x="168401" y="116586"/>
                </a:lnTo>
                <a:lnTo>
                  <a:pt x="171450" y="117348"/>
                </a:lnTo>
                <a:lnTo>
                  <a:pt x="174498" y="117348"/>
                </a:lnTo>
                <a:lnTo>
                  <a:pt x="182117" y="118872"/>
                </a:lnTo>
                <a:lnTo>
                  <a:pt x="189737" y="119634"/>
                </a:lnTo>
                <a:lnTo>
                  <a:pt x="196595" y="120396"/>
                </a:lnTo>
                <a:lnTo>
                  <a:pt x="202691" y="121158"/>
                </a:lnTo>
                <a:lnTo>
                  <a:pt x="208787" y="122682"/>
                </a:lnTo>
                <a:lnTo>
                  <a:pt x="214883" y="123444"/>
                </a:lnTo>
                <a:lnTo>
                  <a:pt x="225551" y="124206"/>
                </a:lnTo>
                <a:lnTo>
                  <a:pt x="235457" y="125730"/>
                </a:lnTo>
                <a:lnTo>
                  <a:pt x="244601" y="126492"/>
                </a:lnTo>
                <a:lnTo>
                  <a:pt x="253745" y="128016"/>
                </a:lnTo>
                <a:lnTo>
                  <a:pt x="263651" y="128778"/>
                </a:lnTo>
                <a:lnTo>
                  <a:pt x="264922" y="128778"/>
                </a:lnTo>
                <a:lnTo>
                  <a:pt x="265431" y="90572"/>
                </a:lnTo>
                <a:lnTo>
                  <a:pt x="249174" y="89154"/>
                </a:lnTo>
                <a:lnTo>
                  <a:pt x="240029" y="87630"/>
                </a:lnTo>
                <a:lnTo>
                  <a:pt x="230124" y="86868"/>
                </a:lnTo>
                <a:lnTo>
                  <a:pt x="214121" y="84582"/>
                </a:lnTo>
                <a:lnTo>
                  <a:pt x="201929" y="83058"/>
                </a:lnTo>
                <a:lnTo>
                  <a:pt x="195071" y="81534"/>
                </a:lnTo>
                <a:lnTo>
                  <a:pt x="179831" y="80010"/>
                </a:lnTo>
                <a:lnTo>
                  <a:pt x="172212" y="78486"/>
                </a:lnTo>
                <a:lnTo>
                  <a:pt x="167639" y="78486"/>
                </a:lnTo>
                <a:lnTo>
                  <a:pt x="163067" y="77724"/>
                </a:lnTo>
                <a:lnTo>
                  <a:pt x="158495" y="77724"/>
                </a:lnTo>
                <a:lnTo>
                  <a:pt x="153162" y="76962"/>
                </a:lnTo>
                <a:lnTo>
                  <a:pt x="142493" y="76200"/>
                </a:lnTo>
                <a:lnTo>
                  <a:pt x="132587" y="74676"/>
                </a:lnTo>
                <a:lnTo>
                  <a:pt x="121919" y="72390"/>
                </a:lnTo>
                <a:lnTo>
                  <a:pt x="118110" y="71628"/>
                </a:lnTo>
                <a:lnTo>
                  <a:pt x="113537" y="70866"/>
                </a:lnTo>
                <a:lnTo>
                  <a:pt x="110489" y="69342"/>
                </a:lnTo>
                <a:lnTo>
                  <a:pt x="76962" y="48006"/>
                </a:lnTo>
                <a:lnTo>
                  <a:pt x="36575" y="9906"/>
                </a:lnTo>
                <a:lnTo>
                  <a:pt x="27431" y="0"/>
                </a:lnTo>
                <a:close/>
              </a:path>
              <a:path w="379729" h="167004">
                <a:moveTo>
                  <a:pt x="265938" y="52578"/>
                </a:moveTo>
                <a:lnTo>
                  <a:pt x="265431" y="90572"/>
                </a:lnTo>
                <a:lnTo>
                  <a:pt x="266700" y="90678"/>
                </a:lnTo>
                <a:lnTo>
                  <a:pt x="284988" y="90678"/>
                </a:lnTo>
                <a:lnTo>
                  <a:pt x="284225" y="128778"/>
                </a:lnTo>
                <a:lnTo>
                  <a:pt x="343223" y="128778"/>
                </a:lnTo>
                <a:lnTo>
                  <a:pt x="379475" y="111252"/>
                </a:lnTo>
                <a:lnTo>
                  <a:pt x="265938" y="52578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882" y="4019803"/>
            <a:ext cx="107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819" y="658537"/>
            <a:ext cx="4464685" cy="78422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43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 inputs, degree Q: how many</a:t>
            </a:r>
            <a:r>
              <a:rPr dirty="0" sz="20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terms?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unique terms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105">
                <a:latin typeface="Tahoma"/>
                <a:cs typeface="Tahoma"/>
              </a:rPr>
              <a:t>the</a:t>
            </a:r>
            <a:r>
              <a:rPr dirty="0" baseline="-31250" sz="1200" spc="-157" i="1">
                <a:latin typeface="Times New Roman"/>
                <a:cs typeface="Times New Roman"/>
              </a:rPr>
              <a:t>m</a:t>
            </a:r>
            <a:r>
              <a:rPr dirty="0" baseline="-31250" sz="1200" spc="-13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form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74" y="1438668"/>
            <a:ext cx="62357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2090" algn="l"/>
                <a:tab pos="558165" algn="l"/>
              </a:tabLst>
            </a:pPr>
            <a:r>
              <a:rPr dirty="0" sz="800" spc="10" i="1">
                <a:latin typeface="Times New Roman"/>
                <a:cs typeface="Times New Roman"/>
              </a:rPr>
              <a:t>q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q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q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2708" y="1401482"/>
            <a:ext cx="35941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10">
                <a:latin typeface="Symbol"/>
                <a:cs typeface="Symbol"/>
              </a:rPr>
              <a:t></a:t>
            </a:r>
            <a:r>
              <a:rPr dirty="0" sz="2100" spc="27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138" y="1692415"/>
            <a:ext cx="16764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70" i="1">
                <a:latin typeface="Times New Roman"/>
                <a:cs typeface="Times New Roman"/>
              </a:rPr>
              <a:t>i</a:t>
            </a:r>
            <a:r>
              <a:rPr dirty="0" sz="800" spc="-30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5789" y="1565915"/>
            <a:ext cx="6584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4154" algn="l"/>
                <a:tab pos="569595" algn="l"/>
              </a:tabLst>
            </a:pPr>
            <a:r>
              <a:rPr dirty="0" sz="800" spc="10">
                <a:latin typeface="Times New Roman"/>
                <a:cs typeface="Times New Roman"/>
              </a:rPr>
              <a:t>1</a:t>
            </a:r>
            <a:r>
              <a:rPr dirty="0" sz="800" spc="10">
                <a:latin typeface="Times New Roman"/>
                <a:cs typeface="Times New Roman"/>
              </a:rPr>
              <a:t>	</a:t>
            </a:r>
            <a:r>
              <a:rPr dirty="0" sz="800" spc="10">
                <a:latin typeface="Times New Roman"/>
                <a:cs typeface="Times New Roman"/>
              </a:rPr>
              <a:t>2</a:t>
            </a:r>
            <a:r>
              <a:rPr dirty="0" sz="800" spc="10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7217" y="1446217"/>
            <a:ext cx="196850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9734" algn="l"/>
                <a:tab pos="827405" algn="l"/>
                <a:tab pos="1513205" algn="l"/>
              </a:tabLst>
            </a:pPr>
            <a:r>
              <a:rPr dirty="0" sz="1400" spc="5" i="1">
                <a:latin typeface="Times New Roman"/>
                <a:cs typeface="Times New Roman"/>
              </a:rPr>
              <a:t>x </a:t>
            </a:r>
            <a:r>
              <a:rPr dirty="0" sz="1400" spc="240" i="1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x	</a:t>
            </a:r>
            <a:r>
              <a:rPr dirty="0" sz="1400" spc="5">
                <a:latin typeface="Times New Roman"/>
                <a:cs typeface="Times New Roman"/>
              </a:rPr>
              <a:t>...</a:t>
            </a:r>
            <a:r>
              <a:rPr dirty="0" sz="1400" spc="5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where	</a:t>
            </a:r>
            <a:r>
              <a:rPr dirty="0" sz="1400" spc="5" i="1">
                <a:latin typeface="Times New Roman"/>
                <a:cs typeface="Times New Roman"/>
              </a:rPr>
              <a:t>q </a:t>
            </a:r>
            <a:r>
              <a:rPr dirty="0" sz="1400" spc="5">
                <a:latin typeface="Symbol"/>
                <a:cs typeface="Symbol"/>
              </a:rPr>
              <a:t></a:t>
            </a:r>
            <a:r>
              <a:rPr dirty="0" sz="1400" spc="-170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5132" y="1495231"/>
            <a:ext cx="633095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0345" algn="l"/>
                <a:tab pos="565785" algn="l"/>
              </a:tabLst>
            </a:pPr>
            <a:r>
              <a:rPr dirty="0" sz="550" spc="15">
                <a:latin typeface="Times New Roman"/>
                <a:cs typeface="Times New Roman"/>
              </a:rPr>
              <a:t>1</a:t>
            </a:r>
            <a:r>
              <a:rPr dirty="0" sz="550" spc="15">
                <a:latin typeface="Times New Roman"/>
                <a:cs typeface="Times New Roman"/>
              </a:rPr>
              <a:t>	</a:t>
            </a:r>
            <a:r>
              <a:rPr dirty="0" sz="550" spc="15">
                <a:latin typeface="Times New Roman"/>
                <a:cs typeface="Times New Roman"/>
              </a:rPr>
              <a:t>2</a:t>
            </a:r>
            <a:r>
              <a:rPr dirty="0" sz="550" spc="15">
                <a:latin typeface="Times New Roman"/>
                <a:cs typeface="Times New Roman"/>
              </a:rPr>
              <a:t>	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114" y="1972068"/>
            <a:ext cx="848994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8760" algn="l"/>
                <a:tab pos="438150" algn="l"/>
                <a:tab pos="783590" algn="l"/>
              </a:tabLst>
            </a:pPr>
            <a:r>
              <a:rPr dirty="0" sz="800" spc="10" i="1">
                <a:latin typeface="Times New Roman"/>
                <a:cs typeface="Times New Roman"/>
              </a:rPr>
              <a:t>q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q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q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q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5484" y="1934882"/>
            <a:ext cx="35941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10">
                <a:latin typeface="Symbol"/>
                <a:cs typeface="Symbol"/>
              </a:rPr>
              <a:t></a:t>
            </a:r>
            <a:r>
              <a:rPr dirty="0" sz="2100" spc="27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9329" y="2099315"/>
            <a:ext cx="6584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4154" algn="l"/>
                <a:tab pos="569595" algn="l"/>
              </a:tabLst>
            </a:pPr>
            <a:r>
              <a:rPr dirty="0" sz="800" spc="10">
                <a:latin typeface="Times New Roman"/>
                <a:cs typeface="Times New Roman"/>
              </a:rPr>
              <a:t>1</a:t>
            </a:r>
            <a:r>
              <a:rPr dirty="0" sz="800" spc="10">
                <a:latin typeface="Times New Roman"/>
                <a:cs typeface="Times New Roman"/>
              </a:rPr>
              <a:t>	</a:t>
            </a:r>
            <a:r>
              <a:rPr dirty="0" sz="800" spc="10">
                <a:latin typeface="Times New Roman"/>
                <a:cs typeface="Times New Roman"/>
              </a:rPr>
              <a:t>2</a:t>
            </a:r>
            <a:r>
              <a:rPr dirty="0" sz="800" spc="10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2808" y="1979617"/>
            <a:ext cx="219011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0504" algn="l"/>
                <a:tab pos="636905" algn="l"/>
                <a:tab pos="1045210" algn="l"/>
                <a:tab pos="1731645" algn="l"/>
              </a:tabLst>
            </a:pPr>
            <a:r>
              <a:rPr dirty="0" sz="1400" spc="5">
                <a:latin typeface="Times New Roman"/>
                <a:cs typeface="Times New Roman"/>
              </a:rPr>
              <a:t>1	</a:t>
            </a:r>
            <a:r>
              <a:rPr dirty="0" sz="1400" spc="5" i="1">
                <a:latin typeface="Times New Roman"/>
                <a:cs typeface="Times New Roman"/>
              </a:rPr>
              <a:t>x </a:t>
            </a:r>
            <a:r>
              <a:rPr dirty="0" sz="1400" spc="240" i="1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x	</a:t>
            </a:r>
            <a:r>
              <a:rPr dirty="0" sz="1400" spc="10">
                <a:latin typeface="Times New Roman"/>
                <a:cs typeface="Times New Roman"/>
              </a:rPr>
              <a:t>...</a:t>
            </a:r>
            <a:r>
              <a:rPr dirty="0" sz="1400" spc="10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where	</a:t>
            </a:r>
            <a:r>
              <a:rPr dirty="0" sz="1400" spc="5" i="1">
                <a:latin typeface="Times New Roman"/>
                <a:cs typeface="Times New Roman"/>
              </a:rPr>
              <a:t>q </a:t>
            </a:r>
            <a:r>
              <a:rPr dirty="0" sz="1400" spc="5">
                <a:latin typeface="Symbol"/>
                <a:cs typeface="Symbol"/>
              </a:rPr>
              <a:t>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9213" y="2028631"/>
            <a:ext cx="852169" cy="115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1775" algn="l"/>
                <a:tab pos="438784" algn="l"/>
                <a:tab pos="784860" algn="l"/>
              </a:tabLst>
            </a:pPr>
            <a:r>
              <a:rPr dirty="0" sz="550" spc="15">
                <a:latin typeface="Times New Roman"/>
                <a:cs typeface="Times New Roman"/>
              </a:rPr>
              <a:t>0</a:t>
            </a:r>
            <a:r>
              <a:rPr dirty="0" sz="550" spc="15">
                <a:latin typeface="Times New Roman"/>
                <a:cs typeface="Times New Roman"/>
              </a:rPr>
              <a:t>	</a:t>
            </a:r>
            <a:r>
              <a:rPr dirty="0" sz="550" spc="15">
                <a:latin typeface="Times New Roman"/>
                <a:cs typeface="Times New Roman"/>
              </a:rPr>
              <a:t>1</a:t>
            </a:r>
            <a:r>
              <a:rPr dirty="0" sz="550" spc="15">
                <a:latin typeface="Times New Roman"/>
                <a:cs typeface="Times New Roman"/>
              </a:rPr>
              <a:t>	</a:t>
            </a:r>
            <a:r>
              <a:rPr dirty="0" sz="550" spc="15">
                <a:latin typeface="Times New Roman"/>
                <a:cs typeface="Times New Roman"/>
              </a:rPr>
              <a:t>2</a:t>
            </a:r>
            <a:r>
              <a:rPr dirty="0" sz="550" spc="15">
                <a:latin typeface="Times New Roman"/>
                <a:cs typeface="Times New Roman"/>
              </a:rPr>
              <a:t>	</a:t>
            </a:r>
            <a:r>
              <a:rPr dirty="0" sz="550" spc="25" i="1">
                <a:latin typeface="Times New Roman"/>
                <a:cs typeface="Times New Roman"/>
              </a:rPr>
              <a:t>m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4919" y="1767331"/>
            <a:ext cx="2930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unique terms </a:t>
            </a:r>
            <a:r>
              <a:rPr dirty="0" sz="1200">
                <a:latin typeface="Tahoma"/>
                <a:cs typeface="Tahoma"/>
              </a:rPr>
              <a:t>of the</a:t>
            </a:r>
            <a:r>
              <a:rPr dirty="0" sz="1200" spc="-270">
                <a:latin typeface="Tahoma"/>
                <a:cs typeface="Tahoma"/>
              </a:rPr>
              <a:t> </a:t>
            </a:r>
            <a:r>
              <a:rPr dirty="0" baseline="-31250" sz="1200" spc="-112" i="1">
                <a:latin typeface="Times New Roman"/>
                <a:cs typeface="Times New Roman"/>
              </a:rPr>
              <a:t>m</a:t>
            </a:r>
            <a:r>
              <a:rPr dirty="0" sz="1200" spc="-75">
                <a:latin typeface="Tahoma"/>
                <a:cs typeface="Tahoma"/>
              </a:rPr>
              <a:t>form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78756" y="3275552"/>
          <a:ext cx="3069590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/>
                <a:gridCol w="202565"/>
                <a:gridCol w="203200"/>
                <a:gridCol w="203200"/>
                <a:gridCol w="202565"/>
                <a:gridCol w="203200"/>
                <a:gridCol w="203200"/>
                <a:gridCol w="202565"/>
                <a:gridCol w="203200"/>
                <a:gridCol w="203200"/>
                <a:gridCol w="202564"/>
                <a:gridCol w="203200"/>
                <a:gridCol w="203200"/>
                <a:gridCol w="202564"/>
                <a:gridCol w="203200"/>
              </a:tblGrid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905000" y="3358896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1900" y="3358896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43200" y="3358896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14600" y="3358896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77619" y="2253964"/>
            <a:ext cx="4225925" cy="13982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3500">
              <a:lnSpc>
                <a:spcPts val="149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number of lists </a:t>
            </a:r>
            <a:r>
              <a:rPr dirty="0" sz="1200" spc="-5">
                <a:latin typeface="Tahoma"/>
                <a:cs typeface="Tahoma"/>
              </a:rPr>
              <a:t>of </a:t>
            </a:r>
            <a:r>
              <a:rPr dirty="0" sz="1200" spc="-35">
                <a:latin typeface="Tahoma"/>
                <a:cs typeface="Tahoma"/>
              </a:rPr>
              <a:t>non-negativ</a:t>
            </a:r>
            <a:r>
              <a:rPr dirty="0" baseline="45138" sz="1200" spc="-52" i="1">
                <a:latin typeface="Times New Roman"/>
                <a:cs typeface="Times New Roman"/>
              </a:rPr>
              <a:t>i</a:t>
            </a:r>
            <a:r>
              <a:rPr dirty="0" sz="1200" spc="-35">
                <a:latin typeface="Tahoma"/>
                <a:cs typeface="Tahoma"/>
              </a:rPr>
              <a:t>e</a:t>
            </a:r>
            <a:r>
              <a:rPr dirty="0" baseline="45138" sz="1200" spc="-52">
                <a:latin typeface="Symbol"/>
                <a:cs typeface="Symbol"/>
              </a:rPr>
              <a:t></a:t>
            </a:r>
            <a:r>
              <a:rPr dirty="0" baseline="45138" sz="1200" spc="-52">
                <a:latin typeface="Times New Roman"/>
                <a:cs typeface="Times New Roman"/>
              </a:rPr>
              <a:t>0</a:t>
            </a:r>
            <a:r>
              <a:rPr dirty="0" sz="1200" spc="-35">
                <a:latin typeface="Tahoma"/>
                <a:cs typeface="Tahoma"/>
              </a:rPr>
              <a:t>integers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[q</a:t>
            </a:r>
            <a:r>
              <a:rPr dirty="0" baseline="-19607" sz="1275" spc="-37" i="1">
                <a:latin typeface="Tahoma"/>
                <a:cs typeface="Tahoma"/>
              </a:rPr>
              <a:t>0</a:t>
            </a:r>
            <a:r>
              <a:rPr dirty="0" sz="1250" spc="-25" i="1">
                <a:latin typeface="Tahoma"/>
                <a:cs typeface="Tahoma"/>
              </a:rPr>
              <a:t>,q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,q</a:t>
            </a:r>
            <a:r>
              <a:rPr dirty="0" baseline="-19607" sz="1275" spc="-37" i="1">
                <a:latin typeface="Tahoma"/>
                <a:cs typeface="Tahoma"/>
              </a:rPr>
              <a:t>2</a:t>
            </a:r>
            <a:r>
              <a:rPr dirty="0" sz="1250" spc="-25" i="1">
                <a:latin typeface="Tahoma"/>
                <a:cs typeface="Tahoma"/>
              </a:rPr>
              <a:t>,..q</a:t>
            </a:r>
            <a:r>
              <a:rPr dirty="0" baseline="-19607" sz="1275" spc="-37" i="1">
                <a:latin typeface="Tahoma"/>
                <a:cs typeface="Tahoma"/>
              </a:rPr>
              <a:t>m</a:t>
            </a:r>
            <a:r>
              <a:rPr dirty="0" sz="1250" spc="-25" i="1">
                <a:latin typeface="Tahoma"/>
                <a:cs typeface="Tahoma"/>
              </a:rPr>
              <a:t>]</a:t>
            </a:r>
            <a:endParaRPr sz="1250">
              <a:latin typeface="Tahoma"/>
              <a:cs typeface="Tahoma"/>
            </a:endParaRPr>
          </a:p>
          <a:p>
            <a:pPr marL="63500">
              <a:lnSpc>
                <a:spcPts val="1910"/>
              </a:lnSpc>
            </a:pPr>
            <a:r>
              <a:rPr dirty="0" sz="1200">
                <a:latin typeface="Tahoma"/>
                <a:cs typeface="Tahoma"/>
              </a:rPr>
              <a:t>in which </a:t>
            </a:r>
            <a:r>
              <a:rPr dirty="0" sz="1600" spc="-20">
                <a:latin typeface="Symbol"/>
                <a:cs typeface="Symbol"/>
              </a:rPr>
              <a:t></a:t>
            </a:r>
            <a:r>
              <a:rPr dirty="0" sz="1250" spc="-20" i="1">
                <a:latin typeface="Tahoma"/>
                <a:cs typeface="Tahoma"/>
              </a:rPr>
              <a:t>q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5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Q</a:t>
            </a:r>
            <a:endParaRPr sz="1250">
              <a:latin typeface="Tahoma"/>
              <a:cs typeface="Tahoma"/>
            </a:endParaRPr>
          </a:p>
          <a:p>
            <a:pPr marL="63500" marR="326390">
              <a:lnSpc>
                <a:spcPct val="100000"/>
              </a:lnSpc>
              <a:spcBef>
                <a:spcPts val="725"/>
              </a:spcBef>
              <a:tabLst>
                <a:tab pos="1958975" algn="l"/>
              </a:tabLst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</a:t>
            </a:r>
            <a:r>
              <a:rPr dirty="0" sz="1200">
                <a:latin typeface="Tahoma"/>
                <a:cs typeface="Tahoma"/>
              </a:rPr>
              <a:t>of ways of </a:t>
            </a:r>
            <a:r>
              <a:rPr dirty="0" sz="1200" spc="-5">
                <a:latin typeface="Tahoma"/>
                <a:cs typeface="Tahoma"/>
              </a:rPr>
              <a:t>placing </a:t>
            </a:r>
            <a:r>
              <a:rPr dirty="0" sz="1200">
                <a:latin typeface="Tahoma"/>
                <a:cs typeface="Tahoma"/>
              </a:rPr>
              <a:t>Q </a:t>
            </a:r>
            <a:r>
              <a:rPr dirty="0" sz="1200" spc="-5">
                <a:latin typeface="Tahoma"/>
                <a:cs typeface="Tahoma"/>
              </a:rPr>
              <a:t>red disks </a:t>
            </a: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5">
                <a:latin typeface="Tahoma"/>
                <a:cs typeface="Tahoma"/>
              </a:rPr>
              <a:t>row </a:t>
            </a:r>
            <a:r>
              <a:rPr dirty="0" sz="1200">
                <a:latin typeface="Tahoma"/>
                <a:cs typeface="Tahoma"/>
              </a:rPr>
              <a:t>of  </a:t>
            </a:r>
            <a:r>
              <a:rPr dirty="0" sz="1200" spc="-5">
                <a:latin typeface="Tahoma"/>
                <a:cs typeface="Tahoma"/>
              </a:rPr>
              <a:t>squares of</a:t>
            </a:r>
            <a:r>
              <a:rPr dirty="0" sz="1200">
                <a:latin typeface="Tahoma"/>
                <a:cs typeface="Tahoma"/>
              </a:rPr>
              <a:t> length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Q+m	=</a:t>
            </a:r>
            <a:r>
              <a:rPr dirty="0" sz="1200" spc="-5">
                <a:latin typeface="Tahoma"/>
                <a:cs typeface="Tahoma"/>
              </a:rPr>
              <a:t> (Q+m)-choose-Q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algn="r" marR="74295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Q=11,</a:t>
            </a:r>
            <a:r>
              <a:rPr dirty="0" sz="1200" spc="-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m=4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5900" y="3587496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416302" y="14954"/>
                </a:lnTo>
                <a:lnTo>
                  <a:pt x="408717" y="27050"/>
                </a:lnTo>
                <a:lnTo>
                  <a:pt x="397561" y="35147"/>
                </a:lnTo>
                <a:lnTo>
                  <a:pt x="384048" y="38100"/>
                </a:lnTo>
                <a:lnTo>
                  <a:pt x="244601" y="38100"/>
                </a:lnTo>
                <a:lnTo>
                  <a:pt x="230766" y="41052"/>
                </a:lnTo>
                <a:lnTo>
                  <a:pt x="219646" y="49149"/>
                </a:lnTo>
                <a:lnTo>
                  <a:pt x="212240" y="61245"/>
                </a:lnTo>
                <a:lnTo>
                  <a:pt x="209550" y="76200"/>
                </a:lnTo>
                <a:lnTo>
                  <a:pt x="206752" y="61245"/>
                </a:lnTo>
                <a:lnTo>
                  <a:pt x="199167" y="49149"/>
                </a:lnTo>
                <a:lnTo>
                  <a:pt x="188011" y="41052"/>
                </a:lnTo>
                <a:lnTo>
                  <a:pt x="174498" y="38100"/>
                </a:lnTo>
                <a:lnTo>
                  <a:pt x="35051" y="38100"/>
                </a:lnTo>
                <a:lnTo>
                  <a:pt x="21216" y="35147"/>
                </a:lnTo>
                <a:lnTo>
                  <a:pt x="10096" y="27050"/>
                </a:lnTo>
                <a:lnTo>
                  <a:pt x="2690" y="14954"/>
                </a:lnTo>
                <a:lnTo>
                  <a:pt x="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95500" y="3587496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416302" y="14954"/>
                </a:lnTo>
                <a:lnTo>
                  <a:pt x="408717" y="27050"/>
                </a:lnTo>
                <a:lnTo>
                  <a:pt x="397561" y="35147"/>
                </a:lnTo>
                <a:lnTo>
                  <a:pt x="384048" y="38100"/>
                </a:lnTo>
                <a:lnTo>
                  <a:pt x="244601" y="38100"/>
                </a:lnTo>
                <a:lnTo>
                  <a:pt x="230766" y="41052"/>
                </a:lnTo>
                <a:lnTo>
                  <a:pt x="219646" y="49149"/>
                </a:lnTo>
                <a:lnTo>
                  <a:pt x="212240" y="61245"/>
                </a:lnTo>
                <a:lnTo>
                  <a:pt x="209550" y="76200"/>
                </a:lnTo>
                <a:lnTo>
                  <a:pt x="206752" y="61245"/>
                </a:lnTo>
                <a:lnTo>
                  <a:pt x="199167" y="49149"/>
                </a:lnTo>
                <a:lnTo>
                  <a:pt x="188011" y="41052"/>
                </a:lnTo>
                <a:lnTo>
                  <a:pt x="174498" y="38100"/>
                </a:lnTo>
                <a:lnTo>
                  <a:pt x="35051" y="38100"/>
                </a:lnTo>
                <a:lnTo>
                  <a:pt x="21216" y="35147"/>
                </a:lnTo>
                <a:lnTo>
                  <a:pt x="10096" y="27050"/>
                </a:lnTo>
                <a:lnTo>
                  <a:pt x="2690" y="14954"/>
                </a:lnTo>
                <a:lnTo>
                  <a:pt x="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33700" y="3587496"/>
            <a:ext cx="800100" cy="7620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800100" y="0"/>
                </a:moveTo>
                <a:lnTo>
                  <a:pt x="794873" y="14954"/>
                </a:lnTo>
                <a:lnTo>
                  <a:pt x="780573" y="27050"/>
                </a:lnTo>
                <a:lnTo>
                  <a:pt x="759273" y="35147"/>
                </a:lnTo>
                <a:lnTo>
                  <a:pt x="733044" y="38100"/>
                </a:lnTo>
                <a:lnTo>
                  <a:pt x="466344" y="38100"/>
                </a:lnTo>
                <a:lnTo>
                  <a:pt x="440555" y="41052"/>
                </a:lnTo>
                <a:lnTo>
                  <a:pt x="419480" y="49149"/>
                </a:lnTo>
                <a:lnTo>
                  <a:pt x="405264" y="61245"/>
                </a:lnTo>
                <a:lnTo>
                  <a:pt x="400050" y="76200"/>
                </a:lnTo>
                <a:lnTo>
                  <a:pt x="394823" y="61245"/>
                </a:lnTo>
                <a:lnTo>
                  <a:pt x="380523" y="49149"/>
                </a:lnTo>
                <a:lnTo>
                  <a:pt x="359223" y="41052"/>
                </a:lnTo>
                <a:lnTo>
                  <a:pt x="332994" y="38100"/>
                </a:lnTo>
                <a:lnTo>
                  <a:pt x="66294" y="38100"/>
                </a:lnTo>
                <a:lnTo>
                  <a:pt x="40505" y="35147"/>
                </a:lnTo>
                <a:lnTo>
                  <a:pt x="19430" y="27050"/>
                </a:lnTo>
                <a:lnTo>
                  <a:pt x="5214" y="14954"/>
                </a:lnTo>
                <a:lnTo>
                  <a:pt x="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24300" y="358749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0"/>
                </a:moveTo>
                <a:lnTo>
                  <a:pt x="605587" y="14954"/>
                </a:lnTo>
                <a:lnTo>
                  <a:pt x="594645" y="27050"/>
                </a:lnTo>
                <a:lnTo>
                  <a:pt x="578417" y="35147"/>
                </a:lnTo>
                <a:lnTo>
                  <a:pt x="558546" y="38100"/>
                </a:lnTo>
                <a:lnTo>
                  <a:pt x="355853" y="38100"/>
                </a:lnTo>
                <a:lnTo>
                  <a:pt x="335982" y="41052"/>
                </a:lnTo>
                <a:lnTo>
                  <a:pt x="319754" y="49149"/>
                </a:lnTo>
                <a:lnTo>
                  <a:pt x="308812" y="61245"/>
                </a:lnTo>
                <a:lnTo>
                  <a:pt x="304800" y="76200"/>
                </a:lnTo>
                <a:lnTo>
                  <a:pt x="300787" y="61245"/>
                </a:lnTo>
                <a:lnTo>
                  <a:pt x="289845" y="49149"/>
                </a:lnTo>
                <a:lnTo>
                  <a:pt x="273617" y="41052"/>
                </a:lnTo>
                <a:lnTo>
                  <a:pt x="253746" y="38100"/>
                </a:lnTo>
                <a:lnTo>
                  <a:pt x="51053" y="38100"/>
                </a:lnTo>
                <a:lnTo>
                  <a:pt x="31182" y="35147"/>
                </a:lnTo>
                <a:lnTo>
                  <a:pt x="14954" y="27050"/>
                </a:lnTo>
                <a:lnTo>
                  <a:pt x="4012" y="14954"/>
                </a:lnTo>
                <a:lnTo>
                  <a:pt x="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64919" y="3701765"/>
            <a:ext cx="1656080" cy="434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4"/>
              </a:spcBef>
              <a:tabLst>
                <a:tab pos="761365" algn="l"/>
                <a:tab pos="1257300" algn="l"/>
              </a:tabLst>
            </a:pP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0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=2	q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=2	q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=0</a:t>
            </a:r>
            <a:endParaRPr sz="12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3866" y="3701765"/>
            <a:ext cx="41148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=4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2066" y="3701765"/>
            <a:ext cx="41148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4</a:t>
            </a:r>
            <a:r>
              <a:rPr dirty="0" sz="1250" spc="-30" i="1">
                <a:solidFill>
                  <a:srgbClr val="3333CC"/>
                </a:solidFill>
                <a:latin typeface="Tahoma"/>
                <a:cs typeface="Tahoma"/>
              </a:rPr>
              <a:t>=3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50">
              <a:latin typeface="Times New Roman"/>
              <a:cs typeface="Times New Roman"/>
            </a:endParaRPr>
          </a:p>
          <a:p>
            <a:pPr marL="1141095" marR="771525" indent="-285115">
              <a:lnSpc>
                <a:spcPct val="100000"/>
              </a:lnSpc>
            </a:pP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Radial 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Basis 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803"/>
            <a:ext cx="149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5882" y="4019803"/>
            <a:ext cx="107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8900" y="1377696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5346" y="0"/>
                </a:moveTo>
                <a:lnTo>
                  <a:pt x="203453" y="0"/>
                </a:ln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3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3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8900" y="1377696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3453" y="0"/>
                </a:moveTo>
                <a:lnTo>
                  <a:pt x="156674" y="5351"/>
                </a:lnTo>
                <a:lnTo>
                  <a:pt x="113800" y="20607"/>
                </a:lnTo>
                <a:lnTo>
                  <a:pt x="76031" y="44567"/>
                </a:lnTo>
                <a:lnTo>
                  <a:pt x="44567" y="76031"/>
                </a:lnTo>
                <a:lnTo>
                  <a:pt x="20607" y="113800"/>
                </a:lnTo>
                <a:lnTo>
                  <a:pt x="5351" y="156674"/>
                </a:lnTo>
                <a:lnTo>
                  <a:pt x="0" y="203453"/>
                </a:lnTo>
                <a:lnTo>
                  <a:pt x="0" y="1015746"/>
                </a:lnTo>
                <a:lnTo>
                  <a:pt x="5351" y="1062525"/>
                </a:lnTo>
                <a:lnTo>
                  <a:pt x="20607" y="1105399"/>
                </a:lnTo>
                <a:lnTo>
                  <a:pt x="44567" y="1143168"/>
                </a:lnTo>
                <a:lnTo>
                  <a:pt x="76031" y="1174632"/>
                </a:lnTo>
                <a:lnTo>
                  <a:pt x="113800" y="1198592"/>
                </a:lnTo>
                <a:lnTo>
                  <a:pt x="156674" y="1213848"/>
                </a:lnTo>
                <a:lnTo>
                  <a:pt x="203453" y="1219200"/>
                </a:lnTo>
                <a:lnTo>
                  <a:pt x="1625346" y="1219200"/>
                </a:lnTo>
                <a:lnTo>
                  <a:pt x="1672125" y="1213848"/>
                </a:lnTo>
                <a:lnTo>
                  <a:pt x="1714999" y="1198592"/>
                </a:lnTo>
                <a:lnTo>
                  <a:pt x="1752768" y="1174632"/>
                </a:lnTo>
                <a:lnTo>
                  <a:pt x="1784232" y="1143168"/>
                </a:lnTo>
                <a:lnTo>
                  <a:pt x="1808192" y="1105399"/>
                </a:lnTo>
                <a:lnTo>
                  <a:pt x="1823448" y="1062525"/>
                </a:lnTo>
                <a:lnTo>
                  <a:pt x="1828800" y="1015746"/>
                </a:lnTo>
                <a:lnTo>
                  <a:pt x="1828800" y="203453"/>
                </a:lnTo>
                <a:lnTo>
                  <a:pt x="1823448" y="156674"/>
                </a:lnTo>
                <a:lnTo>
                  <a:pt x="1808192" y="113800"/>
                </a:lnTo>
                <a:lnTo>
                  <a:pt x="1784232" y="76031"/>
                </a:lnTo>
                <a:lnTo>
                  <a:pt x="1752768" y="44567"/>
                </a:lnTo>
                <a:lnTo>
                  <a:pt x="1714999" y="20607"/>
                </a:lnTo>
                <a:lnTo>
                  <a:pt x="1672125" y="5351"/>
                </a:lnTo>
                <a:lnTo>
                  <a:pt x="1625346" y="0"/>
                </a:lnTo>
                <a:lnTo>
                  <a:pt x="203453" y="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2353" y="797305"/>
            <a:ext cx="36569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Radial </a:t>
            </a:r>
            <a:r>
              <a:rPr dirty="0" spc="-5"/>
              <a:t>Basis Functions</a:t>
            </a:r>
            <a:r>
              <a:rPr dirty="0" spc="-60"/>
              <a:t> </a:t>
            </a:r>
            <a:r>
              <a:rPr dirty="0" spc="-5"/>
              <a:t>(RBFs)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40856" y="1408652"/>
          <a:ext cx="631190" cy="87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803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969543" y="1639782"/>
            <a:ext cx="290830" cy="6000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9543" y="1425200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141579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62400" y="170383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2400" y="19911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62400" y="22791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2400" y="1415796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67200" y="1415796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6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14320" y="1386331"/>
            <a:ext cx="1138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7020" y="2330164"/>
            <a:ext cx="7588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=(3,2)..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8328" y="2330164"/>
            <a:ext cx="4953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sz="1250" spc="-30" i="1">
                <a:latin typeface="Tahoma"/>
                <a:cs typeface="Tahoma"/>
              </a:rPr>
              <a:t>=7..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98370" y="1624583"/>
            <a:ext cx="354330" cy="363220"/>
          </a:xfrm>
          <a:custGeom>
            <a:avLst/>
            <a:gdLst/>
            <a:ahLst/>
            <a:cxnLst/>
            <a:rect l="l" t="t" r="r" b="b"/>
            <a:pathLst>
              <a:path w="354330" h="363219">
                <a:moveTo>
                  <a:pt x="253184" y="306072"/>
                </a:moveTo>
                <a:lnTo>
                  <a:pt x="229362" y="336042"/>
                </a:lnTo>
                <a:lnTo>
                  <a:pt x="354330" y="362712"/>
                </a:lnTo>
                <a:lnTo>
                  <a:pt x="333329" y="317754"/>
                </a:lnTo>
                <a:lnTo>
                  <a:pt x="267462" y="317754"/>
                </a:lnTo>
                <a:lnTo>
                  <a:pt x="253184" y="306072"/>
                </a:lnTo>
                <a:close/>
              </a:path>
              <a:path w="354330" h="363219">
                <a:moveTo>
                  <a:pt x="276854" y="276294"/>
                </a:moveTo>
                <a:lnTo>
                  <a:pt x="253184" y="306072"/>
                </a:lnTo>
                <a:lnTo>
                  <a:pt x="267462" y="317754"/>
                </a:lnTo>
                <a:lnTo>
                  <a:pt x="291846" y="288798"/>
                </a:lnTo>
                <a:lnTo>
                  <a:pt x="281178" y="279654"/>
                </a:lnTo>
                <a:lnTo>
                  <a:pt x="279654" y="279654"/>
                </a:lnTo>
                <a:lnTo>
                  <a:pt x="276854" y="276294"/>
                </a:lnTo>
                <a:close/>
              </a:path>
              <a:path w="354330" h="363219">
                <a:moveTo>
                  <a:pt x="300228" y="246888"/>
                </a:moveTo>
                <a:lnTo>
                  <a:pt x="277386" y="275623"/>
                </a:lnTo>
                <a:lnTo>
                  <a:pt x="278235" y="277131"/>
                </a:lnTo>
                <a:lnTo>
                  <a:pt x="291846" y="288798"/>
                </a:lnTo>
                <a:lnTo>
                  <a:pt x="267462" y="317754"/>
                </a:lnTo>
                <a:lnTo>
                  <a:pt x="333329" y="317754"/>
                </a:lnTo>
                <a:lnTo>
                  <a:pt x="300228" y="246888"/>
                </a:lnTo>
                <a:close/>
              </a:path>
              <a:path w="354330" h="363219">
                <a:moveTo>
                  <a:pt x="152538" y="44958"/>
                </a:moveTo>
                <a:lnTo>
                  <a:pt x="106680" y="44958"/>
                </a:lnTo>
                <a:lnTo>
                  <a:pt x="110490" y="48768"/>
                </a:lnTo>
                <a:lnTo>
                  <a:pt x="113537" y="53340"/>
                </a:lnTo>
                <a:lnTo>
                  <a:pt x="117348" y="59436"/>
                </a:lnTo>
                <a:lnTo>
                  <a:pt x="120396" y="66294"/>
                </a:lnTo>
                <a:lnTo>
                  <a:pt x="124206" y="73151"/>
                </a:lnTo>
                <a:lnTo>
                  <a:pt x="128778" y="80772"/>
                </a:lnTo>
                <a:lnTo>
                  <a:pt x="132587" y="87630"/>
                </a:lnTo>
                <a:lnTo>
                  <a:pt x="141731" y="101346"/>
                </a:lnTo>
                <a:lnTo>
                  <a:pt x="149352" y="115062"/>
                </a:lnTo>
                <a:lnTo>
                  <a:pt x="157734" y="129540"/>
                </a:lnTo>
                <a:lnTo>
                  <a:pt x="165354" y="144780"/>
                </a:lnTo>
                <a:lnTo>
                  <a:pt x="173736" y="160782"/>
                </a:lnTo>
                <a:lnTo>
                  <a:pt x="181356" y="177546"/>
                </a:lnTo>
                <a:lnTo>
                  <a:pt x="196596" y="212598"/>
                </a:lnTo>
                <a:lnTo>
                  <a:pt x="197357" y="215646"/>
                </a:lnTo>
                <a:lnTo>
                  <a:pt x="198119" y="217932"/>
                </a:lnTo>
                <a:lnTo>
                  <a:pt x="200406" y="221742"/>
                </a:lnTo>
                <a:lnTo>
                  <a:pt x="201930" y="225551"/>
                </a:lnTo>
                <a:lnTo>
                  <a:pt x="204978" y="231648"/>
                </a:lnTo>
                <a:lnTo>
                  <a:pt x="207263" y="233934"/>
                </a:lnTo>
                <a:lnTo>
                  <a:pt x="207263" y="234696"/>
                </a:lnTo>
                <a:lnTo>
                  <a:pt x="211074" y="238506"/>
                </a:lnTo>
                <a:lnTo>
                  <a:pt x="211836" y="238506"/>
                </a:lnTo>
                <a:lnTo>
                  <a:pt x="212598" y="239268"/>
                </a:lnTo>
                <a:lnTo>
                  <a:pt x="215646" y="240792"/>
                </a:lnTo>
                <a:lnTo>
                  <a:pt x="214122" y="240792"/>
                </a:lnTo>
                <a:lnTo>
                  <a:pt x="214884" y="242316"/>
                </a:lnTo>
                <a:lnTo>
                  <a:pt x="216407" y="244601"/>
                </a:lnTo>
                <a:lnTo>
                  <a:pt x="224028" y="259080"/>
                </a:lnTo>
                <a:lnTo>
                  <a:pt x="232410" y="273558"/>
                </a:lnTo>
                <a:lnTo>
                  <a:pt x="239268" y="286512"/>
                </a:lnTo>
                <a:lnTo>
                  <a:pt x="246887" y="298704"/>
                </a:lnTo>
                <a:lnTo>
                  <a:pt x="247650" y="300990"/>
                </a:lnTo>
                <a:lnTo>
                  <a:pt x="250698" y="304038"/>
                </a:lnTo>
                <a:lnTo>
                  <a:pt x="253184" y="306072"/>
                </a:lnTo>
                <a:lnTo>
                  <a:pt x="276854" y="276294"/>
                </a:lnTo>
                <a:lnTo>
                  <a:pt x="275844" y="275082"/>
                </a:lnTo>
                <a:lnTo>
                  <a:pt x="277082" y="275082"/>
                </a:lnTo>
                <a:lnTo>
                  <a:pt x="272796" y="267462"/>
                </a:lnTo>
                <a:lnTo>
                  <a:pt x="265175" y="254508"/>
                </a:lnTo>
                <a:lnTo>
                  <a:pt x="257556" y="240792"/>
                </a:lnTo>
                <a:lnTo>
                  <a:pt x="249174" y="225551"/>
                </a:lnTo>
                <a:lnTo>
                  <a:pt x="246887" y="221742"/>
                </a:lnTo>
                <a:lnTo>
                  <a:pt x="244602" y="218694"/>
                </a:lnTo>
                <a:lnTo>
                  <a:pt x="242316" y="214884"/>
                </a:lnTo>
                <a:lnTo>
                  <a:pt x="240030" y="211836"/>
                </a:lnTo>
                <a:lnTo>
                  <a:pt x="237744" y="211836"/>
                </a:lnTo>
                <a:lnTo>
                  <a:pt x="236981" y="211074"/>
                </a:lnTo>
                <a:lnTo>
                  <a:pt x="236601" y="210312"/>
                </a:lnTo>
                <a:lnTo>
                  <a:pt x="236219" y="210312"/>
                </a:lnTo>
                <a:lnTo>
                  <a:pt x="235458" y="209550"/>
                </a:lnTo>
                <a:lnTo>
                  <a:pt x="235712" y="209550"/>
                </a:lnTo>
                <a:lnTo>
                  <a:pt x="235458" y="209169"/>
                </a:lnTo>
                <a:lnTo>
                  <a:pt x="234696" y="208788"/>
                </a:lnTo>
                <a:lnTo>
                  <a:pt x="234696" y="208025"/>
                </a:lnTo>
                <a:lnTo>
                  <a:pt x="235711" y="208025"/>
                </a:lnTo>
                <a:lnTo>
                  <a:pt x="235457" y="207264"/>
                </a:lnTo>
                <a:lnTo>
                  <a:pt x="232410" y="201168"/>
                </a:lnTo>
                <a:lnTo>
                  <a:pt x="231648" y="198120"/>
                </a:lnTo>
                <a:lnTo>
                  <a:pt x="223266" y="179070"/>
                </a:lnTo>
                <a:lnTo>
                  <a:pt x="215646" y="161544"/>
                </a:lnTo>
                <a:lnTo>
                  <a:pt x="207263" y="144018"/>
                </a:lnTo>
                <a:lnTo>
                  <a:pt x="199644" y="127254"/>
                </a:lnTo>
                <a:lnTo>
                  <a:pt x="191262" y="111251"/>
                </a:lnTo>
                <a:lnTo>
                  <a:pt x="182118" y="96012"/>
                </a:lnTo>
                <a:lnTo>
                  <a:pt x="173736" y="81534"/>
                </a:lnTo>
                <a:lnTo>
                  <a:pt x="165354" y="68580"/>
                </a:lnTo>
                <a:lnTo>
                  <a:pt x="162306" y="62484"/>
                </a:lnTo>
                <a:lnTo>
                  <a:pt x="157734" y="55625"/>
                </a:lnTo>
                <a:lnTo>
                  <a:pt x="153924" y="48006"/>
                </a:lnTo>
                <a:lnTo>
                  <a:pt x="152538" y="44958"/>
                </a:lnTo>
                <a:close/>
              </a:path>
              <a:path w="354330" h="363219">
                <a:moveTo>
                  <a:pt x="277017" y="276088"/>
                </a:moveTo>
                <a:lnTo>
                  <a:pt x="276854" y="276294"/>
                </a:lnTo>
                <a:lnTo>
                  <a:pt x="279654" y="279654"/>
                </a:lnTo>
                <a:lnTo>
                  <a:pt x="278235" y="277131"/>
                </a:lnTo>
                <a:lnTo>
                  <a:pt x="277017" y="276088"/>
                </a:lnTo>
                <a:close/>
              </a:path>
              <a:path w="354330" h="363219">
                <a:moveTo>
                  <a:pt x="278235" y="277131"/>
                </a:moveTo>
                <a:lnTo>
                  <a:pt x="279654" y="279654"/>
                </a:lnTo>
                <a:lnTo>
                  <a:pt x="281178" y="279654"/>
                </a:lnTo>
                <a:lnTo>
                  <a:pt x="278235" y="277131"/>
                </a:lnTo>
                <a:close/>
              </a:path>
              <a:path w="354330" h="363219">
                <a:moveTo>
                  <a:pt x="277386" y="275623"/>
                </a:moveTo>
                <a:lnTo>
                  <a:pt x="277017" y="276088"/>
                </a:lnTo>
                <a:lnTo>
                  <a:pt x="278235" y="277131"/>
                </a:lnTo>
                <a:lnTo>
                  <a:pt x="277386" y="275623"/>
                </a:lnTo>
                <a:close/>
              </a:path>
              <a:path w="354330" h="363219">
                <a:moveTo>
                  <a:pt x="275844" y="275082"/>
                </a:moveTo>
                <a:lnTo>
                  <a:pt x="276854" y="276294"/>
                </a:lnTo>
                <a:lnTo>
                  <a:pt x="277017" y="276088"/>
                </a:lnTo>
                <a:lnTo>
                  <a:pt x="275844" y="275082"/>
                </a:lnTo>
                <a:close/>
              </a:path>
              <a:path w="354330" h="363219">
                <a:moveTo>
                  <a:pt x="277082" y="275082"/>
                </a:moveTo>
                <a:lnTo>
                  <a:pt x="275844" y="275082"/>
                </a:lnTo>
                <a:lnTo>
                  <a:pt x="277017" y="276088"/>
                </a:lnTo>
                <a:lnTo>
                  <a:pt x="277386" y="275623"/>
                </a:lnTo>
                <a:lnTo>
                  <a:pt x="277082" y="275082"/>
                </a:lnTo>
                <a:close/>
              </a:path>
              <a:path w="354330" h="363219">
                <a:moveTo>
                  <a:pt x="236220" y="209550"/>
                </a:moveTo>
                <a:lnTo>
                  <a:pt x="236600" y="210312"/>
                </a:lnTo>
                <a:lnTo>
                  <a:pt x="237744" y="211074"/>
                </a:lnTo>
                <a:lnTo>
                  <a:pt x="237744" y="211836"/>
                </a:lnTo>
                <a:lnTo>
                  <a:pt x="240030" y="211836"/>
                </a:lnTo>
                <a:lnTo>
                  <a:pt x="237744" y="210312"/>
                </a:lnTo>
                <a:lnTo>
                  <a:pt x="236220" y="209550"/>
                </a:lnTo>
                <a:close/>
              </a:path>
              <a:path w="354330" h="363219">
                <a:moveTo>
                  <a:pt x="235915" y="209854"/>
                </a:moveTo>
                <a:lnTo>
                  <a:pt x="236219" y="210312"/>
                </a:lnTo>
                <a:lnTo>
                  <a:pt x="236600" y="210312"/>
                </a:lnTo>
                <a:lnTo>
                  <a:pt x="235915" y="209854"/>
                </a:lnTo>
                <a:close/>
              </a:path>
              <a:path w="354330" h="363219">
                <a:moveTo>
                  <a:pt x="235458" y="209169"/>
                </a:moveTo>
                <a:lnTo>
                  <a:pt x="235915" y="209854"/>
                </a:lnTo>
                <a:lnTo>
                  <a:pt x="236600" y="210312"/>
                </a:lnTo>
                <a:lnTo>
                  <a:pt x="236220" y="209550"/>
                </a:lnTo>
                <a:lnTo>
                  <a:pt x="235458" y="209169"/>
                </a:lnTo>
                <a:close/>
              </a:path>
              <a:path w="354330" h="363219">
                <a:moveTo>
                  <a:pt x="235712" y="209550"/>
                </a:moveTo>
                <a:lnTo>
                  <a:pt x="235458" y="209550"/>
                </a:lnTo>
                <a:lnTo>
                  <a:pt x="235915" y="209854"/>
                </a:lnTo>
                <a:lnTo>
                  <a:pt x="235712" y="209550"/>
                </a:lnTo>
                <a:close/>
              </a:path>
              <a:path w="354330" h="363219">
                <a:moveTo>
                  <a:pt x="235711" y="208025"/>
                </a:moveTo>
                <a:lnTo>
                  <a:pt x="234696" y="208025"/>
                </a:lnTo>
                <a:lnTo>
                  <a:pt x="235458" y="209169"/>
                </a:lnTo>
                <a:lnTo>
                  <a:pt x="236220" y="209550"/>
                </a:lnTo>
                <a:lnTo>
                  <a:pt x="235711" y="208025"/>
                </a:lnTo>
                <a:close/>
              </a:path>
              <a:path w="354330" h="363219">
                <a:moveTo>
                  <a:pt x="62484" y="0"/>
                </a:moveTo>
                <a:lnTo>
                  <a:pt x="56387" y="2286"/>
                </a:lnTo>
                <a:lnTo>
                  <a:pt x="51816" y="6096"/>
                </a:lnTo>
                <a:lnTo>
                  <a:pt x="44196" y="13716"/>
                </a:lnTo>
                <a:lnTo>
                  <a:pt x="30480" y="30480"/>
                </a:lnTo>
                <a:lnTo>
                  <a:pt x="23622" y="38100"/>
                </a:lnTo>
                <a:lnTo>
                  <a:pt x="17525" y="45720"/>
                </a:lnTo>
                <a:lnTo>
                  <a:pt x="11430" y="52577"/>
                </a:lnTo>
                <a:lnTo>
                  <a:pt x="6096" y="57912"/>
                </a:lnTo>
                <a:lnTo>
                  <a:pt x="3048" y="60198"/>
                </a:lnTo>
                <a:lnTo>
                  <a:pt x="0" y="63246"/>
                </a:lnTo>
                <a:lnTo>
                  <a:pt x="22860" y="92964"/>
                </a:lnTo>
                <a:lnTo>
                  <a:pt x="26669" y="90677"/>
                </a:lnTo>
                <a:lnTo>
                  <a:pt x="30480" y="86868"/>
                </a:lnTo>
                <a:lnTo>
                  <a:pt x="38862" y="79248"/>
                </a:lnTo>
                <a:lnTo>
                  <a:pt x="45719" y="70866"/>
                </a:lnTo>
                <a:lnTo>
                  <a:pt x="53340" y="62484"/>
                </a:lnTo>
                <a:lnTo>
                  <a:pt x="60198" y="54101"/>
                </a:lnTo>
                <a:lnTo>
                  <a:pt x="71543" y="39920"/>
                </a:lnTo>
                <a:lnTo>
                  <a:pt x="68580" y="39624"/>
                </a:lnTo>
                <a:lnTo>
                  <a:pt x="62484" y="38862"/>
                </a:lnTo>
                <a:lnTo>
                  <a:pt x="78486" y="33527"/>
                </a:lnTo>
                <a:lnTo>
                  <a:pt x="146456" y="33527"/>
                </a:lnTo>
                <a:lnTo>
                  <a:pt x="145542" y="32004"/>
                </a:lnTo>
                <a:lnTo>
                  <a:pt x="142494" y="28956"/>
                </a:lnTo>
                <a:lnTo>
                  <a:pt x="140207" y="25146"/>
                </a:lnTo>
                <a:lnTo>
                  <a:pt x="136398" y="21336"/>
                </a:lnTo>
                <a:lnTo>
                  <a:pt x="133350" y="17525"/>
                </a:lnTo>
                <a:lnTo>
                  <a:pt x="131063" y="16001"/>
                </a:lnTo>
                <a:lnTo>
                  <a:pt x="130302" y="15240"/>
                </a:lnTo>
                <a:lnTo>
                  <a:pt x="129540" y="15240"/>
                </a:lnTo>
                <a:lnTo>
                  <a:pt x="128778" y="14477"/>
                </a:lnTo>
                <a:lnTo>
                  <a:pt x="125730" y="12192"/>
                </a:lnTo>
                <a:lnTo>
                  <a:pt x="121157" y="9906"/>
                </a:lnTo>
                <a:lnTo>
                  <a:pt x="115824" y="8382"/>
                </a:lnTo>
                <a:lnTo>
                  <a:pt x="107442" y="5334"/>
                </a:lnTo>
                <a:lnTo>
                  <a:pt x="99822" y="3810"/>
                </a:lnTo>
                <a:lnTo>
                  <a:pt x="92202" y="3048"/>
                </a:lnTo>
                <a:lnTo>
                  <a:pt x="80010" y="2286"/>
                </a:lnTo>
                <a:lnTo>
                  <a:pt x="74675" y="2286"/>
                </a:lnTo>
                <a:lnTo>
                  <a:pt x="68580" y="762"/>
                </a:lnTo>
                <a:lnTo>
                  <a:pt x="62484" y="0"/>
                </a:lnTo>
                <a:close/>
              </a:path>
              <a:path w="354330" h="363219">
                <a:moveTo>
                  <a:pt x="146456" y="33527"/>
                </a:moveTo>
                <a:lnTo>
                  <a:pt x="78486" y="33527"/>
                </a:lnTo>
                <a:lnTo>
                  <a:pt x="72390" y="38862"/>
                </a:lnTo>
                <a:lnTo>
                  <a:pt x="71543" y="39920"/>
                </a:lnTo>
                <a:lnTo>
                  <a:pt x="76200" y="40386"/>
                </a:lnTo>
                <a:lnTo>
                  <a:pt x="89916" y="41148"/>
                </a:lnTo>
                <a:lnTo>
                  <a:pt x="100584" y="42672"/>
                </a:lnTo>
                <a:lnTo>
                  <a:pt x="104393" y="44196"/>
                </a:lnTo>
                <a:lnTo>
                  <a:pt x="105918" y="44958"/>
                </a:lnTo>
                <a:lnTo>
                  <a:pt x="108204" y="46482"/>
                </a:lnTo>
                <a:lnTo>
                  <a:pt x="106680" y="44958"/>
                </a:lnTo>
                <a:lnTo>
                  <a:pt x="152538" y="44958"/>
                </a:lnTo>
                <a:lnTo>
                  <a:pt x="150113" y="39624"/>
                </a:lnTo>
                <a:lnTo>
                  <a:pt x="146456" y="33527"/>
                </a:lnTo>
                <a:close/>
              </a:path>
              <a:path w="354330" h="363219">
                <a:moveTo>
                  <a:pt x="78486" y="33527"/>
                </a:moveTo>
                <a:lnTo>
                  <a:pt x="62484" y="38862"/>
                </a:lnTo>
                <a:lnTo>
                  <a:pt x="68580" y="39624"/>
                </a:lnTo>
                <a:lnTo>
                  <a:pt x="71543" y="39920"/>
                </a:lnTo>
                <a:lnTo>
                  <a:pt x="72390" y="38862"/>
                </a:lnTo>
                <a:lnTo>
                  <a:pt x="78486" y="3352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19200" y="2406395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882646" y="0"/>
                </a:moveTo>
                <a:lnTo>
                  <a:pt x="241554" y="0"/>
                </a:lnTo>
                <a:lnTo>
                  <a:pt x="192888" y="4909"/>
                </a:lnTo>
                <a:lnTo>
                  <a:pt x="147554" y="18990"/>
                </a:lnTo>
                <a:lnTo>
                  <a:pt x="106523" y="41268"/>
                </a:lnTo>
                <a:lnTo>
                  <a:pt x="70770" y="70770"/>
                </a:lnTo>
                <a:lnTo>
                  <a:pt x="41268" y="106523"/>
                </a:lnTo>
                <a:lnTo>
                  <a:pt x="18990" y="147554"/>
                </a:lnTo>
                <a:lnTo>
                  <a:pt x="4909" y="192888"/>
                </a:lnTo>
                <a:lnTo>
                  <a:pt x="0" y="241553"/>
                </a:lnTo>
                <a:lnTo>
                  <a:pt x="0" y="1206245"/>
                </a:lnTo>
                <a:lnTo>
                  <a:pt x="4909" y="1254911"/>
                </a:lnTo>
                <a:lnTo>
                  <a:pt x="18990" y="1300245"/>
                </a:lnTo>
                <a:lnTo>
                  <a:pt x="41268" y="1341276"/>
                </a:lnTo>
                <a:lnTo>
                  <a:pt x="70770" y="1377029"/>
                </a:lnTo>
                <a:lnTo>
                  <a:pt x="106523" y="1406531"/>
                </a:lnTo>
                <a:lnTo>
                  <a:pt x="147554" y="1428809"/>
                </a:lnTo>
                <a:lnTo>
                  <a:pt x="192888" y="1442890"/>
                </a:lnTo>
                <a:lnTo>
                  <a:pt x="241554" y="1447800"/>
                </a:lnTo>
                <a:lnTo>
                  <a:pt x="2882646" y="1447800"/>
                </a:lnTo>
                <a:lnTo>
                  <a:pt x="2931311" y="1442890"/>
                </a:lnTo>
                <a:lnTo>
                  <a:pt x="2976645" y="1428809"/>
                </a:lnTo>
                <a:lnTo>
                  <a:pt x="3017676" y="1406531"/>
                </a:lnTo>
                <a:lnTo>
                  <a:pt x="3053429" y="1377029"/>
                </a:lnTo>
                <a:lnTo>
                  <a:pt x="3082931" y="1341276"/>
                </a:lnTo>
                <a:lnTo>
                  <a:pt x="3105209" y="1300245"/>
                </a:lnTo>
                <a:lnTo>
                  <a:pt x="3119290" y="1254911"/>
                </a:lnTo>
                <a:lnTo>
                  <a:pt x="3124200" y="1206245"/>
                </a:lnTo>
                <a:lnTo>
                  <a:pt x="3124200" y="241553"/>
                </a:lnTo>
                <a:lnTo>
                  <a:pt x="3119290" y="192888"/>
                </a:lnTo>
                <a:lnTo>
                  <a:pt x="3105209" y="147554"/>
                </a:lnTo>
                <a:lnTo>
                  <a:pt x="3082931" y="106523"/>
                </a:lnTo>
                <a:lnTo>
                  <a:pt x="3053429" y="70770"/>
                </a:lnTo>
                <a:lnTo>
                  <a:pt x="3017676" y="41268"/>
                </a:lnTo>
                <a:lnTo>
                  <a:pt x="2976645" y="18990"/>
                </a:lnTo>
                <a:lnTo>
                  <a:pt x="2931311" y="4909"/>
                </a:lnTo>
                <a:lnTo>
                  <a:pt x="288264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19200" y="2406395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41554" y="0"/>
                </a:moveTo>
                <a:lnTo>
                  <a:pt x="192888" y="4909"/>
                </a:lnTo>
                <a:lnTo>
                  <a:pt x="147554" y="18990"/>
                </a:lnTo>
                <a:lnTo>
                  <a:pt x="106523" y="41268"/>
                </a:lnTo>
                <a:lnTo>
                  <a:pt x="70770" y="70770"/>
                </a:lnTo>
                <a:lnTo>
                  <a:pt x="41268" y="106523"/>
                </a:lnTo>
                <a:lnTo>
                  <a:pt x="18990" y="147554"/>
                </a:lnTo>
                <a:lnTo>
                  <a:pt x="4909" y="192888"/>
                </a:lnTo>
                <a:lnTo>
                  <a:pt x="0" y="241553"/>
                </a:lnTo>
                <a:lnTo>
                  <a:pt x="0" y="1206245"/>
                </a:lnTo>
                <a:lnTo>
                  <a:pt x="4909" y="1254911"/>
                </a:lnTo>
                <a:lnTo>
                  <a:pt x="18990" y="1300245"/>
                </a:lnTo>
                <a:lnTo>
                  <a:pt x="41268" y="1341276"/>
                </a:lnTo>
                <a:lnTo>
                  <a:pt x="70770" y="1377029"/>
                </a:lnTo>
                <a:lnTo>
                  <a:pt x="106523" y="1406531"/>
                </a:lnTo>
                <a:lnTo>
                  <a:pt x="147554" y="1428809"/>
                </a:lnTo>
                <a:lnTo>
                  <a:pt x="192888" y="1442890"/>
                </a:lnTo>
                <a:lnTo>
                  <a:pt x="241554" y="1447800"/>
                </a:lnTo>
                <a:lnTo>
                  <a:pt x="2882646" y="1447800"/>
                </a:lnTo>
                <a:lnTo>
                  <a:pt x="2931311" y="1442890"/>
                </a:lnTo>
                <a:lnTo>
                  <a:pt x="2976645" y="1428809"/>
                </a:lnTo>
                <a:lnTo>
                  <a:pt x="3017676" y="1406531"/>
                </a:lnTo>
                <a:lnTo>
                  <a:pt x="3053429" y="1377029"/>
                </a:lnTo>
                <a:lnTo>
                  <a:pt x="3082931" y="1341276"/>
                </a:lnTo>
                <a:lnTo>
                  <a:pt x="3105209" y="1300245"/>
                </a:lnTo>
                <a:lnTo>
                  <a:pt x="3119290" y="1254911"/>
                </a:lnTo>
                <a:lnTo>
                  <a:pt x="3124200" y="1206245"/>
                </a:lnTo>
                <a:lnTo>
                  <a:pt x="3124200" y="241553"/>
                </a:lnTo>
                <a:lnTo>
                  <a:pt x="3119290" y="192888"/>
                </a:lnTo>
                <a:lnTo>
                  <a:pt x="3105209" y="147554"/>
                </a:lnTo>
                <a:lnTo>
                  <a:pt x="3082931" y="106523"/>
                </a:lnTo>
                <a:lnTo>
                  <a:pt x="3053429" y="70770"/>
                </a:lnTo>
                <a:lnTo>
                  <a:pt x="3017676" y="41268"/>
                </a:lnTo>
                <a:lnTo>
                  <a:pt x="2976645" y="18990"/>
                </a:lnTo>
                <a:lnTo>
                  <a:pt x="2931311" y="4909"/>
                </a:lnTo>
                <a:lnTo>
                  <a:pt x="2882646" y="0"/>
                </a:lnTo>
                <a:lnTo>
                  <a:pt x="241554" y="0"/>
                </a:lnTo>
                <a:close/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88543" y="3029966"/>
            <a:ext cx="2908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1400" y="244449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81400" y="273253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1400" y="301980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81400" y="33078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81400" y="24444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86200" y="244449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12056" y="1370552"/>
          <a:ext cx="2155190" cy="198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803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2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4790">
                <a:tc row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49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9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2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24789">
                <a:tc row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20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5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5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727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880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2390"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385820" y="2402529"/>
            <a:ext cx="493395" cy="57912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147320">
              <a:lnSpc>
                <a:spcPct val="100000"/>
              </a:lnSpc>
              <a:spcBef>
                <a:spcPts val="595"/>
              </a:spcBef>
            </a:pPr>
            <a:r>
              <a:rPr dirty="0" sz="1200" spc="-5" b="1">
                <a:latin typeface="Tahoma"/>
                <a:cs typeface="Tahoma"/>
              </a:rPr>
              <a:t>y</a:t>
            </a:r>
            <a:r>
              <a:rPr dirty="0" sz="1200" spc="-5">
                <a:latin typeface="Tahoma"/>
                <a:cs typeface="Tahoma"/>
              </a:rPr>
              <a:t>=</a:t>
            </a:r>
            <a:r>
              <a:rPr dirty="0" sz="1200" spc="-235">
                <a:latin typeface="Tahoma"/>
                <a:cs typeface="Tahoma"/>
              </a:rPr>
              <a:t> </a:t>
            </a:r>
            <a:r>
              <a:rPr dirty="0" baseline="3968" sz="2100" spc="-7">
                <a:latin typeface="Tahoma"/>
                <a:cs typeface="Tahoma"/>
              </a:rPr>
              <a:t>7</a:t>
            </a:r>
            <a:endParaRPr baseline="3968" sz="2100">
              <a:latin typeface="Tahoma"/>
              <a:cs typeface="Tahoma"/>
            </a:endParaRPr>
          </a:p>
          <a:p>
            <a:pPr algn="r" marR="147320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90320" y="3396965"/>
            <a:ext cx="289750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25" b="1" i="1">
                <a:latin typeface="Tahoma"/>
                <a:cs typeface="Tahoma"/>
              </a:rPr>
              <a:t>z</a:t>
            </a:r>
            <a:r>
              <a:rPr dirty="0" sz="1250" spc="-25" i="1">
                <a:latin typeface="Tahoma"/>
                <a:cs typeface="Tahoma"/>
              </a:rPr>
              <a:t>=(list of radial basis </a:t>
            </a:r>
            <a:r>
              <a:rPr dirty="0" sz="1250" spc="-30" i="1">
                <a:latin typeface="Tahoma"/>
                <a:cs typeface="Tahoma"/>
              </a:rPr>
              <a:t>function</a:t>
            </a:r>
            <a:r>
              <a:rPr dirty="0" sz="1250" spc="4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evaluations)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1500" y="2749295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984503" y="0"/>
                </a:moveTo>
                <a:lnTo>
                  <a:pt x="196596" y="0"/>
                </a:ln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0" y="1098803"/>
                </a:lnTo>
                <a:lnTo>
                  <a:pt x="5211" y="1143764"/>
                </a:lnTo>
                <a:lnTo>
                  <a:pt x="20047" y="1185098"/>
                </a:lnTo>
                <a:lnTo>
                  <a:pt x="43307" y="1221608"/>
                </a:lnTo>
                <a:lnTo>
                  <a:pt x="73791" y="1252092"/>
                </a:lnTo>
                <a:lnTo>
                  <a:pt x="110301" y="1275352"/>
                </a:lnTo>
                <a:lnTo>
                  <a:pt x="151635" y="1290188"/>
                </a:lnTo>
                <a:lnTo>
                  <a:pt x="196596" y="1295400"/>
                </a:lnTo>
                <a:lnTo>
                  <a:pt x="984503" y="1295400"/>
                </a:lnTo>
                <a:lnTo>
                  <a:pt x="1029464" y="1290188"/>
                </a:lnTo>
                <a:lnTo>
                  <a:pt x="1070798" y="1275352"/>
                </a:lnTo>
                <a:lnTo>
                  <a:pt x="1107308" y="1252092"/>
                </a:lnTo>
                <a:lnTo>
                  <a:pt x="1137792" y="1221608"/>
                </a:lnTo>
                <a:lnTo>
                  <a:pt x="1161052" y="1185098"/>
                </a:lnTo>
                <a:lnTo>
                  <a:pt x="1175888" y="1143764"/>
                </a:lnTo>
                <a:lnTo>
                  <a:pt x="1181100" y="1098803"/>
                </a:lnTo>
                <a:lnTo>
                  <a:pt x="1181100" y="196596"/>
                </a:lnTo>
                <a:lnTo>
                  <a:pt x="1175888" y="151635"/>
                </a:lnTo>
                <a:lnTo>
                  <a:pt x="1161052" y="110301"/>
                </a:lnTo>
                <a:lnTo>
                  <a:pt x="1137792" y="73791"/>
                </a:lnTo>
                <a:lnTo>
                  <a:pt x="1107308" y="43307"/>
                </a:lnTo>
                <a:lnTo>
                  <a:pt x="1070798" y="20047"/>
                </a:lnTo>
                <a:lnTo>
                  <a:pt x="1029464" y="5211"/>
                </a:lnTo>
                <a:lnTo>
                  <a:pt x="98450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81500" y="2749295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196596" y="0"/>
                </a:moveTo>
                <a:lnTo>
                  <a:pt x="151635" y="5211"/>
                </a:lnTo>
                <a:lnTo>
                  <a:pt x="110301" y="20047"/>
                </a:lnTo>
                <a:lnTo>
                  <a:pt x="73791" y="43307"/>
                </a:lnTo>
                <a:lnTo>
                  <a:pt x="43307" y="73791"/>
                </a:lnTo>
                <a:lnTo>
                  <a:pt x="20047" y="110301"/>
                </a:lnTo>
                <a:lnTo>
                  <a:pt x="5211" y="151635"/>
                </a:lnTo>
                <a:lnTo>
                  <a:pt x="0" y="196596"/>
                </a:lnTo>
                <a:lnTo>
                  <a:pt x="0" y="1098803"/>
                </a:lnTo>
                <a:lnTo>
                  <a:pt x="5211" y="1143764"/>
                </a:lnTo>
                <a:lnTo>
                  <a:pt x="20047" y="1185098"/>
                </a:lnTo>
                <a:lnTo>
                  <a:pt x="43307" y="1221608"/>
                </a:lnTo>
                <a:lnTo>
                  <a:pt x="73791" y="1252092"/>
                </a:lnTo>
                <a:lnTo>
                  <a:pt x="110301" y="1275352"/>
                </a:lnTo>
                <a:lnTo>
                  <a:pt x="151635" y="1290188"/>
                </a:lnTo>
                <a:lnTo>
                  <a:pt x="196596" y="1295400"/>
                </a:lnTo>
                <a:lnTo>
                  <a:pt x="984503" y="1295400"/>
                </a:lnTo>
                <a:lnTo>
                  <a:pt x="1029464" y="1290188"/>
                </a:lnTo>
                <a:lnTo>
                  <a:pt x="1070798" y="1275352"/>
                </a:lnTo>
                <a:lnTo>
                  <a:pt x="1107308" y="1252092"/>
                </a:lnTo>
                <a:lnTo>
                  <a:pt x="1137792" y="1221608"/>
                </a:lnTo>
                <a:lnTo>
                  <a:pt x="1161052" y="1185098"/>
                </a:lnTo>
                <a:lnTo>
                  <a:pt x="1175888" y="1143764"/>
                </a:lnTo>
                <a:lnTo>
                  <a:pt x="1181100" y="1098803"/>
                </a:lnTo>
                <a:lnTo>
                  <a:pt x="1181100" y="196596"/>
                </a:lnTo>
                <a:lnTo>
                  <a:pt x="1175888" y="151635"/>
                </a:lnTo>
                <a:lnTo>
                  <a:pt x="1161052" y="110301"/>
                </a:lnTo>
                <a:lnTo>
                  <a:pt x="1137792" y="73791"/>
                </a:lnTo>
                <a:lnTo>
                  <a:pt x="1107308" y="43307"/>
                </a:lnTo>
                <a:lnTo>
                  <a:pt x="1070798" y="20047"/>
                </a:lnTo>
                <a:lnTo>
                  <a:pt x="1029464" y="5211"/>
                </a:lnTo>
                <a:lnTo>
                  <a:pt x="984503" y="0"/>
                </a:lnTo>
                <a:lnTo>
                  <a:pt x="196596" y="0"/>
                </a:lnTo>
                <a:close/>
              </a:path>
            </a:pathLst>
          </a:custGeom>
          <a:ln w="190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426458" y="2953481"/>
            <a:ext cx="10902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sz="1250" spc="-30" i="1">
                <a:latin typeface="Tahoma"/>
                <a:cs typeface="Tahoma"/>
              </a:rPr>
              <a:t>=(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sz="1250" spc="-30" i="1">
                <a:latin typeface="Tahoma"/>
                <a:cs typeface="Tahoma"/>
              </a:rPr>
              <a:t>)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i="1">
                <a:latin typeface="Tahoma"/>
                <a:cs typeface="Tahoma"/>
              </a:rPr>
              <a:t>(</a:t>
            </a:r>
            <a:r>
              <a:rPr dirty="0" sz="1250" spc="-30" b="1" i="1">
                <a:latin typeface="Tahoma"/>
                <a:cs typeface="Tahoma"/>
              </a:rPr>
              <a:t>Z</a:t>
            </a:r>
            <a:r>
              <a:rPr dirty="0" baseline="22875" sz="1275" spc="-44" i="1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y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7338" y="3366217"/>
            <a:ext cx="742315" cy="4629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-175" i="1">
                <a:latin typeface="Tahoma"/>
                <a:cs typeface="Tahoma"/>
              </a:rPr>
              <a:t>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</a:t>
            </a:r>
            <a:endParaRPr sz="1250">
              <a:latin typeface="Tahoma"/>
              <a:cs typeface="Tahoma"/>
            </a:endParaRPr>
          </a:p>
          <a:p>
            <a:pPr marL="125095">
              <a:lnSpc>
                <a:spcPct val="100000"/>
              </a:lnSpc>
              <a:spcBef>
                <a:spcPts val="225"/>
              </a:spcBef>
            </a:pP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</a:t>
            </a:r>
            <a:r>
              <a:rPr dirty="0" baseline="-19607" sz="1275" spc="-16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+…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29433" y="2114550"/>
            <a:ext cx="298450" cy="273685"/>
          </a:xfrm>
          <a:custGeom>
            <a:avLst/>
            <a:gdLst/>
            <a:ahLst/>
            <a:cxnLst/>
            <a:rect l="l" t="t" r="r" b="b"/>
            <a:pathLst>
              <a:path w="298450" h="273685">
                <a:moveTo>
                  <a:pt x="0" y="154685"/>
                </a:moveTo>
                <a:lnTo>
                  <a:pt x="48006" y="273557"/>
                </a:lnTo>
                <a:lnTo>
                  <a:pt x="104100" y="181355"/>
                </a:lnTo>
                <a:lnTo>
                  <a:pt x="74676" y="181355"/>
                </a:lnTo>
                <a:lnTo>
                  <a:pt x="36576" y="176022"/>
                </a:lnTo>
                <a:lnTo>
                  <a:pt x="39376" y="158098"/>
                </a:lnTo>
                <a:lnTo>
                  <a:pt x="0" y="154685"/>
                </a:lnTo>
                <a:close/>
              </a:path>
              <a:path w="298450" h="273685">
                <a:moveTo>
                  <a:pt x="39376" y="158098"/>
                </a:moveTo>
                <a:lnTo>
                  <a:pt x="36576" y="176022"/>
                </a:lnTo>
                <a:lnTo>
                  <a:pt x="74676" y="181355"/>
                </a:lnTo>
                <a:lnTo>
                  <a:pt x="77173" y="161374"/>
                </a:lnTo>
                <a:lnTo>
                  <a:pt x="39376" y="158098"/>
                </a:lnTo>
                <a:close/>
              </a:path>
              <a:path w="298450" h="273685">
                <a:moveTo>
                  <a:pt x="77173" y="161374"/>
                </a:moveTo>
                <a:lnTo>
                  <a:pt x="74676" y="181355"/>
                </a:lnTo>
                <a:lnTo>
                  <a:pt x="104100" y="181355"/>
                </a:lnTo>
                <a:lnTo>
                  <a:pt x="114300" y="164592"/>
                </a:lnTo>
                <a:lnTo>
                  <a:pt x="77173" y="161374"/>
                </a:lnTo>
                <a:close/>
              </a:path>
              <a:path w="298450" h="273685">
                <a:moveTo>
                  <a:pt x="294894" y="0"/>
                </a:moveTo>
                <a:lnTo>
                  <a:pt x="214884" y="5333"/>
                </a:lnTo>
                <a:lnTo>
                  <a:pt x="166116" y="14477"/>
                </a:lnTo>
                <a:lnTo>
                  <a:pt x="130302" y="28194"/>
                </a:lnTo>
                <a:lnTo>
                  <a:pt x="108966" y="42672"/>
                </a:lnTo>
                <a:lnTo>
                  <a:pt x="103632" y="46481"/>
                </a:lnTo>
                <a:lnTo>
                  <a:pt x="74676" y="78485"/>
                </a:lnTo>
                <a:lnTo>
                  <a:pt x="54102" y="112014"/>
                </a:lnTo>
                <a:lnTo>
                  <a:pt x="48006" y="128777"/>
                </a:lnTo>
                <a:lnTo>
                  <a:pt x="45720" y="134874"/>
                </a:lnTo>
                <a:lnTo>
                  <a:pt x="43434" y="141731"/>
                </a:lnTo>
                <a:lnTo>
                  <a:pt x="41148" y="147827"/>
                </a:lnTo>
                <a:lnTo>
                  <a:pt x="40386" y="149351"/>
                </a:lnTo>
                <a:lnTo>
                  <a:pt x="40386" y="151638"/>
                </a:lnTo>
                <a:lnTo>
                  <a:pt x="39376" y="158098"/>
                </a:lnTo>
                <a:lnTo>
                  <a:pt x="77173" y="161374"/>
                </a:lnTo>
                <a:lnTo>
                  <a:pt x="77343" y="160020"/>
                </a:lnTo>
                <a:lnTo>
                  <a:pt x="76962" y="160020"/>
                </a:lnTo>
                <a:lnTo>
                  <a:pt x="77724" y="156972"/>
                </a:lnTo>
                <a:lnTo>
                  <a:pt x="78105" y="156972"/>
                </a:lnTo>
                <a:lnTo>
                  <a:pt x="83820" y="141731"/>
                </a:lnTo>
                <a:lnTo>
                  <a:pt x="84582" y="139446"/>
                </a:lnTo>
                <a:lnTo>
                  <a:pt x="85343" y="136398"/>
                </a:lnTo>
                <a:lnTo>
                  <a:pt x="86868" y="132588"/>
                </a:lnTo>
                <a:lnTo>
                  <a:pt x="89154" y="128777"/>
                </a:lnTo>
                <a:lnTo>
                  <a:pt x="90678" y="124205"/>
                </a:lnTo>
                <a:lnTo>
                  <a:pt x="92964" y="120396"/>
                </a:lnTo>
                <a:lnTo>
                  <a:pt x="124968" y="78485"/>
                </a:lnTo>
                <a:lnTo>
                  <a:pt x="128778" y="75438"/>
                </a:lnTo>
                <a:lnTo>
                  <a:pt x="131064" y="73151"/>
                </a:lnTo>
                <a:lnTo>
                  <a:pt x="138684" y="67055"/>
                </a:lnTo>
                <a:lnTo>
                  <a:pt x="147066" y="62483"/>
                </a:lnTo>
                <a:lnTo>
                  <a:pt x="156210" y="57911"/>
                </a:lnTo>
                <a:lnTo>
                  <a:pt x="165354" y="54864"/>
                </a:lnTo>
                <a:lnTo>
                  <a:pt x="175260" y="51053"/>
                </a:lnTo>
                <a:lnTo>
                  <a:pt x="185166" y="48768"/>
                </a:lnTo>
                <a:lnTo>
                  <a:pt x="195834" y="46481"/>
                </a:lnTo>
                <a:lnTo>
                  <a:pt x="218694" y="43433"/>
                </a:lnTo>
                <a:lnTo>
                  <a:pt x="297942" y="38100"/>
                </a:lnTo>
                <a:lnTo>
                  <a:pt x="294894" y="0"/>
                </a:lnTo>
                <a:close/>
              </a:path>
              <a:path w="298450" h="273685">
                <a:moveTo>
                  <a:pt x="77724" y="156972"/>
                </a:moveTo>
                <a:lnTo>
                  <a:pt x="76962" y="160020"/>
                </a:lnTo>
                <a:lnTo>
                  <a:pt x="77533" y="158496"/>
                </a:lnTo>
                <a:lnTo>
                  <a:pt x="77724" y="156972"/>
                </a:lnTo>
                <a:close/>
              </a:path>
              <a:path w="298450" h="273685">
                <a:moveTo>
                  <a:pt x="77533" y="158496"/>
                </a:moveTo>
                <a:lnTo>
                  <a:pt x="76962" y="160020"/>
                </a:lnTo>
                <a:lnTo>
                  <a:pt x="77343" y="160020"/>
                </a:lnTo>
                <a:lnTo>
                  <a:pt x="77533" y="158496"/>
                </a:lnTo>
                <a:close/>
              </a:path>
              <a:path w="298450" h="273685">
                <a:moveTo>
                  <a:pt x="78105" y="156972"/>
                </a:moveTo>
                <a:lnTo>
                  <a:pt x="77724" y="156972"/>
                </a:lnTo>
                <a:lnTo>
                  <a:pt x="77533" y="158496"/>
                </a:lnTo>
                <a:lnTo>
                  <a:pt x="78105" y="156972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62984" y="3726179"/>
            <a:ext cx="379730" cy="167005"/>
          </a:xfrm>
          <a:custGeom>
            <a:avLst/>
            <a:gdLst/>
            <a:ahLst/>
            <a:cxnLst/>
            <a:rect l="l" t="t" r="r" b="b"/>
            <a:pathLst>
              <a:path w="379729" h="167004">
                <a:moveTo>
                  <a:pt x="265431" y="90572"/>
                </a:moveTo>
                <a:lnTo>
                  <a:pt x="264413" y="166878"/>
                </a:lnTo>
                <a:lnTo>
                  <a:pt x="343223" y="128778"/>
                </a:lnTo>
                <a:lnTo>
                  <a:pt x="284225" y="128778"/>
                </a:lnTo>
                <a:lnTo>
                  <a:pt x="284988" y="90678"/>
                </a:lnTo>
                <a:lnTo>
                  <a:pt x="266700" y="90678"/>
                </a:lnTo>
                <a:lnTo>
                  <a:pt x="265431" y="90572"/>
                </a:lnTo>
                <a:close/>
              </a:path>
              <a:path w="379729" h="167004">
                <a:moveTo>
                  <a:pt x="27431" y="0"/>
                </a:moveTo>
                <a:lnTo>
                  <a:pt x="0" y="27432"/>
                </a:lnTo>
                <a:lnTo>
                  <a:pt x="9905" y="36575"/>
                </a:lnTo>
                <a:lnTo>
                  <a:pt x="29717" y="56387"/>
                </a:lnTo>
                <a:lnTo>
                  <a:pt x="63245" y="85344"/>
                </a:lnTo>
                <a:lnTo>
                  <a:pt x="101345" y="106680"/>
                </a:lnTo>
                <a:lnTo>
                  <a:pt x="149351" y="115062"/>
                </a:lnTo>
                <a:lnTo>
                  <a:pt x="154686" y="115824"/>
                </a:lnTo>
                <a:lnTo>
                  <a:pt x="160019" y="115824"/>
                </a:lnTo>
                <a:lnTo>
                  <a:pt x="163829" y="116586"/>
                </a:lnTo>
                <a:lnTo>
                  <a:pt x="168401" y="116586"/>
                </a:lnTo>
                <a:lnTo>
                  <a:pt x="171450" y="117348"/>
                </a:lnTo>
                <a:lnTo>
                  <a:pt x="174498" y="117348"/>
                </a:lnTo>
                <a:lnTo>
                  <a:pt x="182117" y="118872"/>
                </a:lnTo>
                <a:lnTo>
                  <a:pt x="189737" y="119634"/>
                </a:lnTo>
                <a:lnTo>
                  <a:pt x="196595" y="120396"/>
                </a:lnTo>
                <a:lnTo>
                  <a:pt x="202691" y="121158"/>
                </a:lnTo>
                <a:lnTo>
                  <a:pt x="208787" y="122682"/>
                </a:lnTo>
                <a:lnTo>
                  <a:pt x="214883" y="123444"/>
                </a:lnTo>
                <a:lnTo>
                  <a:pt x="225551" y="124206"/>
                </a:lnTo>
                <a:lnTo>
                  <a:pt x="235457" y="125730"/>
                </a:lnTo>
                <a:lnTo>
                  <a:pt x="244601" y="126492"/>
                </a:lnTo>
                <a:lnTo>
                  <a:pt x="253745" y="128016"/>
                </a:lnTo>
                <a:lnTo>
                  <a:pt x="263651" y="128778"/>
                </a:lnTo>
                <a:lnTo>
                  <a:pt x="264922" y="128778"/>
                </a:lnTo>
                <a:lnTo>
                  <a:pt x="265431" y="90572"/>
                </a:lnTo>
                <a:lnTo>
                  <a:pt x="249174" y="89154"/>
                </a:lnTo>
                <a:lnTo>
                  <a:pt x="240029" y="87630"/>
                </a:lnTo>
                <a:lnTo>
                  <a:pt x="230124" y="86868"/>
                </a:lnTo>
                <a:lnTo>
                  <a:pt x="214121" y="84582"/>
                </a:lnTo>
                <a:lnTo>
                  <a:pt x="201929" y="83058"/>
                </a:lnTo>
                <a:lnTo>
                  <a:pt x="195071" y="81534"/>
                </a:lnTo>
                <a:lnTo>
                  <a:pt x="179831" y="80010"/>
                </a:lnTo>
                <a:lnTo>
                  <a:pt x="172212" y="78486"/>
                </a:lnTo>
                <a:lnTo>
                  <a:pt x="167639" y="78486"/>
                </a:lnTo>
                <a:lnTo>
                  <a:pt x="163067" y="77724"/>
                </a:lnTo>
                <a:lnTo>
                  <a:pt x="158495" y="77724"/>
                </a:lnTo>
                <a:lnTo>
                  <a:pt x="153162" y="76962"/>
                </a:lnTo>
                <a:lnTo>
                  <a:pt x="142493" y="76200"/>
                </a:lnTo>
                <a:lnTo>
                  <a:pt x="132587" y="74675"/>
                </a:lnTo>
                <a:lnTo>
                  <a:pt x="121919" y="72390"/>
                </a:lnTo>
                <a:lnTo>
                  <a:pt x="118110" y="71628"/>
                </a:lnTo>
                <a:lnTo>
                  <a:pt x="113537" y="70866"/>
                </a:lnTo>
                <a:lnTo>
                  <a:pt x="110489" y="69342"/>
                </a:lnTo>
                <a:lnTo>
                  <a:pt x="76962" y="48006"/>
                </a:lnTo>
                <a:lnTo>
                  <a:pt x="36575" y="9906"/>
                </a:lnTo>
                <a:lnTo>
                  <a:pt x="27431" y="0"/>
                </a:lnTo>
                <a:close/>
              </a:path>
              <a:path w="379729" h="167004">
                <a:moveTo>
                  <a:pt x="265938" y="52578"/>
                </a:moveTo>
                <a:lnTo>
                  <a:pt x="265431" y="90572"/>
                </a:lnTo>
                <a:lnTo>
                  <a:pt x="266700" y="90678"/>
                </a:lnTo>
                <a:lnTo>
                  <a:pt x="284988" y="90678"/>
                </a:lnTo>
                <a:lnTo>
                  <a:pt x="284225" y="128778"/>
                </a:lnTo>
                <a:lnTo>
                  <a:pt x="343223" y="128778"/>
                </a:lnTo>
                <a:lnTo>
                  <a:pt x="379475" y="111252"/>
                </a:lnTo>
                <a:lnTo>
                  <a:pt x="265938" y="52578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838450" y="4974590"/>
            <a:ext cx="11176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1-d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RBFs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3819" y="6488078"/>
            <a:ext cx="2623185" cy="86169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0" i="1">
                <a:solidFill>
                  <a:srgbClr val="00CC00"/>
                </a:solidFill>
                <a:latin typeface="Symbol"/>
                <a:cs typeface="Symbol"/>
              </a:rPr>
              <a:t></a:t>
            </a:r>
            <a:r>
              <a:rPr dirty="0" baseline="-19607" sz="1275" spc="-44" i="1">
                <a:solidFill>
                  <a:srgbClr val="00CC00"/>
                </a:solidFill>
                <a:latin typeface="Tahoma"/>
                <a:cs typeface="Tahoma"/>
              </a:rPr>
              <a:t>1 </a:t>
            </a:r>
            <a:r>
              <a:rPr dirty="0" sz="1250" spc="-30" i="1">
                <a:solidFill>
                  <a:srgbClr val="00CC00"/>
                </a:solidFill>
                <a:latin typeface="Symbol"/>
                <a:cs typeface="Symbol"/>
              </a:rPr>
              <a:t></a:t>
            </a:r>
            <a:r>
              <a:rPr dirty="0" baseline="-19607" sz="1275" spc="-44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30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FFCF01"/>
                </a:solidFill>
                <a:latin typeface="Symbol"/>
                <a:cs typeface="Symbol"/>
              </a:rPr>
              <a:t></a:t>
            </a:r>
            <a:r>
              <a:rPr dirty="0" baseline="-19607" sz="1275" spc="-44" i="1">
                <a:solidFill>
                  <a:srgbClr val="FFCF01"/>
                </a:solidFill>
                <a:latin typeface="Tahoma"/>
                <a:cs typeface="Tahoma"/>
              </a:rPr>
              <a:t>2 </a:t>
            </a:r>
            <a:r>
              <a:rPr dirty="0" sz="1250" spc="-30" i="1">
                <a:solidFill>
                  <a:srgbClr val="FFCF01"/>
                </a:solidFill>
                <a:latin typeface="Symbol"/>
                <a:cs typeface="Symbol"/>
              </a:rPr>
              <a:t></a:t>
            </a:r>
            <a:r>
              <a:rPr dirty="0" baseline="-19607" sz="1275" spc="-44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30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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baseline="-19607" sz="1275" spc="-15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33600" y="5516879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57400" y="6126479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907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289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290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195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196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293620" y="6249414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36114" y="6336029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3" y="21336"/>
                </a:lnTo>
                <a:lnTo>
                  <a:pt x="390906" y="21336"/>
                </a:lnTo>
                <a:lnTo>
                  <a:pt x="391668" y="20574"/>
                </a:lnTo>
                <a:lnTo>
                  <a:pt x="391668" y="17526"/>
                </a:lnTo>
                <a:lnTo>
                  <a:pt x="390906" y="16764"/>
                </a:lnTo>
                <a:lnTo>
                  <a:pt x="416813" y="16764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383286" y="21336"/>
                </a:lnTo>
                <a:lnTo>
                  <a:pt x="383286" y="16764"/>
                </a:lnTo>
                <a:close/>
              </a:path>
              <a:path w="421639" h="38100">
                <a:moveTo>
                  <a:pt x="416813" y="16764"/>
                </a:moveTo>
                <a:lnTo>
                  <a:pt x="390906" y="16764"/>
                </a:lnTo>
                <a:lnTo>
                  <a:pt x="391668" y="17526"/>
                </a:lnTo>
                <a:lnTo>
                  <a:pt x="391668" y="20574"/>
                </a:lnTo>
                <a:lnTo>
                  <a:pt x="390906" y="21336"/>
                </a:lnTo>
                <a:lnTo>
                  <a:pt x="416813" y="21336"/>
                </a:lnTo>
                <a:lnTo>
                  <a:pt x="421386" y="19050"/>
                </a:lnTo>
                <a:lnTo>
                  <a:pt x="4168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950720" y="5830315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00250" y="5478779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80"/>
                </a:lnTo>
                <a:lnTo>
                  <a:pt x="16763" y="344424"/>
                </a:lnTo>
                <a:lnTo>
                  <a:pt x="17525" y="345186"/>
                </a:lnTo>
                <a:lnTo>
                  <a:pt x="20574" y="345186"/>
                </a:lnTo>
                <a:lnTo>
                  <a:pt x="21336" y="344424"/>
                </a:lnTo>
                <a:lnTo>
                  <a:pt x="21336" y="30480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80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80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908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484120" y="6167478"/>
            <a:ext cx="10217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dirty="0" sz="950" spc="-1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00CC00"/>
                </a:solidFill>
                <a:latin typeface="Tahoma"/>
                <a:cs typeface="Tahoma"/>
              </a:rPr>
              <a:t>1	</a:t>
            </a:r>
            <a:r>
              <a:rPr dirty="0" sz="950" spc="-15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290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325620" y="6167478"/>
            <a:ext cx="1581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4196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9692" y="797305"/>
            <a:ext cx="105473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3819" y="2310794"/>
            <a:ext cx="2623185" cy="86169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solidFill>
                  <a:srgbClr val="00CC00"/>
                </a:solidFill>
                <a:latin typeface="Symbol"/>
                <a:cs typeface="Symbol"/>
              </a:rPr>
              <a:t></a:t>
            </a:r>
            <a:r>
              <a:rPr dirty="0" baseline="-19607" sz="1275" spc="-3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2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25" i="1">
                <a:solidFill>
                  <a:srgbClr val="FFCF01"/>
                </a:solidFill>
                <a:latin typeface="Symbol"/>
                <a:cs typeface="Symbol"/>
              </a:rPr>
              <a:t></a:t>
            </a:r>
            <a:r>
              <a:rPr dirty="0" baseline="-19607" sz="1275" spc="-37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</a:t>
            </a:r>
            <a:r>
              <a:rPr dirty="0" sz="1250" spc="-75" i="1"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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13395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7400" y="194919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0700" y="1193196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0" y="754475"/>
                </a:moveTo>
                <a:lnTo>
                  <a:pt x="49696" y="754475"/>
                </a:lnTo>
                <a:lnTo>
                  <a:pt x="98679" y="754475"/>
                </a:lnTo>
                <a:lnTo>
                  <a:pt x="145946" y="754475"/>
                </a:lnTo>
                <a:lnTo>
                  <a:pt x="190500" y="754475"/>
                </a:lnTo>
                <a:lnTo>
                  <a:pt x="233064" y="756511"/>
                </a:lnTo>
                <a:lnTo>
                  <a:pt x="273843" y="759904"/>
                </a:lnTo>
                <a:lnTo>
                  <a:pt x="311050" y="760583"/>
                </a:lnTo>
                <a:lnTo>
                  <a:pt x="342900" y="754475"/>
                </a:lnTo>
                <a:lnTo>
                  <a:pt x="385857" y="723614"/>
                </a:lnTo>
                <a:lnTo>
                  <a:pt x="419100" y="672179"/>
                </a:lnTo>
                <a:lnTo>
                  <a:pt x="438078" y="638186"/>
                </a:lnTo>
                <a:lnTo>
                  <a:pt x="457200" y="599122"/>
                </a:lnTo>
                <a:lnTo>
                  <a:pt x="476321" y="555057"/>
                </a:lnTo>
                <a:lnTo>
                  <a:pt x="495300" y="506063"/>
                </a:lnTo>
                <a:lnTo>
                  <a:pt x="510466" y="460178"/>
                </a:lnTo>
                <a:lnTo>
                  <a:pt x="525743" y="408368"/>
                </a:lnTo>
                <a:lnTo>
                  <a:pt x="541056" y="354583"/>
                </a:lnTo>
                <a:lnTo>
                  <a:pt x="556333" y="302773"/>
                </a:lnTo>
                <a:lnTo>
                  <a:pt x="571500" y="256889"/>
                </a:lnTo>
                <a:lnTo>
                  <a:pt x="589514" y="207573"/>
                </a:lnTo>
                <a:lnTo>
                  <a:pt x="607028" y="163544"/>
                </a:lnTo>
                <a:lnTo>
                  <a:pt x="625828" y="124658"/>
                </a:lnTo>
                <a:lnTo>
                  <a:pt x="647700" y="90773"/>
                </a:lnTo>
                <a:lnTo>
                  <a:pt x="675524" y="62364"/>
                </a:lnTo>
                <a:lnTo>
                  <a:pt x="707421" y="38957"/>
                </a:lnTo>
                <a:lnTo>
                  <a:pt x="762000" y="7715"/>
                </a:lnTo>
                <a:lnTo>
                  <a:pt x="788193" y="0"/>
                </a:lnTo>
                <a:lnTo>
                  <a:pt x="795111" y="2893"/>
                </a:lnTo>
                <a:lnTo>
                  <a:pt x="80010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1193196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800100" y="754475"/>
                </a:moveTo>
                <a:lnTo>
                  <a:pt x="750081" y="754475"/>
                </a:lnTo>
                <a:lnTo>
                  <a:pt x="701135" y="754475"/>
                </a:lnTo>
                <a:lnTo>
                  <a:pt x="654046" y="754475"/>
                </a:lnTo>
                <a:lnTo>
                  <a:pt x="609600" y="754475"/>
                </a:lnTo>
                <a:lnTo>
                  <a:pt x="567035" y="756511"/>
                </a:lnTo>
                <a:lnTo>
                  <a:pt x="526256" y="759904"/>
                </a:lnTo>
                <a:lnTo>
                  <a:pt x="489049" y="760583"/>
                </a:lnTo>
                <a:lnTo>
                  <a:pt x="457200" y="754475"/>
                </a:lnTo>
                <a:lnTo>
                  <a:pt x="414242" y="723614"/>
                </a:lnTo>
                <a:lnTo>
                  <a:pt x="381000" y="672179"/>
                </a:lnTo>
                <a:lnTo>
                  <a:pt x="362021" y="638186"/>
                </a:lnTo>
                <a:lnTo>
                  <a:pt x="342900" y="599122"/>
                </a:lnTo>
                <a:lnTo>
                  <a:pt x="323778" y="555057"/>
                </a:lnTo>
                <a:lnTo>
                  <a:pt x="304800" y="506063"/>
                </a:lnTo>
                <a:lnTo>
                  <a:pt x="289633" y="460178"/>
                </a:lnTo>
                <a:lnTo>
                  <a:pt x="274356" y="408368"/>
                </a:lnTo>
                <a:lnTo>
                  <a:pt x="259043" y="354583"/>
                </a:lnTo>
                <a:lnTo>
                  <a:pt x="243766" y="302773"/>
                </a:lnTo>
                <a:lnTo>
                  <a:pt x="228600" y="256889"/>
                </a:lnTo>
                <a:lnTo>
                  <a:pt x="210585" y="207573"/>
                </a:lnTo>
                <a:lnTo>
                  <a:pt x="193071" y="163544"/>
                </a:lnTo>
                <a:lnTo>
                  <a:pt x="174271" y="124658"/>
                </a:lnTo>
                <a:lnTo>
                  <a:pt x="152400" y="90773"/>
                </a:lnTo>
                <a:lnTo>
                  <a:pt x="124575" y="62364"/>
                </a:lnTo>
                <a:lnTo>
                  <a:pt x="92678" y="38957"/>
                </a:lnTo>
                <a:lnTo>
                  <a:pt x="38100" y="7715"/>
                </a:lnTo>
                <a:lnTo>
                  <a:pt x="11906" y="0"/>
                </a:lnTo>
                <a:lnTo>
                  <a:pt x="4988" y="2893"/>
                </a:lnTo>
                <a:lnTo>
                  <a:pt x="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8900" y="1911536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0" y="49089"/>
                </a:moveTo>
                <a:lnTo>
                  <a:pt x="49696" y="49089"/>
                </a:lnTo>
                <a:lnTo>
                  <a:pt x="98679" y="49089"/>
                </a:lnTo>
                <a:lnTo>
                  <a:pt x="145946" y="49089"/>
                </a:lnTo>
                <a:lnTo>
                  <a:pt x="190500" y="49089"/>
                </a:lnTo>
                <a:lnTo>
                  <a:pt x="233064" y="49303"/>
                </a:lnTo>
                <a:lnTo>
                  <a:pt x="273843" y="49660"/>
                </a:lnTo>
                <a:lnTo>
                  <a:pt x="311050" y="49732"/>
                </a:lnTo>
                <a:lnTo>
                  <a:pt x="342900" y="49089"/>
                </a:lnTo>
                <a:lnTo>
                  <a:pt x="367343" y="48363"/>
                </a:lnTo>
                <a:lnTo>
                  <a:pt x="385857" y="47279"/>
                </a:lnTo>
                <a:lnTo>
                  <a:pt x="401943" y="45767"/>
                </a:lnTo>
                <a:lnTo>
                  <a:pt x="419100" y="43755"/>
                </a:lnTo>
                <a:lnTo>
                  <a:pt x="438078" y="41767"/>
                </a:lnTo>
                <a:lnTo>
                  <a:pt x="476321" y="36361"/>
                </a:lnTo>
                <a:lnTo>
                  <a:pt x="514278" y="29301"/>
                </a:lnTo>
                <a:lnTo>
                  <a:pt x="533400" y="25086"/>
                </a:lnTo>
                <a:lnTo>
                  <a:pt x="552521" y="20871"/>
                </a:lnTo>
                <a:lnTo>
                  <a:pt x="607028" y="10798"/>
                </a:lnTo>
                <a:lnTo>
                  <a:pt x="647700" y="5655"/>
                </a:lnTo>
                <a:lnTo>
                  <a:pt x="707421" y="2416"/>
                </a:lnTo>
                <a:lnTo>
                  <a:pt x="762000" y="321"/>
                </a:lnTo>
                <a:lnTo>
                  <a:pt x="777704" y="0"/>
                </a:lnTo>
                <a:lnTo>
                  <a:pt x="788193" y="35"/>
                </a:lnTo>
                <a:lnTo>
                  <a:pt x="795111" y="214"/>
                </a:lnTo>
                <a:lnTo>
                  <a:pt x="80010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9000" y="1911536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800100" y="49089"/>
                </a:moveTo>
                <a:lnTo>
                  <a:pt x="750081" y="49089"/>
                </a:lnTo>
                <a:lnTo>
                  <a:pt x="701135" y="49089"/>
                </a:lnTo>
                <a:lnTo>
                  <a:pt x="654046" y="49089"/>
                </a:lnTo>
                <a:lnTo>
                  <a:pt x="609600" y="49089"/>
                </a:lnTo>
                <a:lnTo>
                  <a:pt x="567035" y="49303"/>
                </a:lnTo>
                <a:lnTo>
                  <a:pt x="526256" y="49660"/>
                </a:lnTo>
                <a:lnTo>
                  <a:pt x="489049" y="49732"/>
                </a:lnTo>
                <a:lnTo>
                  <a:pt x="457200" y="49089"/>
                </a:lnTo>
                <a:lnTo>
                  <a:pt x="432756" y="48363"/>
                </a:lnTo>
                <a:lnTo>
                  <a:pt x="414242" y="47279"/>
                </a:lnTo>
                <a:lnTo>
                  <a:pt x="398156" y="45767"/>
                </a:lnTo>
                <a:lnTo>
                  <a:pt x="381000" y="43755"/>
                </a:lnTo>
                <a:lnTo>
                  <a:pt x="362021" y="41767"/>
                </a:lnTo>
                <a:lnTo>
                  <a:pt x="323778" y="36361"/>
                </a:lnTo>
                <a:lnTo>
                  <a:pt x="285821" y="29301"/>
                </a:lnTo>
                <a:lnTo>
                  <a:pt x="266700" y="25086"/>
                </a:lnTo>
                <a:lnTo>
                  <a:pt x="247578" y="20871"/>
                </a:lnTo>
                <a:lnTo>
                  <a:pt x="193071" y="10798"/>
                </a:lnTo>
                <a:lnTo>
                  <a:pt x="152400" y="5655"/>
                </a:lnTo>
                <a:lnTo>
                  <a:pt x="92678" y="2416"/>
                </a:lnTo>
                <a:lnTo>
                  <a:pt x="38100" y="321"/>
                </a:lnTo>
                <a:lnTo>
                  <a:pt x="22395" y="0"/>
                </a:lnTo>
                <a:lnTo>
                  <a:pt x="11906" y="35"/>
                </a:lnTo>
                <a:lnTo>
                  <a:pt x="4988" y="214"/>
                </a:lnTo>
                <a:lnTo>
                  <a:pt x="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500" y="1798129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0" y="160972"/>
                </a:moveTo>
                <a:lnTo>
                  <a:pt x="49696" y="160972"/>
                </a:lnTo>
                <a:lnTo>
                  <a:pt x="98679" y="160972"/>
                </a:lnTo>
                <a:lnTo>
                  <a:pt x="145946" y="160972"/>
                </a:lnTo>
                <a:lnTo>
                  <a:pt x="190500" y="160972"/>
                </a:lnTo>
                <a:lnTo>
                  <a:pt x="233064" y="161401"/>
                </a:lnTo>
                <a:lnTo>
                  <a:pt x="273843" y="162115"/>
                </a:lnTo>
                <a:lnTo>
                  <a:pt x="311050" y="162258"/>
                </a:lnTo>
                <a:lnTo>
                  <a:pt x="342900" y="160972"/>
                </a:lnTo>
                <a:lnTo>
                  <a:pt x="385857" y="154209"/>
                </a:lnTo>
                <a:lnTo>
                  <a:pt x="438078" y="136028"/>
                </a:lnTo>
                <a:lnTo>
                  <a:pt x="476321" y="118050"/>
                </a:lnTo>
                <a:lnTo>
                  <a:pt x="514278" y="95333"/>
                </a:lnTo>
                <a:lnTo>
                  <a:pt x="552521" y="67020"/>
                </a:lnTo>
                <a:lnTo>
                  <a:pt x="571500" y="54292"/>
                </a:lnTo>
                <a:lnTo>
                  <a:pt x="607028" y="34766"/>
                </a:lnTo>
                <a:lnTo>
                  <a:pt x="647700" y="19240"/>
                </a:lnTo>
                <a:lnTo>
                  <a:pt x="707421" y="8191"/>
                </a:lnTo>
                <a:lnTo>
                  <a:pt x="762000" y="1714"/>
                </a:lnTo>
                <a:lnTo>
                  <a:pt x="788193" y="0"/>
                </a:lnTo>
                <a:lnTo>
                  <a:pt x="795111" y="642"/>
                </a:lnTo>
                <a:lnTo>
                  <a:pt x="80010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9600" y="1798129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800100" y="160972"/>
                </a:moveTo>
                <a:lnTo>
                  <a:pt x="750081" y="160972"/>
                </a:lnTo>
                <a:lnTo>
                  <a:pt x="701135" y="160972"/>
                </a:lnTo>
                <a:lnTo>
                  <a:pt x="654046" y="160972"/>
                </a:lnTo>
                <a:lnTo>
                  <a:pt x="609600" y="160972"/>
                </a:lnTo>
                <a:lnTo>
                  <a:pt x="567035" y="161401"/>
                </a:lnTo>
                <a:lnTo>
                  <a:pt x="526256" y="162115"/>
                </a:lnTo>
                <a:lnTo>
                  <a:pt x="489049" y="162258"/>
                </a:lnTo>
                <a:lnTo>
                  <a:pt x="457200" y="160972"/>
                </a:lnTo>
                <a:lnTo>
                  <a:pt x="414242" y="154209"/>
                </a:lnTo>
                <a:lnTo>
                  <a:pt x="362021" y="136028"/>
                </a:lnTo>
                <a:lnTo>
                  <a:pt x="323778" y="118050"/>
                </a:lnTo>
                <a:lnTo>
                  <a:pt x="285821" y="95333"/>
                </a:lnTo>
                <a:lnTo>
                  <a:pt x="247578" y="67020"/>
                </a:lnTo>
                <a:lnTo>
                  <a:pt x="228600" y="54292"/>
                </a:lnTo>
                <a:lnTo>
                  <a:pt x="193071" y="34766"/>
                </a:lnTo>
                <a:lnTo>
                  <a:pt x="152400" y="19240"/>
                </a:lnTo>
                <a:lnTo>
                  <a:pt x="92678" y="8191"/>
                </a:lnTo>
                <a:lnTo>
                  <a:pt x="38100" y="1714"/>
                </a:lnTo>
                <a:lnTo>
                  <a:pt x="11906" y="0"/>
                </a:lnTo>
                <a:lnTo>
                  <a:pt x="4988" y="642"/>
                </a:lnTo>
                <a:lnTo>
                  <a:pt x="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93620" y="2072131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6114" y="2158745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4" y="21335"/>
                </a:lnTo>
                <a:lnTo>
                  <a:pt x="390906" y="21335"/>
                </a:lnTo>
                <a:lnTo>
                  <a:pt x="391668" y="20574"/>
                </a:lnTo>
                <a:lnTo>
                  <a:pt x="391668" y="17525"/>
                </a:lnTo>
                <a:lnTo>
                  <a:pt x="390906" y="16763"/>
                </a:lnTo>
                <a:lnTo>
                  <a:pt x="416813" y="16763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3"/>
                </a:moveTo>
                <a:lnTo>
                  <a:pt x="762" y="16763"/>
                </a:lnTo>
                <a:lnTo>
                  <a:pt x="0" y="17525"/>
                </a:lnTo>
                <a:lnTo>
                  <a:pt x="0" y="20574"/>
                </a:lnTo>
                <a:lnTo>
                  <a:pt x="762" y="21335"/>
                </a:lnTo>
                <a:lnTo>
                  <a:pt x="383286" y="21335"/>
                </a:lnTo>
                <a:lnTo>
                  <a:pt x="383286" y="16763"/>
                </a:lnTo>
                <a:close/>
              </a:path>
              <a:path w="421639" h="38100">
                <a:moveTo>
                  <a:pt x="416813" y="16763"/>
                </a:moveTo>
                <a:lnTo>
                  <a:pt x="390906" y="16763"/>
                </a:lnTo>
                <a:lnTo>
                  <a:pt x="391668" y="17525"/>
                </a:lnTo>
                <a:lnTo>
                  <a:pt x="391668" y="20574"/>
                </a:lnTo>
                <a:lnTo>
                  <a:pt x="390906" y="21335"/>
                </a:lnTo>
                <a:lnTo>
                  <a:pt x="416814" y="21335"/>
                </a:lnTo>
                <a:lnTo>
                  <a:pt x="421386" y="19050"/>
                </a:lnTo>
                <a:lnTo>
                  <a:pt x="416813" y="1676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50720" y="1653031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00250" y="1301496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79"/>
                </a:lnTo>
                <a:lnTo>
                  <a:pt x="16763" y="344424"/>
                </a:lnTo>
                <a:lnTo>
                  <a:pt x="17525" y="345185"/>
                </a:lnTo>
                <a:lnTo>
                  <a:pt x="20574" y="345185"/>
                </a:lnTo>
                <a:lnTo>
                  <a:pt x="21336" y="344424"/>
                </a:lnTo>
                <a:lnTo>
                  <a:pt x="21336" y="30479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79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79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908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84120" y="1990193"/>
            <a:ext cx="10217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dirty="0" sz="950" spc="-1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00CC00"/>
                </a:solidFill>
                <a:latin typeface="Tahoma"/>
                <a:cs typeface="Tahoma"/>
              </a:rPr>
              <a:t>1	</a:t>
            </a:r>
            <a:r>
              <a:rPr dirty="0" sz="950" spc="-15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25620" y="1990193"/>
            <a:ext cx="1581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196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07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908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195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196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908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909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53819" y="6488078"/>
            <a:ext cx="2623185" cy="86169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solidFill>
                  <a:srgbClr val="00CC00"/>
                </a:solidFill>
                <a:latin typeface="Symbol"/>
                <a:cs typeface="Symbol"/>
              </a:rPr>
              <a:t></a:t>
            </a:r>
            <a:r>
              <a:rPr dirty="0" baseline="-19607" sz="1275" spc="-3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2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25" i="1">
                <a:solidFill>
                  <a:srgbClr val="FFCF01"/>
                </a:solidFill>
                <a:latin typeface="Symbol"/>
                <a:cs typeface="Symbol"/>
              </a:rPr>
              <a:t></a:t>
            </a:r>
            <a:r>
              <a:rPr dirty="0" baseline="-19607" sz="1275" spc="-37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</a:t>
            </a:r>
            <a:r>
              <a:rPr dirty="0" sz="1250" spc="-75" i="1"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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33600" y="5516879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57400" y="6126479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90700" y="537048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0" y="754475"/>
                </a:moveTo>
                <a:lnTo>
                  <a:pt x="49696" y="754475"/>
                </a:lnTo>
                <a:lnTo>
                  <a:pt x="98679" y="754475"/>
                </a:lnTo>
                <a:lnTo>
                  <a:pt x="145946" y="754475"/>
                </a:lnTo>
                <a:lnTo>
                  <a:pt x="190500" y="754475"/>
                </a:lnTo>
                <a:lnTo>
                  <a:pt x="233064" y="756511"/>
                </a:lnTo>
                <a:lnTo>
                  <a:pt x="273843" y="759904"/>
                </a:lnTo>
                <a:lnTo>
                  <a:pt x="311050" y="760583"/>
                </a:lnTo>
                <a:lnTo>
                  <a:pt x="342900" y="754475"/>
                </a:lnTo>
                <a:lnTo>
                  <a:pt x="385857" y="723614"/>
                </a:lnTo>
                <a:lnTo>
                  <a:pt x="419100" y="672179"/>
                </a:lnTo>
                <a:lnTo>
                  <a:pt x="438078" y="638186"/>
                </a:lnTo>
                <a:lnTo>
                  <a:pt x="457200" y="599122"/>
                </a:lnTo>
                <a:lnTo>
                  <a:pt x="476321" y="555057"/>
                </a:lnTo>
                <a:lnTo>
                  <a:pt x="495300" y="506063"/>
                </a:lnTo>
                <a:lnTo>
                  <a:pt x="510466" y="460178"/>
                </a:lnTo>
                <a:lnTo>
                  <a:pt x="525743" y="408368"/>
                </a:lnTo>
                <a:lnTo>
                  <a:pt x="541056" y="354583"/>
                </a:lnTo>
                <a:lnTo>
                  <a:pt x="556333" y="302773"/>
                </a:lnTo>
                <a:lnTo>
                  <a:pt x="571500" y="256889"/>
                </a:lnTo>
                <a:lnTo>
                  <a:pt x="589514" y="207573"/>
                </a:lnTo>
                <a:lnTo>
                  <a:pt x="607028" y="163544"/>
                </a:lnTo>
                <a:lnTo>
                  <a:pt x="625828" y="124658"/>
                </a:lnTo>
                <a:lnTo>
                  <a:pt x="647700" y="90773"/>
                </a:lnTo>
                <a:lnTo>
                  <a:pt x="675524" y="62364"/>
                </a:lnTo>
                <a:lnTo>
                  <a:pt x="707421" y="38957"/>
                </a:lnTo>
                <a:lnTo>
                  <a:pt x="762000" y="7715"/>
                </a:lnTo>
                <a:lnTo>
                  <a:pt x="788193" y="0"/>
                </a:lnTo>
                <a:lnTo>
                  <a:pt x="795111" y="2893"/>
                </a:lnTo>
                <a:lnTo>
                  <a:pt x="80010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0800" y="537048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800100" y="754475"/>
                </a:moveTo>
                <a:lnTo>
                  <a:pt x="750081" y="754475"/>
                </a:lnTo>
                <a:lnTo>
                  <a:pt x="701135" y="754475"/>
                </a:lnTo>
                <a:lnTo>
                  <a:pt x="654046" y="754475"/>
                </a:lnTo>
                <a:lnTo>
                  <a:pt x="609600" y="754475"/>
                </a:lnTo>
                <a:lnTo>
                  <a:pt x="567035" y="756511"/>
                </a:lnTo>
                <a:lnTo>
                  <a:pt x="526256" y="759904"/>
                </a:lnTo>
                <a:lnTo>
                  <a:pt x="489049" y="760583"/>
                </a:lnTo>
                <a:lnTo>
                  <a:pt x="457200" y="754475"/>
                </a:lnTo>
                <a:lnTo>
                  <a:pt x="414242" y="723614"/>
                </a:lnTo>
                <a:lnTo>
                  <a:pt x="381000" y="672179"/>
                </a:lnTo>
                <a:lnTo>
                  <a:pt x="362021" y="638186"/>
                </a:lnTo>
                <a:lnTo>
                  <a:pt x="342900" y="599122"/>
                </a:lnTo>
                <a:lnTo>
                  <a:pt x="323778" y="555057"/>
                </a:lnTo>
                <a:lnTo>
                  <a:pt x="304800" y="506063"/>
                </a:lnTo>
                <a:lnTo>
                  <a:pt x="289633" y="460178"/>
                </a:lnTo>
                <a:lnTo>
                  <a:pt x="274356" y="408368"/>
                </a:lnTo>
                <a:lnTo>
                  <a:pt x="259043" y="354583"/>
                </a:lnTo>
                <a:lnTo>
                  <a:pt x="243766" y="302773"/>
                </a:lnTo>
                <a:lnTo>
                  <a:pt x="228600" y="256889"/>
                </a:lnTo>
                <a:lnTo>
                  <a:pt x="210585" y="207573"/>
                </a:lnTo>
                <a:lnTo>
                  <a:pt x="193071" y="163544"/>
                </a:lnTo>
                <a:lnTo>
                  <a:pt x="174271" y="124658"/>
                </a:lnTo>
                <a:lnTo>
                  <a:pt x="152400" y="90773"/>
                </a:lnTo>
                <a:lnTo>
                  <a:pt x="124575" y="62364"/>
                </a:lnTo>
                <a:lnTo>
                  <a:pt x="92678" y="38957"/>
                </a:lnTo>
                <a:lnTo>
                  <a:pt x="38100" y="7715"/>
                </a:lnTo>
                <a:lnTo>
                  <a:pt x="11906" y="0"/>
                </a:lnTo>
                <a:lnTo>
                  <a:pt x="4988" y="2893"/>
                </a:lnTo>
                <a:lnTo>
                  <a:pt x="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28900" y="6088820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0" y="49089"/>
                </a:moveTo>
                <a:lnTo>
                  <a:pt x="49696" y="49089"/>
                </a:lnTo>
                <a:lnTo>
                  <a:pt x="98679" y="49089"/>
                </a:lnTo>
                <a:lnTo>
                  <a:pt x="145946" y="49089"/>
                </a:lnTo>
                <a:lnTo>
                  <a:pt x="190500" y="49089"/>
                </a:lnTo>
                <a:lnTo>
                  <a:pt x="233064" y="49303"/>
                </a:lnTo>
                <a:lnTo>
                  <a:pt x="273843" y="49660"/>
                </a:lnTo>
                <a:lnTo>
                  <a:pt x="311050" y="49732"/>
                </a:lnTo>
                <a:lnTo>
                  <a:pt x="342900" y="49089"/>
                </a:lnTo>
                <a:lnTo>
                  <a:pt x="367343" y="48363"/>
                </a:lnTo>
                <a:lnTo>
                  <a:pt x="385857" y="47279"/>
                </a:lnTo>
                <a:lnTo>
                  <a:pt x="401943" y="45767"/>
                </a:lnTo>
                <a:lnTo>
                  <a:pt x="419100" y="43755"/>
                </a:lnTo>
                <a:lnTo>
                  <a:pt x="438078" y="41767"/>
                </a:lnTo>
                <a:lnTo>
                  <a:pt x="476321" y="36361"/>
                </a:lnTo>
                <a:lnTo>
                  <a:pt x="514278" y="29301"/>
                </a:lnTo>
                <a:lnTo>
                  <a:pt x="533400" y="25086"/>
                </a:lnTo>
                <a:lnTo>
                  <a:pt x="552521" y="20871"/>
                </a:lnTo>
                <a:lnTo>
                  <a:pt x="607028" y="10798"/>
                </a:lnTo>
                <a:lnTo>
                  <a:pt x="647700" y="5655"/>
                </a:lnTo>
                <a:lnTo>
                  <a:pt x="707421" y="2416"/>
                </a:lnTo>
                <a:lnTo>
                  <a:pt x="762000" y="321"/>
                </a:lnTo>
                <a:lnTo>
                  <a:pt x="777704" y="0"/>
                </a:lnTo>
                <a:lnTo>
                  <a:pt x="788193" y="35"/>
                </a:lnTo>
                <a:lnTo>
                  <a:pt x="795111" y="214"/>
                </a:lnTo>
                <a:lnTo>
                  <a:pt x="80010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19500" y="5975413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0" y="160972"/>
                </a:moveTo>
                <a:lnTo>
                  <a:pt x="49696" y="160972"/>
                </a:lnTo>
                <a:lnTo>
                  <a:pt x="98679" y="160972"/>
                </a:lnTo>
                <a:lnTo>
                  <a:pt x="145946" y="160972"/>
                </a:lnTo>
                <a:lnTo>
                  <a:pt x="190500" y="160972"/>
                </a:lnTo>
                <a:lnTo>
                  <a:pt x="233064" y="161401"/>
                </a:lnTo>
                <a:lnTo>
                  <a:pt x="273843" y="162115"/>
                </a:lnTo>
                <a:lnTo>
                  <a:pt x="311050" y="162258"/>
                </a:lnTo>
                <a:lnTo>
                  <a:pt x="342900" y="160972"/>
                </a:lnTo>
                <a:lnTo>
                  <a:pt x="385857" y="154209"/>
                </a:lnTo>
                <a:lnTo>
                  <a:pt x="438078" y="136028"/>
                </a:lnTo>
                <a:lnTo>
                  <a:pt x="476321" y="118050"/>
                </a:lnTo>
                <a:lnTo>
                  <a:pt x="514278" y="95333"/>
                </a:lnTo>
                <a:lnTo>
                  <a:pt x="552521" y="67020"/>
                </a:lnTo>
                <a:lnTo>
                  <a:pt x="571500" y="54292"/>
                </a:lnTo>
                <a:lnTo>
                  <a:pt x="607028" y="34766"/>
                </a:lnTo>
                <a:lnTo>
                  <a:pt x="647700" y="19240"/>
                </a:lnTo>
                <a:lnTo>
                  <a:pt x="707421" y="8191"/>
                </a:lnTo>
                <a:lnTo>
                  <a:pt x="762000" y="1714"/>
                </a:lnTo>
                <a:lnTo>
                  <a:pt x="788193" y="0"/>
                </a:lnTo>
                <a:lnTo>
                  <a:pt x="795111" y="642"/>
                </a:lnTo>
                <a:lnTo>
                  <a:pt x="80010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19600" y="5975413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800100" y="160972"/>
                </a:moveTo>
                <a:lnTo>
                  <a:pt x="750081" y="160972"/>
                </a:lnTo>
                <a:lnTo>
                  <a:pt x="701135" y="160972"/>
                </a:lnTo>
                <a:lnTo>
                  <a:pt x="654046" y="160972"/>
                </a:lnTo>
                <a:lnTo>
                  <a:pt x="609600" y="160972"/>
                </a:lnTo>
                <a:lnTo>
                  <a:pt x="567035" y="161401"/>
                </a:lnTo>
                <a:lnTo>
                  <a:pt x="526256" y="162115"/>
                </a:lnTo>
                <a:lnTo>
                  <a:pt x="489049" y="162258"/>
                </a:lnTo>
                <a:lnTo>
                  <a:pt x="457200" y="160972"/>
                </a:lnTo>
                <a:lnTo>
                  <a:pt x="414242" y="154209"/>
                </a:lnTo>
                <a:lnTo>
                  <a:pt x="362021" y="136028"/>
                </a:lnTo>
                <a:lnTo>
                  <a:pt x="323778" y="118050"/>
                </a:lnTo>
                <a:lnTo>
                  <a:pt x="285821" y="95333"/>
                </a:lnTo>
                <a:lnTo>
                  <a:pt x="247578" y="67020"/>
                </a:lnTo>
                <a:lnTo>
                  <a:pt x="228600" y="54292"/>
                </a:lnTo>
                <a:lnTo>
                  <a:pt x="193071" y="34766"/>
                </a:lnTo>
                <a:lnTo>
                  <a:pt x="152400" y="19240"/>
                </a:lnTo>
                <a:lnTo>
                  <a:pt x="92678" y="8191"/>
                </a:lnTo>
                <a:lnTo>
                  <a:pt x="38100" y="1714"/>
                </a:lnTo>
                <a:lnTo>
                  <a:pt x="11906" y="0"/>
                </a:lnTo>
                <a:lnTo>
                  <a:pt x="4988" y="642"/>
                </a:lnTo>
                <a:lnTo>
                  <a:pt x="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36114" y="6336029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3" y="21336"/>
                </a:lnTo>
                <a:lnTo>
                  <a:pt x="390906" y="21336"/>
                </a:lnTo>
                <a:lnTo>
                  <a:pt x="391668" y="20574"/>
                </a:lnTo>
                <a:lnTo>
                  <a:pt x="391668" y="17526"/>
                </a:lnTo>
                <a:lnTo>
                  <a:pt x="390906" y="16764"/>
                </a:lnTo>
                <a:lnTo>
                  <a:pt x="416813" y="16764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383286" y="21336"/>
                </a:lnTo>
                <a:lnTo>
                  <a:pt x="383286" y="16764"/>
                </a:lnTo>
                <a:close/>
              </a:path>
              <a:path w="421639" h="38100">
                <a:moveTo>
                  <a:pt x="416813" y="16764"/>
                </a:moveTo>
                <a:lnTo>
                  <a:pt x="390906" y="16764"/>
                </a:lnTo>
                <a:lnTo>
                  <a:pt x="391668" y="17526"/>
                </a:lnTo>
                <a:lnTo>
                  <a:pt x="391668" y="20574"/>
                </a:lnTo>
                <a:lnTo>
                  <a:pt x="390906" y="21336"/>
                </a:lnTo>
                <a:lnTo>
                  <a:pt x="416813" y="21336"/>
                </a:lnTo>
                <a:lnTo>
                  <a:pt x="421386" y="19050"/>
                </a:lnTo>
                <a:lnTo>
                  <a:pt x="4168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00250" y="5478779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80"/>
                </a:lnTo>
                <a:lnTo>
                  <a:pt x="16763" y="344424"/>
                </a:lnTo>
                <a:lnTo>
                  <a:pt x="17525" y="345186"/>
                </a:lnTo>
                <a:lnTo>
                  <a:pt x="20574" y="345186"/>
                </a:lnTo>
                <a:lnTo>
                  <a:pt x="21336" y="344424"/>
                </a:lnTo>
                <a:lnTo>
                  <a:pt x="21336" y="30480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80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80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908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335020" y="6167478"/>
            <a:ext cx="1581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290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196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907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195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196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909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14500" y="5669279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59">
                <a:moveTo>
                  <a:pt x="1491996" y="990600"/>
                </a:moveTo>
                <a:lnTo>
                  <a:pt x="1044701" y="990600"/>
                </a:lnTo>
                <a:lnTo>
                  <a:pt x="1624584" y="1546860"/>
                </a:lnTo>
                <a:lnTo>
                  <a:pt x="1491996" y="990600"/>
                </a:lnTo>
                <a:close/>
              </a:path>
              <a:path w="1790700" h="1546859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14500" y="5669279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59">
                <a:moveTo>
                  <a:pt x="0" y="0"/>
                </a:moveTo>
                <a:lnTo>
                  <a:pt x="0" y="990600"/>
                </a:lnTo>
                <a:lnTo>
                  <a:pt x="1044701" y="990600"/>
                </a:lnTo>
                <a:lnTo>
                  <a:pt x="1624584" y="1546860"/>
                </a:lnTo>
                <a:lnTo>
                  <a:pt x="1491996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470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085339" y="6150354"/>
            <a:ext cx="106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130">
                <a:latin typeface="Tahoma"/>
                <a:cs typeface="Tahoma"/>
              </a:rPr>
              <a:t>g</a:t>
            </a:r>
            <a:r>
              <a:rPr dirty="0" baseline="5847" sz="1425" spc="-19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30">
                <a:latin typeface="Tahoma"/>
                <a:cs typeface="Tahoma"/>
              </a:rPr>
              <a:t>r</a:t>
            </a:r>
            <a:r>
              <a:rPr dirty="0" baseline="-13888" sz="900" spc="-195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30">
                <a:latin typeface="Tahoma"/>
                <a:cs typeface="Tahoma"/>
              </a:rPr>
              <a:t>id </a:t>
            </a:r>
            <a:r>
              <a:rPr dirty="0" sz="1200" spc="-5">
                <a:latin typeface="Tahoma"/>
                <a:cs typeface="Tahoma"/>
              </a:rPr>
              <a:t>in</a:t>
            </a:r>
            <a:r>
              <a:rPr dirty="0" sz="1200" spc="-20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m-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47011" y="6332472"/>
            <a:ext cx="17392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latin typeface="Tahoma"/>
                <a:cs typeface="Tahoma"/>
              </a:rPr>
              <a:t>dimensio</a:t>
            </a:r>
            <a:r>
              <a:rPr dirty="0" baseline="30092" sz="1800" spc="-82">
                <a:latin typeface="Tahoma"/>
                <a:cs typeface="Tahoma"/>
              </a:rPr>
              <a:t>x</a:t>
            </a:r>
            <a:r>
              <a:rPr dirty="0" sz="1200" spc="-55">
                <a:latin typeface="Tahoma"/>
                <a:cs typeface="Tahoma"/>
              </a:rPr>
              <a:t>nal </a:t>
            </a:r>
            <a:r>
              <a:rPr dirty="0" sz="1200" spc="-5">
                <a:latin typeface="Tahoma"/>
                <a:cs typeface="Tahoma"/>
              </a:rPr>
              <a:t>input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81400" y="5402579"/>
            <a:ext cx="1981200" cy="1772920"/>
          </a:xfrm>
          <a:custGeom>
            <a:avLst/>
            <a:gdLst/>
            <a:ahLst/>
            <a:cxnLst/>
            <a:rect l="l" t="t" r="r" b="b"/>
            <a:pathLst>
              <a:path w="1981200" h="1772920">
                <a:moveTo>
                  <a:pt x="825246" y="1219200"/>
                </a:moveTo>
                <a:lnTo>
                  <a:pt x="329946" y="1219200"/>
                </a:lnTo>
                <a:lnTo>
                  <a:pt x="259079" y="1772412"/>
                </a:lnTo>
                <a:lnTo>
                  <a:pt x="825246" y="1219200"/>
                </a:lnTo>
                <a:close/>
              </a:path>
              <a:path w="1981200" h="1772920">
                <a:moveTo>
                  <a:pt x="1981200" y="0"/>
                </a:moveTo>
                <a:lnTo>
                  <a:pt x="0" y="0"/>
                </a:lnTo>
                <a:lnTo>
                  <a:pt x="0" y="1219200"/>
                </a:lnTo>
                <a:lnTo>
                  <a:pt x="1981200" y="12192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81400" y="5402579"/>
            <a:ext cx="1981200" cy="1772920"/>
          </a:xfrm>
          <a:custGeom>
            <a:avLst/>
            <a:gdLst/>
            <a:ahLst/>
            <a:cxnLst/>
            <a:rect l="l" t="t" r="r" b="b"/>
            <a:pathLst>
              <a:path w="1981200" h="1772920">
                <a:moveTo>
                  <a:pt x="0" y="0"/>
                </a:moveTo>
                <a:lnTo>
                  <a:pt x="0" y="1219200"/>
                </a:lnTo>
                <a:lnTo>
                  <a:pt x="329946" y="1219200"/>
                </a:lnTo>
                <a:lnTo>
                  <a:pt x="259079" y="1772412"/>
                </a:lnTo>
                <a:lnTo>
                  <a:pt x="825246" y="1219200"/>
                </a:lnTo>
                <a:lnTo>
                  <a:pt x="1981200" y="1219200"/>
                </a:lnTo>
                <a:lnTo>
                  <a:pt x="1981200" y="0"/>
                </a:lnTo>
                <a:lnTo>
                  <a:pt x="3299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622044" y="4820818"/>
            <a:ext cx="3736340" cy="135509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1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RBFs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with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2221865" marR="30480" indent="-19050">
              <a:lnSpc>
                <a:spcPts val="1430"/>
              </a:lnSpc>
              <a:spcBef>
                <a:spcPts val="825"/>
              </a:spcBef>
            </a:pPr>
            <a:r>
              <a:rPr dirty="0" sz="1250" spc="-40" i="1">
                <a:latin typeface="Tahoma"/>
                <a:cs typeface="Tahoma"/>
              </a:rPr>
              <a:t>KW </a:t>
            </a:r>
            <a:r>
              <a:rPr dirty="0" sz="1200">
                <a:latin typeface="Tahoma"/>
                <a:cs typeface="Tahoma"/>
              </a:rPr>
              <a:t>also held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constant  </a:t>
            </a:r>
            <a:r>
              <a:rPr dirty="0" sz="1200">
                <a:latin typeface="Tahoma"/>
                <a:cs typeface="Tahoma"/>
              </a:rPr>
              <a:t>(initialized </a:t>
            </a:r>
            <a:r>
              <a:rPr dirty="0" sz="1200" spc="-5">
                <a:latin typeface="Tahoma"/>
                <a:cs typeface="Tahoma"/>
              </a:rPr>
              <a:t>to </a:t>
            </a:r>
            <a:r>
              <a:rPr dirty="0" sz="1200">
                <a:latin typeface="Tahoma"/>
                <a:cs typeface="Tahoma"/>
              </a:rPr>
              <a:t>be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large</a:t>
            </a:r>
            <a:endParaRPr sz="1200">
              <a:latin typeface="Tahoma"/>
              <a:cs typeface="Tahoma"/>
            </a:endParaRPr>
          </a:p>
          <a:p>
            <a:pPr marL="217804" marR="1769110" indent="-55880">
              <a:lnSpc>
                <a:spcPct val="100000"/>
              </a:lnSpc>
            </a:pPr>
            <a:r>
              <a:rPr dirty="0" sz="1200" spc="-45">
                <a:latin typeface="Tahoma"/>
                <a:cs typeface="Tahoma"/>
              </a:rPr>
              <a:t>All</a:t>
            </a:r>
            <a:r>
              <a:rPr dirty="0" baseline="-16203" sz="1800" spc="-67">
                <a:latin typeface="Tahoma"/>
                <a:cs typeface="Tahoma"/>
              </a:rPr>
              <a:t>y</a:t>
            </a:r>
            <a:r>
              <a:rPr dirty="0" sz="1250" spc="-45" i="1">
                <a:latin typeface="Tahoma"/>
                <a:cs typeface="Tahoma"/>
              </a:rPr>
              <a:t>c</a:t>
            </a:r>
            <a:r>
              <a:rPr dirty="0" baseline="-19607" sz="1275" spc="-67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’s are held </a:t>
            </a:r>
            <a:r>
              <a:rPr dirty="0" sz="1200" spc="-5">
                <a:latin typeface="Tahoma"/>
                <a:cs typeface="Tahoma"/>
              </a:rPr>
              <a:t>constant  (initialized randomly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or 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u="heavy" sz="1200">
                <a:uFill>
                  <a:solidFill>
                    <a:srgbClr val="FFCF0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00" spc="-40">
                <a:uFill>
                  <a:solidFill>
                    <a:srgbClr val="FFCF02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39820" y="5772403"/>
            <a:ext cx="1877060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enough that there’s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decent  overlap </a:t>
            </a:r>
            <a:r>
              <a:rPr dirty="0" sz="1200" spc="-5">
                <a:latin typeface="Tahoma"/>
                <a:cs typeface="Tahoma"/>
              </a:rPr>
              <a:t>between </a:t>
            </a:r>
            <a:r>
              <a:rPr dirty="0" sz="1200">
                <a:latin typeface="Tahoma"/>
                <a:cs typeface="Tahoma"/>
              </a:rPr>
              <a:t>basis  </a:t>
            </a:r>
            <a:r>
              <a:rPr dirty="0" sz="1200" spc="-70">
                <a:latin typeface="Tahoma"/>
                <a:cs typeface="Tahoma"/>
              </a:rPr>
              <a:t>fu</a:t>
            </a:r>
            <a:r>
              <a:rPr dirty="0" sz="950" spc="-70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1200" spc="-70">
                <a:latin typeface="Tahoma"/>
                <a:cs typeface="Tahoma"/>
              </a:rPr>
              <a:t>n</a:t>
            </a:r>
            <a:r>
              <a:rPr dirty="0" baseline="-23148" sz="900" spc="-104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sz="1200" spc="-70">
                <a:latin typeface="Tahoma"/>
                <a:cs typeface="Tahoma"/>
              </a:rPr>
              <a:t>ctions</a:t>
            </a:r>
            <a:r>
              <a:rPr dirty="0" sz="1200" spc="-7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algn="ctr" marL="87630" marR="92710">
              <a:lnSpc>
                <a:spcPct val="100000"/>
              </a:lnSpc>
              <a:spcBef>
                <a:spcPts val="20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*Usually much better than the crappy  overlap on 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my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diagram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016" y="797305"/>
            <a:ext cx="220980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Linear</a:t>
            </a:r>
            <a:r>
              <a:rPr dirty="0" spc="-65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0319" y="2929125"/>
            <a:ext cx="4224020" cy="1207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3970">
              <a:lnSpc>
                <a:spcPct val="107000"/>
              </a:lnSpc>
              <a:spcBef>
                <a:spcPts val="65"/>
              </a:spcBef>
            </a:pPr>
            <a:r>
              <a:rPr dirty="0" sz="1400" spc="-5">
                <a:latin typeface="Tahoma"/>
                <a:cs typeface="Tahoma"/>
              </a:rPr>
              <a:t>Linear regression assumes that the expected value of  the output given an input, </a:t>
            </a:r>
            <a:r>
              <a:rPr dirty="0" sz="1450" spc="-25" i="1">
                <a:latin typeface="Tahoma"/>
                <a:cs typeface="Tahoma"/>
              </a:rPr>
              <a:t>E[y|x]</a:t>
            </a:r>
            <a:r>
              <a:rPr dirty="0" sz="1400" spc="-25">
                <a:latin typeface="Tahoma"/>
                <a:cs typeface="Tahoma"/>
              </a:rPr>
              <a:t>, </a:t>
            </a:r>
            <a:r>
              <a:rPr dirty="0" sz="1400" spc="-5">
                <a:latin typeface="Tahoma"/>
                <a:cs typeface="Tahoma"/>
              </a:rPr>
              <a:t>is</a:t>
            </a:r>
            <a:r>
              <a:rPr dirty="0" sz="1400" spc="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linear.</a:t>
            </a:r>
            <a:endParaRPr sz="1400">
              <a:latin typeface="Tahoma"/>
              <a:cs typeface="Tahoma"/>
            </a:endParaRPr>
          </a:p>
          <a:p>
            <a:pPr marL="12700" marR="292735">
              <a:lnSpc>
                <a:spcPct val="125899"/>
              </a:lnSpc>
            </a:pPr>
            <a:r>
              <a:rPr dirty="0" sz="1400" spc="-5">
                <a:latin typeface="Tahoma"/>
                <a:cs typeface="Tahoma"/>
              </a:rPr>
              <a:t>Simplest case: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Out(</a:t>
            </a:r>
            <a:r>
              <a:rPr dirty="0" sz="1450" spc="-10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450" spc="-35" i="1">
                <a:solidFill>
                  <a:srgbClr val="FF0000"/>
                </a:solidFill>
                <a:latin typeface="Tahoma"/>
                <a:cs typeface="Tahoma"/>
              </a:rPr>
              <a:t>wx </a:t>
            </a:r>
            <a:r>
              <a:rPr dirty="0" sz="1400" spc="-5">
                <a:latin typeface="Tahoma"/>
                <a:cs typeface="Tahoma"/>
              </a:rPr>
              <a:t>for some unknown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  </a:t>
            </a:r>
            <a:r>
              <a:rPr dirty="0" sz="1400" spc="-5">
                <a:latin typeface="Tahoma"/>
                <a:cs typeface="Tahoma"/>
              </a:rPr>
              <a:t>Given the data, we can estimate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4168775" algn="l"/>
              </a:tabLst>
            </a:pP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C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op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yright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20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1,</a:t>
            </a:r>
            <a:r>
              <a:rPr dirty="0" sz="600" spc="-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2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3,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An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dr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ew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.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M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oor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	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9956" y="1558766"/>
          <a:ext cx="1888489" cy="132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933450"/>
              </a:tblGrid>
              <a:tr h="217932"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inputs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outputs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8693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1.9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71441" y="1234693"/>
            <a:ext cx="6102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Tahoma"/>
                <a:cs typeface="Tahoma"/>
              </a:rPr>
              <a:t>DATASET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2100" y="1491996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255879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2100" y="1530096"/>
            <a:ext cx="1295400" cy="1028700"/>
          </a:xfrm>
          <a:custGeom>
            <a:avLst/>
            <a:gdLst/>
            <a:ahLst/>
            <a:cxnLst/>
            <a:rect l="l" t="t" r="r" b="b"/>
            <a:pathLst>
              <a:path w="1295400" h="1028700">
                <a:moveTo>
                  <a:pt x="0" y="102870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9312" y="15539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9812" y="19349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52612" y="19730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4012" y="21635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57412" y="23159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1712" y="21635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0312" y="15158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67012" y="1896808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08657" y="2123187"/>
            <a:ext cx="482600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1275">
              <a:lnSpc>
                <a:spcPts val="1085"/>
              </a:lnSpc>
              <a:spcBef>
                <a:spcPts val="100"/>
              </a:spcBef>
            </a:pPr>
            <a:r>
              <a:rPr dirty="0" sz="1000">
                <a:latin typeface="Symbol"/>
                <a:cs typeface="Symbol"/>
              </a:rPr>
              <a:t></a:t>
            </a:r>
            <a:endParaRPr sz="1000">
              <a:latin typeface="Symbol"/>
              <a:cs typeface="Symbol"/>
            </a:endParaRPr>
          </a:p>
          <a:p>
            <a:pPr algn="r" marR="5080">
              <a:lnSpc>
                <a:spcPts val="1000"/>
              </a:lnSpc>
            </a:pPr>
            <a:r>
              <a:rPr dirty="0" sz="1000" b="1">
                <a:latin typeface="Tahoma"/>
                <a:cs typeface="Tahoma"/>
              </a:rPr>
              <a:t>w</a:t>
            </a:r>
            <a:endParaRPr sz="1000">
              <a:latin typeface="Tahoma"/>
              <a:cs typeface="Tahoma"/>
            </a:endParaRPr>
          </a:p>
          <a:p>
            <a:pPr algn="r" marR="41275">
              <a:lnSpc>
                <a:spcPts val="1115"/>
              </a:lnSpc>
            </a:pPr>
            <a:r>
              <a:rPr dirty="0" sz="1000">
                <a:latin typeface="Symbol"/>
                <a:cs typeface="Symbol"/>
              </a:rPr>
              <a:t>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b="1">
                <a:latin typeface="Tahoma"/>
                <a:cs typeface="Tahoma"/>
              </a:rPr>
              <a:t>1</a:t>
            </a:r>
            <a:r>
              <a:rPr dirty="0" sz="1000" spc="-55" b="1">
                <a:latin typeface="Tahoma"/>
                <a:cs typeface="Tahoma"/>
              </a:rPr>
              <a:t> </a:t>
            </a:r>
            <a:r>
              <a:rPr dirty="0" sz="1000" spc="-250">
                <a:latin typeface="Symbol"/>
                <a:cs typeface="Symbol"/>
              </a:rPr>
              <a:t></a:t>
            </a:r>
            <a:r>
              <a:rPr dirty="0" baseline="5555" sz="1500" spc="-375">
                <a:latin typeface="Symbol"/>
                <a:cs typeface="Symbol"/>
              </a:rPr>
              <a:t></a:t>
            </a:r>
            <a:endParaRPr baseline="5555" sz="15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1-parameter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495"/>
              </a:spcBef>
            </a:pPr>
            <a:r>
              <a:rPr dirty="0" sz="1400" spc="-5">
                <a:latin typeface="Tahoma"/>
                <a:cs typeface="Tahoma"/>
              </a:rPr>
              <a:t>Assume that the data is formed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by</a:t>
            </a:r>
            <a:endParaRPr sz="1400">
              <a:latin typeface="Tahoma"/>
              <a:cs typeface="Tahoma"/>
            </a:endParaRPr>
          </a:p>
          <a:p>
            <a:pPr algn="ctr" marR="48260">
              <a:lnSpc>
                <a:spcPct val="100000"/>
              </a:lnSpc>
              <a:spcBef>
                <a:spcPts val="295"/>
              </a:spcBef>
            </a:pPr>
            <a:r>
              <a:rPr dirty="0" sz="1450" spc="-25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444" sz="1500" spc="-37" i="1">
                <a:solidFill>
                  <a:srgbClr val="FF0000"/>
                </a:solidFill>
                <a:latin typeface="Tahoma"/>
                <a:cs typeface="Tahoma"/>
              </a:rPr>
              <a:t>i 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450" spc="-30" i="1">
                <a:solidFill>
                  <a:srgbClr val="FF0000"/>
                </a:solidFill>
                <a:latin typeface="Tahoma"/>
                <a:cs typeface="Tahoma"/>
              </a:rPr>
              <a:t>wx</a:t>
            </a:r>
            <a:r>
              <a:rPr dirty="0" baseline="-19444" sz="1500" spc="-44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1400" spc="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noise</a:t>
            </a:r>
            <a:r>
              <a:rPr dirty="0" baseline="-19444" sz="1500" spc="-7" i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endParaRPr baseline="-19444" sz="15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1685"/>
              </a:spcBef>
            </a:pPr>
            <a:r>
              <a:rPr dirty="0" sz="1400" spc="-5">
                <a:latin typeface="Tahoma"/>
                <a:cs typeface="Tahoma"/>
              </a:rPr>
              <a:t>where…</a:t>
            </a:r>
            <a:endParaRPr sz="14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Tahoma"/>
                <a:cs typeface="Tahoma"/>
              </a:rPr>
              <a:t>the noise signals are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independent</a:t>
            </a:r>
            <a:endParaRPr sz="1400">
              <a:latin typeface="Tahoma"/>
              <a:cs typeface="Tahoma"/>
            </a:endParaRPr>
          </a:p>
          <a:p>
            <a:pPr marL="325120" marR="467359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Tahoma"/>
                <a:cs typeface="Tahoma"/>
              </a:rPr>
              <a:t>the noise has a normal distribution with mean 0  and unknown variance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σ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400" spc="-15">
                <a:latin typeface="Tahoma"/>
                <a:cs typeface="Tahoma"/>
              </a:rPr>
              <a:t>p(</a:t>
            </a:r>
            <a:r>
              <a:rPr dirty="0" sz="1450" spc="-15" i="1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50" spc="-15" i="1">
                <a:latin typeface="Tahoma"/>
                <a:cs typeface="Tahoma"/>
              </a:rPr>
              <a:t>w</a:t>
            </a:r>
            <a:r>
              <a:rPr dirty="0" sz="1400" spc="-15">
                <a:latin typeface="Tahoma"/>
                <a:cs typeface="Tahoma"/>
              </a:rPr>
              <a:t>,</a:t>
            </a:r>
            <a:r>
              <a:rPr dirty="0" sz="1450" spc="-15" i="1">
                <a:latin typeface="Tahoma"/>
                <a:cs typeface="Tahoma"/>
              </a:rPr>
              <a:t>x</a:t>
            </a:r>
            <a:r>
              <a:rPr dirty="0" sz="1400" spc="-15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has a normal distribution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with</a:t>
            </a:r>
            <a:endParaRPr sz="14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Tahoma"/>
                <a:cs typeface="Tahoma"/>
              </a:rPr>
              <a:t>mean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35" i="1">
                <a:latin typeface="Tahoma"/>
                <a:cs typeface="Tahoma"/>
              </a:rPr>
              <a:t>wx</a:t>
            </a:r>
            <a:endParaRPr sz="145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325"/>
              </a:spcBef>
              <a:buChar char="•"/>
              <a:tabLst>
                <a:tab pos="325755" algn="l"/>
              </a:tabLst>
            </a:pPr>
            <a:r>
              <a:rPr dirty="0" sz="1400" spc="-5">
                <a:latin typeface="Tahoma"/>
                <a:cs typeface="Tahoma"/>
              </a:rPr>
              <a:t>variance σ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47029" y="8197049"/>
            <a:ext cx="6731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4744" y="797305"/>
            <a:ext cx="351345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RBFs </a:t>
            </a:r>
            <a:r>
              <a:rPr dirty="0" spc="-5"/>
              <a:t>with </a:t>
            </a:r>
            <a:r>
              <a:rPr dirty="0"/>
              <a:t>Linear</a:t>
            </a:r>
            <a:r>
              <a:rPr dirty="0" spc="-8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7619" y="2310794"/>
            <a:ext cx="3824604" cy="147193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solidFill>
                  <a:srgbClr val="00CC00"/>
                </a:solidFill>
                <a:latin typeface="Symbol"/>
                <a:cs typeface="Symbol"/>
              </a:rPr>
              <a:t></a:t>
            </a:r>
            <a:r>
              <a:rPr dirty="0" baseline="-19607" sz="1275" spc="-3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2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25" i="1">
                <a:solidFill>
                  <a:srgbClr val="FFCF01"/>
                </a:solidFill>
                <a:latin typeface="Symbol"/>
                <a:cs typeface="Symbol"/>
              </a:rPr>
              <a:t></a:t>
            </a:r>
            <a:r>
              <a:rPr dirty="0" baseline="-19607" sz="1275" spc="-37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</a:t>
            </a:r>
            <a:r>
              <a:rPr dirty="0" sz="1250" spc="-50" i="1"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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</a:t>
            </a:r>
            <a:r>
              <a:rPr dirty="0" sz="1250" spc="15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ts val="1230"/>
              </a:lnSpc>
              <a:spcBef>
                <a:spcPts val="555"/>
              </a:spcBef>
            </a:pPr>
            <a:r>
              <a:rPr dirty="0" sz="1000" spc="-5">
                <a:latin typeface="Tahoma"/>
                <a:cs typeface="Tahoma"/>
              </a:rPr>
              <a:t>then </a:t>
            </a:r>
            <a:r>
              <a:rPr dirty="0" sz="1000">
                <a:latin typeface="Tahoma"/>
                <a:cs typeface="Tahoma"/>
              </a:rPr>
              <a:t>given </a:t>
            </a:r>
            <a:r>
              <a:rPr dirty="0" sz="1050" spc="-35" i="1">
                <a:latin typeface="Tahoma"/>
                <a:cs typeface="Tahoma"/>
              </a:rPr>
              <a:t>Q </a:t>
            </a:r>
            <a:r>
              <a:rPr dirty="0" sz="1000">
                <a:latin typeface="Tahoma"/>
                <a:cs typeface="Tahoma"/>
              </a:rPr>
              <a:t>basis </a:t>
            </a:r>
            <a:r>
              <a:rPr dirty="0" sz="1000" spc="-5">
                <a:latin typeface="Tahoma"/>
                <a:cs typeface="Tahoma"/>
              </a:rPr>
              <a:t>functions, define the </a:t>
            </a:r>
            <a:r>
              <a:rPr dirty="0" sz="1000">
                <a:latin typeface="Tahoma"/>
                <a:cs typeface="Tahoma"/>
              </a:rPr>
              <a:t>matrix </a:t>
            </a:r>
            <a:r>
              <a:rPr dirty="0" sz="1050" spc="-30" i="1">
                <a:latin typeface="Tahoma"/>
                <a:cs typeface="Tahoma"/>
              </a:rPr>
              <a:t>Z </a:t>
            </a:r>
            <a:r>
              <a:rPr dirty="0" sz="1000">
                <a:latin typeface="Tahoma"/>
                <a:cs typeface="Tahoma"/>
              </a:rPr>
              <a:t>such </a:t>
            </a:r>
            <a:r>
              <a:rPr dirty="0" sz="1000" spc="-5">
                <a:latin typeface="Tahoma"/>
                <a:cs typeface="Tahoma"/>
              </a:rPr>
              <a:t>that </a:t>
            </a:r>
            <a:r>
              <a:rPr dirty="0" sz="1050" spc="-15" i="1">
                <a:latin typeface="Tahoma"/>
                <a:cs typeface="Tahoma"/>
              </a:rPr>
              <a:t>Z</a:t>
            </a:r>
            <a:r>
              <a:rPr dirty="0" baseline="-21367" sz="975" spc="-22" i="1">
                <a:latin typeface="Tahoma"/>
                <a:cs typeface="Tahoma"/>
              </a:rPr>
              <a:t>kj</a:t>
            </a:r>
            <a:r>
              <a:rPr dirty="0" baseline="-21367" sz="975" spc="-7" i="1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ts val="1230"/>
              </a:lnSpc>
            </a:pPr>
            <a:r>
              <a:rPr dirty="0" sz="1050" spc="-30" i="1">
                <a:latin typeface="Tahoma"/>
                <a:cs typeface="Tahoma"/>
              </a:rPr>
              <a:t>KernelFunction( </a:t>
            </a:r>
            <a:r>
              <a:rPr dirty="0" sz="1000">
                <a:latin typeface="Tahoma"/>
                <a:cs typeface="Tahoma"/>
              </a:rPr>
              <a:t>| </a:t>
            </a: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k </a:t>
            </a:r>
            <a:r>
              <a:rPr dirty="0" sz="1050" spc="-20" i="1">
                <a:latin typeface="Tahoma"/>
                <a:cs typeface="Tahoma"/>
              </a:rPr>
              <a:t>- </a:t>
            </a:r>
            <a:r>
              <a:rPr dirty="0" sz="1050" spc="-15" i="1">
                <a:latin typeface="Tahoma"/>
                <a:cs typeface="Tahoma"/>
              </a:rPr>
              <a:t>c</a:t>
            </a:r>
            <a:r>
              <a:rPr dirty="0" baseline="-21367" sz="975" spc="-22" i="1">
                <a:latin typeface="Tahoma"/>
                <a:cs typeface="Tahoma"/>
              </a:rPr>
              <a:t>i </a:t>
            </a:r>
            <a:r>
              <a:rPr dirty="0" sz="1000">
                <a:latin typeface="Tahoma"/>
                <a:cs typeface="Tahoma"/>
              </a:rPr>
              <a:t>| </a:t>
            </a:r>
            <a:r>
              <a:rPr dirty="0" sz="1050" spc="-20" i="1">
                <a:latin typeface="Tahoma"/>
                <a:cs typeface="Tahoma"/>
              </a:rPr>
              <a:t>/ </a:t>
            </a:r>
            <a:r>
              <a:rPr dirty="0" sz="1050" spc="-35" i="1">
                <a:latin typeface="Tahoma"/>
                <a:cs typeface="Tahoma"/>
              </a:rPr>
              <a:t>KW) </a:t>
            </a:r>
            <a:r>
              <a:rPr dirty="0" sz="1000" spc="-5">
                <a:latin typeface="Tahoma"/>
                <a:cs typeface="Tahoma"/>
              </a:rPr>
              <a:t>where </a:t>
            </a: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k </a:t>
            </a:r>
            <a:r>
              <a:rPr dirty="0" sz="1000">
                <a:latin typeface="Tahoma"/>
                <a:cs typeface="Tahoma"/>
              </a:rPr>
              <a:t>is </a:t>
            </a:r>
            <a:r>
              <a:rPr dirty="0" sz="1000" spc="-5">
                <a:latin typeface="Tahoma"/>
                <a:cs typeface="Tahoma"/>
              </a:rPr>
              <a:t>the kth vector of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inputs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as before,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50" spc="-25" i="1">
                <a:latin typeface="Symbol"/>
                <a:cs typeface="Symbol"/>
              </a:rPr>
              <a:t></a:t>
            </a:r>
            <a:r>
              <a:rPr dirty="0" sz="1050" spc="-25" i="1">
                <a:latin typeface="Tahoma"/>
                <a:cs typeface="Tahoma"/>
              </a:rPr>
              <a:t>=(</a:t>
            </a:r>
            <a:r>
              <a:rPr dirty="0" sz="1050" spc="-25" b="1" i="1">
                <a:latin typeface="Tahoma"/>
                <a:cs typeface="Tahoma"/>
              </a:rPr>
              <a:t>Z</a:t>
            </a:r>
            <a:r>
              <a:rPr dirty="0" baseline="25641" sz="975" spc="-37" i="1">
                <a:latin typeface="Tahoma"/>
                <a:cs typeface="Tahoma"/>
              </a:rPr>
              <a:t>T</a:t>
            </a:r>
            <a:r>
              <a:rPr dirty="0" sz="1050" spc="-25" b="1" i="1">
                <a:latin typeface="Tahoma"/>
                <a:cs typeface="Tahoma"/>
              </a:rPr>
              <a:t>Z</a:t>
            </a:r>
            <a:r>
              <a:rPr dirty="0" sz="1050" spc="-25" i="1">
                <a:latin typeface="Tahoma"/>
                <a:cs typeface="Tahoma"/>
              </a:rPr>
              <a:t>)</a:t>
            </a:r>
            <a:r>
              <a:rPr dirty="0" baseline="25641" sz="975" spc="-37" i="1">
                <a:latin typeface="Tahoma"/>
                <a:cs typeface="Tahoma"/>
              </a:rPr>
              <a:t>-1</a:t>
            </a:r>
            <a:r>
              <a:rPr dirty="0" sz="1050" spc="-25" i="1">
                <a:latin typeface="Tahoma"/>
                <a:cs typeface="Tahoma"/>
              </a:rPr>
              <a:t>(</a:t>
            </a:r>
            <a:r>
              <a:rPr dirty="0" sz="1050" spc="-25" b="1" i="1">
                <a:latin typeface="Tahoma"/>
                <a:cs typeface="Tahoma"/>
              </a:rPr>
              <a:t>Z</a:t>
            </a:r>
            <a:r>
              <a:rPr dirty="0" baseline="25641" sz="975" spc="-37" i="1">
                <a:latin typeface="Tahoma"/>
                <a:cs typeface="Tahoma"/>
              </a:rPr>
              <a:t>T</a:t>
            </a:r>
            <a:r>
              <a:rPr dirty="0" sz="1050" spc="-25" b="1" i="1">
                <a:latin typeface="Tahoma"/>
                <a:cs typeface="Tahoma"/>
              </a:rPr>
              <a:t>y</a:t>
            </a:r>
            <a:r>
              <a:rPr dirty="0" sz="1050" spc="-25" i="1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13395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7400" y="194919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0700" y="1193196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0" y="754475"/>
                </a:moveTo>
                <a:lnTo>
                  <a:pt x="49696" y="754475"/>
                </a:lnTo>
                <a:lnTo>
                  <a:pt x="98679" y="754475"/>
                </a:lnTo>
                <a:lnTo>
                  <a:pt x="145946" y="754475"/>
                </a:lnTo>
                <a:lnTo>
                  <a:pt x="190500" y="754475"/>
                </a:lnTo>
                <a:lnTo>
                  <a:pt x="233064" y="756511"/>
                </a:lnTo>
                <a:lnTo>
                  <a:pt x="273843" y="759904"/>
                </a:lnTo>
                <a:lnTo>
                  <a:pt x="311050" y="760583"/>
                </a:lnTo>
                <a:lnTo>
                  <a:pt x="342900" y="754475"/>
                </a:lnTo>
                <a:lnTo>
                  <a:pt x="385857" y="723614"/>
                </a:lnTo>
                <a:lnTo>
                  <a:pt x="419100" y="672179"/>
                </a:lnTo>
                <a:lnTo>
                  <a:pt x="438078" y="638186"/>
                </a:lnTo>
                <a:lnTo>
                  <a:pt x="457200" y="599122"/>
                </a:lnTo>
                <a:lnTo>
                  <a:pt x="476321" y="555057"/>
                </a:lnTo>
                <a:lnTo>
                  <a:pt x="495300" y="506063"/>
                </a:lnTo>
                <a:lnTo>
                  <a:pt x="510466" y="460178"/>
                </a:lnTo>
                <a:lnTo>
                  <a:pt x="525743" y="408368"/>
                </a:lnTo>
                <a:lnTo>
                  <a:pt x="541056" y="354583"/>
                </a:lnTo>
                <a:lnTo>
                  <a:pt x="556333" y="302773"/>
                </a:lnTo>
                <a:lnTo>
                  <a:pt x="571500" y="256889"/>
                </a:lnTo>
                <a:lnTo>
                  <a:pt x="589514" y="207573"/>
                </a:lnTo>
                <a:lnTo>
                  <a:pt x="607028" y="163544"/>
                </a:lnTo>
                <a:lnTo>
                  <a:pt x="625828" y="124658"/>
                </a:lnTo>
                <a:lnTo>
                  <a:pt x="647700" y="90773"/>
                </a:lnTo>
                <a:lnTo>
                  <a:pt x="675524" y="62364"/>
                </a:lnTo>
                <a:lnTo>
                  <a:pt x="707421" y="38957"/>
                </a:lnTo>
                <a:lnTo>
                  <a:pt x="762000" y="7715"/>
                </a:lnTo>
                <a:lnTo>
                  <a:pt x="788193" y="0"/>
                </a:lnTo>
                <a:lnTo>
                  <a:pt x="795111" y="2893"/>
                </a:lnTo>
                <a:lnTo>
                  <a:pt x="80010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1193196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800100" y="754475"/>
                </a:moveTo>
                <a:lnTo>
                  <a:pt x="750081" y="754475"/>
                </a:lnTo>
                <a:lnTo>
                  <a:pt x="701135" y="754475"/>
                </a:lnTo>
                <a:lnTo>
                  <a:pt x="654046" y="754475"/>
                </a:lnTo>
                <a:lnTo>
                  <a:pt x="609600" y="754475"/>
                </a:lnTo>
                <a:lnTo>
                  <a:pt x="567035" y="756511"/>
                </a:lnTo>
                <a:lnTo>
                  <a:pt x="526256" y="759904"/>
                </a:lnTo>
                <a:lnTo>
                  <a:pt x="489049" y="760583"/>
                </a:lnTo>
                <a:lnTo>
                  <a:pt x="457200" y="754475"/>
                </a:lnTo>
                <a:lnTo>
                  <a:pt x="414242" y="723614"/>
                </a:lnTo>
                <a:lnTo>
                  <a:pt x="381000" y="672179"/>
                </a:lnTo>
                <a:lnTo>
                  <a:pt x="362021" y="638186"/>
                </a:lnTo>
                <a:lnTo>
                  <a:pt x="342900" y="599122"/>
                </a:lnTo>
                <a:lnTo>
                  <a:pt x="323778" y="555057"/>
                </a:lnTo>
                <a:lnTo>
                  <a:pt x="304800" y="506063"/>
                </a:lnTo>
                <a:lnTo>
                  <a:pt x="289633" y="460178"/>
                </a:lnTo>
                <a:lnTo>
                  <a:pt x="274356" y="408368"/>
                </a:lnTo>
                <a:lnTo>
                  <a:pt x="259043" y="354583"/>
                </a:lnTo>
                <a:lnTo>
                  <a:pt x="243766" y="302773"/>
                </a:lnTo>
                <a:lnTo>
                  <a:pt x="228600" y="256889"/>
                </a:lnTo>
                <a:lnTo>
                  <a:pt x="210585" y="207573"/>
                </a:lnTo>
                <a:lnTo>
                  <a:pt x="193071" y="163544"/>
                </a:lnTo>
                <a:lnTo>
                  <a:pt x="174271" y="124658"/>
                </a:lnTo>
                <a:lnTo>
                  <a:pt x="152400" y="90773"/>
                </a:lnTo>
                <a:lnTo>
                  <a:pt x="124575" y="62364"/>
                </a:lnTo>
                <a:lnTo>
                  <a:pt x="92678" y="38957"/>
                </a:lnTo>
                <a:lnTo>
                  <a:pt x="38100" y="7715"/>
                </a:lnTo>
                <a:lnTo>
                  <a:pt x="11906" y="0"/>
                </a:lnTo>
                <a:lnTo>
                  <a:pt x="4988" y="2893"/>
                </a:lnTo>
                <a:lnTo>
                  <a:pt x="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8900" y="1911536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0" y="49089"/>
                </a:moveTo>
                <a:lnTo>
                  <a:pt x="49696" y="49089"/>
                </a:lnTo>
                <a:lnTo>
                  <a:pt x="98679" y="49089"/>
                </a:lnTo>
                <a:lnTo>
                  <a:pt x="145946" y="49089"/>
                </a:lnTo>
                <a:lnTo>
                  <a:pt x="190500" y="49089"/>
                </a:lnTo>
                <a:lnTo>
                  <a:pt x="233064" y="49303"/>
                </a:lnTo>
                <a:lnTo>
                  <a:pt x="273843" y="49660"/>
                </a:lnTo>
                <a:lnTo>
                  <a:pt x="311050" y="49732"/>
                </a:lnTo>
                <a:lnTo>
                  <a:pt x="342900" y="49089"/>
                </a:lnTo>
                <a:lnTo>
                  <a:pt x="367343" y="48363"/>
                </a:lnTo>
                <a:lnTo>
                  <a:pt x="385857" y="47279"/>
                </a:lnTo>
                <a:lnTo>
                  <a:pt x="401943" y="45767"/>
                </a:lnTo>
                <a:lnTo>
                  <a:pt x="419100" y="43755"/>
                </a:lnTo>
                <a:lnTo>
                  <a:pt x="438078" y="41767"/>
                </a:lnTo>
                <a:lnTo>
                  <a:pt x="476321" y="36361"/>
                </a:lnTo>
                <a:lnTo>
                  <a:pt x="514278" y="29301"/>
                </a:lnTo>
                <a:lnTo>
                  <a:pt x="533400" y="25086"/>
                </a:lnTo>
                <a:lnTo>
                  <a:pt x="552521" y="20871"/>
                </a:lnTo>
                <a:lnTo>
                  <a:pt x="607028" y="10798"/>
                </a:lnTo>
                <a:lnTo>
                  <a:pt x="647700" y="5655"/>
                </a:lnTo>
                <a:lnTo>
                  <a:pt x="707421" y="2416"/>
                </a:lnTo>
                <a:lnTo>
                  <a:pt x="762000" y="321"/>
                </a:lnTo>
                <a:lnTo>
                  <a:pt x="777704" y="0"/>
                </a:lnTo>
                <a:lnTo>
                  <a:pt x="788193" y="35"/>
                </a:lnTo>
                <a:lnTo>
                  <a:pt x="795111" y="214"/>
                </a:lnTo>
                <a:lnTo>
                  <a:pt x="80010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19500" y="1798129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0" y="160972"/>
                </a:moveTo>
                <a:lnTo>
                  <a:pt x="49696" y="160972"/>
                </a:lnTo>
                <a:lnTo>
                  <a:pt x="98679" y="160972"/>
                </a:lnTo>
                <a:lnTo>
                  <a:pt x="145946" y="160972"/>
                </a:lnTo>
                <a:lnTo>
                  <a:pt x="190500" y="160972"/>
                </a:lnTo>
                <a:lnTo>
                  <a:pt x="233064" y="161401"/>
                </a:lnTo>
                <a:lnTo>
                  <a:pt x="273843" y="162115"/>
                </a:lnTo>
                <a:lnTo>
                  <a:pt x="311050" y="162258"/>
                </a:lnTo>
                <a:lnTo>
                  <a:pt x="342900" y="160972"/>
                </a:lnTo>
                <a:lnTo>
                  <a:pt x="385857" y="154209"/>
                </a:lnTo>
                <a:lnTo>
                  <a:pt x="438078" y="136028"/>
                </a:lnTo>
                <a:lnTo>
                  <a:pt x="476321" y="118050"/>
                </a:lnTo>
                <a:lnTo>
                  <a:pt x="514278" y="95333"/>
                </a:lnTo>
                <a:lnTo>
                  <a:pt x="552521" y="67020"/>
                </a:lnTo>
                <a:lnTo>
                  <a:pt x="571500" y="54292"/>
                </a:lnTo>
                <a:lnTo>
                  <a:pt x="607028" y="34766"/>
                </a:lnTo>
                <a:lnTo>
                  <a:pt x="647700" y="19240"/>
                </a:lnTo>
                <a:lnTo>
                  <a:pt x="707421" y="8191"/>
                </a:lnTo>
                <a:lnTo>
                  <a:pt x="762000" y="1714"/>
                </a:lnTo>
                <a:lnTo>
                  <a:pt x="788193" y="0"/>
                </a:lnTo>
                <a:lnTo>
                  <a:pt x="795111" y="642"/>
                </a:lnTo>
                <a:lnTo>
                  <a:pt x="80010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9600" y="1798129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800100" y="160972"/>
                </a:moveTo>
                <a:lnTo>
                  <a:pt x="750081" y="160972"/>
                </a:lnTo>
                <a:lnTo>
                  <a:pt x="701135" y="160972"/>
                </a:lnTo>
                <a:lnTo>
                  <a:pt x="654046" y="160972"/>
                </a:lnTo>
                <a:lnTo>
                  <a:pt x="609600" y="160972"/>
                </a:lnTo>
                <a:lnTo>
                  <a:pt x="567035" y="161401"/>
                </a:lnTo>
                <a:lnTo>
                  <a:pt x="526256" y="162115"/>
                </a:lnTo>
                <a:lnTo>
                  <a:pt x="489049" y="162258"/>
                </a:lnTo>
                <a:lnTo>
                  <a:pt x="457200" y="160972"/>
                </a:lnTo>
                <a:lnTo>
                  <a:pt x="414242" y="154209"/>
                </a:lnTo>
                <a:lnTo>
                  <a:pt x="362021" y="136028"/>
                </a:lnTo>
                <a:lnTo>
                  <a:pt x="323778" y="118050"/>
                </a:lnTo>
                <a:lnTo>
                  <a:pt x="285821" y="95333"/>
                </a:lnTo>
                <a:lnTo>
                  <a:pt x="247578" y="67020"/>
                </a:lnTo>
                <a:lnTo>
                  <a:pt x="228600" y="54292"/>
                </a:lnTo>
                <a:lnTo>
                  <a:pt x="193071" y="34766"/>
                </a:lnTo>
                <a:lnTo>
                  <a:pt x="152400" y="19240"/>
                </a:lnTo>
                <a:lnTo>
                  <a:pt x="92678" y="8191"/>
                </a:lnTo>
                <a:lnTo>
                  <a:pt x="38100" y="1714"/>
                </a:lnTo>
                <a:lnTo>
                  <a:pt x="11906" y="0"/>
                </a:lnTo>
                <a:lnTo>
                  <a:pt x="4988" y="642"/>
                </a:lnTo>
                <a:lnTo>
                  <a:pt x="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6114" y="2158745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4" y="21335"/>
                </a:lnTo>
                <a:lnTo>
                  <a:pt x="390906" y="21335"/>
                </a:lnTo>
                <a:lnTo>
                  <a:pt x="391668" y="20574"/>
                </a:lnTo>
                <a:lnTo>
                  <a:pt x="391668" y="17525"/>
                </a:lnTo>
                <a:lnTo>
                  <a:pt x="390906" y="16763"/>
                </a:lnTo>
                <a:lnTo>
                  <a:pt x="416813" y="16763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3"/>
                </a:moveTo>
                <a:lnTo>
                  <a:pt x="762" y="16763"/>
                </a:lnTo>
                <a:lnTo>
                  <a:pt x="0" y="17525"/>
                </a:lnTo>
                <a:lnTo>
                  <a:pt x="0" y="20574"/>
                </a:lnTo>
                <a:lnTo>
                  <a:pt x="762" y="21335"/>
                </a:lnTo>
                <a:lnTo>
                  <a:pt x="383286" y="21335"/>
                </a:lnTo>
                <a:lnTo>
                  <a:pt x="383286" y="16763"/>
                </a:lnTo>
                <a:close/>
              </a:path>
              <a:path w="421639" h="38100">
                <a:moveTo>
                  <a:pt x="416813" y="16763"/>
                </a:moveTo>
                <a:lnTo>
                  <a:pt x="390906" y="16763"/>
                </a:lnTo>
                <a:lnTo>
                  <a:pt x="391668" y="17525"/>
                </a:lnTo>
                <a:lnTo>
                  <a:pt x="391668" y="20574"/>
                </a:lnTo>
                <a:lnTo>
                  <a:pt x="390906" y="21335"/>
                </a:lnTo>
                <a:lnTo>
                  <a:pt x="416814" y="21335"/>
                </a:lnTo>
                <a:lnTo>
                  <a:pt x="421386" y="19050"/>
                </a:lnTo>
                <a:lnTo>
                  <a:pt x="416813" y="1676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00250" y="1301496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79"/>
                </a:lnTo>
                <a:lnTo>
                  <a:pt x="16763" y="344424"/>
                </a:lnTo>
                <a:lnTo>
                  <a:pt x="17525" y="345185"/>
                </a:lnTo>
                <a:lnTo>
                  <a:pt x="20574" y="345185"/>
                </a:lnTo>
                <a:lnTo>
                  <a:pt x="21336" y="344424"/>
                </a:lnTo>
                <a:lnTo>
                  <a:pt x="21336" y="30479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79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79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35020" y="1990193"/>
            <a:ext cx="1581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r>
              <a:rPr dirty="0" baseline="-23148" sz="900" spc="-22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90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196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07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08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195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196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908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909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4500" y="1491996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60">
                <a:moveTo>
                  <a:pt x="1491996" y="990600"/>
                </a:moveTo>
                <a:lnTo>
                  <a:pt x="1044701" y="990600"/>
                </a:lnTo>
                <a:lnTo>
                  <a:pt x="1624584" y="1546859"/>
                </a:lnTo>
                <a:lnTo>
                  <a:pt x="1491996" y="990600"/>
                </a:lnTo>
                <a:close/>
              </a:path>
              <a:path w="1790700" h="154686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14500" y="1491996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60">
                <a:moveTo>
                  <a:pt x="0" y="0"/>
                </a:moveTo>
                <a:lnTo>
                  <a:pt x="0" y="990600"/>
                </a:lnTo>
                <a:lnTo>
                  <a:pt x="1044701" y="990600"/>
                </a:lnTo>
                <a:lnTo>
                  <a:pt x="1624584" y="1546859"/>
                </a:lnTo>
                <a:lnTo>
                  <a:pt x="1491996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470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085339" y="1973071"/>
            <a:ext cx="106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130">
                <a:latin typeface="Tahoma"/>
                <a:cs typeface="Tahoma"/>
              </a:rPr>
              <a:t>g</a:t>
            </a:r>
            <a:r>
              <a:rPr dirty="0" baseline="5847" sz="1425" spc="-19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30">
                <a:latin typeface="Tahoma"/>
                <a:cs typeface="Tahoma"/>
              </a:rPr>
              <a:t>r</a:t>
            </a:r>
            <a:r>
              <a:rPr dirty="0" baseline="-13888" sz="900" spc="-195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30">
                <a:latin typeface="Tahoma"/>
                <a:cs typeface="Tahoma"/>
              </a:rPr>
              <a:t>id </a:t>
            </a:r>
            <a:r>
              <a:rPr dirty="0" sz="1200" spc="-5">
                <a:latin typeface="Tahoma"/>
                <a:cs typeface="Tahoma"/>
              </a:rPr>
              <a:t>in</a:t>
            </a:r>
            <a:r>
              <a:rPr dirty="0" sz="1200" spc="-20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m-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7011" y="2155190"/>
            <a:ext cx="17392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latin typeface="Tahoma"/>
                <a:cs typeface="Tahoma"/>
              </a:rPr>
              <a:t>dimensio</a:t>
            </a:r>
            <a:r>
              <a:rPr dirty="0" baseline="30092" sz="1800" spc="-82">
                <a:latin typeface="Tahoma"/>
                <a:cs typeface="Tahoma"/>
              </a:rPr>
              <a:t>x</a:t>
            </a:r>
            <a:r>
              <a:rPr dirty="0" sz="1200" spc="-55">
                <a:latin typeface="Tahoma"/>
                <a:cs typeface="Tahoma"/>
              </a:rPr>
              <a:t>nal </a:t>
            </a:r>
            <a:r>
              <a:rPr dirty="0" sz="1200" spc="-5">
                <a:latin typeface="Tahoma"/>
                <a:cs typeface="Tahoma"/>
              </a:rPr>
              <a:t>input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1400" y="1225296"/>
            <a:ext cx="1981200" cy="1772920"/>
          </a:xfrm>
          <a:custGeom>
            <a:avLst/>
            <a:gdLst/>
            <a:ahLst/>
            <a:cxnLst/>
            <a:rect l="l" t="t" r="r" b="b"/>
            <a:pathLst>
              <a:path w="1981200" h="1772920">
                <a:moveTo>
                  <a:pt x="825246" y="1219200"/>
                </a:moveTo>
                <a:lnTo>
                  <a:pt x="329946" y="1219200"/>
                </a:lnTo>
                <a:lnTo>
                  <a:pt x="259079" y="1772411"/>
                </a:lnTo>
                <a:lnTo>
                  <a:pt x="825246" y="1219200"/>
                </a:lnTo>
                <a:close/>
              </a:path>
              <a:path w="1981200" h="1772920">
                <a:moveTo>
                  <a:pt x="1981200" y="0"/>
                </a:moveTo>
                <a:lnTo>
                  <a:pt x="0" y="0"/>
                </a:lnTo>
                <a:lnTo>
                  <a:pt x="0" y="1219200"/>
                </a:lnTo>
                <a:lnTo>
                  <a:pt x="1981200" y="12192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81400" y="1225296"/>
            <a:ext cx="1981200" cy="1772920"/>
          </a:xfrm>
          <a:custGeom>
            <a:avLst/>
            <a:gdLst/>
            <a:ahLst/>
            <a:cxnLst/>
            <a:rect l="l" t="t" r="r" b="b"/>
            <a:pathLst>
              <a:path w="1981200" h="1772920">
                <a:moveTo>
                  <a:pt x="0" y="0"/>
                </a:moveTo>
                <a:lnTo>
                  <a:pt x="0" y="1219200"/>
                </a:lnTo>
                <a:lnTo>
                  <a:pt x="329946" y="1219200"/>
                </a:lnTo>
                <a:lnTo>
                  <a:pt x="259079" y="1772411"/>
                </a:lnTo>
                <a:lnTo>
                  <a:pt x="825246" y="1219200"/>
                </a:lnTo>
                <a:lnTo>
                  <a:pt x="1981200" y="1219200"/>
                </a:lnTo>
                <a:lnTo>
                  <a:pt x="1981200" y="0"/>
                </a:lnTo>
                <a:lnTo>
                  <a:pt x="3299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59204" y="1221455"/>
            <a:ext cx="3586479" cy="7772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084705" marR="17780" indent="-19050">
              <a:lnSpc>
                <a:spcPts val="1430"/>
              </a:lnSpc>
              <a:spcBef>
                <a:spcPts val="225"/>
              </a:spcBef>
            </a:pPr>
            <a:r>
              <a:rPr dirty="0" sz="1250" spc="-40" i="1">
                <a:latin typeface="Tahoma"/>
                <a:cs typeface="Tahoma"/>
              </a:rPr>
              <a:t>KW </a:t>
            </a:r>
            <a:r>
              <a:rPr dirty="0" sz="1200">
                <a:latin typeface="Tahoma"/>
                <a:cs typeface="Tahoma"/>
              </a:rPr>
              <a:t>also held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constant  </a:t>
            </a:r>
            <a:r>
              <a:rPr dirty="0" sz="1200">
                <a:latin typeface="Tahoma"/>
                <a:cs typeface="Tahoma"/>
              </a:rPr>
              <a:t>(initialized </a:t>
            </a:r>
            <a:r>
              <a:rPr dirty="0" sz="1200" spc="-5">
                <a:latin typeface="Tahoma"/>
                <a:cs typeface="Tahoma"/>
              </a:rPr>
              <a:t>to </a:t>
            </a:r>
            <a:r>
              <a:rPr dirty="0" sz="1200">
                <a:latin typeface="Tahoma"/>
                <a:cs typeface="Tahoma"/>
              </a:rPr>
              <a:t>be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large</a:t>
            </a:r>
            <a:endParaRPr sz="1200">
              <a:latin typeface="Tahoma"/>
              <a:cs typeface="Tahoma"/>
            </a:endParaRPr>
          </a:p>
          <a:p>
            <a:pPr marL="80645" marR="1756410" indent="-55880">
              <a:lnSpc>
                <a:spcPct val="100000"/>
              </a:lnSpc>
            </a:pPr>
            <a:r>
              <a:rPr dirty="0" sz="1200" spc="-45">
                <a:latin typeface="Tahoma"/>
                <a:cs typeface="Tahoma"/>
              </a:rPr>
              <a:t>All</a:t>
            </a:r>
            <a:r>
              <a:rPr dirty="0" baseline="-16203" sz="1800" spc="-67">
                <a:latin typeface="Tahoma"/>
                <a:cs typeface="Tahoma"/>
              </a:rPr>
              <a:t>y</a:t>
            </a:r>
            <a:r>
              <a:rPr dirty="0" sz="1250" spc="-45" i="1">
                <a:latin typeface="Tahoma"/>
                <a:cs typeface="Tahoma"/>
              </a:rPr>
              <a:t>c</a:t>
            </a:r>
            <a:r>
              <a:rPr dirty="0" baseline="-19607" sz="1275" spc="-67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’s are held </a:t>
            </a:r>
            <a:r>
              <a:rPr dirty="0" sz="1200" spc="-5">
                <a:latin typeface="Tahoma"/>
                <a:cs typeface="Tahoma"/>
              </a:rPr>
              <a:t>constant  (initialized randomly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or 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u="heavy" sz="1200">
                <a:uFill>
                  <a:solidFill>
                    <a:srgbClr val="FFCF0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00" spc="-40">
                <a:uFill>
                  <a:solidFill>
                    <a:srgbClr val="FFCF02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9820" y="1595119"/>
            <a:ext cx="1877060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enough that there’s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decent  overlap </a:t>
            </a:r>
            <a:r>
              <a:rPr dirty="0" sz="1200" spc="-5">
                <a:latin typeface="Tahoma"/>
                <a:cs typeface="Tahoma"/>
              </a:rPr>
              <a:t>between </a:t>
            </a:r>
            <a:r>
              <a:rPr dirty="0" sz="1200">
                <a:latin typeface="Tahoma"/>
                <a:cs typeface="Tahoma"/>
              </a:rPr>
              <a:t>basis  </a:t>
            </a:r>
            <a:r>
              <a:rPr dirty="0" sz="1200" spc="-70">
                <a:latin typeface="Tahoma"/>
                <a:cs typeface="Tahoma"/>
              </a:rPr>
              <a:t>fu</a:t>
            </a:r>
            <a:r>
              <a:rPr dirty="0" sz="950" spc="-70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1200" spc="-70">
                <a:latin typeface="Tahoma"/>
                <a:cs typeface="Tahoma"/>
              </a:rPr>
              <a:t>n</a:t>
            </a:r>
            <a:r>
              <a:rPr dirty="0" baseline="-23148" sz="900" spc="-104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sz="1200" spc="-70">
                <a:latin typeface="Tahoma"/>
                <a:cs typeface="Tahoma"/>
              </a:rPr>
              <a:t>ctions</a:t>
            </a:r>
            <a:r>
              <a:rPr dirty="0" sz="1200" spc="-7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algn="ctr" marL="87630" marR="92710">
              <a:lnSpc>
                <a:spcPct val="100000"/>
              </a:lnSpc>
              <a:spcBef>
                <a:spcPts val="200"/>
              </a:spcBef>
            </a:pP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*Usually much better than the crappy  overlap on 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my </a:t>
            </a:r>
            <a:r>
              <a:rPr dirty="0" sz="800" spc="-5">
                <a:solidFill>
                  <a:srgbClr val="FF0000"/>
                </a:solidFill>
                <a:latin typeface="Tahoma"/>
                <a:cs typeface="Tahoma"/>
              </a:rPr>
              <a:t>diagram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400555" y="4974590"/>
            <a:ext cx="39941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RBFs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with </a:t>
            </a:r>
            <a:r>
              <a:rPr dirty="0" sz="2200" spc="-5">
                <a:solidFill>
                  <a:srgbClr val="FF0000"/>
                </a:solidFill>
                <a:latin typeface="Tahoma"/>
                <a:cs typeface="Tahoma"/>
              </a:rPr>
              <a:t>Non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7619" y="7050484"/>
            <a:ext cx="3435350" cy="5727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</a:t>
            </a:r>
            <a:r>
              <a:rPr dirty="0" sz="1250" spc="10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55"/>
              </a:spcBef>
            </a:pPr>
            <a:r>
              <a:rPr dirty="0" sz="1200" spc="-5">
                <a:latin typeface="Tahoma"/>
                <a:cs typeface="Tahoma"/>
              </a:rPr>
              <a:t>But </a:t>
            </a:r>
            <a:r>
              <a:rPr dirty="0" sz="1200">
                <a:latin typeface="Tahoma"/>
                <a:cs typeface="Tahoma"/>
              </a:rPr>
              <a:t>how do </a:t>
            </a:r>
            <a:r>
              <a:rPr dirty="0" sz="1200" spc="-5">
                <a:latin typeface="Tahoma"/>
                <a:cs typeface="Tahoma"/>
              </a:rPr>
              <a:t>we </a:t>
            </a:r>
            <a:r>
              <a:rPr dirty="0" sz="1200">
                <a:latin typeface="Tahoma"/>
                <a:cs typeface="Tahoma"/>
              </a:rPr>
              <a:t>now </a:t>
            </a:r>
            <a:r>
              <a:rPr dirty="0" sz="1200" spc="-5">
                <a:latin typeface="Tahoma"/>
                <a:cs typeface="Tahoma"/>
              </a:rPr>
              <a:t>find all the </a:t>
            </a:r>
            <a:r>
              <a:rPr dirty="0" sz="1250" spc="-15" i="1">
                <a:latin typeface="Symbol"/>
                <a:cs typeface="Symbol"/>
              </a:rPr>
              <a:t></a:t>
            </a:r>
            <a:r>
              <a:rPr dirty="0" baseline="-19607" sz="1275" spc="-22" i="1">
                <a:latin typeface="Tahoma"/>
                <a:cs typeface="Tahoma"/>
              </a:rPr>
              <a:t>j</a:t>
            </a:r>
            <a:r>
              <a:rPr dirty="0" sz="1200" spc="-15">
                <a:latin typeface="Tahoma"/>
                <a:cs typeface="Tahoma"/>
              </a:rPr>
              <a:t>’s, </a:t>
            </a:r>
            <a:r>
              <a:rPr dirty="0" sz="1250" spc="-20" i="1">
                <a:latin typeface="Tahoma"/>
                <a:cs typeface="Tahoma"/>
              </a:rPr>
              <a:t>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’s and </a:t>
            </a:r>
            <a:r>
              <a:rPr dirty="0" sz="1250" spc="-40" i="1">
                <a:latin typeface="Tahoma"/>
                <a:cs typeface="Tahoma"/>
              </a:rPr>
              <a:t>KW</a:t>
            </a:r>
            <a:r>
              <a:rPr dirty="0" sz="1250" spc="-35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33600" y="5516879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57400" y="6126479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90700" y="537048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0" y="754475"/>
                </a:moveTo>
                <a:lnTo>
                  <a:pt x="49696" y="754475"/>
                </a:lnTo>
                <a:lnTo>
                  <a:pt x="98679" y="754475"/>
                </a:lnTo>
                <a:lnTo>
                  <a:pt x="145946" y="754475"/>
                </a:lnTo>
                <a:lnTo>
                  <a:pt x="190500" y="754475"/>
                </a:lnTo>
                <a:lnTo>
                  <a:pt x="233064" y="756511"/>
                </a:lnTo>
                <a:lnTo>
                  <a:pt x="273843" y="759904"/>
                </a:lnTo>
                <a:lnTo>
                  <a:pt x="311050" y="760583"/>
                </a:lnTo>
                <a:lnTo>
                  <a:pt x="342900" y="754475"/>
                </a:lnTo>
                <a:lnTo>
                  <a:pt x="385857" y="723614"/>
                </a:lnTo>
                <a:lnTo>
                  <a:pt x="419100" y="672179"/>
                </a:lnTo>
                <a:lnTo>
                  <a:pt x="438078" y="638186"/>
                </a:lnTo>
                <a:lnTo>
                  <a:pt x="457200" y="599122"/>
                </a:lnTo>
                <a:lnTo>
                  <a:pt x="476321" y="555057"/>
                </a:lnTo>
                <a:lnTo>
                  <a:pt x="495300" y="506063"/>
                </a:lnTo>
                <a:lnTo>
                  <a:pt x="510466" y="460178"/>
                </a:lnTo>
                <a:lnTo>
                  <a:pt x="525743" y="408368"/>
                </a:lnTo>
                <a:lnTo>
                  <a:pt x="541056" y="354583"/>
                </a:lnTo>
                <a:lnTo>
                  <a:pt x="556333" y="302773"/>
                </a:lnTo>
                <a:lnTo>
                  <a:pt x="571500" y="256889"/>
                </a:lnTo>
                <a:lnTo>
                  <a:pt x="589514" y="207573"/>
                </a:lnTo>
                <a:lnTo>
                  <a:pt x="607028" y="163544"/>
                </a:lnTo>
                <a:lnTo>
                  <a:pt x="625828" y="124658"/>
                </a:lnTo>
                <a:lnTo>
                  <a:pt x="647700" y="90773"/>
                </a:lnTo>
                <a:lnTo>
                  <a:pt x="675524" y="62364"/>
                </a:lnTo>
                <a:lnTo>
                  <a:pt x="707421" y="38957"/>
                </a:lnTo>
                <a:lnTo>
                  <a:pt x="762000" y="7715"/>
                </a:lnTo>
                <a:lnTo>
                  <a:pt x="788193" y="0"/>
                </a:lnTo>
                <a:lnTo>
                  <a:pt x="795111" y="2893"/>
                </a:lnTo>
                <a:lnTo>
                  <a:pt x="80010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90800" y="537048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800100" y="754475"/>
                </a:moveTo>
                <a:lnTo>
                  <a:pt x="750081" y="754475"/>
                </a:lnTo>
                <a:lnTo>
                  <a:pt x="701135" y="754475"/>
                </a:lnTo>
                <a:lnTo>
                  <a:pt x="654046" y="754475"/>
                </a:lnTo>
                <a:lnTo>
                  <a:pt x="609600" y="754475"/>
                </a:lnTo>
                <a:lnTo>
                  <a:pt x="567035" y="756511"/>
                </a:lnTo>
                <a:lnTo>
                  <a:pt x="526256" y="759904"/>
                </a:lnTo>
                <a:lnTo>
                  <a:pt x="489049" y="760583"/>
                </a:lnTo>
                <a:lnTo>
                  <a:pt x="457200" y="754475"/>
                </a:lnTo>
                <a:lnTo>
                  <a:pt x="414242" y="723614"/>
                </a:lnTo>
                <a:lnTo>
                  <a:pt x="381000" y="672179"/>
                </a:lnTo>
                <a:lnTo>
                  <a:pt x="362021" y="638186"/>
                </a:lnTo>
                <a:lnTo>
                  <a:pt x="342900" y="599122"/>
                </a:lnTo>
                <a:lnTo>
                  <a:pt x="323778" y="555057"/>
                </a:lnTo>
                <a:lnTo>
                  <a:pt x="304800" y="506063"/>
                </a:lnTo>
                <a:lnTo>
                  <a:pt x="289633" y="460178"/>
                </a:lnTo>
                <a:lnTo>
                  <a:pt x="274356" y="408368"/>
                </a:lnTo>
                <a:lnTo>
                  <a:pt x="259043" y="354583"/>
                </a:lnTo>
                <a:lnTo>
                  <a:pt x="243766" y="302773"/>
                </a:lnTo>
                <a:lnTo>
                  <a:pt x="228600" y="256889"/>
                </a:lnTo>
                <a:lnTo>
                  <a:pt x="210585" y="207573"/>
                </a:lnTo>
                <a:lnTo>
                  <a:pt x="193071" y="163544"/>
                </a:lnTo>
                <a:lnTo>
                  <a:pt x="174271" y="124658"/>
                </a:lnTo>
                <a:lnTo>
                  <a:pt x="152400" y="90773"/>
                </a:lnTo>
                <a:lnTo>
                  <a:pt x="124575" y="62364"/>
                </a:lnTo>
                <a:lnTo>
                  <a:pt x="92678" y="38957"/>
                </a:lnTo>
                <a:lnTo>
                  <a:pt x="38100" y="7715"/>
                </a:lnTo>
                <a:lnTo>
                  <a:pt x="11906" y="0"/>
                </a:lnTo>
                <a:lnTo>
                  <a:pt x="4988" y="2893"/>
                </a:lnTo>
                <a:lnTo>
                  <a:pt x="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28900" y="6088820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0" y="49089"/>
                </a:moveTo>
                <a:lnTo>
                  <a:pt x="49696" y="49089"/>
                </a:lnTo>
                <a:lnTo>
                  <a:pt x="98679" y="49089"/>
                </a:lnTo>
                <a:lnTo>
                  <a:pt x="145946" y="49089"/>
                </a:lnTo>
                <a:lnTo>
                  <a:pt x="190500" y="49089"/>
                </a:lnTo>
                <a:lnTo>
                  <a:pt x="233064" y="49303"/>
                </a:lnTo>
                <a:lnTo>
                  <a:pt x="273843" y="49660"/>
                </a:lnTo>
                <a:lnTo>
                  <a:pt x="311050" y="49732"/>
                </a:lnTo>
                <a:lnTo>
                  <a:pt x="342900" y="49089"/>
                </a:lnTo>
                <a:lnTo>
                  <a:pt x="367343" y="48363"/>
                </a:lnTo>
                <a:lnTo>
                  <a:pt x="385857" y="47279"/>
                </a:lnTo>
                <a:lnTo>
                  <a:pt x="401943" y="45767"/>
                </a:lnTo>
                <a:lnTo>
                  <a:pt x="419100" y="43755"/>
                </a:lnTo>
                <a:lnTo>
                  <a:pt x="438078" y="41767"/>
                </a:lnTo>
                <a:lnTo>
                  <a:pt x="476321" y="36361"/>
                </a:lnTo>
                <a:lnTo>
                  <a:pt x="514278" y="29301"/>
                </a:lnTo>
                <a:lnTo>
                  <a:pt x="533400" y="25086"/>
                </a:lnTo>
                <a:lnTo>
                  <a:pt x="552521" y="20871"/>
                </a:lnTo>
                <a:lnTo>
                  <a:pt x="607028" y="10798"/>
                </a:lnTo>
                <a:lnTo>
                  <a:pt x="647700" y="5655"/>
                </a:lnTo>
                <a:lnTo>
                  <a:pt x="707421" y="2416"/>
                </a:lnTo>
                <a:lnTo>
                  <a:pt x="762000" y="321"/>
                </a:lnTo>
                <a:lnTo>
                  <a:pt x="777704" y="0"/>
                </a:lnTo>
                <a:lnTo>
                  <a:pt x="788193" y="35"/>
                </a:lnTo>
                <a:lnTo>
                  <a:pt x="795111" y="214"/>
                </a:lnTo>
                <a:lnTo>
                  <a:pt x="80010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29000" y="6088820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800100" y="49089"/>
                </a:moveTo>
                <a:lnTo>
                  <a:pt x="750081" y="49089"/>
                </a:lnTo>
                <a:lnTo>
                  <a:pt x="701135" y="49089"/>
                </a:lnTo>
                <a:lnTo>
                  <a:pt x="654046" y="49089"/>
                </a:lnTo>
                <a:lnTo>
                  <a:pt x="609600" y="49089"/>
                </a:lnTo>
                <a:lnTo>
                  <a:pt x="567035" y="49303"/>
                </a:lnTo>
                <a:lnTo>
                  <a:pt x="526256" y="49660"/>
                </a:lnTo>
                <a:lnTo>
                  <a:pt x="489049" y="49732"/>
                </a:lnTo>
                <a:lnTo>
                  <a:pt x="457200" y="49089"/>
                </a:lnTo>
                <a:lnTo>
                  <a:pt x="432756" y="48363"/>
                </a:lnTo>
                <a:lnTo>
                  <a:pt x="414242" y="47279"/>
                </a:lnTo>
                <a:lnTo>
                  <a:pt x="398156" y="45767"/>
                </a:lnTo>
                <a:lnTo>
                  <a:pt x="381000" y="43755"/>
                </a:lnTo>
                <a:lnTo>
                  <a:pt x="362021" y="41767"/>
                </a:lnTo>
                <a:lnTo>
                  <a:pt x="323778" y="36361"/>
                </a:lnTo>
                <a:lnTo>
                  <a:pt x="285821" y="29301"/>
                </a:lnTo>
                <a:lnTo>
                  <a:pt x="266700" y="25086"/>
                </a:lnTo>
                <a:lnTo>
                  <a:pt x="247578" y="20871"/>
                </a:lnTo>
                <a:lnTo>
                  <a:pt x="193071" y="10798"/>
                </a:lnTo>
                <a:lnTo>
                  <a:pt x="152400" y="5655"/>
                </a:lnTo>
                <a:lnTo>
                  <a:pt x="92678" y="2416"/>
                </a:lnTo>
                <a:lnTo>
                  <a:pt x="38100" y="321"/>
                </a:lnTo>
                <a:lnTo>
                  <a:pt x="22395" y="0"/>
                </a:lnTo>
                <a:lnTo>
                  <a:pt x="11906" y="35"/>
                </a:lnTo>
                <a:lnTo>
                  <a:pt x="4988" y="214"/>
                </a:lnTo>
                <a:lnTo>
                  <a:pt x="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19500" y="5975413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0" y="160972"/>
                </a:moveTo>
                <a:lnTo>
                  <a:pt x="49696" y="160972"/>
                </a:lnTo>
                <a:lnTo>
                  <a:pt x="98679" y="160972"/>
                </a:lnTo>
                <a:lnTo>
                  <a:pt x="145946" y="160972"/>
                </a:lnTo>
                <a:lnTo>
                  <a:pt x="190500" y="160972"/>
                </a:lnTo>
                <a:lnTo>
                  <a:pt x="233064" y="161401"/>
                </a:lnTo>
                <a:lnTo>
                  <a:pt x="273843" y="162115"/>
                </a:lnTo>
                <a:lnTo>
                  <a:pt x="311050" y="162258"/>
                </a:lnTo>
                <a:lnTo>
                  <a:pt x="342900" y="160972"/>
                </a:lnTo>
                <a:lnTo>
                  <a:pt x="385857" y="154209"/>
                </a:lnTo>
                <a:lnTo>
                  <a:pt x="438078" y="136028"/>
                </a:lnTo>
                <a:lnTo>
                  <a:pt x="476321" y="118050"/>
                </a:lnTo>
                <a:lnTo>
                  <a:pt x="514278" y="95333"/>
                </a:lnTo>
                <a:lnTo>
                  <a:pt x="552521" y="67020"/>
                </a:lnTo>
                <a:lnTo>
                  <a:pt x="571500" y="54292"/>
                </a:lnTo>
                <a:lnTo>
                  <a:pt x="607028" y="34766"/>
                </a:lnTo>
                <a:lnTo>
                  <a:pt x="647700" y="19240"/>
                </a:lnTo>
                <a:lnTo>
                  <a:pt x="707421" y="8191"/>
                </a:lnTo>
                <a:lnTo>
                  <a:pt x="762000" y="1714"/>
                </a:lnTo>
                <a:lnTo>
                  <a:pt x="788193" y="0"/>
                </a:lnTo>
                <a:lnTo>
                  <a:pt x="795111" y="642"/>
                </a:lnTo>
                <a:lnTo>
                  <a:pt x="80010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19600" y="5975413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800100" y="160972"/>
                </a:moveTo>
                <a:lnTo>
                  <a:pt x="750081" y="160972"/>
                </a:lnTo>
                <a:lnTo>
                  <a:pt x="701135" y="160972"/>
                </a:lnTo>
                <a:lnTo>
                  <a:pt x="654046" y="160972"/>
                </a:lnTo>
                <a:lnTo>
                  <a:pt x="609600" y="160972"/>
                </a:lnTo>
                <a:lnTo>
                  <a:pt x="567035" y="161401"/>
                </a:lnTo>
                <a:lnTo>
                  <a:pt x="526256" y="162115"/>
                </a:lnTo>
                <a:lnTo>
                  <a:pt x="489049" y="162258"/>
                </a:lnTo>
                <a:lnTo>
                  <a:pt x="457200" y="160972"/>
                </a:lnTo>
                <a:lnTo>
                  <a:pt x="414242" y="154209"/>
                </a:lnTo>
                <a:lnTo>
                  <a:pt x="362021" y="136028"/>
                </a:lnTo>
                <a:lnTo>
                  <a:pt x="323778" y="118050"/>
                </a:lnTo>
                <a:lnTo>
                  <a:pt x="285821" y="95333"/>
                </a:lnTo>
                <a:lnTo>
                  <a:pt x="247578" y="67020"/>
                </a:lnTo>
                <a:lnTo>
                  <a:pt x="228600" y="54292"/>
                </a:lnTo>
                <a:lnTo>
                  <a:pt x="193071" y="34766"/>
                </a:lnTo>
                <a:lnTo>
                  <a:pt x="152400" y="19240"/>
                </a:lnTo>
                <a:lnTo>
                  <a:pt x="92678" y="8191"/>
                </a:lnTo>
                <a:lnTo>
                  <a:pt x="38100" y="1714"/>
                </a:lnTo>
                <a:lnTo>
                  <a:pt x="11906" y="0"/>
                </a:lnTo>
                <a:lnTo>
                  <a:pt x="4988" y="642"/>
                </a:lnTo>
                <a:lnTo>
                  <a:pt x="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36114" y="6336029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3" y="21336"/>
                </a:lnTo>
                <a:lnTo>
                  <a:pt x="390906" y="21336"/>
                </a:lnTo>
                <a:lnTo>
                  <a:pt x="391668" y="20574"/>
                </a:lnTo>
                <a:lnTo>
                  <a:pt x="391668" y="17526"/>
                </a:lnTo>
                <a:lnTo>
                  <a:pt x="390906" y="16764"/>
                </a:lnTo>
                <a:lnTo>
                  <a:pt x="416813" y="16764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383286" y="21336"/>
                </a:lnTo>
                <a:lnTo>
                  <a:pt x="383286" y="16764"/>
                </a:lnTo>
                <a:close/>
              </a:path>
              <a:path w="421639" h="38100">
                <a:moveTo>
                  <a:pt x="416813" y="16764"/>
                </a:moveTo>
                <a:lnTo>
                  <a:pt x="390906" y="16764"/>
                </a:lnTo>
                <a:lnTo>
                  <a:pt x="391668" y="17526"/>
                </a:lnTo>
                <a:lnTo>
                  <a:pt x="391668" y="20574"/>
                </a:lnTo>
                <a:lnTo>
                  <a:pt x="390906" y="21336"/>
                </a:lnTo>
                <a:lnTo>
                  <a:pt x="416813" y="21336"/>
                </a:lnTo>
                <a:lnTo>
                  <a:pt x="421386" y="19050"/>
                </a:lnTo>
                <a:lnTo>
                  <a:pt x="4168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00250" y="5478779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80"/>
                </a:lnTo>
                <a:lnTo>
                  <a:pt x="16763" y="344424"/>
                </a:lnTo>
                <a:lnTo>
                  <a:pt x="17525" y="345186"/>
                </a:lnTo>
                <a:lnTo>
                  <a:pt x="20574" y="345186"/>
                </a:lnTo>
                <a:lnTo>
                  <a:pt x="21336" y="344424"/>
                </a:lnTo>
                <a:lnTo>
                  <a:pt x="21336" y="30480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80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80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908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290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196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907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195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196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909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14500" y="5669279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59">
                <a:moveTo>
                  <a:pt x="1491996" y="990600"/>
                </a:moveTo>
                <a:lnTo>
                  <a:pt x="1044701" y="990600"/>
                </a:lnTo>
                <a:lnTo>
                  <a:pt x="1624584" y="1546860"/>
                </a:lnTo>
                <a:lnTo>
                  <a:pt x="1491996" y="990600"/>
                </a:lnTo>
                <a:close/>
              </a:path>
              <a:path w="1790700" h="1546859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14500" y="5669279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59">
                <a:moveTo>
                  <a:pt x="0" y="0"/>
                </a:moveTo>
                <a:lnTo>
                  <a:pt x="0" y="990600"/>
                </a:lnTo>
                <a:lnTo>
                  <a:pt x="1044701" y="990600"/>
                </a:lnTo>
                <a:lnTo>
                  <a:pt x="1624584" y="1546860"/>
                </a:lnTo>
                <a:lnTo>
                  <a:pt x="1491996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470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742439" y="5685250"/>
            <a:ext cx="17468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Allow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-19607" sz="1275" spc="-30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’s to adapt</a:t>
            </a:r>
            <a:r>
              <a:rPr dirty="0" sz="12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25320" y="5876034"/>
            <a:ext cx="136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6203" sz="1800" spc="-187">
                <a:latin typeface="Tahoma"/>
                <a:cs typeface="Tahoma"/>
              </a:rPr>
              <a:t>y</a:t>
            </a:r>
            <a:r>
              <a:rPr dirty="0" sz="1200" spc="-12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200" spc="-1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(initialized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71395" y="6058914"/>
            <a:ext cx="1680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randomly </a:t>
            </a:r>
            <a:r>
              <a:rPr dirty="0" sz="1200" spc="-150">
                <a:latin typeface="Tahoma"/>
                <a:cs typeface="Tahoma"/>
              </a:rPr>
              <a:t>o</a:t>
            </a:r>
            <a:r>
              <a:rPr dirty="0" baseline="-35087" sz="1425" spc="-22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50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5">
                <a:latin typeface="Tahoma"/>
                <a:cs typeface="Tahoma"/>
              </a:rPr>
              <a:t>grid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in</a:t>
            </a:r>
            <a:r>
              <a:rPr dirty="0" baseline="-35087" sz="1425" spc="-270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endParaRPr baseline="-35087" sz="1425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00173" y="6249414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97">
                <a:latin typeface="Tahoma"/>
                <a:cs typeface="Tahoma"/>
              </a:rPr>
              <a:t>m-dim</a:t>
            </a:r>
            <a:r>
              <a:rPr dirty="0" sz="1200" spc="-65">
                <a:latin typeface="Tahoma"/>
                <a:cs typeface="Tahoma"/>
              </a:rPr>
              <a:t>x</a:t>
            </a:r>
            <a:r>
              <a:rPr dirty="0" baseline="2314" sz="1800" spc="-97">
                <a:latin typeface="Tahoma"/>
                <a:cs typeface="Tahoma"/>
              </a:rPr>
              <a:t>ens</a:t>
            </a:r>
            <a:r>
              <a:rPr dirty="0" baseline="60185" sz="900" spc="-9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97">
                <a:latin typeface="Tahoma"/>
                <a:cs typeface="Tahoma"/>
              </a:rPr>
              <a:t>ional</a:t>
            </a:r>
            <a:r>
              <a:rPr dirty="0" baseline="2314" sz="1800" spc="-44">
                <a:latin typeface="Tahoma"/>
                <a:cs typeface="Tahoma"/>
              </a:rPr>
              <a:t> </a:t>
            </a:r>
            <a:r>
              <a:rPr dirty="0" baseline="2314" sz="1800">
                <a:latin typeface="Tahoma"/>
                <a:cs typeface="Tahoma"/>
              </a:rPr>
              <a:t>input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7619" y="6193497"/>
            <a:ext cx="2376170" cy="880744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r" marR="190500">
              <a:lnSpc>
                <a:spcPct val="100000"/>
              </a:lnSpc>
              <a:spcBef>
                <a:spcPts val="495"/>
              </a:spcBef>
            </a:pPr>
            <a:r>
              <a:rPr dirty="0" sz="600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288290">
              <a:lnSpc>
                <a:spcPts val="1355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415"/>
              </a:lnSpc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solidFill>
                  <a:srgbClr val="00CC00"/>
                </a:solidFill>
                <a:latin typeface="Symbol"/>
                <a:cs typeface="Symbol"/>
              </a:rPr>
              <a:t></a:t>
            </a:r>
            <a:r>
              <a:rPr dirty="0" baseline="-19607" sz="1275" spc="-3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2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25" i="1">
                <a:solidFill>
                  <a:srgbClr val="FFCF01"/>
                </a:solidFill>
                <a:latin typeface="Symbol"/>
                <a:cs typeface="Symbol"/>
              </a:rPr>
              <a:t></a:t>
            </a:r>
            <a:r>
              <a:rPr dirty="0" baseline="-19607" sz="1275" spc="-37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</a:t>
            </a:r>
            <a:r>
              <a:rPr dirty="0" sz="1250" spc="-95" i="1"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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81400" y="5631179"/>
            <a:ext cx="1981200" cy="1544320"/>
          </a:xfrm>
          <a:custGeom>
            <a:avLst/>
            <a:gdLst/>
            <a:ahLst/>
            <a:cxnLst/>
            <a:rect l="l" t="t" r="r" b="b"/>
            <a:pathLst>
              <a:path w="1981200" h="1544320">
                <a:moveTo>
                  <a:pt x="825246" y="990600"/>
                </a:moveTo>
                <a:lnTo>
                  <a:pt x="329946" y="990600"/>
                </a:lnTo>
                <a:lnTo>
                  <a:pt x="259079" y="1543812"/>
                </a:lnTo>
                <a:lnTo>
                  <a:pt x="825246" y="990600"/>
                </a:lnTo>
                <a:close/>
              </a:path>
              <a:path w="1981200" h="154432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81400" y="5631179"/>
            <a:ext cx="1981200" cy="1544320"/>
          </a:xfrm>
          <a:custGeom>
            <a:avLst/>
            <a:gdLst/>
            <a:ahLst/>
            <a:cxnLst/>
            <a:rect l="l" t="t" r="r" b="b"/>
            <a:pathLst>
              <a:path w="1981200" h="1544320">
                <a:moveTo>
                  <a:pt x="0" y="0"/>
                </a:moveTo>
                <a:lnTo>
                  <a:pt x="0" y="990600"/>
                </a:lnTo>
                <a:lnTo>
                  <a:pt x="329946" y="990600"/>
                </a:lnTo>
                <a:lnTo>
                  <a:pt x="259079" y="1543812"/>
                </a:lnTo>
                <a:lnTo>
                  <a:pt x="825246" y="990600"/>
                </a:lnTo>
                <a:lnTo>
                  <a:pt x="1981200" y="990600"/>
                </a:lnTo>
                <a:lnTo>
                  <a:pt x="1981200" y="0"/>
                </a:lnTo>
                <a:lnTo>
                  <a:pt x="3299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604764" y="5679182"/>
            <a:ext cx="1920239" cy="8559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5400" marR="30480">
              <a:lnSpc>
                <a:spcPct val="109100"/>
              </a:lnSpc>
              <a:spcBef>
                <a:spcPts val="229"/>
              </a:spcBef>
            </a:pPr>
            <a:r>
              <a:rPr dirty="0" sz="1050" spc="-40" i="1">
                <a:latin typeface="Tahoma"/>
                <a:cs typeface="Tahoma"/>
              </a:rPr>
              <a:t>KW </a:t>
            </a:r>
            <a:r>
              <a:rPr dirty="0" sz="1000">
                <a:latin typeface="Tahoma"/>
                <a:cs typeface="Tahoma"/>
              </a:rPr>
              <a:t>allowed </a:t>
            </a:r>
            <a:r>
              <a:rPr dirty="0" sz="1000" spc="-5">
                <a:latin typeface="Tahoma"/>
                <a:cs typeface="Tahoma"/>
              </a:rPr>
              <a:t>to adapt to the data.  </a:t>
            </a:r>
            <a:r>
              <a:rPr dirty="0" sz="1000">
                <a:latin typeface="Tahoma"/>
                <a:cs typeface="Tahoma"/>
              </a:rPr>
              <a:t>(Some </a:t>
            </a:r>
            <a:r>
              <a:rPr dirty="0" sz="1000" spc="-5">
                <a:latin typeface="Tahoma"/>
                <a:cs typeface="Tahoma"/>
              </a:rPr>
              <a:t>folks even </a:t>
            </a:r>
            <a:r>
              <a:rPr dirty="0" sz="1000">
                <a:latin typeface="Tahoma"/>
                <a:cs typeface="Tahoma"/>
              </a:rPr>
              <a:t>let </a:t>
            </a:r>
            <a:r>
              <a:rPr dirty="0" sz="1000" spc="-5">
                <a:latin typeface="Tahoma"/>
                <a:cs typeface="Tahoma"/>
              </a:rPr>
              <a:t>each </a:t>
            </a:r>
            <a:r>
              <a:rPr dirty="0" sz="1000">
                <a:latin typeface="Tahoma"/>
                <a:cs typeface="Tahoma"/>
              </a:rPr>
              <a:t>basis  </a:t>
            </a:r>
            <a:r>
              <a:rPr dirty="0" sz="1000" spc="-5">
                <a:latin typeface="Tahoma"/>
                <a:cs typeface="Tahoma"/>
              </a:rPr>
              <a:t>function </a:t>
            </a:r>
            <a:r>
              <a:rPr dirty="0" sz="1000">
                <a:latin typeface="Tahoma"/>
                <a:cs typeface="Tahoma"/>
              </a:rPr>
              <a:t>have its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own</a:t>
            </a:r>
            <a:endParaRPr sz="1000">
              <a:latin typeface="Tahoma"/>
              <a:cs typeface="Tahoma"/>
            </a:endParaRPr>
          </a:p>
          <a:p>
            <a:pPr marL="25400" marR="228600">
              <a:lnSpc>
                <a:spcPts val="1200"/>
              </a:lnSpc>
              <a:spcBef>
                <a:spcPts val="40"/>
              </a:spcBef>
            </a:pPr>
            <a:r>
              <a:rPr dirty="0" sz="1050" spc="-65" i="1">
                <a:latin typeface="Tahoma"/>
                <a:cs typeface="Tahoma"/>
              </a:rPr>
              <a:t>KW</a:t>
            </a:r>
            <a:r>
              <a:rPr dirty="0" baseline="-21367" sz="975" spc="-97" i="1">
                <a:latin typeface="Tahoma"/>
                <a:cs typeface="Tahoma"/>
              </a:rPr>
              <a:t>j</a:t>
            </a:r>
            <a:r>
              <a:rPr dirty="0" sz="1000" spc="-65">
                <a:latin typeface="Tahoma"/>
                <a:cs typeface="Tahoma"/>
              </a:rPr>
              <a:t>,permittin</a:t>
            </a:r>
            <a:r>
              <a:rPr dirty="0" baseline="20467" sz="1425" spc="-97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1000" spc="-65">
                <a:latin typeface="Tahoma"/>
                <a:cs typeface="Tahoma"/>
              </a:rPr>
              <a:t>g</a:t>
            </a:r>
            <a:r>
              <a:rPr dirty="0" baseline="9259" sz="900" spc="-97" i="1">
                <a:solidFill>
                  <a:srgbClr val="3333CC"/>
                </a:solidFill>
                <a:latin typeface="Tahoma"/>
                <a:cs typeface="Tahoma"/>
              </a:rPr>
              <a:t>1 </a:t>
            </a:r>
            <a:r>
              <a:rPr dirty="0" sz="1000" spc="-5">
                <a:latin typeface="Tahoma"/>
                <a:cs typeface="Tahoma"/>
              </a:rPr>
              <a:t>fine </a:t>
            </a:r>
            <a:r>
              <a:rPr dirty="0" sz="1000">
                <a:latin typeface="Tahoma"/>
                <a:cs typeface="Tahoma"/>
              </a:rPr>
              <a:t>detail in  </a:t>
            </a:r>
            <a:r>
              <a:rPr dirty="0" sz="1000" spc="-5">
                <a:latin typeface="Tahoma"/>
                <a:cs typeface="Tahoma"/>
              </a:rPr>
              <a:t>dense regions of input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space)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0555" y="797305"/>
            <a:ext cx="39941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RBFs </a:t>
            </a:r>
            <a:r>
              <a:rPr dirty="0" spc="-5"/>
              <a:t>with </a:t>
            </a:r>
            <a:r>
              <a:rPr dirty="0" spc="-5">
                <a:solidFill>
                  <a:srgbClr val="FF0000"/>
                </a:solidFill>
              </a:rPr>
              <a:t>Non</a:t>
            </a:r>
            <a:r>
              <a:rPr dirty="0" spc="-5"/>
              <a:t>Linear</a:t>
            </a:r>
            <a:r>
              <a:rPr dirty="0" spc="-65"/>
              <a:t> </a:t>
            </a:r>
            <a:r>
              <a:rPr dirty="0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2133600" y="133959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194919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0700" y="1193196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0" y="754475"/>
                </a:moveTo>
                <a:lnTo>
                  <a:pt x="49696" y="754475"/>
                </a:lnTo>
                <a:lnTo>
                  <a:pt x="98679" y="754475"/>
                </a:lnTo>
                <a:lnTo>
                  <a:pt x="145946" y="754475"/>
                </a:lnTo>
                <a:lnTo>
                  <a:pt x="190500" y="754475"/>
                </a:lnTo>
                <a:lnTo>
                  <a:pt x="233064" y="756511"/>
                </a:lnTo>
                <a:lnTo>
                  <a:pt x="273843" y="759904"/>
                </a:lnTo>
                <a:lnTo>
                  <a:pt x="311050" y="760583"/>
                </a:lnTo>
                <a:lnTo>
                  <a:pt x="342900" y="754475"/>
                </a:lnTo>
                <a:lnTo>
                  <a:pt x="385857" y="723614"/>
                </a:lnTo>
                <a:lnTo>
                  <a:pt x="419100" y="672179"/>
                </a:lnTo>
                <a:lnTo>
                  <a:pt x="438078" y="638186"/>
                </a:lnTo>
                <a:lnTo>
                  <a:pt x="457200" y="599122"/>
                </a:lnTo>
                <a:lnTo>
                  <a:pt x="476321" y="555057"/>
                </a:lnTo>
                <a:lnTo>
                  <a:pt x="495300" y="506063"/>
                </a:lnTo>
                <a:lnTo>
                  <a:pt x="510466" y="460178"/>
                </a:lnTo>
                <a:lnTo>
                  <a:pt x="525743" y="408368"/>
                </a:lnTo>
                <a:lnTo>
                  <a:pt x="541056" y="354583"/>
                </a:lnTo>
                <a:lnTo>
                  <a:pt x="556333" y="302773"/>
                </a:lnTo>
                <a:lnTo>
                  <a:pt x="571500" y="256889"/>
                </a:lnTo>
                <a:lnTo>
                  <a:pt x="589514" y="207573"/>
                </a:lnTo>
                <a:lnTo>
                  <a:pt x="607028" y="163544"/>
                </a:lnTo>
                <a:lnTo>
                  <a:pt x="625828" y="124658"/>
                </a:lnTo>
                <a:lnTo>
                  <a:pt x="647700" y="90773"/>
                </a:lnTo>
                <a:lnTo>
                  <a:pt x="675524" y="62364"/>
                </a:lnTo>
                <a:lnTo>
                  <a:pt x="707421" y="38957"/>
                </a:lnTo>
                <a:lnTo>
                  <a:pt x="762000" y="7715"/>
                </a:lnTo>
                <a:lnTo>
                  <a:pt x="788193" y="0"/>
                </a:lnTo>
                <a:lnTo>
                  <a:pt x="795111" y="2893"/>
                </a:lnTo>
                <a:lnTo>
                  <a:pt x="80010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0800" y="1193196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800100" y="754475"/>
                </a:moveTo>
                <a:lnTo>
                  <a:pt x="750081" y="754475"/>
                </a:lnTo>
                <a:lnTo>
                  <a:pt x="701135" y="754475"/>
                </a:lnTo>
                <a:lnTo>
                  <a:pt x="654046" y="754475"/>
                </a:lnTo>
                <a:lnTo>
                  <a:pt x="609600" y="754475"/>
                </a:lnTo>
                <a:lnTo>
                  <a:pt x="567035" y="756511"/>
                </a:lnTo>
                <a:lnTo>
                  <a:pt x="526256" y="759904"/>
                </a:lnTo>
                <a:lnTo>
                  <a:pt x="489049" y="760583"/>
                </a:lnTo>
                <a:lnTo>
                  <a:pt x="457200" y="754475"/>
                </a:lnTo>
                <a:lnTo>
                  <a:pt x="414242" y="723614"/>
                </a:lnTo>
                <a:lnTo>
                  <a:pt x="381000" y="672179"/>
                </a:lnTo>
                <a:lnTo>
                  <a:pt x="362021" y="638186"/>
                </a:lnTo>
                <a:lnTo>
                  <a:pt x="342900" y="599122"/>
                </a:lnTo>
                <a:lnTo>
                  <a:pt x="323778" y="555057"/>
                </a:lnTo>
                <a:lnTo>
                  <a:pt x="304800" y="506063"/>
                </a:lnTo>
                <a:lnTo>
                  <a:pt x="289633" y="460178"/>
                </a:lnTo>
                <a:lnTo>
                  <a:pt x="274356" y="408368"/>
                </a:lnTo>
                <a:lnTo>
                  <a:pt x="259043" y="354583"/>
                </a:lnTo>
                <a:lnTo>
                  <a:pt x="243766" y="302773"/>
                </a:lnTo>
                <a:lnTo>
                  <a:pt x="228600" y="256889"/>
                </a:lnTo>
                <a:lnTo>
                  <a:pt x="210585" y="207573"/>
                </a:lnTo>
                <a:lnTo>
                  <a:pt x="193071" y="163544"/>
                </a:lnTo>
                <a:lnTo>
                  <a:pt x="174271" y="124658"/>
                </a:lnTo>
                <a:lnTo>
                  <a:pt x="152400" y="90773"/>
                </a:lnTo>
                <a:lnTo>
                  <a:pt x="124575" y="62364"/>
                </a:lnTo>
                <a:lnTo>
                  <a:pt x="92678" y="38957"/>
                </a:lnTo>
                <a:lnTo>
                  <a:pt x="38100" y="7715"/>
                </a:lnTo>
                <a:lnTo>
                  <a:pt x="11906" y="0"/>
                </a:lnTo>
                <a:lnTo>
                  <a:pt x="4988" y="2893"/>
                </a:lnTo>
                <a:lnTo>
                  <a:pt x="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28900" y="1911536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0" y="49089"/>
                </a:moveTo>
                <a:lnTo>
                  <a:pt x="49696" y="49089"/>
                </a:lnTo>
                <a:lnTo>
                  <a:pt x="98679" y="49089"/>
                </a:lnTo>
                <a:lnTo>
                  <a:pt x="145946" y="49089"/>
                </a:lnTo>
                <a:lnTo>
                  <a:pt x="190500" y="49089"/>
                </a:lnTo>
                <a:lnTo>
                  <a:pt x="233064" y="49303"/>
                </a:lnTo>
                <a:lnTo>
                  <a:pt x="273843" y="49660"/>
                </a:lnTo>
                <a:lnTo>
                  <a:pt x="311050" y="49732"/>
                </a:lnTo>
                <a:lnTo>
                  <a:pt x="342900" y="49089"/>
                </a:lnTo>
                <a:lnTo>
                  <a:pt x="367343" y="48363"/>
                </a:lnTo>
                <a:lnTo>
                  <a:pt x="385857" y="47279"/>
                </a:lnTo>
                <a:lnTo>
                  <a:pt x="401943" y="45767"/>
                </a:lnTo>
                <a:lnTo>
                  <a:pt x="419100" y="43755"/>
                </a:lnTo>
                <a:lnTo>
                  <a:pt x="438078" y="41767"/>
                </a:lnTo>
                <a:lnTo>
                  <a:pt x="476321" y="36361"/>
                </a:lnTo>
                <a:lnTo>
                  <a:pt x="514278" y="29301"/>
                </a:lnTo>
                <a:lnTo>
                  <a:pt x="533400" y="25086"/>
                </a:lnTo>
                <a:lnTo>
                  <a:pt x="552521" y="20871"/>
                </a:lnTo>
                <a:lnTo>
                  <a:pt x="607028" y="10798"/>
                </a:lnTo>
                <a:lnTo>
                  <a:pt x="647700" y="5655"/>
                </a:lnTo>
                <a:lnTo>
                  <a:pt x="707421" y="2416"/>
                </a:lnTo>
                <a:lnTo>
                  <a:pt x="762000" y="321"/>
                </a:lnTo>
                <a:lnTo>
                  <a:pt x="777704" y="0"/>
                </a:lnTo>
                <a:lnTo>
                  <a:pt x="788193" y="35"/>
                </a:lnTo>
                <a:lnTo>
                  <a:pt x="795111" y="214"/>
                </a:lnTo>
                <a:lnTo>
                  <a:pt x="80010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000" y="1911536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800100" y="49089"/>
                </a:moveTo>
                <a:lnTo>
                  <a:pt x="750081" y="49089"/>
                </a:lnTo>
                <a:lnTo>
                  <a:pt x="701135" y="49089"/>
                </a:lnTo>
                <a:lnTo>
                  <a:pt x="654046" y="49089"/>
                </a:lnTo>
                <a:lnTo>
                  <a:pt x="609600" y="49089"/>
                </a:lnTo>
                <a:lnTo>
                  <a:pt x="567035" y="49303"/>
                </a:lnTo>
                <a:lnTo>
                  <a:pt x="526256" y="49660"/>
                </a:lnTo>
                <a:lnTo>
                  <a:pt x="489049" y="49732"/>
                </a:lnTo>
                <a:lnTo>
                  <a:pt x="457200" y="49089"/>
                </a:lnTo>
                <a:lnTo>
                  <a:pt x="432756" y="48363"/>
                </a:lnTo>
                <a:lnTo>
                  <a:pt x="414242" y="47279"/>
                </a:lnTo>
                <a:lnTo>
                  <a:pt x="398156" y="45767"/>
                </a:lnTo>
                <a:lnTo>
                  <a:pt x="381000" y="43755"/>
                </a:lnTo>
                <a:lnTo>
                  <a:pt x="362021" y="41767"/>
                </a:lnTo>
                <a:lnTo>
                  <a:pt x="323778" y="36361"/>
                </a:lnTo>
                <a:lnTo>
                  <a:pt x="285821" y="29301"/>
                </a:lnTo>
                <a:lnTo>
                  <a:pt x="266700" y="25086"/>
                </a:lnTo>
                <a:lnTo>
                  <a:pt x="247578" y="20871"/>
                </a:lnTo>
                <a:lnTo>
                  <a:pt x="193071" y="10798"/>
                </a:lnTo>
                <a:lnTo>
                  <a:pt x="152400" y="5655"/>
                </a:lnTo>
                <a:lnTo>
                  <a:pt x="92678" y="2416"/>
                </a:lnTo>
                <a:lnTo>
                  <a:pt x="38100" y="321"/>
                </a:lnTo>
                <a:lnTo>
                  <a:pt x="22395" y="0"/>
                </a:lnTo>
                <a:lnTo>
                  <a:pt x="11906" y="35"/>
                </a:lnTo>
                <a:lnTo>
                  <a:pt x="4988" y="214"/>
                </a:lnTo>
                <a:lnTo>
                  <a:pt x="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19500" y="1798129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0" y="160972"/>
                </a:moveTo>
                <a:lnTo>
                  <a:pt x="49696" y="160972"/>
                </a:lnTo>
                <a:lnTo>
                  <a:pt x="98679" y="160972"/>
                </a:lnTo>
                <a:lnTo>
                  <a:pt x="145946" y="160972"/>
                </a:lnTo>
                <a:lnTo>
                  <a:pt x="190500" y="160972"/>
                </a:lnTo>
                <a:lnTo>
                  <a:pt x="233064" y="161401"/>
                </a:lnTo>
                <a:lnTo>
                  <a:pt x="273843" y="162115"/>
                </a:lnTo>
                <a:lnTo>
                  <a:pt x="311050" y="162258"/>
                </a:lnTo>
                <a:lnTo>
                  <a:pt x="342900" y="160972"/>
                </a:lnTo>
                <a:lnTo>
                  <a:pt x="385857" y="154209"/>
                </a:lnTo>
                <a:lnTo>
                  <a:pt x="438078" y="136028"/>
                </a:lnTo>
                <a:lnTo>
                  <a:pt x="476321" y="118050"/>
                </a:lnTo>
                <a:lnTo>
                  <a:pt x="514278" y="95333"/>
                </a:lnTo>
                <a:lnTo>
                  <a:pt x="552521" y="67020"/>
                </a:lnTo>
                <a:lnTo>
                  <a:pt x="571500" y="54292"/>
                </a:lnTo>
                <a:lnTo>
                  <a:pt x="607028" y="34766"/>
                </a:lnTo>
                <a:lnTo>
                  <a:pt x="647700" y="19240"/>
                </a:lnTo>
                <a:lnTo>
                  <a:pt x="707421" y="8191"/>
                </a:lnTo>
                <a:lnTo>
                  <a:pt x="762000" y="1714"/>
                </a:lnTo>
                <a:lnTo>
                  <a:pt x="788193" y="0"/>
                </a:lnTo>
                <a:lnTo>
                  <a:pt x="795111" y="642"/>
                </a:lnTo>
                <a:lnTo>
                  <a:pt x="80010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9600" y="1798129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800100" y="160972"/>
                </a:moveTo>
                <a:lnTo>
                  <a:pt x="750081" y="160972"/>
                </a:lnTo>
                <a:lnTo>
                  <a:pt x="701135" y="160972"/>
                </a:lnTo>
                <a:lnTo>
                  <a:pt x="654046" y="160972"/>
                </a:lnTo>
                <a:lnTo>
                  <a:pt x="609600" y="160972"/>
                </a:lnTo>
                <a:lnTo>
                  <a:pt x="567035" y="161401"/>
                </a:lnTo>
                <a:lnTo>
                  <a:pt x="526256" y="162115"/>
                </a:lnTo>
                <a:lnTo>
                  <a:pt x="489049" y="162258"/>
                </a:lnTo>
                <a:lnTo>
                  <a:pt x="457200" y="160972"/>
                </a:lnTo>
                <a:lnTo>
                  <a:pt x="414242" y="154209"/>
                </a:lnTo>
                <a:lnTo>
                  <a:pt x="362021" y="136028"/>
                </a:lnTo>
                <a:lnTo>
                  <a:pt x="323778" y="118050"/>
                </a:lnTo>
                <a:lnTo>
                  <a:pt x="285821" y="95333"/>
                </a:lnTo>
                <a:lnTo>
                  <a:pt x="247578" y="67020"/>
                </a:lnTo>
                <a:lnTo>
                  <a:pt x="228600" y="54292"/>
                </a:lnTo>
                <a:lnTo>
                  <a:pt x="193071" y="34766"/>
                </a:lnTo>
                <a:lnTo>
                  <a:pt x="152400" y="19240"/>
                </a:lnTo>
                <a:lnTo>
                  <a:pt x="92678" y="8191"/>
                </a:lnTo>
                <a:lnTo>
                  <a:pt x="38100" y="1714"/>
                </a:lnTo>
                <a:lnTo>
                  <a:pt x="11906" y="0"/>
                </a:lnTo>
                <a:lnTo>
                  <a:pt x="4988" y="642"/>
                </a:lnTo>
                <a:lnTo>
                  <a:pt x="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6114" y="2158745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4" y="21335"/>
                </a:lnTo>
                <a:lnTo>
                  <a:pt x="390906" y="21335"/>
                </a:lnTo>
                <a:lnTo>
                  <a:pt x="391668" y="20574"/>
                </a:lnTo>
                <a:lnTo>
                  <a:pt x="391668" y="17525"/>
                </a:lnTo>
                <a:lnTo>
                  <a:pt x="390906" y="16763"/>
                </a:lnTo>
                <a:lnTo>
                  <a:pt x="416813" y="16763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3"/>
                </a:moveTo>
                <a:lnTo>
                  <a:pt x="762" y="16763"/>
                </a:lnTo>
                <a:lnTo>
                  <a:pt x="0" y="17525"/>
                </a:lnTo>
                <a:lnTo>
                  <a:pt x="0" y="20574"/>
                </a:lnTo>
                <a:lnTo>
                  <a:pt x="762" y="21335"/>
                </a:lnTo>
                <a:lnTo>
                  <a:pt x="383286" y="21335"/>
                </a:lnTo>
                <a:lnTo>
                  <a:pt x="383286" y="16763"/>
                </a:lnTo>
                <a:close/>
              </a:path>
              <a:path w="421639" h="38100">
                <a:moveTo>
                  <a:pt x="416813" y="16763"/>
                </a:moveTo>
                <a:lnTo>
                  <a:pt x="390906" y="16763"/>
                </a:lnTo>
                <a:lnTo>
                  <a:pt x="391668" y="17525"/>
                </a:lnTo>
                <a:lnTo>
                  <a:pt x="391668" y="20574"/>
                </a:lnTo>
                <a:lnTo>
                  <a:pt x="390906" y="21335"/>
                </a:lnTo>
                <a:lnTo>
                  <a:pt x="416814" y="21335"/>
                </a:lnTo>
                <a:lnTo>
                  <a:pt x="421386" y="19050"/>
                </a:lnTo>
                <a:lnTo>
                  <a:pt x="416813" y="1676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00250" y="1301496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79"/>
                </a:lnTo>
                <a:lnTo>
                  <a:pt x="16763" y="344424"/>
                </a:lnTo>
                <a:lnTo>
                  <a:pt x="17525" y="345185"/>
                </a:lnTo>
                <a:lnTo>
                  <a:pt x="20574" y="345185"/>
                </a:lnTo>
                <a:lnTo>
                  <a:pt x="21336" y="344424"/>
                </a:lnTo>
                <a:lnTo>
                  <a:pt x="21336" y="30479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79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79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90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9600" y="19491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907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908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95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196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908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9"/>
                </a:moveTo>
                <a:lnTo>
                  <a:pt x="49696" y="346329"/>
                </a:lnTo>
                <a:lnTo>
                  <a:pt x="98679" y="346329"/>
                </a:lnTo>
                <a:lnTo>
                  <a:pt x="145946" y="346329"/>
                </a:lnTo>
                <a:lnTo>
                  <a:pt x="190500" y="346329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9"/>
                </a:lnTo>
                <a:lnTo>
                  <a:pt x="385857" y="332136"/>
                </a:lnTo>
                <a:lnTo>
                  <a:pt x="419100" y="308229"/>
                </a:lnTo>
                <a:lnTo>
                  <a:pt x="457200" y="274986"/>
                </a:lnTo>
                <a:lnTo>
                  <a:pt x="495300" y="232029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9"/>
                </a:lnTo>
                <a:lnTo>
                  <a:pt x="607028" y="75057"/>
                </a:lnTo>
                <a:lnTo>
                  <a:pt x="647700" y="41529"/>
                </a:lnTo>
                <a:lnTo>
                  <a:pt x="707421" y="17907"/>
                </a:lnTo>
                <a:lnTo>
                  <a:pt x="762000" y="3429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9"/>
                </a:lnTo>
              </a:path>
            </a:pathLst>
          </a:custGeom>
          <a:ln w="19049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0900" y="1608963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9"/>
                </a:moveTo>
                <a:lnTo>
                  <a:pt x="750081" y="346329"/>
                </a:lnTo>
                <a:lnTo>
                  <a:pt x="701135" y="346329"/>
                </a:lnTo>
                <a:lnTo>
                  <a:pt x="654046" y="346329"/>
                </a:lnTo>
                <a:lnTo>
                  <a:pt x="609600" y="346329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9"/>
                </a:lnTo>
                <a:lnTo>
                  <a:pt x="414242" y="332136"/>
                </a:lnTo>
                <a:lnTo>
                  <a:pt x="381000" y="308229"/>
                </a:lnTo>
                <a:lnTo>
                  <a:pt x="342900" y="274986"/>
                </a:lnTo>
                <a:lnTo>
                  <a:pt x="304800" y="232029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9"/>
                </a:lnTo>
                <a:lnTo>
                  <a:pt x="193071" y="75057"/>
                </a:lnTo>
                <a:lnTo>
                  <a:pt x="152400" y="41529"/>
                </a:lnTo>
                <a:lnTo>
                  <a:pt x="92678" y="17907"/>
                </a:lnTo>
                <a:lnTo>
                  <a:pt x="38100" y="3429"/>
                </a:lnTo>
                <a:lnTo>
                  <a:pt x="11906" y="0"/>
                </a:lnTo>
                <a:lnTo>
                  <a:pt x="4988" y="1285"/>
                </a:lnTo>
                <a:lnTo>
                  <a:pt x="0" y="3429"/>
                </a:lnTo>
              </a:path>
            </a:pathLst>
          </a:custGeom>
          <a:ln w="19049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14500" y="1491996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60">
                <a:moveTo>
                  <a:pt x="1491996" y="990600"/>
                </a:moveTo>
                <a:lnTo>
                  <a:pt x="1044701" y="990600"/>
                </a:lnTo>
                <a:lnTo>
                  <a:pt x="1624584" y="1546859"/>
                </a:lnTo>
                <a:lnTo>
                  <a:pt x="1491996" y="990600"/>
                </a:lnTo>
                <a:close/>
              </a:path>
              <a:path w="1790700" h="154686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14500" y="1491996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60">
                <a:moveTo>
                  <a:pt x="0" y="0"/>
                </a:moveTo>
                <a:lnTo>
                  <a:pt x="0" y="990600"/>
                </a:lnTo>
                <a:lnTo>
                  <a:pt x="1044701" y="990600"/>
                </a:lnTo>
                <a:lnTo>
                  <a:pt x="1624584" y="1546859"/>
                </a:lnTo>
                <a:lnTo>
                  <a:pt x="1491996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470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42439" y="1507967"/>
            <a:ext cx="17468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Allow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-19607" sz="1275" spc="-30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’s to adapt</a:t>
            </a:r>
            <a:r>
              <a:rPr dirty="0" sz="12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5320" y="1698752"/>
            <a:ext cx="136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6203" sz="1800" spc="-187">
                <a:latin typeface="Tahoma"/>
                <a:cs typeface="Tahoma"/>
              </a:rPr>
              <a:t>y</a:t>
            </a:r>
            <a:r>
              <a:rPr dirty="0" sz="1200" spc="-12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200" spc="-1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(initialized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1395" y="1881631"/>
            <a:ext cx="1680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randomly </a:t>
            </a:r>
            <a:r>
              <a:rPr dirty="0" sz="1200" spc="-150">
                <a:latin typeface="Tahoma"/>
                <a:cs typeface="Tahoma"/>
              </a:rPr>
              <a:t>o</a:t>
            </a:r>
            <a:r>
              <a:rPr dirty="0" baseline="-35087" sz="1425" spc="-22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50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5">
                <a:latin typeface="Tahoma"/>
                <a:cs typeface="Tahoma"/>
              </a:rPr>
              <a:t>grid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in</a:t>
            </a:r>
            <a:r>
              <a:rPr dirty="0" baseline="-35087" sz="1425" spc="-270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endParaRPr baseline="-35087" sz="1425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0173" y="2072131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97">
                <a:latin typeface="Tahoma"/>
                <a:cs typeface="Tahoma"/>
              </a:rPr>
              <a:t>m-dim</a:t>
            </a:r>
            <a:r>
              <a:rPr dirty="0" sz="1200" spc="-65">
                <a:latin typeface="Tahoma"/>
                <a:cs typeface="Tahoma"/>
              </a:rPr>
              <a:t>x</a:t>
            </a:r>
            <a:r>
              <a:rPr dirty="0" baseline="2314" sz="1800" spc="-97">
                <a:latin typeface="Tahoma"/>
                <a:cs typeface="Tahoma"/>
              </a:rPr>
              <a:t>ens</a:t>
            </a:r>
            <a:r>
              <a:rPr dirty="0" baseline="60185" sz="900" spc="-9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97">
                <a:latin typeface="Tahoma"/>
                <a:cs typeface="Tahoma"/>
              </a:rPr>
              <a:t>ional</a:t>
            </a:r>
            <a:r>
              <a:rPr dirty="0" baseline="2314" sz="1800" spc="-44">
                <a:latin typeface="Tahoma"/>
                <a:cs typeface="Tahoma"/>
              </a:rPr>
              <a:t> </a:t>
            </a:r>
            <a:r>
              <a:rPr dirty="0" baseline="2314" sz="1800">
                <a:latin typeface="Tahoma"/>
                <a:cs typeface="Tahoma"/>
              </a:rPr>
              <a:t>input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7619" y="2016213"/>
            <a:ext cx="2376170" cy="880744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r" marR="190500">
              <a:lnSpc>
                <a:spcPct val="100000"/>
              </a:lnSpc>
              <a:spcBef>
                <a:spcPts val="495"/>
              </a:spcBef>
            </a:pPr>
            <a:r>
              <a:rPr dirty="0" sz="600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288290">
              <a:lnSpc>
                <a:spcPts val="1355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415"/>
              </a:lnSpc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solidFill>
                  <a:srgbClr val="00CC00"/>
                </a:solidFill>
                <a:latin typeface="Symbol"/>
                <a:cs typeface="Symbol"/>
              </a:rPr>
              <a:t></a:t>
            </a:r>
            <a:r>
              <a:rPr dirty="0" baseline="-19607" sz="1275" spc="-3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2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25" i="1">
                <a:solidFill>
                  <a:srgbClr val="FFCF01"/>
                </a:solidFill>
                <a:latin typeface="Symbol"/>
                <a:cs typeface="Symbol"/>
              </a:rPr>
              <a:t></a:t>
            </a:r>
            <a:r>
              <a:rPr dirty="0" baseline="-19607" sz="1275" spc="-37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</a:t>
            </a:r>
            <a:r>
              <a:rPr dirty="0" sz="1250" spc="-95" i="1"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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1400" y="1453896"/>
            <a:ext cx="1981200" cy="1544320"/>
          </a:xfrm>
          <a:custGeom>
            <a:avLst/>
            <a:gdLst/>
            <a:ahLst/>
            <a:cxnLst/>
            <a:rect l="l" t="t" r="r" b="b"/>
            <a:pathLst>
              <a:path w="1981200" h="1544320">
                <a:moveTo>
                  <a:pt x="825246" y="990600"/>
                </a:moveTo>
                <a:lnTo>
                  <a:pt x="329946" y="990600"/>
                </a:lnTo>
                <a:lnTo>
                  <a:pt x="259079" y="1543811"/>
                </a:lnTo>
                <a:lnTo>
                  <a:pt x="825246" y="990600"/>
                </a:lnTo>
                <a:close/>
              </a:path>
              <a:path w="1981200" h="154432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81400" y="1453896"/>
            <a:ext cx="1981200" cy="1544320"/>
          </a:xfrm>
          <a:custGeom>
            <a:avLst/>
            <a:gdLst/>
            <a:ahLst/>
            <a:cxnLst/>
            <a:rect l="l" t="t" r="r" b="b"/>
            <a:pathLst>
              <a:path w="1981200" h="1544320">
                <a:moveTo>
                  <a:pt x="0" y="0"/>
                </a:moveTo>
                <a:lnTo>
                  <a:pt x="0" y="990600"/>
                </a:lnTo>
                <a:lnTo>
                  <a:pt x="329946" y="990600"/>
                </a:lnTo>
                <a:lnTo>
                  <a:pt x="259079" y="1543811"/>
                </a:lnTo>
                <a:lnTo>
                  <a:pt x="825246" y="990600"/>
                </a:lnTo>
                <a:lnTo>
                  <a:pt x="1981200" y="990600"/>
                </a:lnTo>
                <a:lnTo>
                  <a:pt x="1981200" y="0"/>
                </a:lnTo>
                <a:lnTo>
                  <a:pt x="3299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604764" y="1501898"/>
            <a:ext cx="1920239" cy="8559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5400" marR="30480">
              <a:lnSpc>
                <a:spcPct val="109100"/>
              </a:lnSpc>
              <a:spcBef>
                <a:spcPts val="229"/>
              </a:spcBef>
            </a:pPr>
            <a:r>
              <a:rPr dirty="0" sz="1050" spc="-40" i="1">
                <a:latin typeface="Tahoma"/>
                <a:cs typeface="Tahoma"/>
              </a:rPr>
              <a:t>KW </a:t>
            </a:r>
            <a:r>
              <a:rPr dirty="0" sz="1000">
                <a:latin typeface="Tahoma"/>
                <a:cs typeface="Tahoma"/>
              </a:rPr>
              <a:t>allowed </a:t>
            </a:r>
            <a:r>
              <a:rPr dirty="0" sz="1000" spc="-5">
                <a:latin typeface="Tahoma"/>
                <a:cs typeface="Tahoma"/>
              </a:rPr>
              <a:t>to adapt to the data.  </a:t>
            </a:r>
            <a:r>
              <a:rPr dirty="0" sz="1000">
                <a:latin typeface="Tahoma"/>
                <a:cs typeface="Tahoma"/>
              </a:rPr>
              <a:t>(Some </a:t>
            </a:r>
            <a:r>
              <a:rPr dirty="0" sz="1000" spc="-5">
                <a:latin typeface="Tahoma"/>
                <a:cs typeface="Tahoma"/>
              </a:rPr>
              <a:t>folks even </a:t>
            </a:r>
            <a:r>
              <a:rPr dirty="0" sz="1000">
                <a:latin typeface="Tahoma"/>
                <a:cs typeface="Tahoma"/>
              </a:rPr>
              <a:t>let </a:t>
            </a:r>
            <a:r>
              <a:rPr dirty="0" sz="1000" spc="-5">
                <a:latin typeface="Tahoma"/>
                <a:cs typeface="Tahoma"/>
              </a:rPr>
              <a:t>each </a:t>
            </a:r>
            <a:r>
              <a:rPr dirty="0" sz="1000">
                <a:latin typeface="Tahoma"/>
                <a:cs typeface="Tahoma"/>
              </a:rPr>
              <a:t>basis  </a:t>
            </a:r>
            <a:r>
              <a:rPr dirty="0" sz="1000" spc="-5">
                <a:latin typeface="Tahoma"/>
                <a:cs typeface="Tahoma"/>
              </a:rPr>
              <a:t>function </a:t>
            </a:r>
            <a:r>
              <a:rPr dirty="0" sz="1000">
                <a:latin typeface="Tahoma"/>
                <a:cs typeface="Tahoma"/>
              </a:rPr>
              <a:t>have its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own</a:t>
            </a:r>
            <a:endParaRPr sz="1000">
              <a:latin typeface="Tahoma"/>
              <a:cs typeface="Tahoma"/>
            </a:endParaRPr>
          </a:p>
          <a:p>
            <a:pPr marL="25400" marR="228600">
              <a:lnSpc>
                <a:spcPts val="1200"/>
              </a:lnSpc>
              <a:spcBef>
                <a:spcPts val="40"/>
              </a:spcBef>
            </a:pPr>
            <a:r>
              <a:rPr dirty="0" sz="1050" spc="-65" i="1">
                <a:latin typeface="Tahoma"/>
                <a:cs typeface="Tahoma"/>
              </a:rPr>
              <a:t>KW</a:t>
            </a:r>
            <a:r>
              <a:rPr dirty="0" baseline="-21367" sz="975" spc="-97" i="1">
                <a:latin typeface="Tahoma"/>
                <a:cs typeface="Tahoma"/>
              </a:rPr>
              <a:t>j</a:t>
            </a:r>
            <a:r>
              <a:rPr dirty="0" sz="1000" spc="-65">
                <a:latin typeface="Tahoma"/>
                <a:cs typeface="Tahoma"/>
              </a:rPr>
              <a:t>,permittin</a:t>
            </a:r>
            <a:r>
              <a:rPr dirty="0" baseline="20467" sz="1425" spc="-97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1000" spc="-65">
                <a:latin typeface="Tahoma"/>
                <a:cs typeface="Tahoma"/>
              </a:rPr>
              <a:t>g</a:t>
            </a:r>
            <a:r>
              <a:rPr dirty="0" baseline="9259" sz="900" spc="-97" i="1">
                <a:solidFill>
                  <a:srgbClr val="3333CC"/>
                </a:solidFill>
                <a:latin typeface="Tahoma"/>
                <a:cs typeface="Tahoma"/>
              </a:rPr>
              <a:t>1 </a:t>
            </a:r>
            <a:r>
              <a:rPr dirty="0" sz="1000" spc="-5">
                <a:latin typeface="Tahoma"/>
                <a:cs typeface="Tahoma"/>
              </a:rPr>
              <a:t>fine </a:t>
            </a:r>
            <a:r>
              <a:rPr dirty="0" sz="1000">
                <a:latin typeface="Tahoma"/>
                <a:cs typeface="Tahoma"/>
              </a:rPr>
              <a:t>detail in  </a:t>
            </a:r>
            <a:r>
              <a:rPr dirty="0" sz="1000" spc="-5">
                <a:latin typeface="Tahoma"/>
                <a:cs typeface="Tahoma"/>
              </a:rPr>
              <a:t>dense regions of input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space)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09700" y="3436620"/>
            <a:ext cx="4191000" cy="494030"/>
          </a:xfrm>
          <a:custGeom>
            <a:avLst/>
            <a:gdLst/>
            <a:ahLst/>
            <a:cxnLst/>
            <a:rect l="l" t="t" r="r" b="b"/>
            <a:pathLst>
              <a:path w="4191000" h="494029">
                <a:moveTo>
                  <a:pt x="0" y="112775"/>
                </a:moveTo>
                <a:lnTo>
                  <a:pt x="0" y="493775"/>
                </a:lnTo>
                <a:lnTo>
                  <a:pt x="4191000" y="493775"/>
                </a:lnTo>
                <a:lnTo>
                  <a:pt x="4191000" y="112775"/>
                </a:lnTo>
                <a:lnTo>
                  <a:pt x="3492246" y="112775"/>
                </a:lnTo>
                <a:lnTo>
                  <a:pt x="2095500" y="0"/>
                </a:lnTo>
                <a:lnTo>
                  <a:pt x="2444496" y="112775"/>
                </a:lnTo>
                <a:lnTo>
                  <a:pt x="0" y="11277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77619" y="2873203"/>
            <a:ext cx="4313555" cy="969644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</a:t>
            </a:r>
            <a:r>
              <a:rPr dirty="0" sz="1250" spc="15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55"/>
              </a:spcBef>
            </a:pPr>
            <a:r>
              <a:rPr dirty="0" sz="1200" spc="-5">
                <a:latin typeface="Tahoma"/>
                <a:cs typeface="Tahoma"/>
              </a:rPr>
              <a:t>But </a:t>
            </a:r>
            <a:r>
              <a:rPr dirty="0" sz="1200">
                <a:latin typeface="Tahoma"/>
                <a:cs typeface="Tahoma"/>
              </a:rPr>
              <a:t>how do </a:t>
            </a:r>
            <a:r>
              <a:rPr dirty="0" sz="1200" spc="-5">
                <a:latin typeface="Tahoma"/>
                <a:cs typeface="Tahoma"/>
              </a:rPr>
              <a:t>we </a:t>
            </a:r>
            <a:r>
              <a:rPr dirty="0" sz="1200">
                <a:latin typeface="Tahoma"/>
                <a:cs typeface="Tahoma"/>
              </a:rPr>
              <a:t>now </a:t>
            </a:r>
            <a:r>
              <a:rPr dirty="0" sz="1200" spc="-5">
                <a:latin typeface="Tahoma"/>
                <a:cs typeface="Tahoma"/>
              </a:rPr>
              <a:t>find all the </a:t>
            </a:r>
            <a:r>
              <a:rPr dirty="0" sz="1250" spc="-15" i="1">
                <a:latin typeface="Symbol"/>
                <a:cs typeface="Symbol"/>
              </a:rPr>
              <a:t></a:t>
            </a:r>
            <a:r>
              <a:rPr dirty="0" baseline="-19607" sz="1275" spc="-22" i="1">
                <a:latin typeface="Tahoma"/>
                <a:cs typeface="Tahoma"/>
              </a:rPr>
              <a:t>j</a:t>
            </a:r>
            <a:r>
              <a:rPr dirty="0" sz="1200" spc="-15">
                <a:latin typeface="Tahoma"/>
                <a:cs typeface="Tahoma"/>
              </a:rPr>
              <a:t>’s, </a:t>
            </a:r>
            <a:r>
              <a:rPr dirty="0" sz="1250" spc="-20" i="1">
                <a:latin typeface="Tahoma"/>
                <a:cs typeface="Tahoma"/>
              </a:rPr>
              <a:t>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’s and </a:t>
            </a:r>
            <a:r>
              <a:rPr dirty="0" sz="1250" spc="-40" i="1">
                <a:latin typeface="Tahoma"/>
                <a:cs typeface="Tahoma"/>
              </a:rPr>
              <a:t>KW</a:t>
            </a:r>
            <a:r>
              <a:rPr dirty="0" sz="1250" spc="-10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52349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Answer: </a:t>
            </a:r>
            <a:r>
              <a:rPr dirty="0" sz="1200" spc="-5">
                <a:latin typeface="Tahoma"/>
                <a:cs typeface="Tahoma"/>
              </a:rPr>
              <a:t>Gradient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Descent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00555" y="4974590"/>
            <a:ext cx="399415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RBFs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with </a:t>
            </a:r>
            <a:r>
              <a:rPr dirty="0" sz="2200" spc="-5">
                <a:solidFill>
                  <a:srgbClr val="FF0000"/>
                </a:solidFill>
                <a:latin typeface="Tahoma"/>
                <a:cs typeface="Tahoma"/>
              </a:rPr>
              <a:t>Non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7619" y="7050484"/>
            <a:ext cx="3435350" cy="5727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50" spc="-25" i="1">
                <a:latin typeface="Symbol"/>
                <a:cs typeface="Symbol"/>
              </a:rPr>
              <a:t>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r>
              <a:rPr dirty="0" sz="1250" spc="-25" i="1"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KernelFunction(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| </a:t>
            </a:r>
            <a:r>
              <a:rPr dirty="0" sz="1250" spc="-20" i="1">
                <a:latin typeface="Tahoma"/>
                <a:cs typeface="Tahoma"/>
              </a:rPr>
              <a:t>/</a:t>
            </a:r>
            <a:r>
              <a:rPr dirty="0" sz="1250" spc="10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KW)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55"/>
              </a:spcBef>
            </a:pPr>
            <a:r>
              <a:rPr dirty="0" sz="1200" spc="-5">
                <a:latin typeface="Tahoma"/>
                <a:cs typeface="Tahoma"/>
              </a:rPr>
              <a:t>But </a:t>
            </a:r>
            <a:r>
              <a:rPr dirty="0" sz="1200">
                <a:latin typeface="Tahoma"/>
                <a:cs typeface="Tahoma"/>
              </a:rPr>
              <a:t>how do </a:t>
            </a:r>
            <a:r>
              <a:rPr dirty="0" sz="1200" spc="-5">
                <a:latin typeface="Tahoma"/>
                <a:cs typeface="Tahoma"/>
              </a:rPr>
              <a:t>we </a:t>
            </a:r>
            <a:r>
              <a:rPr dirty="0" sz="1200">
                <a:latin typeface="Tahoma"/>
                <a:cs typeface="Tahoma"/>
              </a:rPr>
              <a:t>now </a:t>
            </a:r>
            <a:r>
              <a:rPr dirty="0" sz="1200" spc="-5">
                <a:latin typeface="Tahoma"/>
                <a:cs typeface="Tahoma"/>
              </a:rPr>
              <a:t>find all the </a:t>
            </a:r>
            <a:r>
              <a:rPr dirty="0" sz="1250" spc="-15" i="1">
                <a:latin typeface="Symbol"/>
                <a:cs typeface="Symbol"/>
              </a:rPr>
              <a:t></a:t>
            </a:r>
            <a:r>
              <a:rPr dirty="0" baseline="-19607" sz="1275" spc="-22" i="1">
                <a:latin typeface="Tahoma"/>
                <a:cs typeface="Tahoma"/>
              </a:rPr>
              <a:t>j</a:t>
            </a:r>
            <a:r>
              <a:rPr dirty="0" sz="1200" spc="-15">
                <a:latin typeface="Tahoma"/>
                <a:cs typeface="Tahoma"/>
              </a:rPr>
              <a:t>’s, </a:t>
            </a:r>
            <a:r>
              <a:rPr dirty="0" sz="1250" spc="-20" i="1">
                <a:latin typeface="Tahoma"/>
                <a:cs typeface="Tahoma"/>
              </a:rPr>
              <a:t>c</a:t>
            </a:r>
            <a:r>
              <a:rPr dirty="0" baseline="-19607" sz="1275" spc="-30" i="1">
                <a:latin typeface="Tahoma"/>
                <a:cs typeface="Tahoma"/>
              </a:rPr>
              <a:t>i </a:t>
            </a:r>
            <a:r>
              <a:rPr dirty="0" sz="1200">
                <a:latin typeface="Tahoma"/>
                <a:cs typeface="Tahoma"/>
              </a:rPr>
              <a:t>’s and </a:t>
            </a:r>
            <a:r>
              <a:rPr dirty="0" sz="1250" spc="-40" i="1">
                <a:latin typeface="Tahoma"/>
                <a:cs typeface="Tahoma"/>
              </a:rPr>
              <a:t>KW</a:t>
            </a:r>
            <a:r>
              <a:rPr dirty="0" sz="1250" spc="-35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33600" y="5516879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57400" y="6126479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90700" y="537048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0" y="754475"/>
                </a:moveTo>
                <a:lnTo>
                  <a:pt x="49696" y="754475"/>
                </a:lnTo>
                <a:lnTo>
                  <a:pt x="98679" y="754475"/>
                </a:lnTo>
                <a:lnTo>
                  <a:pt x="145946" y="754475"/>
                </a:lnTo>
                <a:lnTo>
                  <a:pt x="190500" y="754475"/>
                </a:lnTo>
                <a:lnTo>
                  <a:pt x="233064" y="756511"/>
                </a:lnTo>
                <a:lnTo>
                  <a:pt x="273843" y="759904"/>
                </a:lnTo>
                <a:lnTo>
                  <a:pt x="311050" y="760583"/>
                </a:lnTo>
                <a:lnTo>
                  <a:pt x="342900" y="754475"/>
                </a:lnTo>
                <a:lnTo>
                  <a:pt x="385857" y="723614"/>
                </a:lnTo>
                <a:lnTo>
                  <a:pt x="419100" y="672179"/>
                </a:lnTo>
                <a:lnTo>
                  <a:pt x="438078" y="638186"/>
                </a:lnTo>
                <a:lnTo>
                  <a:pt x="457200" y="599122"/>
                </a:lnTo>
                <a:lnTo>
                  <a:pt x="476321" y="555057"/>
                </a:lnTo>
                <a:lnTo>
                  <a:pt x="495300" y="506063"/>
                </a:lnTo>
                <a:lnTo>
                  <a:pt x="510466" y="460178"/>
                </a:lnTo>
                <a:lnTo>
                  <a:pt x="525743" y="408368"/>
                </a:lnTo>
                <a:lnTo>
                  <a:pt x="541056" y="354583"/>
                </a:lnTo>
                <a:lnTo>
                  <a:pt x="556333" y="302773"/>
                </a:lnTo>
                <a:lnTo>
                  <a:pt x="571500" y="256889"/>
                </a:lnTo>
                <a:lnTo>
                  <a:pt x="589514" y="207573"/>
                </a:lnTo>
                <a:lnTo>
                  <a:pt x="607028" y="163544"/>
                </a:lnTo>
                <a:lnTo>
                  <a:pt x="625828" y="124658"/>
                </a:lnTo>
                <a:lnTo>
                  <a:pt x="647700" y="90773"/>
                </a:lnTo>
                <a:lnTo>
                  <a:pt x="675524" y="62364"/>
                </a:lnTo>
                <a:lnTo>
                  <a:pt x="707421" y="38957"/>
                </a:lnTo>
                <a:lnTo>
                  <a:pt x="762000" y="7715"/>
                </a:lnTo>
                <a:lnTo>
                  <a:pt x="788193" y="0"/>
                </a:lnTo>
                <a:lnTo>
                  <a:pt x="795111" y="2893"/>
                </a:lnTo>
                <a:lnTo>
                  <a:pt x="80010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90800" y="537048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800100" y="754475"/>
                </a:moveTo>
                <a:lnTo>
                  <a:pt x="750081" y="754475"/>
                </a:lnTo>
                <a:lnTo>
                  <a:pt x="701135" y="754475"/>
                </a:lnTo>
                <a:lnTo>
                  <a:pt x="654046" y="754475"/>
                </a:lnTo>
                <a:lnTo>
                  <a:pt x="609600" y="754475"/>
                </a:lnTo>
                <a:lnTo>
                  <a:pt x="567035" y="756511"/>
                </a:lnTo>
                <a:lnTo>
                  <a:pt x="526256" y="759904"/>
                </a:lnTo>
                <a:lnTo>
                  <a:pt x="489049" y="760583"/>
                </a:lnTo>
                <a:lnTo>
                  <a:pt x="457200" y="754475"/>
                </a:lnTo>
                <a:lnTo>
                  <a:pt x="414242" y="723614"/>
                </a:lnTo>
                <a:lnTo>
                  <a:pt x="381000" y="672179"/>
                </a:lnTo>
                <a:lnTo>
                  <a:pt x="362021" y="638186"/>
                </a:lnTo>
                <a:lnTo>
                  <a:pt x="342900" y="599122"/>
                </a:lnTo>
                <a:lnTo>
                  <a:pt x="323778" y="555057"/>
                </a:lnTo>
                <a:lnTo>
                  <a:pt x="304800" y="506063"/>
                </a:lnTo>
                <a:lnTo>
                  <a:pt x="289633" y="460178"/>
                </a:lnTo>
                <a:lnTo>
                  <a:pt x="274356" y="408368"/>
                </a:lnTo>
                <a:lnTo>
                  <a:pt x="259043" y="354583"/>
                </a:lnTo>
                <a:lnTo>
                  <a:pt x="243766" y="302773"/>
                </a:lnTo>
                <a:lnTo>
                  <a:pt x="228600" y="256889"/>
                </a:lnTo>
                <a:lnTo>
                  <a:pt x="210585" y="207573"/>
                </a:lnTo>
                <a:lnTo>
                  <a:pt x="193071" y="163544"/>
                </a:lnTo>
                <a:lnTo>
                  <a:pt x="174271" y="124658"/>
                </a:lnTo>
                <a:lnTo>
                  <a:pt x="152400" y="90773"/>
                </a:lnTo>
                <a:lnTo>
                  <a:pt x="124575" y="62364"/>
                </a:lnTo>
                <a:lnTo>
                  <a:pt x="92678" y="38957"/>
                </a:lnTo>
                <a:lnTo>
                  <a:pt x="38100" y="7715"/>
                </a:lnTo>
                <a:lnTo>
                  <a:pt x="11906" y="0"/>
                </a:lnTo>
                <a:lnTo>
                  <a:pt x="4988" y="2893"/>
                </a:lnTo>
                <a:lnTo>
                  <a:pt x="0" y="7715"/>
                </a:lnTo>
              </a:path>
            </a:pathLst>
          </a:custGeom>
          <a:ln w="19050">
            <a:solidFill>
              <a:srgbClr val="01CC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28900" y="6088820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0" y="49089"/>
                </a:moveTo>
                <a:lnTo>
                  <a:pt x="49696" y="49089"/>
                </a:lnTo>
                <a:lnTo>
                  <a:pt x="98679" y="49089"/>
                </a:lnTo>
                <a:lnTo>
                  <a:pt x="145946" y="49089"/>
                </a:lnTo>
                <a:lnTo>
                  <a:pt x="190500" y="49089"/>
                </a:lnTo>
                <a:lnTo>
                  <a:pt x="233064" y="49303"/>
                </a:lnTo>
                <a:lnTo>
                  <a:pt x="273843" y="49660"/>
                </a:lnTo>
                <a:lnTo>
                  <a:pt x="311050" y="49732"/>
                </a:lnTo>
                <a:lnTo>
                  <a:pt x="342900" y="49089"/>
                </a:lnTo>
                <a:lnTo>
                  <a:pt x="367343" y="48363"/>
                </a:lnTo>
                <a:lnTo>
                  <a:pt x="385857" y="47279"/>
                </a:lnTo>
                <a:lnTo>
                  <a:pt x="401943" y="45767"/>
                </a:lnTo>
                <a:lnTo>
                  <a:pt x="419100" y="43755"/>
                </a:lnTo>
                <a:lnTo>
                  <a:pt x="438078" y="41767"/>
                </a:lnTo>
                <a:lnTo>
                  <a:pt x="476321" y="36361"/>
                </a:lnTo>
                <a:lnTo>
                  <a:pt x="514278" y="29301"/>
                </a:lnTo>
                <a:lnTo>
                  <a:pt x="533400" y="25086"/>
                </a:lnTo>
                <a:lnTo>
                  <a:pt x="552521" y="20871"/>
                </a:lnTo>
                <a:lnTo>
                  <a:pt x="607028" y="10798"/>
                </a:lnTo>
                <a:lnTo>
                  <a:pt x="647700" y="5655"/>
                </a:lnTo>
                <a:lnTo>
                  <a:pt x="707421" y="2416"/>
                </a:lnTo>
                <a:lnTo>
                  <a:pt x="762000" y="321"/>
                </a:lnTo>
                <a:lnTo>
                  <a:pt x="777704" y="0"/>
                </a:lnTo>
                <a:lnTo>
                  <a:pt x="788193" y="35"/>
                </a:lnTo>
                <a:lnTo>
                  <a:pt x="795111" y="214"/>
                </a:lnTo>
                <a:lnTo>
                  <a:pt x="80010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29000" y="6088820"/>
            <a:ext cx="800100" cy="50165"/>
          </a:xfrm>
          <a:custGeom>
            <a:avLst/>
            <a:gdLst/>
            <a:ahLst/>
            <a:cxnLst/>
            <a:rect l="l" t="t" r="r" b="b"/>
            <a:pathLst>
              <a:path w="800100" h="50164">
                <a:moveTo>
                  <a:pt x="800100" y="49089"/>
                </a:moveTo>
                <a:lnTo>
                  <a:pt x="750081" y="49089"/>
                </a:lnTo>
                <a:lnTo>
                  <a:pt x="701135" y="49089"/>
                </a:lnTo>
                <a:lnTo>
                  <a:pt x="654046" y="49089"/>
                </a:lnTo>
                <a:lnTo>
                  <a:pt x="609600" y="49089"/>
                </a:lnTo>
                <a:lnTo>
                  <a:pt x="567035" y="49303"/>
                </a:lnTo>
                <a:lnTo>
                  <a:pt x="526256" y="49660"/>
                </a:lnTo>
                <a:lnTo>
                  <a:pt x="489049" y="49732"/>
                </a:lnTo>
                <a:lnTo>
                  <a:pt x="457200" y="49089"/>
                </a:lnTo>
                <a:lnTo>
                  <a:pt x="432756" y="48363"/>
                </a:lnTo>
                <a:lnTo>
                  <a:pt x="414242" y="47279"/>
                </a:lnTo>
                <a:lnTo>
                  <a:pt x="398156" y="45767"/>
                </a:lnTo>
                <a:lnTo>
                  <a:pt x="381000" y="43755"/>
                </a:lnTo>
                <a:lnTo>
                  <a:pt x="362021" y="41767"/>
                </a:lnTo>
                <a:lnTo>
                  <a:pt x="323778" y="36361"/>
                </a:lnTo>
                <a:lnTo>
                  <a:pt x="285821" y="29301"/>
                </a:lnTo>
                <a:lnTo>
                  <a:pt x="266700" y="25086"/>
                </a:lnTo>
                <a:lnTo>
                  <a:pt x="247578" y="20871"/>
                </a:lnTo>
                <a:lnTo>
                  <a:pt x="193071" y="10798"/>
                </a:lnTo>
                <a:lnTo>
                  <a:pt x="152400" y="5655"/>
                </a:lnTo>
                <a:lnTo>
                  <a:pt x="92678" y="2416"/>
                </a:lnTo>
                <a:lnTo>
                  <a:pt x="38100" y="321"/>
                </a:lnTo>
                <a:lnTo>
                  <a:pt x="22395" y="0"/>
                </a:lnTo>
                <a:lnTo>
                  <a:pt x="11906" y="35"/>
                </a:lnTo>
                <a:lnTo>
                  <a:pt x="4988" y="214"/>
                </a:lnTo>
                <a:lnTo>
                  <a:pt x="0" y="321"/>
                </a:lnTo>
              </a:path>
            </a:pathLst>
          </a:custGeom>
          <a:ln w="19050">
            <a:solidFill>
              <a:srgbClr val="FFCF0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19500" y="5975413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0" y="160972"/>
                </a:moveTo>
                <a:lnTo>
                  <a:pt x="49696" y="160972"/>
                </a:lnTo>
                <a:lnTo>
                  <a:pt x="98679" y="160972"/>
                </a:lnTo>
                <a:lnTo>
                  <a:pt x="145946" y="160972"/>
                </a:lnTo>
                <a:lnTo>
                  <a:pt x="190500" y="160972"/>
                </a:lnTo>
                <a:lnTo>
                  <a:pt x="233064" y="161401"/>
                </a:lnTo>
                <a:lnTo>
                  <a:pt x="273843" y="162115"/>
                </a:lnTo>
                <a:lnTo>
                  <a:pt x="311050" y="162258"/>
                </a:lnTo>
                <a:lnTo>
                  <a:pt x="342900" y="160972"/>
                </a:lnTo>
                <a:lnTo>
                  <a:pt x="385857" y="154209"/>
                </a:lnTo>
                <a:lnTo>
                  <a:pt x="438078" y="136028"/>
                </a:lnTo>
                <a:lnTo>
                  <a:pt x="476321" y="118050"/>
                </a:lnTo>
                <a:lnTo>
                  <a:pt x="514278" y="95333"/>
                </a:lnTo>
                <a:lnTo>
                  <a:pt x="552521" y="67020"/>
                </a:lnTo>
                <a:lnTo>
                  <a:pt x="571500" y="54292"/>
                </a:lnTo>
                <a:lnTo>
                  <a:pt x="607028" y="34766"/>
                </a:lnTo>
                <a:lnTo>
                  <a:pt x="647700" y="19240"/>
                </a:lnTo>
                <a:lnTo>
                  <a:pt x="707421" y="8191"/>
                </a:lnTo>
                <a:lnTo>
                  <a:pt x="762000" y="1714"/>
                </a:lnTo>
                <a:lnTo>
                  <a:pt x="788193" y="0"/>
                </a:lnTo>
                <a:lnTo>
                  <a:pt x="795111" y="642"/>
                </a:lnTo>
                <a:lnTo>
                  <a:pt x="80010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19600" y="5975413"/>
            <a:ext cx="800100" cy="162560"/>
          </a:xfrm>
          <a:custGeom>
            <a:avLst/>
            <a:gdLst/>
            <a:ahLst/>
            <a:cxnLst/>
            <a:rect l="l" t="t" r="r" b="b"/>
            <a:pathLst>
              <a:path w="800100" h="162560">
                <a:moveTo>
                  <a:pt x="800100" y="160972"/>
                </a:moveTo>
                <a:lnTo>
                  <a:pt x="750081" y="160972"/>
                </a:lnTo>
                <a:lnTo>
                  <a:pt x="701135" y="160972"/>
                </a:lnTo>
                <a:lnTo>
                  <a:pt x="654046" y="160972"/>
                </a:lnTo>
                <a:lnTo>
                  <a:pt x="609600" y="160972"/>
                </a:lnTo>
                <a:lnTo>
                  <a:pt x="567035" y="161401"/>
                </a:lnTo>
                <a:lnTo>
                  <a:pt x="526256" y="162115"/>
                </a:lnTo>
                <a:lnTo>
                  <a:pt x="489049" y="162258"/>
                </a:lnTo>
                <a:lnTo>
                  <a:pt x="457200" y="160972"/>
                </a:lnTo>
                <a:lnTo>
                  <a:pt x="414242" y="154209"/>
                </a:lnTo>
                <a:lnTo>
                  <a:pt x="362021" y="136028"/>
                </a:lnTo>
                <a:lnTo>
                  <a:pt x="323778" y="118050"/>
                </a:lnTo>
                <a:lnTo>
                  <a:pt x="285821" y="95333"/>
                </a:lnTo>
                <a:lnTo>
                  <a:pt x="247578" y="67020"/>
                </a:lnTo>
                <a:lnTo>
                  <a:pt x="228600" y="54292"/>
                </a:lnTo>
                <a:lnTo>
                  <a:pt x="193071" y="34766"/>
                </a:lnTo>
                <a:lnTo>
                  <a:pt x="152400" y="19240"/>
                </a:lnTo>
                <a:lnTo>
                  <a:pt x="92678" y="8191"/>
                </a:lnTo>
                <a:lnTo>
                  <a:pt x="38100" y="1714"/>
                </a:lnTo>
                <a:lnTo>
                  <a:pt x="11906" y="0"/>
                </a:lnTo>
                <a:lnTo>
                  <a:pt x="4988" y="642"/>
                </a:lnTo>
                <a:lnTo>
                  <a:pt x="0" y="1714"/>
                </a:lnTo>
              </a:path>
            </a:pathLst>
          </a:custGeom>
          <a:ln w="19050">
            <a:solidFill>
              <a:srgbClr val="3434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36114" y="6336029"/>
            <a:ext cx="421640" cy="38100"/>
          </a:xfrm>
          <a:custGeom>
            <a:avLst/>
            <a:gdLst/>
            <a:ahLst/>
            <a:cxnLst/>
            <a:rect l="l" t="t" r="r" b="b"/>
            <a:pathLst>
              <a:path w="421639" h="38100">
                <a:moveTo>
                  <a:pt x="383286" y="0"/>
                </a:moveTo>
                <a:lnTo>
                  <a:pt x="383286" y="38100"/>
                </a:lnTo>
                <a:lnTo>
                  <a:pt x="416813" y="21336"/>
                </a:lnTo>
                <a:lnTo>
                  <a:pt x="390906" y="21336"/>
                </a:lnTo>
                <a:lnTo>
                  <a:pt x="391668" y="20574"/>
                </a:lnTo>
                <a:lnTo>
                  <a:pt x="391668" y="17526"/>
                </a:lnTo>
                <a:lnTo>
                  <a:pt x="390906" y="16764"/>
                </a:lnTo>
                <a:lnTo>
                  <a:pt x="416813" y="16764"/>
                </a:lnTo>
                <a:lnTo>
                  <a:pt x="383286" y="0"/>
                </a:lnTo>
                <a:close/>
              </a:path>
              <a:path w="421639" h="38100">
                <a:moveTo>
                  <a:pt x="3832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383286" y="21336"/>
                </a:lnTo>
                <a:lnTo>
                  <a:pt x="383286" y="16764"/>
                </a:lnTo>
                <a:close/>
              </a:path>
              <a:path w="421639" h="38100">
                <a:moveTo>
                  <a:pt x="416813" y="16764"/>
                </a:moveTo>
                <a:lnTo>
                  <a:pt x="390906" y="16764"/>
                </a:lnTo>
                <a:lnTo>
                  <a:pt x="391668" y="17526"/>
                </a:lnTo>
                <a:lnTo>
                  <a:pt x="391668" y="20574"/>
                </a:lnTo>
                <a:lnTo>
                  <a:pt x="390906" y="21336"/>
                </a:lnTo>
                <a:lnTo>
                  <a:pt x="416813" y="21336"/>
                </a:lnTo>
                <a:lnTo>
                  <a:pt x="421386" y="19050"/>
                </a:lnTo>
                <a:lnTo>
                  <a:pt x="4168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00250" y="5478779"/>
            <a:ext cx="38100" cy="345440"/>
          </a:xfrm>
          <a:custGeom>
            <a:avLst/>
            <a:gdLst/>
            <a:ahLst/>
            <a:cxnLst/>
            <a:rect l="l" t="t" r="r" b="b"/>
            <a:pathLst>
              <a:path w="38100" h="345439">
                <a:moveTo>
                  <a:pt x="20574" y="29718"/>
                </a:moveTo>
                <a:lnTo>
                  <a:pt x="17525" y="29718"/>
                </a:lnTo>
                <a:lnTo>
                  <a:pt x="16763" y="30480"/>
                </a:lnTo>
                <a:lnTo>
                  <a:pt x="16763" y="344424"/>
                </a:lnTo>
                <a:lnTo>
                  <a:pt x="17525" y="345186"/>
                </a:lnTo>
                <a:lnTo>
                  <a:pt x="20574" y="345186"/>
                </a:lnTo>
                <a:lnTo>
                  <a:pt x="21336" y="344424"/>
                </a:lnTo>
                <a:lnTo>
                  <a:pt x="21336" y="30480"/>
                </a:lnTo>
                <a:lnTo>
                  <a:pt x="20574" y="29718"/>
                </a:lnTo>
                <a:close/>
              </a:path>
              <a:path w="38100" h="3454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80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345439">
                <a:moveTo>
                  <a:pt x="33909" y="29718"/>
                </a:moveTo>
                <a:lnTo>
                  <a:pt x="20574" y="29718"/>
                </a:lnTo>
                <a:lnTo>
                  <a:pt x="21336" y="30480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908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290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19600" y="612647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907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195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196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908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0" y="346328"/>
                </a:moveTo>
                <a:lnTo>
                  <a:pt x="49696" y="346328"/>
                </a:lnTo>
                <a:lnTo>
                  <a:pt x="98679" y="346328"/>
                </a:lnTo>
                <a:lnTo>
                  <a:pt x="145946" y="346328"/>
                </a:lnTo>
                <a:lnTo>
                  <a:pt x="190500" y="346328"/>
                </a:lnTo>
                <a:lnTo>
                  <a:pt x="233064" y="347293"/>
                </a:lnTo>
                <a:lnTo>
                  <a:pt x="273843" y="348900"/>
                </a:lnTo>
                <a:lnTo>
                  <a:pt x="311050" y="349222"/>
                </a:lnTo>
                <a:lnTo>
                  <a:pt x="342900" y="346328"/>
                </a:lnTo>
                <a:lnTo>
                  <a:pt x="385857" y="332136"/>
                </a:lnTo>
                <a:lnTo>
                  <a:pt x="419100" y="308228"/>
                </a:lnTo>
                <a:lnTo>
                  <a:pt x="457200" y="274986"/>
                </a:lnTo>
                <a:lnTo>
                  <a:pt x="495300" y="232028"/>
                </a:lnTo>
                <a:lnTo>
                  <a:pt x="533400" y="175164"/>
                </a:lnTo>
                <a:lnTo>
                  <a:pt x="552521" y="144696"/>
                </a:lnTo>
                <a:lnTo>
                  <a:pt x="571500" y="117728"/>
                </a:lnTo>
                <a:lnTo>
                  <a:pt x="607028" y="75057"/>
                </a:lnTo>
                <a:lnTo>
                  <a:pt x="647700" y="41528"/>
                </a:lnTo>
                <a:lnTo>
                  <a:pt x="707421" y="17906"/>
                </a:lnTo>
                <a:lnTo>
                  <a:pt x="762000" y="3428"/>
                </a:lnTo>
                <a:lnTo>
                  <a:pt x="788193" y="0"/>
                </a:lnTo>
                <a:lnTo>
                  <a:pt x="795111" y="1285"/>
                </a:lnTo>
                <a:lnTo>
                  <a:pt x="80010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90900" y="5786246"/>
            <a:ext cx="800100" cy="349250"/>
          </a:xfrm>
          <a:custGeom>
            <a:avLst/>
            <a:gdLst/>
            <a:ahLst/>
            <a:cxnLst/>
            <a:rect l="l" t="t" r="r" b="b"/>
            <a:pathLst>
              <a:path w="800100" h="349250">
                <a:moveTo>
                  <a:pt x="800100" y="346328"/>
                </a:moveTo>
                <a:lnTo>
                  <a:pt x="750081" y="346328"/>
                </a:lnTo>
                <a:lnTo>
                  <a:pt x="701135" y="346328"/>
                </a:lnTo>
                <a:lnTo>
                  <a:pt x="654046" y="346328"/>
                </a:lnTo>
                <a:lnTo>
                  <a:pt x="609600" y="346328"/>
                </a:lnTo>
                <a:lnTo>
                  <a:pt x="567035" y="347293"/>
                </a:lnTo>
                <a:lnTo>
                  <a:pt x="526256" y="348900"/>
                </a:lnTo>
                <a:lnTo>
                  <a:pt x="489049" y="349222"/>
                </a:lnTo>
                <a:lnTo>
                  <a:pt x="457200" y="346328"/>
                </a:lnTo>
                <a:lnTo>
                  <a:pt x="414242" y="332136"/>
                </a:lnTo>
                <a:lnTo>
                  <a:pt x="381000" y="308228"/>
                </a:lnTo>
                <a:lnTo>
                  <a:pt x="342900" y="274986"/>
                </a:lnTo>
                <a:lnTo>
                  <a:pt x="304800" y="232028"/>
                </a:lnTo>
                <a:lnTo>
                  <a:pt x="266700" y="175164"/>
                </a:lnTo>
                <a:lnTo>
                  <a:pt x="247578" y="144696"/>
                </a:lnTo>
                <a:lnTo>
                  <a:pt x="228600" y="117728"/>
                </a:lnTo>
                <a:lnTo>
                  <a:pt x="193071" y="75057"/>
                </a:lnTo>
                <a:lnTo>
                  <a:pt x="152400" y="41528"/>
                </a:lnTo>
                <a:lnTo>
                  <a:pt x="92678" y="17906"/>
                </a:lnTo>
                <a:lnTo>
                  <a:pt x="38100" y="3428"/>
                </a:lnTo>
                <a:lnTo>
                  <a:pt x="11906" y="0"/>
                </a:lnTo>
                <a:lnTo>
                  <a:pt x="4988" y="1285"/>
                </a:lnTo>
                <a:lnTo>
                  <a:pt x="0" y="3428"/>
                </a:lnTo>
              </a:path>
            </a:pathLst>
          </a:custGeom>
          <a:ln w="19050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14500" y="5669279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59">
                <a:moveTo>
                  <a:pt x="1491996" y="990600"/>
                </a:moveTo>
                <a:lnTo>
                  <a:pt x="1044701" y="990600"/>
                </a:lnTo>
                <a:lnTo>
                  <a:pt x="1624584" y="1546860"/>
                </a:lnTo>
                <a:lnTo>
                  <a:pt x="1491996" y="990600"/>
                </a:lnTo>
                <a:close/>
              </a:path>
              <a:path w="1790700" h="1546859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14500" y="5669279"/>
            <a:ext cx="1790700" cy="1546860"/>
          </a:xfrm>
          <a:custGeom>
            <a:avLst/>
            <a:gdLst/>
            <a:ahLst/>
            <a:cxnLst/>
            <a:rect l="l" t="t" r="r" b="b"/>
            <a:pathLst>
              <a:path w="1790700" h="1546859">
                <a:moveTo>
                  <a:pt x="0" y="0"/>
                </a:moveTo>
                <a:lnTo>
                  <a:pt x="0" y="990600"/>
                </a:lnTo>
                <a:lnTo>
                  <a:pt x="1044701" y="990600"/>
                </a:lnTo>
                <a:lnTo>
                  <a:pt x="1624584" y="1546860"/>
                </a:lnTo>
                <a:lnTo>
                  <a:pt x="1491996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470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742439" y="5685250"/>
            <a:ext cx="17468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Allow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50" spc="-20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-19607" sz="1275" spc="-30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’s to adapt</a:t>
            </a:r>
            <a:r>
              <a:rPr dirty="0" sz="12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25320" y="5876034"/>
            <a:ext cx="136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6203" sz="1800" spc="-187">
                <a:latin typeface="Tahoma"/>
                <a:cs typeface="Tahoma"/>
              </a:rPr>
              <a:t>y</a:t>
            </a:r>
            <a:r>
              <a:rPr dirty="0" sz="1200" spc="-12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200" spc="-1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(initialized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71395" y="6058914"/>
            <a:ext cx="1680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randomly </a:t>
            </a:r>
            <a:r>
              <a:rPr dirty="0" sz="1200" spc="-150">
                <a:latin typeface="Tahoma"/>
                <a:cs typeface="Tahoma"/>
              </a:rPr>
              <a:t>o</a:t>
            </a:r>
            <a:r>
              <a:rPr dirty="0" baseline="-35087" sz="1425" spc="-22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50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5">
                <a:latin typeface="Tahoma"/>
                <a:cs typeface="Tahoma"/>
              </a:rPr>
              <a:t>grid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in</a:t>
            </a:r>
            <a:r>
              <a:rPr dirty="0" baseline="-35087" sz="1425" spc="-270" i="1">
                <a:solidFill>
                  <a:srgbClr val="FFCF01"/>
                </a:solidFill>
                <a:latin typeface="Tahoma"/>
                <a:cs typeface="Tahoma"/>
              </a:rPr>
              <a:t>c</a:t>
            </a:r>
            <a:endParaRPr baseline="-35087" sz="1425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00173" y="6249414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97">
                <a:latin typeface="Tahoma"/>
                <a:cs typeface="Tahoma"/>
              </a:rPr>
              <a:t>m-dim</a:t>
            </a:r>
            <a:r>
              <a:rPr dirty="0" sz="1200" spc="-65">
                <a:latin typeface="Tahoma"/>
                <a:cs typeface="Tahoma"/>
              </a:rPr>
              <a:t>x</a:t>
            </a:r>
            <a:r>
              <a:rPr dirty="0" baseline="2314" sz="1800" spc="-97">
                <a:latin typeface="Tahoma"/>
                <a:cs typeface="Tahoma"/>
              </a:rPr>
              <a:t>ens</a:t>
            </a:r>
            <a:r>
              <a:rPr dirty="0" baseline="60185" sz="900" spc="-9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97">
                <a:latin typeface="Tahoma"/>
                <a:cs typeface="Tahoma"/>
              </a:rPr>
              <a:t>ional</a:t>
            </a:r>
            <a:r>
              <a:rPr dirty="0" baseline="2314" sz="1800" spc="-44">
                <a:latin typeface="Tahoma"/>
                <a:cs typeface="Tahoma"/>
              </a:rPr>
              <a:t> </a:t>
            </a:r>
            <a:r>
              <a:rPr dirty="0" baseline="2314" sz="1800">
                <a:latin typeface="Tahoma"/>
                <a:cs typeface="Tahoma"/>
              </a:rPr>
              <a:t>input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77619" y="6193497"/>
            <a:ext cx="2376170" cy="880744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r" marR="190500">
              <a:lnSpc>
                <a:spcPct val="100000"/>
              </a:lnSpc>
              <a:spcBef>
                <a:spcPts val="495"/>
              </a:spcBef>
            </a:pPr>
            <a:r>
              <a:rPr dirty="0" sz="600" i="1">
                <a:solidFill>
                  <a:srgbClr val="FFCF01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algn="ctr" marL="288290">
              <a:lnSpc>
                <a:spcPts val="1355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415"/>
              </a:lnSpc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solidFill>
                  <a:srgbClr val="00CC00"/>
                </a:solidFill>
                <a:latin typeface="Symbol"/>
                <a:cs typeface="Symbol"/>
              </a:rPr>
              <a:t></a:t>
            </a:r>
            <a:r>
              <a:rPr dirty="0" baseline="-19607" sz="1275" spc="-3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50" spc="-2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25" i="1">
                <a:solidFill>
                  <a:srgbClr val="FFCF01"/>
                </a:solidFill>
                <a:latin typeface="Symbol"/>
                <a:cs typeface="Symbol"/>
              </a:rPr>
              <a:t></a:t>
            </a:r>
            <a:r>
              <a:rPr dirty="0" baseline="-19607" sz="1275" spc="-37" i="1">
                <a:solidFill>
                  <a:srgbClr val="FFCF01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FFCF01"/>
                </a:solidFill>
                <a:latin typeface="Tahoma"/>
                <a:cs typeface="Tahoma"/>
              </a:rPr>
              <a:t>(x) </a:t>
            </a:r>
            <a:r>
              <a:rPr dirty="0" sz="1250" spc="-40" i="1">
                <a:latin typeface="Tahoma"/>
                <a:cs typeface="Tahoma"/>
              </a:rPr>
              <a:t>+</a:t>
            </a:r>
            <a:r>
              <a:rPr dirty="0" sz="1250" spc="-95" i="1">
                <a:latin typeface="Tahoma"/>
                <a:cs typeface="Tahoma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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81400" y="5631179"/>
            <a:ext cx="1981200" cy="1544320"/>
          </a:xfrm>
          <a:custGeom>
            <a:avLst/>
            <a:gdLst/>
            <a:ahLst/>
            <a:cxnLst/>
            <a:rect l="l" t="t" r="r" b="b"/>
            <a:pathLst>
              <a:path w="1981200" h="1544320">
                <a:moveTo>
                  <a:pt x="825246" y="990600"/>
                </a:moveTo>
                <a:lnTo>
                  <a:pt x="329946" y="990600"/>
                </a:lnTo>
                <a:lnTo>
                  <a:pt x="259079" y="1543812"/>
                </a:lnTo>
                <a:lnTo>
                  <a:pt x="825246" y="990600"/>
                </a:lnTo>
                <a:close/>
              </a:path>
              <a:path w="1981200" h="154432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81400" y="5631179"/>
            <a:ext cx="1981200" cy="1544320"/>
          </a:xfrm>
          <a:custGeom>
            <a:avLst/>
            <a:gdLst/>
            <a:ahLst/>
            <a:cxnLst/>
            <a:rect l="l" t="t" r="r" b="b"/>
            <a:pathLst>
              <a:path w="1981200" h="1544320">
                <a:moveTo>
                  <a:pt x="0" y="0"/>
                </a:moveTo>
                <a:lnTo>
                  <a:pt x="0" y="990600"/>
                </a:lnTo>
                <a:lnTo>
                  <a:pt x="329946" y="990600"/>
                </a:lnTo>
                <a:lnTo>
                  <a:pt x="259079" y="1543812"/>
                </a:lnTo>
                <a:lnTo>
                  <a:pt x="825246" y="990600"/>
                </a:lnTo>
                <a:lnTo>
                  <a:pt x="1981200" y="990600"/>
                </a:lnTo>
                <a:lnTo>
                  <a:pt x="1981200" y="0"/>
                </a:lnTo>
                <a:lnTo>
                  <a:pt x="329946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604764" y="5679182"/>
            <a:ext cx="1920239" cy="8559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5400" marR="30480">
              <a:lnSpc>
                <a:spcPct val="109100"/>
              </a:lnSpc>
              <a:spcBef>
                <a:spcPts val="229"/>
              </a:spcBef>
            </a:pPr>
            <a:r>
              <a:rPr dirty="0" sz="1050" spc="-40" i="1">
                <a:latin typeface="Tahoma"/>
                <a:cs typeface="Tahoma"/>
              </a:rPr>
              <a:t>KW </a:t>
            </a:r>
            <a:r>
              <a:rPr dirty="0" sz="1000">
                <a:latin typeface="Tahoma"/>
                <a:cs typeface="Tahoma"/>
              </a:rPr>
              <a:t>allowed </a:t>
            </a:r>
            <a:r>
              <a:rPr dirty="0" sz="1000" spc="-5">
                <a:latin typeface="Tahoma"/>
                <a:cs typeface="Tahoma"/>
              </a:rPr>
              <a:t>to adapt to the data.  </a:t>
            </a:r>
            <a:r>
              <a:rPr dirty="0" sz="1000">
                <a:latin typeface="Tahoma"/>
                <a:cs typeface="Tahoma"/>
              </a:rPr>
              <a:t>(Some </a:t>
            </a:r>
            <a:r>
              <a:rPr dirty="0" sz="1000" spc="-5">
                <a:latin typeface="Tahoma"/>
                <a:cs typeface="Tahoma"/>
              </a:rPr>
              <a:t>folks even </a:t>
            </a:r>
            <a:r>
              <a:rPr dirty="0" sz="1000">
                <a:latin typeface="Tahoma"/>
                <a:cs typeface="Tahoma"/>
              </a:rPr>
              <a:t>let </a:t>
            </a:r>
            <a:r>
              <a:rPr dirty="0" sz="1000" spc="-5">
                <a:latin typeface="Tahoma"/>
                <a:cs typeface="Tahoma"/>
              </a:rPr>
              <a:t>each </a:t>
            </a:r>
            <a:r>
              <a:rPr dirty="0" sz="1000">
                <a:latin typeface="Tahoma"/>
                <a:cs typeface="Tahoma"/>
              </a:rPr>
              <a:t>basis  </a:t>
            </a:r>
            <a:r>
              <a:rPr dirty="0" sz="1000" spc="-5">
                <a:latin typeface="Tahoma"/>
                <a:cs typeface="Tahoma"/>
              </a:rPr>
              <a:t>function </a:t>
            </a:r>
            <a:r>
              <a:rPr dirty="0" sz="1000">
                <a:latin typeface="Tahoma"/>
                <a:cs typeface="Tahoma"/>
              </a:rPr>
              <a:t>have its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own</a:t>
            </a:r>
            <a:endParaRPr sz="1000">
              <a:latin typeface="Tahoma"/>
              <a:cs typeface="Tahoma"/>
            </a:endParaRPr>
          </a:p>
          <a:p>
            <a:pPr marL="25400" marR="228600">
              <a:lnSpc>
                <a:spcPts val="1200"/>
              </a:lnSpc>
              <a:spcBef>
                <a:spcPts val="40"/>
              </a:spcBef>
            </a:pPr>
            <a:r>
              <a:rPr dirty="0" sz="1050" spc="-65" i="1">
                <a:latin typeface="Tahoma"/>
                <a:cs typeface="Tahoma"/>
              </a:rPr>
              <a:t>KW</a:t>
            </a:r>
            <a:r>
              <a:rPr dirty="0" baseline="-21367" sz="975" spc="-97" i="1">
                <a:latin typeface="Tahoma"/>
                <a:cs typeface="Tahoma"/>
              </a:rPr>
              <a:t>j</a:t>
            </a:r>
            <a:r>
              <a:rPr dirty="0" sz="1000" spc="-65">
                <a:latin typeface="Tahoma"/>
                <a:cs typeface="Tahoma"/>
              </a:rPr>
              <a:t>,permittin</a:t>
            </a:r>
            <a:r>
              <a:rPr dirty="0" baseline="20467" sz="1425" spc="-97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1000" spc="-65">
                <a:latin typeface="Tahoma"/>
                <a:cs typeface="Tahoma"/>
              </a:rPr>
              <a:t>g</a:t>
            </a:r>
            <a:r>
              <a:rPr dirty="0" baseline="9259" sz="900" spc="-97" i="1">
                <a:solidFill>
                  <a:srgbClr val="3333CC"/>
                </a:solidFill>
                <a:latin typeface="Tahoma"/>
                <a:cs typeface="Tahoma"/>
              </a:rPr>
              <a:t>1 </a:t>
            </a:r>
            <a:r>
              <a:rPr dirty="0" sz="1000" spc="-5">
                <a:latin typeface="Tahoma"/>
                <a:cs typeface="Tahoma"/>
              </a:rPr>
              <a:t>fine </a:t>
            </a:r>
            <a:r>
              <a:rPr dirty="0" sz="1000">
                <a:latin typeface="Tahoma"/>
                <a:cs typeface="Tahoma"/>
              </a:rPr>
              <a:t>detail in  </a:t>
            </a:r>
            <a:r>
              <a:rPr dirty="0" sz="1000" spc="-5">
                <a:latin typeface="Tahoma"/>
                <a:cs typeface="Tahoma"/>
              </a:rPr>
              <a:t>dense regions of input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space)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09700" y="7613904"/>
            <a:ext cx="4191000" cy="494030"/>
          </a:xfrm>
          <a:custGeom>
            <a:avLst/>
            <a:gdLst/>
            <a:ahLst/>
            <a:cxnLst/>
            <a:rect l="l" t="t" r="r" b="b"/>
            <a:pathLst>
              <a:path w="4191000" h="494029">
                <a:moveTo>
                  <a:pt x="0" y="112776"/>
                </a:moveTo>
                <a:lnTo>
                  <a:pt x="0" y="493776"/>
                </a:lnTo>
                <a:lnTo>
                  <a:pt x="4191000" y="493776"/>
                </a:lnTo>
                <a:lnTo>
                  <a:pt x="4191000" y="112776"/>
                </a:lnTo>
                <a:lnTo>
                  <a:pt x="3492246" y="112776"/>
                </a:lnTo>
                <a:lnTo>
                  <a:pt x="2095500" y="0"/>
                </a:lnTo>
                <a:lnTo>
                  <a:pt x="2444496" y="112776"/>
                </a:lnTo>
                <a:lnTo>
                  <a:pt x="0" y="11277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493519" y="7774176"/>
            <a:ext cx="217043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(But </a:t>
            </a:r>
            <a:r>
              <a:rPr dirty="0" sz="700" spc="-5">
                <a:latin typeface="Tahoma"/>
                <a:cs typeface="Tahoma"/>
              </a:rPr>
              <a:t>I’d like to see, </a:t>
            </a:r>
            <a:r>
              <a:rPr dirty="0" sz="700">
                <a:latin typeface="Tahoma"/>
                <a:cs typeface="Tahoma"/>
              </a:rPr>
              <a:t>or </a:t>
            </a:r>
            <a:r>
              <a:rPr dirty="0" sz="700" spc="-5">
                <a:latin typeface="Tahoma"/>
                <a:cs typeface="Tahoma"/>
              </a:rPr>
              <a:t>hope someone’s already </a:t>
            </a:r>
            <a:r>
              <a:rPr dirty="0" sz="700">
                <a:latin typeface="Tahoma"/>
                <a:cs typeface="Tahoma"/>
              </a:rPr>
              <a:t>done,</a:t>
            </a:r>
            <a:r>
              <a:rPr dirty="0" sz="700" spc="40">
                <a:latin typeface="Tahoma"/>
                <a:cs typeface="Tahoma"/>
              </a:rPr>
              <a:t> </a:t>
            </a:r>
            <a:r>
              <a:rPr dirty="0" sz="700">
                <a:latin typeface="Tahoma"/>
                <a:cs typeface="Tahoma"/>
              </a:rPr>
              <a:t>a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68118" y="7816845"/>
            <a:ext cx="4123054" cy="30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36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hybrid, where the </a:t>
            </a:r>
            <a:r>
              <a:rPr dirty="0" sz="750" spc="-15" i="1">
                <a:latin typeface="Tahoma"/>
                <a:cs typeface="Tahoma"/>
              </a:rPr>
              <a:t>c</a:t>
            </a:r>
            <a:r>
              <a:rPr dirty="0" baseline="-24691" sz="675" spc="-22" i="1">
                <a:latin typeface="Tahoma"/>
                <a:cs typeface="Tahoma"/>
              </a:rPr>
              <a:t>i </a:t>
            </a:r>
            <a:r>
              <a:rPr dirty="0" sz="700">
                <a:latin typeface="Tahoma"/>
                <a:cs typeface="Tahoma"/>
              </a:rPr>
              <a:t>’s </a:t>
            </a:r>
            <a:r>
              <a:rPr dirty="0" sz="700" spc="-5">
                <a:latin typeface="Tahoma"/>
                <a:cs typeface="Tahoma"/>
              </a:rPr>
              <a:t>and </a:t>
            </a:r>
            <a:r>
              <a:rPr dirty="0" sz="750" spc="-40" i="1">
                <a:latin typeface="Tahoma"/>
                <a:cs typeface="Tahoma"/>
              </a:rPr>
              <a:t>KW </a:t>
            </a:r>
            <a:r>
              <a:rPr dirty="0" sz="700" spc="-5">
                <a:latin typeface="Tahoma"/>
                <a:cs typeface="Tahoma"/>
              </a:rPr>
              <a:t>are updated with gradient </a:t>
            </a:r>
            <a:r>
              <a:rPr dirty="0" baseline="2314" sz="1800">
                <a:latin typeface="Tahoma"/>
                <a:cs typeface="Tahoma"/>
              </a:rPr>
              <a:t>Answer: </a:t>
            </a:r>
            <a:r>
              <a:rPr dirty="0" baseline="2314" sz="1800" spc="-7">
                <a:latin typeface="Tahoma"/>
                <a:cs typeface="Tahoma"/>
              </a:rPr>
              <a:t>Gradient</a:t>
            </a:r>
            <a:r>
              <a:rPr dirty="0" baseline="2314" sz="1800" spc="82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Descent</a:t>
            </a:r>
            <a:endParaRPr baseline="2314" sz="1800">
              <a:latin typeface="Tahoma"/>
              <a:cs typeface="Tahoma"/>
            </a:endParaRPr>
          </a:p>
          <a:p>
            <a:pPr marL="25400">
              <a:lnSpc>
                <a:spcPts val="819"/>
              </a:lnSpc>
            </a:pPr>
            <a:r>
              <a:rPr dirty="0" sz="700" spc="-5">
                <a:latin typeface="Tahoma"/>
                <a:cs typeface="Tahoma"/>
              </a:rPr>
              <a:t>descent while the </a:t>
            </a:r>
            <a:r>
              <a:rPr dirty="0" sz="750" spc="-10" i="1">
                <a:latin typeface="Symbol"/>
                <a:cs typeface="Symbol"/>
              </a:rPr>
              <a:t></a:t>
            </a:r>
            <a:r>
              <a:rPr dirty="0" baseline="-24691" sz="675" spc="-15" i="1">
                <a:latin typeface="Tahoma"/>
                <a:cs typeface="Tahoma"/>
              </a:rPr>
              <a:t>j</a:t>
            </a:r>
            <a:r>
              <a:rPr dirty="0" sz="700" spc="-10">
                <a:latin typeface="Tahoma"/>
                <a:cs typeface="Tahoma"/>
              </a:rPr>
              <a:t>’s </a:t>
            </a:r>
            <a:r>
              <a:rPr dirty="0" sz="700" spc="-5">
                <a:latin typeface="Tahoma"/>
                <a:cs typeface="Tahoma"/>
              </a:rPr>
              <a:t>use matrix</a:t>
            </a:r>
            <a:r>
              <a:rPr dirty="0" sz="700" spc="2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inversion)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5694" y="797305"/>
            <a:ext cx="35496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Radial </a:t>
            </a:r>
            <a:r>
              <a:rPr dirty="0" spc="-5"/>
              <a:t>Basis Functions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 spc="-5"/>
              <a:t>2-d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1263396"/>
            <a:ext cx="0" cy="26670"/>
          </a:xfrm>
          <a:custGeom>
            <a:avLst/>
            <a:gdLst/>
            <a:ahLst/>
            <a:cxnLst/>
            <a:rect l="l" t="t" r="r" b="b"/>
            <a:pathLst>
              <a:path w="0" h="26669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1700" y="2162555"/>
            <a:ext cx="0" cy="1539240"/>
          </a:xfrm>
          <a:custGeom>
            <a:avLst/>
            <a:gdLst/>
            <a:ahLst/>
            <a:cxnLst/>
            <a:rect l="l" t="t" r="r" b="b"/>
            <a:pathLst>
              <a:path w="0" h="1539239">
                <a:moveTo>
                  <a:pt x="0" y="0"/>
                </a:moveTo>
                <a:lnTo>
                  <a:pt x="0" y="1539239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77619" y="3672332"/>
            <a:ext cx="15335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641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49120" y="2986532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57966" y="1287684"/>
            <a:ext cx="3993737" cy="2094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89120" y="1703323"/>
            <a:ext cx="455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7532" y="2801366"/>
            <a:ext cx="79692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of 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of  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416" y="1300986"/>
            <a:ext cx="813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Two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inputs.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9116" y="1575306"/>
            <a:ext cx="139700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Outputs (heights  sticking </a:t>
            </a:r>
            <a:r>
              <a:rPr dirty="0" sz="1200">
                <a:latin typeface="Tahoma"/>
                <a:cs typeface="Tahoma"/>
              </a:rPr>
              <a:t>out of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page)  </a:t>
            </a:r>
            <a:r>
              <a:rPr dirty="0" sz="1200" spc="-5">
                <a:latin typeface="Tahoma"/>
                <a:cs typeface="Tahoma"/>
              </a:rPr>
              <a:t>not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shown.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49423" y="4974590"/>
            <a:ext cx="22955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Happy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RBFs in</a:t>
            </a:r>
            <a:r>
              <a:rPr dirty="0" sz="2200" spc="-8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2-d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86894" y="5537358"/>
            <a:ext cx="2664809" cy="202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389120" y="5880606"/>
            <a:ext cx="455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1486" y="5510276"/>
            <a:ext cx="8642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dots</a:t>
            </a:r>
            <a:r>
              <a:rPr dirty="0" sz="900" spc="-9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denote 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coordinates of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input</a:t>
            </a:r>
            <a:r>
              <a:rPr dirty="0" sz="9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624832" y="6978574"/>
            <a:ext cx="8096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of 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of  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1820" y="7163741"/>
            <a:ext cx="156210" cy="23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0319" y="7849541"/>
            <a:ext cx="149542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1601" y="797305"/>
            <a:ext cx="23901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Crabby RBFs in</a:t>
            </a:r>
            <a:r>
              <a:rPr dirty="0" spc="-85"/>
              <a:t> </a:t>
            </a:r>
            <a:r>
              <a:rPr dirty="0" spc="-5"/>
              <a:t>2-d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7619" y="3672332"/>
            <a:ext cx="15335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641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6894" y="1360074"/>
            <a:ext cx="2664809" cy="202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49120" y="1703323"/>
            <a:ext cx="3021330" cy="149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7532" y="2801366"/>
            <a:ext cx="79692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of 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of  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8786" y="1332992"/>
            <a:ext cx="8769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dots</a:t>
            </a:r>
            <a:r>
              <a:rPr dirty="0" sz="900" spc="-9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denote 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coordinates of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input</a:t>
            </a:r>
            <a:r>
              <a:rPr dirty="0" sz="9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7190" y="816356"/>
            <a:ext cx="1183640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What’s the  problem in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this 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example?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6894" y="5537358"/>
            <a:ext cx="2664809" cy="202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89120" y="5880606"/>
            <a:ext cx="455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1486" y="4974590"/>
            <a:ext cx="2736215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284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More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crabby</a:t>
            </a:r>
            <a:r>
              <a:rPr dirty="0" sz="2200" spc="-9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RBFs</a:t>
            </a:r>
            <a:endParaRPr sz="2200">
              <a:latin typeface="Tahoma"/>
              <a:cs typeface="Tahoma"/>
            </a:endParaRPr>
          </a:p>
          <a:p>
            <a:pPr marR="1877060">
              <a:lnSpc>
                <a:spcPct val="100000"/>
              </a:lnSpc>
              <a:spcBef>
                <a:spcPts val="157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dots</a:t>
            </a:r>
            <a:r>
              <a:rPr dirty="0" sz="900" spc="-9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denote 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coordinates of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input</a:t>
            </a:r>
            <a:r>
              <a:rPr dirty="0" sz="9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87190" y="4993639"/>
            <a:ext cx="1183640" cy="666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And what’s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the 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problem in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this 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example?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02001" y="621944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7525" y="0"/>
                </a:moveTo>
                <a:lnTo>
                  <a:pt x="5334" y="0"/>
                </a:lnTo>
                <a:lnTo>
                  <a:pt x="0" y="5333"/>
                </a:lnTo>
                <a:lnTo>
                  <a:pt x="0" y="17525"/>
                </a:lnTo>
                <a:lnTo>
                  <a:pt x="5334" y="22859"/>
                </a:lnTo>
                <a:lnTo>
                  <a:pt x="17525" y="22859"/>
                </a:lnTo>
                <a:lnTo>
                  <a:pt x="22860" y="17525"/>
                </a:lnTo>
                <a:lnTo>
                  <a:pt x="22860" y="5333"/>
                </a:lnTo>
                <a:lnTo>
                  <a:pt x="1752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765048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17525" y="0"/>
                </a:moveTo>
                <a:lnTo>
                  <a:pt x="5334" y="0"/>
                </a:lnTo>
                <a:lnTo>
                  <a:pt x="0" y="5334"/>
                </a:lnTo>
                <a:lnTo>
                  <a:pt x="0" y="17526"/>
                </a:lnTo>
                <a:lnTo>
                  <a:pt x="5334" y="22860"/>
                </a:lnTo>
                <a:lnTo>
                  <a:pt x="17525" y="22860"/>
                </a:lnTo>
                <a:lnTo>
                  <a:pt x="22860" y="17526"/>
                </a:lnTo>
                <a:lnTo>
                  <a:pt x="22860" y="5334"/>
                </a:lnTo>
                <a:lnTo>
                  <a:pt x="1752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16271" y="6935140"/>
            <a:ext cx="8096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of 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of  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1820" y="7163741"/>
            <a:ext cx="156210" cy="23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0319" y="7849541"/>
            <a:ext cx="149542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382" y="797305"/>
            <a:ext cx="12077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Hopeless!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7619" y="3672332"/>
            <a:ext cx="15335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641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4520" y="2986532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9957" y="3075686"/>
            <a:ext cx="68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8382"/>
                </a:lnTo>
                <a:lnTo>
                  <a:pt x="16764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47416" y="2424683"/>
            <a:ext cx="321945" cy="313690"/>
          </a:xfrm>
          <a:custGeom>
            <a:avLst/>
            <a:gdLst/>
            <a:ahLst/>
            <a:cxnLst/>
            <a:rect l="l" t="t" r="r" b="b"/>
            <a:pathLst>
              <a:path w="321945" h="313689">
                <a:moveTo>
                  <a:pt x="160782" y="0"/>
                </a:moveTo>
                <a:lnTo>
                  <a:pt x="109825" y="7985"/>
                </a:lnTo>
                <a:lnTo>
                  <a:pt x="65672" y="30236"/>
                </a:lnTo>
                <a:lnTo>
                  <a:pt x="30918" y="64190"/>
                </a:lnTo>
                <a:lnTo>
                  <a:pt x="8162" y="107289"/>
                </a:lnTo>
                <a:lnTo>
                  <a:pt x="0" y="156972"/>
                </a:lnTo>
                <a:lnTo>
                  <a:pt x="8162" y="206282"/>
                </a:lnTo>
                <a:lnTo>
                  <a:pt x="30918" y="249155"/>
                </a:lnTo>
                <a:lnTo>
                  <a:pt x="65672" y="282994"/>
                </a:lnTo>
                <a:lnTo>
                  <a:pt x="109825" y="305202"/>
                </a:lnTo>
                <a:lnTo>
                  <a:pt x="160782" y="313182"/>
                </a:lnTo>
                <a:lnTo>
                  <a:pt x="211445" y="305202"/>
                </a:lnTo>
                <a:lnTo>
                  <a:pt x="255562" y="282994"/>
                </a:lnTo>
                <a:lnTo>
                  <a:pt x="290425" y="249155"/>
                </a:lnTo>
                <a:lnTo>
                  <a:pt x="313328" y="206282"/>
                </a:lnTo>
                <a:lnTo>
                  <a:pt x="321563" y="156972"/>
                </a:lnTo>
                <a:lnTo>
                  <a:pt x="313328" y="107289"/>
                </a:lnTo>
                <a:lnTo>
                  <a:pt x="290425" y="64190"/>
                </a:lnTo>
                <a:lnTo>
                  <a:pt x="255562" y="30236"/>
                </a:lnTo>
                <a:lnTo>
                  <a:pt x="211445" y="7985"/>
                </a:lnTo>
                <a:lnTo>
                  <a:pt x="160782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56759" y="2003298"/>
            <a:ext cx="321945" cy="313690"/>
          </a:xfrm>
          <a:custGeom>
            <a:avLst/>
            <a:gdLst/>
            <a:ahLst/>
            <a:cxnLst/>
            <a:rect l="l" t="t" r="r" b="b"/>
            <a:pathLst>
              <a:path w="321945" h="313689">
                <a:moveTo>
                  <a:pt x="160781" y="0"/>
                </a:moveTo>
                <a:lnTo>
                  <a:pt x="110118" y="7985"/>
                </a:lnTo>
                <a:lnTo>
                  <a:pt x="66001" y="30236"/>
                </a:lnTo>
                <a:lnTo>
                  <a:pt x="31138" y="64190"/>
                </a:lnTo>
                <a:lnTo>
                  <a:pt x="8235" y="107289"/>
                </a:lnTo>
                <a:lnTo>
                  <a:pt x="0" y="156972"/>
                </a:lnTo>
                <a:lnTo>
                  <a:pt x="8235" y="206282"/>
                </a:lnTo>
                <a:lnTo>
                  <a:pt x="31138" y="249155"/>
                </a:lnTo>
                <a:lnTo>
                  <a:pt x="66001" y="282994"/>
                </a:lnTo>
                <a:lnTo>
                  <a:pt x="110118" y="305202"/>
                </a:lnTo>
                <a:lnTo>
                  <a:pt x="160781" y="313181"/>
                </a:lnTo>
                <a:lnTo>
                  <a:pt x="211738" y="305202"/>
                </a:lnTo>
                <a:lnTo>
                  <a:pt x="255891" y="282994"/>
                </a:lnTo>
                <a:lnTo>
                  <a:pt x="290645" y="249155"/>
                </a:lnTo>
                <a:lnTo>
                  <a:pt x="313401" y="206282"/>
                </a:lnTo>
                <a:lnTo>
                  <a:pt x="321563" y="156972"/>
                </a:lnTo>
                <a:lnTo>
                  <a:pt x="313401" y="107289"/>
                </a:lnTo>
                <a:lnTo>
                  <a:pt x="290645" y="64190"/>
                </a:lnTo>
                <a:lnTo>
                  <a:pt x="255891" y="30236"/>
                </a:lnTo>
                <a:lnTo>
                  <a:pt x="211738" y="7985"/>
                </a:lnTo>
                <a:lnTo>
                  <a:pt x="160781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88029" y="2170176"/>
            <a:ext cx="321310" cy="313690"/>
          </a:xfrm>
          <a:custGeom>
            <a:avLst/>
            <a:gdLst/>
            <a:ahLst/>
            <a:cxnLst/>
            <a:rect l="l" t="t" r="r" b="b"/>
            <a:pathLst>
              <a:path w="321310" h="313689">
                <a:moveTo>
                  <a:pt x="160020" y="0"/>
                </a:moveTo>
                <a:lnTo>
                  <a:pt x="109435" y="7979"/>
                </a:lnTo>
                <a:lnTo>
                  <a:pt x="65507" y="30187"/>
                </a:lnTo>
                <a:lnTo>
                  <a:pt x="30870" y="64026"/>
                </a:lnTo>
                <a:lnTo>
                  <a:pt x="8156" y="106899"/>
                </a:lnTo>
                <a:lnTo>
                  <a:pt x="0" y="156209"/>
                </a:lnTo>
                <a:lnTo>
                  <a:pt x="8156" y="205892"/>
                </a:lnTo>
                <a:lnTo>
                  <a:pt x="30870" y="248991"/>
                </a:lnTo>
                <a:lnTo>
                  <a:pt x="65507" y="282945"/>
                </a:lnTo>
                <a:lnTo>
                  <a:pt x="109435" y="305196"/>
                </a:lnTo>
                <a:lnTo>
                  <a:pt x="160020" y="313181"/>
                </a:lnTo>
                <a:lnTo>
                  <a:pt x="210976" y="305196"/>
                </a:lnTo>
                <a:lnTo>
                  <a:pt x="255129" y="282945"/>
                </a:lnTo>
                <a:lnTo>
                  <a:pt x="289883" y="248991"/>
                </a:lnTo>
                <a:lnTo>
                  <a:pt x="312639" y="205892"/>
                </a:lnTo>
                <a:lnTo>
                  <a:pt x="320802" y="156209"/>
                </a:lnTo>
                <a:lnTo>
                  <a:pt x="312639" y="106899"/>
                </a:lnTo>
                <a:lnTo>
                  <a:pt x="289883" y="64026"/>
                </a:lnTo>
                <a:lnTo>
                  <a:pt x="255129" y="30187"/>
                </a:lnTo>
                <a:lnTo>
                  <a:pt x="210976" y="7979"/>
                </a:lnTo>
                <a:lnTo>
                  <a:pt x="160020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14877" y="3040379"/>
            <a:ext cx="321945" cy="313690"/>
          </a:xfrm>
          <a:custGeom>
            <a:avLst/>
            <a:gdLst/>
            <a:ahLst/>
            <a:cxnLst/>
            <a:rect l="l" t="t" r="r" b="b"/>
            <a:pathLst>
              <a:path w="321945" h="313689">
                <a:moveTo>
                  <a:pt x="160782" y="0"/>
                </a:moveTo>
                <a:lnTo>
                  <a:pt x="109825" y="7979"/>
                </a:lnTo>
                <a:lnTo>
                  <a:pt x="65672" y="30187"/>
                </a:lnTo>
                <a:lnTo>
                  <a:pt x="30918" y="64026"/>
                </a:lnTo>
                <a:lnTo>
                  <a:pt x="8162" y="106899"/>
                </a:lnTo>
                <a:lnTo>
                  <a:pt x="0" y="156210"/>
                </a:lnTo>
                <a:lnTo>
                  <a:pt x="8162" y="205892"/>
                </a:lnTo>
                <a:lnTo>
                  <a:pt x="30918" y="248991"/>
                </a:lnTo>
                <a:lnTo>
                  <a:pt x="65672" y="282945"/>
                </a:lnTo>
                <a:lnTo>
                  <a:pt x="109825" y="305196"/>
                </a:lnTo>
                <a:lnTo>
                  <a:pt x="160782" y="313182"/>
                </a:lnTo>
                <a:lnTo>
                  <a:pt x="211445" y="305196"/>
                </a:lnTo>
                <a:lnTo>
                  <a:pt x="255562" y="282945"/>
                </a:lnTo>
                <a:lnTo>
                  <a:pt x="290425" y="248991"/>
                </a:lnTo>
                <a:lnTo>
                  <a:pt x="313328" y="205892"/>
                </a:lnTo>
                <a:lnTo>
                  <a:pt x="321563" y="156210"/>
                </a:lnTo>
                <a:lnTo>
                  <a:pt x="313328" y="106899"/>
                </a:lnTo>
                <a:lnTo>
                  <a:pt x="290425" y="64026"/>
                </a:lnTo>
                <a:lnTo>
                  <a:pt x="255562" y="30187"/>
                </a:lnTo>
                <a:lnTo>
                  <a:pt x="211445" y="7979"/>
                </a:lnTo>
                <a:lnTo>
                  <a:pt x="160782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99332" y="2795777"/>
            <a:ext cx="322580" cy="314325"/>
          </a:xfrm>
          <a:custGeom>
            <a:avLst/>
            <a:gdLst/>
            <a:ahLst/>
            <a:cxnLst/>
            <a:rect l="l" t="t" r="r" b="b"/>
            <a:pathLst>
              <a:path w="322579" h="314325">
                <a:moveTo>
                  <a:pt x="161543" y="0"/>
                </a:moveTo>
                <a:lnTo>
                  <a:pt x="110508" y="8058"/>
                </a:lnTo>
                <a:lnTo>
                  <a:pt x="66165" y="30455"/>
                </a:lnTo>
                <a:lnTo>
                  <a:pt x="31187" y="64520"/>
                </a:lnTo>
                <a:lnTo>
                  <a:pt x="8241" y="107582"/>
                </a:lnTo>
                <a:lnTo>
                  <a:pt x="0" y="156972"/>
                </a:lnTo>
                <a:lnTo>
                  <a:pt x="8241" y="206654"/>
                </a:lnTo>
                <a:lnTo>
                  <a:pt x="31187" y="249753"/>
                </a:lnTo>
                <a:lnTo>
                  <a:pt x="66165" y="283707"/>
                </a:lnTo>
                <a:lnTo>
                  <a:pt x="110508" y="305958"/>
                </a:lnTo>
                <a:lnTo>
                  <a:pt x="161543" y="313944"/>
                </a:lnTo>
                <a:lnTo>
                  <a:pt x="212500" y="305958"/>
                </a:lnTo>
                <a:lnTo>
                  <a:pt x="256653" y="283707"/>
                </a:lnTo>
                <a:lnTo>
                  <a:pt x="291407" y="249753"/>
                </a:lnTo>
                <a:lnTo>
                  <a:pt x="314163" y="206654"/>
                </a:lnTo>
                <a:lnTo>
                  <a:pt x="322325" y="156972"/>
                </a:lnTo>
                <a:lnTo>
                  <a:pt x="314163" y="107582"/>
                </a:lnTo>
                <a:lnTo>
                  <a:pt x="291407" y="64520"/>
                </a:lnTo>
                <a:lnTo>
                  <a:pt x="256653" y="30455"/>
                </a:lnTo>
                <a:lnTo>
                  <a:pt x="212500" y="8058"/>
                </a:lnTo>
                <a:lnTo>
                  <a:pt x="161543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06395" y="2186177"/>
            <a:ext cx="321945" cy="313690"/>
          </a:xfrm>
          <a:custGeom>
            <a:avLst/>
            <a:gdLst/>
            <a:ahLst/>
            <a:cxnLst/>
            <a:rect l="l" t="t" r="r" b="b"/>
            <a:pathLst>
              <a:path w="321944" h="313689">
                <a:moveTo>
                  <a:pt x="160781" y="0"/>
                </a:moveTo>
                <a:lnTo>
                  <a:pt x="110118" y="7985"/>
                </a:lnTo>
                <a:lnTo>
                  <a:pt x="66001" y="30236"/>
                </a:lnTo>
                <a:lnTo>
                  <a:pt x="31138" y="64190"/>
                </a:lnTo>
                <a:lnTo>
                  <a:pt x="8235" y="107289"/>
                </a:lnTo>
                <a:lnTo>
                  <a:pt x="0" y="156972"/>
                </a:lnTo>
                <a:lnTo>
                  <a:pt x="8235" y="206282"/>
                </a:lnTo>
                <a:lnTo>
                  <a:pt x="31138" y="249155"/>
                </a:lnTo>
                <a:lnTo>
                  <a:pt x="66001" y="282994"/>
                </a:lnTo>
                <a:lnTo>
                  <a:pt x="110118" y="305202"/>
                </a:lnTo>
                <a:lnTo>
                  <a:pt x="160781" y="313181"/>
                </a:lnTo>
                <a:lnTo>
                  <a:pt x="211738" y="305202"/>
                </a:lnTo>
                <a:lnTo>
                  <a:pt x="255891" y="282994"/>
                </a:lnTo>
                <a:lnTo>
                  <a:pt x="290645" y="249155"/>
                </a:lnTo>
                <a:lnTo>
                  <a:pt x="313401" y="206282"/>
                </a:lnTo>
                <a:lnTo>
                  <a:pt x="321564" y="156972"/>
                </a:lnTo>
                <a:lnTo>
                  <a:pt x="313401" y="107289"/>
                </a:lnTo>
                <a:lnTo>
                  <a:pt x="290645" y="64190"/>
                </a:lnTo>
                <a:lnTo>
                  <a:pt x="255891" y="30236"/>
                </a:lnTo>
                <a:lnTo>
                  <a:pt x="211738" y="7985"/>
                </a:lnTo>
                <a:lnTo>
                  <a:pt x="160781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24071" y="1363980"/>
            <a:ext cx="322580" cy="313690"/>
          </a:xfrm>
          <a:custGeom>
            <a:avLst/>
            <a:gdLst/>
            <a:ahLst/>
            <a:cxnLst/>
            <a:rect l="l" t="t" r="r" b="b"/>
            <a:pathLst>
              <a:path w="322579" h="313689">
                <a:moveTo>
                  <a:pt x="161543" y="0"/>
                </a:moveTo>
                <a:lnTo>
                  <a:pt x="110508" y="7979"/>
                </a:lnTo>
                <a:lnTo>
                  <a:pt x="66165" y="30187"/>
                </a:lnTo>
                <a:lnTo>
                  <a:pt x="31187" y="64026"/>
                </a:lnTo>
                <a:lnTo>
                  <a:pt x="8241" y="106899"/>
                </a:lnTo>
                <a:lnTo>
                  <a:pt x="0" y="156210"/>
                </a:lnTo>
                <a:lnTo>
                  <a:pt x="8241" y="205892"/>
                </a:lnTo>
                <a:lnTo>
                  <a:pt x="31187" y="248991"/>
                </a:lnTo>
                <a:lnTo>
                  <a:pt x="66165" y="282945"/>
                </a:lnTo>
                <a:lnTo>
                  <a:pt x="110508" y="305196"/>
                </a:lnTo>
                <a:lnTo>
                  <a:pt x="161543" y="313181"/>
                </a:lnTo>
                <a:lnTo>
                  <a:pt x="212207" y="305196"/>
                </a:lnTo>
                <a:lnTo>
                  <a:pt x="256324" y="282945"/>
                </a:lnTo>
                <a:lnTo>
                  <a:pt x="291187" y="248991"/>
                </a:lnTo>
                <a:lnTo>
                  <a:pt x="314090" y="205892"/>
                </a:lnTo>
                <a:lnTo>
                  <a:pt x="322325" y="156210"/>
                </a:lnTo>
                <a:lnTo>
                  <a:pt x="314090" y="106899"/>
                </a:lnTo>
                <a:lnTo>
                  <a:pt x="291187" y="64026"/>
                </a:lnTo>
                <a:lnTo>
                  <a:pt x="256324" y="30187"/>
                </a:lnTo>
                <a:lnTo>
                  <a:pt x="212207" y="7979"/>
                </a:lnTo>
                <a:lnTo>
                  <a:pt x="161543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220" y="1985010"/>
            <a:ext cx="321945" cy="313690"/>
          </a:xfrm>
          <a:custGeom>
            <a:avLst/>
            <a:gdLst/>
            <a:ahLst/>
            <a:cxnLst/>
            <a:rect l="l" t="t" r="r" b="b"/>
            <a:pathLst>
              <a:path w="321945" h="313689">
                <a:moveTo>
                  <a:pt x="160781" y="0"/>
                </a:moveTo>
                <a:lnTo>
                  <a:pt x="110118" y="7985"/>
                </a:lnTo>
                <a:lnTo>
                  <a:pt x="66001" y="30236"/>
                </a:lnTo>
                <a:lnTo>
                  <a:pt x="31138" y="64190"/>
                </a:lnTo>
                <a:lnTo>
                  <a:pt x="8235" y="107289"/>
                </a:lnTo>
                <a:lnTo>
                  <a:pt x="0" y="156972"/>
                </a:lnTo>
                <a:lnTo>
                  <a:pt x="8235" y="206282"/>
                </a:lnTo>
                <a:lnTo>
                  <a:pt x="31138" y="249155"/>
                </a:lnTo>
                <a:lnTo>
                  <a:pt x="66001" y="282994"/>
                </a:lnTo>
                <a:lnTo>
                  <a:pt x="110118" y="305202"/>
                </a:lnTo>
                <a:lnTo>
                  <a:pt x="160781" y="313182"/>
                </a:lnTo>
                <a:lnTo>
                  <a:pt x="211738" y="305202"/>
                </a:lnTo>
                <a:lnTo>
                  <a:pt x="255891" y="282994"/>
                </a:lnTo>
                <a:lnTo>
                  <a:pt x="290645" y="249155"/>
                </a:lnTo>
                <a:lnTo>
                  <a:pt x="313401" y="206282"/>
                </a:lnTo>
                <a:lnTo>
                  <a:pt x="321563" y="156972"/>
                </a:lnTo>
                <a:lnTo>
                  <a:pt x="313401" y="107289"/>
                </a:lnTo>
                <a:lnTo>
                  <a:pt x="290645" y="64190"/>
                </a:lnTo>
                <a:lnTo>
                  <a:pt x="255891" y="30236"/>
                </a:lnTo>
                <a:lnTo>
                  <a:pt x="211738" y="7985"/>
                </a:lnTo>
                <a:lnTo>
                  <a:pt x="160781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13710" y="1251203"/>
            <a:ext cx="321945" cy="313690"/>
          </a:xfrm>
          <a:custGeom>
            <a:avLst/>
            <a:gdLst/>
            <a:ahLst/>
            <a:cxnLst/>
            <a:rect l="l" t="t" r="r" b="b"/>
            <a:pathLst>
              <a:path w="321945" h="313690">
                <a:moveTo>
                  <a:pt x="160781" y="0"/>
                </a:moveTo>
                <a:lnTo>
                  <a:pt x="110118" y="7985"/>
                </a:lnTo>
                <a:lnTo>
                  <a:pt x="66001" y="30236"/>
                </a:lnTo>
                <a:lnTo>
                  <a:pt x="31138" y="64190"/>
                </a:lnTo>
                <a:lnTo>
                  <a:pt x="8235" y="107289"/>
                </a:lnTo>
                <a:lnTo>
                  <a:pt x="0" y="156972"/>
                </a:lnTo>
                <a:lnTo>
                  <a:pt x="8235" y="206282"/>
                </a:lnTo>
                <a:lnTo>
                  <a:pt x="31138" y="249155"/>
                </a:lnTo>
                <a:lnTo>
                  <a:pt x="66001" y="282994"/>
                </a:lnTo>
                <a:lnTo>
                  <a:pt x="110118" y="305202"/>
                </a:lnTo>
                <a:lnTo>
                  <a:pt x="160781" y="313181"/>
                </a:lnTo>
                <a:lnTo>
                  <a:pt x="211738" y="305202"/>
                </a:lnTo>
                <a:lnTo>
                  <a:pt x="255891" y="282994"/>
                </a:lnTo>
                <a:lnTo>
                  <a:pt x="290645" y="249155"/>
                </a:lnTo>
                <a:lnTo>
                  <a:pt x="313401" y="206282"/>
                </a:lnTo>
                <a:lnTo>
                  <a:pt x="321563" y="156972"/>
                </a:lnTo>
                <a:lnTo>
                  <a:pt x="313401" y="107289"/>
                </a:lnTo>
                <a:lnTo>
                  <a:pt x="290645" y="64190"/>
                </a:lnTo>
                <a:lnTo>
                  <a:pt x="255891" y="30236"/>
                </a:lnTo>
                <a:lnTo>
                  <a:pt x="211738" y="7985"/>
                </a:lnTo>
                <a:lnTo>
                  <a:pt x="160781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8381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92501" y="3003042"/>
            <a:ext cx="321945" cy="314325"/>
          </a:xfrm>
          <a:custGeom>
            <a:avLst/>
            <a:gdLst/>
            <a:ahLst/>
            <a:cxnLst/>
            <a:rect l="l" t="t" r="r" b="b"/>
            <a:pathLst>
              <a:path w="321944" h="314325">
                <a:moveTo>
                  <a:pt x="160781" y="0"/>
                </a:moveTo>
                <a:lnTo>
                  <a:pt x="109825" y="7985"/>
                </a:lnTo>
                <a:lnTo>
                  <a:pt x="65672" y="30236"/>
                </a:lnTo>
                <a:lnTo>
                  <a:pt x="30918" y="64190"/>
                </a:lnTo>
                <a:lnTo>
                  <a:pt x="8162" y="107289"/>
                </a:lnTo>
                <a:lnTo>
                  <a:pt x="0" y="156971"/>
                </a:lnTo>
                <a:lnTo>
                  <a:pt x="8162" y="206654"/>
                </a:lnTo>
                <a:lnTo>
                  <a:pt x="30918" y="249753"/>
                </a:lnTo>
                <a:lnTo>
                  <a:pt x="65672" y="283707"/>
                </a:lnTo>
                <a:lnTo>
                  <a:pt x="109825" y="305958"/>
                </a:lnTo>
                <a:lnTo>
                  <a:pt x="160781" y="313943"/>
                </a:lnTo>
                <a:lnTo>
                  <a:pt x="211445" y="305958"/>
                </a:lnTo>
                <a:lnTo>
                  <a:pt x="255562" y="283707"/>
                </a:lnTo>
                <a:lnTo>
                  <a:pt x="290425" y="249753"/>
                </a:lnTo>
                <a:lnTo>
                  <a:pt x="313328" y="206654"/>
                </a:lnTo>
                <a:lnTo>
                  <a:pt x="321563" y="156971"/>
                </a:lnTo>
                <a:lnTo>
                  <a:pt x="313328" y="107289"/>
                </a:lnTo>
                <a:lnTo>
                  <a:pt x="290425" y="64190"/>
                </a:lnTo>
                <a:lnTo>
                  <a:pt x="255562" y="30236"/>
                </a:lnTo>
                <a:lnTo>
                  <a:pt x="211445" y="7985"/>
                </a:lnTo>
                <a:lnTo>
                  <a:pt x="160781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59379" y="1690116"/>
            <a:ext cx="321310" cy="313690"/>
          </a:xfrm>
          <a:custGeom>
            <a:avLst/>
            <a:gdLst/>
            <a:ahLst/>
            <a:cxnLst/>
            <a:rect l="l" t="t" r="r" b="b"/>
            <a:pathLst>
              <a:path w="321310" h="313689">
                <a:moveTo>
                  <a:pt x="160019" y="0"/>
                </a:moveTo>
                <a:lnTo>
                  <a:pt x="109435" y="7985"/>
                </a:lnTo>
                <a:lnTo>
                  <a:pt x="65507" y="30236"/>
                </a:lnTo>
                <a:lnTo>
                  <a:pt x="30870" y="64190"/>
                </a:lnTo>
                <a:lnTo>
                  <a:pt x="8156" y="107289"/>
                </a:lnTo>
                <a:lnTo>
                  <a:pt x="0" y="156972"/>
                </a:lnTo>
                <a:lnTo>
                  <a:pt x="8156" y="206282"/>
                </a:lnTo>
                <a:lnTo>
                  <a:pt x="30870" y="249155"/>
                </a:lnTo>
                <a:lnTo>
                  <a:pt x="65507" y="282994"/>
                </a:lnTo>
                <a:lnTo>
                  <a:pt x="109435" y="305202"/>
                </a:lnTo>
                <a:lnTo>
                  <a:pt x="160019" y="313181"/>
                </a:lnTo>
                <a:lnTo>
                  <a:pt x="210976" y="305202"/>
                </a:lnTo>
                <a:lnTo>
                  <a:pt x="255129" y="282994"/>
                </a:lnTo>
                <a:lnTo>
                  <a:pt x="289883" y="249155"/>
                </a:lnTo>
                <a:lnTo>
                  <a:pt x="312639" y="206282"/>
                </a:lnTo>
                <a:lnTo>
                  <a:pt x="320802" y="156972"/>
                </a:lnTo>
                <a:lnTo>
                  <a:pt x="312639" y="107289"/>
                </a:lnTo>
                <a:lnTo>
                  <a:pt x="289883" y="64190"/>
                </a:lnTo>
                <a:lnTo>
                  <a:pt x="255129" y="30236"/>
                </a:lnTo>
                <a:lnTo>
                  <a:pt x="210976" y="7985"/>
                </a:lnTo>
                <a:lnTo>
                  <a:pt x="160019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25467" y="2347722"/>
            <a:ext cx="321310" cy="313690"/>
          </a:xfrm>
          <a:custGeom>
            <a:avLst/>
            <a:gdLst/>
            <a:ahLst/>
            <a:cxnLst/>
            <a:rect l="l" t="t" r="r" b="b"/>
            <a:pathLst>
              <a:path w="321310" h="313689">
                <a:moveTo>
                  <a:pt x="160020" y="0"/>
                </a:moveTo>
                <a:lnTo>
                  <a:pt x="109435" y="7985"/>
                </a:lnTo>
                <a:lnTo>
                  <a:pt x="65507" y="30236"/>
                </a:lnTo>
                <a:lnTo>
                  <a:pt x="30870" y="64190"/>
                </a:lnTo>
                <a:lnTo>
                  <a:pt x="8156" y="107289"/>
                </a:lnTo>
                <a:lnTo>
                  <a:pt x="0" y="156972"/>
                </a:lnTo>
                <a:lnTo>
                  <a:pt x="8156" y="206282"/>
                </a:lnTo>
                <a:lnTo>
                  <a:pt x="30870" y="249155"/>
                </a:lnTo>
                <a:lnTo>
                  <a:pt x="65507" y="282994"/>
                </a:lnTo>
                <a:lnTo>
                  <a:pt x="109435" y="305202"/>
                </a:lnTo>
                <a:lnTo>
                  <a:pt x="160020" y="313181"/>
                </a:lnTo>
                <a:lnTo>
                  <a:pt x="210976" y="305202"/>
                </a:lnTo>
                <a:lnTo>
                  <a:pt x="255129" y="282994"/>
                </a:lnTo>
                <a:lnTo>
                  <a:pt x="289883" y="249155"/>
                </a:lnTo>
                <a:lnTo>
                  <a:pt x="312639" y="206282"/>
                </a:lnTo>
                <a:lnTo>
                  <a:pt x="320802" y="156972"/>
                </a:lnTo>
                <a:lnTo>
                  <a:pt x="312639" y="107289"/>
                </a:lnTo>
                <a:lnTo>
                  <a:pt x="289883" y="64190"/>
                </a:lnTo>
                <a:lnTo>
                  <a:pt x="255129" y="30236"/>
                </a:lnTo>
                <a:lnTo>
                  <a:pt x="210976" y="7985"/>
                </a:lnTo>
                <a:lnTo>
                  <a:pt x="160020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69841" y="1426463"/>
            <a:ext cx="321310" cy="312420"/>
          </a:xfrm>
          <a:custGeom>
            <a:avLst/>
            <a:gdLst/>
            <a:ahLst/>
            <a:cxnLst/>
            <a:rect l="l" t="t" r="r" b="b"/>
            <a:pathLst>
              <a:path w="321310" h="312419">
                <a:moveTo>
                  <a:pt x="160782" y="0"/>
                </a:moveTo>
                <a:lnTo>
                  <a:pt x="109825" y="7906"/>
                </a:lnTo>
                <a:lnTo>
                  <a:pt x="65672" y="29967"/>
                </a:lnTo>
                <a:lnTo>
                  <a:pt x="30918" y="63697"/>
                </a:lnTo>
                <a:lnTo>
                  <a:pt x="8162" y="106606"/>
                </a:lnTo>
                <a:lnTo>
                  <a:pt x="0" y="156209"/>
                </a:lnTo>
                <a:lnTo>
                  <a:pt x="8162" y="205520"/>
                </a:lnTo>
                <a:lnTo>
                  <a:pt x="30918" y="248393"/>
                </a:lnTo>
                <a:lnTo>
                  <a:pt x="65672" y="282232"/>
                </a:lnTo>
                <a:lnTo>
                  <a:pt x="109825" y="304440"/>
                </a:lnTo>
                <a:lnTo>
                  <a:pt x="160782" y="312419"/>
                </a:lnTo>
                <a:lnTo>
                  <a:pt x="211366" y="304440"/>
                </a:lnTo>
                <a:lnTo>
                  <a:pt x="255294" y="282232"/>
                </a:lnTo>
                <a:lnTo>
                  <a:pt x="289931" y="248393"/>
                </a:lnTo>
                <a:lnTo>
                  <a:pt x="312645" y="205520"/>
                </a:lnTo>
                <a:lnTo>
                  <a:pt x="320802" y="156209"/>
                </a:lnTo>
                <a:lnTo>
                  <a:pt x="312645" y="106606"/>
                </a:lnTo>
                <a:lnTo>
                  <a:pt x="289931" y="63697"/>
                </a:lnTo>
                <a:lnTo>
                  <a:pt x="255294" y="29967"/>
                </a:lnTo>
                <a:lnTo>
                  <a:pt x="211366" y="7906"/>
                </a:lnTo>
                <a:lnTo>
                  <a:pt x="160782" y="0"/>
                </a:lnTo>
                <a:close/>
              </a:path>
            </a:pathLst>
          </a:custGeom>
          <a:ln w="4762">
            <a:solidFill>
              <a:srgbClr val="01C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677155" y="1565402"/>
            <a:ext cx="455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44390" y="2684018"/>
            <a:ext cx="79692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of 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of  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33365" y="2251710"/>
            <a:ext cx="405130" cy="412750"/>
          </a:xfrm>
          <a:custGeom>
            <a:avLst/>
            <a:gdLst/>
            <a:ahLst/>
            <a:cxnLst/>
            <a:rect l="l" t="t" r="r" b="b"/>
            <a:pathLst>
              <a:path w="405129" h="412750">
                <a:moveTo>
                  <a:pt x="43384" y="14194"/>
                </a:moveTo>
                <a:lnTo>
                  <a:pt x="40314" y="28266"/>
                </a:lnTo>
                <a:lnTo>
                  <a:pt x="64770" y="35814"/>
                </a:lnTo>
                <a:lnTo>
                  <a:pt x="70866" y="37338"/>
                </a:lnTo>
                <a:lnTo>
                  <a:pt x="76200" y="38862"/>
                </a:lnTo>
                <a:lnTo>
                  <a:pt x="115062" y="45720"/>
                </a:lnTo>
                <a:lnTo>
                  <a:pt x="153924" y="53340"/>
                </a:lnTo>
                <a:lnTo>
                  <a:pt x="192024" y="62484"/>
                </a:lnTo>
                <a:lnTo>
                  <a:pt x="228600" y="73914"/>
                </a:lnTo>
                <a:lnTo>
                  <a:pt x="280416" y="97536"/>
                </a:lnTo>
                <a:lnTo>
                  <a:pt x="288036" y="102108"/>
                </a:lnTo>
                <a:lnTo>
                  <a:pt x="296418" y="106680"/>
                </a:lnTo>
                <a:lnTo>
                  <a:pt x="304038" y="112014"/>
                </a:lnTo>
                <a:lnTo>
                  <a:pt x="311658" y="118110"/>
                </a:lnTo>
                <a:lnTo>
                  <a:pt x="318516" y="124206"/>
                </a:lnTo>
                <a:lnTo>
                  <a:pt x="326136" y="130301"/>
                </a:lnTo>
                <a:lnTo>
                  <a:pt x="352806" y="159258"/>
                </a:lnTo>
                <a:lnTo>
                  <a:pt x="364998" y="188214"/>
                </a:lnTo>
                <a:lnTo>
                  <a:pt x="367284" y="195072"/>
                </a:lnTo>
                <a:lnTo>
                  <a:pt x="371856" y="225551"/>
                </a:lnTo>
                <a:lnTo>
                  <a:pt x="373380" y="240792"/>
                </a:lnTo>
                <a:lnTo>
                  <a:pt x="374142" y="247650"/>
                </a:lnTo>
                <a:lnTo>
                  <a:pt x="375666" y="255270"/>
                </a:lnTo>
                <a:lnTo>
                  <a:pt x="376428" y="262128"/>
                </a:lnTo>
                <a:lnTo>
                  <a:pt x="377951" y="268224"/>
                </a:lnTo>
                <a:lnTo>
                  <a:pt x="381762" y="285750"/>
                </a:lnTo>
                <a:lnTo>
                  <a:pt x="384810" y="304038"/>
                </a:lnTo>
                <a:lnTo>
                  <a:pt x="387858" y="321564"/>
                </a:lnTo>
                <a:lnTo>
                  <a:pt x="389382" y="339090"/>
                </a:lnTo>
                <a:lnTo>
                  <a:pt x="390144" y="347472"/>
                </a:lnTo>
                <a:lnTo>
                  <a:pt x="390906" y="356616"/>
                </a:lnTo>
                <a:lnTo>
                  <a:pt x="390906" y="364998"/>
                </a:lnTo>
                <a:lnTo>
                  <a:pt x="390017" y="374904"/>
                </a:lnTo>
                <a:lnTo>
                  <a:pt x="389382" y="382524"/>
                </a:lnTo>
                <a:lnTo>
                  <a:pt x="386334" y="399288"/>
                </a:lnTo>
                <a:lnTo>
                  <a:pt x="384048" y="408432"/>
                </a:lnTo>
                <a:lnTo>
                  <a:pt x="397763" y="412242"/>
                </a:lnTo>
                <a:lnTo>
                  <a:pt x="400050" y="403098"/>
                </a:lnTo>
                <a:lnTo>
                  <a:pt x="402336" y="393192"/>
                </a:lnTo>
                <a:lnTo>
                  <a:pt x="403098" y="384048"/>
                </a:lnTo>
                <a:lnTo>
                  <a:pt x="404622" y="374904"/>
                </a:lnTo>
                <a:lnTo>
                  <a:pt x="404622" y="347472"/>
                </a:lnTo>
                <a:lnTo>
                  <a:pt x="403860" y="338328"/>
                </a:lnTo>
                <a:lnTo>
                  <a:pt x="399288" y="301751"/>
                </a:lnTo>
                <a:lnTo>
                  <a:pt x="391668" y="265175"/>
                </a:lnTo>
                <a:lnTo>
                  <a:pt x="390144" y="259080"/>
                </a:lnTo>
                <a:lnTo>
                  <a:pt x="389382" y="252984"/>
                </a:lnTo>
                <a:lnTo>
                  <a:pt x="388620" y="246125"/>
                </a:lnTo>
                <a:lnTo>
                  <a:pt x="387858" y="238506"/>
                </a:lnTo>
                <a:lnTo>
                  <a:pt x="385572" y="224028"/>
                </a:lnTo>
                <a:lnTo>
                  <a:pt x="379475" y="185166"/>
                </a:lnTo>
                <a:lnTo>
                  <a:pt x="357378" y="142494"/>
                </a:lnTo>
                <a:lnTo>
                  <a:pt x="328422" y="113538"/>
                </a:lnTo>
                <a:lnTo>
                  <a:pt x="287274" y="84582"/>
                </a:lnTo>
                <a:lnTo>
                  <a:pt x="252222" y="67818"/>
                </a:lnTo>
                <a:lnTo>
                  <a:pt x="195834" y="48768"/>
                </a:lnTo>
                <a:lnTo>
                  <a:pt x="156972" y="39624"/>
                </a:lnTo>
                <a:lnTo>
                  <a:pt x="79248" y="24384"/>
                </a:lnTo>
                <a:lnTo>
                  <a:pt x="73151" y="23622"/>
                </a:lnTo>
                <a:lnTo>
                  <a:pt x="68580" y="22098"/>
                </a:lnTo>
                <a:lnTo>
                  <a:pt x="58674" y="19050"/>
                </a:lnTo>
                <a:lnTo>
                  <a:pt x="49530" y="16001"/>
                </a:lnTo>
                <a:lnTo>
                  <a:pt x="43384" y="14194"/>
                </a:lnTo>
                <a:close/>
              </a:path>
              <a:path w="405129" h="412750">
                <a:moveTo>
                  <a:pt x="46482" y="0"/>
                </a:moveTo>
                <a:lnTo>
                  <a:pt x="0" y="11430"/>
                </a:lnTo>
                <a:lnTo>
                  <a:pt x="37337" y="41910"/>
                </a:lnTo>
                <a:lnTo>
                  <a:pt x="40314" y="28266"/>
                </a:lnTo>
                <a:lnTo>
                  <a:pt x="32766" y="25908"/>
                </a:lnTo>
                <a:lnTo>
                  <a:pt x="36575" y="12192"/>
                </a:lnTo>
                <a:lnTo>
                  <a:pt x="43821" y="12192"/>
                </a:lnTo>
                <a:lnTo>
                  <a:pt x="46482" y="0"/>
                </a:lnTo>
                <a:close/>
              </a:path>
              <a:path w="405129" h="412750">
                <a:moveTo>
                  <a:pt x="36575" y="12192"/>
                </a:moveTo>
                <a:lnTo>
                  <a:pt x="32766" y="25908"/>
                </a:lnTo>
                <a:lnTo>
                  <a:pt x="40314" y="28266"/>
                </a:lnTo>
                <a:lnTo>
                  <a:pt x="43384" y="14194"/>
                </a:lnTo>
                <a:lnTo>
                  <a:pt x="36575" y="12192"/>
                </a:lnTo>
                <a:close/>
              </a:path>
              <a:path w="405129" h="412750">
                <a:moveTo>
                  <a:pt x="43821" y="12192"/>
                </a:moveTo>
                <a:lnTo>
                  <a:pt x="36575" y="12192"/>
                </a:lnTo>
                <a:lnTo>
                  <a:pt x="43384" y="14194"/>
                </a:lnTo>
                <a:lnTo>
                  <a:pt x="43821" y="12192"/>
                </a:lnTo>
                <a:close/>
              </a:path>
            </a:pathLst>
          </a:custGeom>
          <a:solidFill>
            <a:srgbClr val="01C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61738" y="1757933"/>
            <a:ext cx="248920" cy="401955"/>
          </a:xfrm>
          <a:custGeom>
            <a:avLst/>
            <a:gdLst/>
            <a:ahLst/>
            <a:cxnLst/>
            <a:rect l="l" t="t" r="r" b="b"/>
            <a:pathLst>
              <a:path w="248920" h="401955">
                <a:moveTo>
                  <a:pt x="16763" y="356616"/>
                </a:moveTo>
                <a:lnTo>
                  <a:pt x="0" y="401574"/>
                </a:lnTo>
                <a:lnTo>
                  <a:pt x="45720" y="387858"/>
                </a:lnTo>
                <a:lnTo>
                  <a:pt x="40776" y="382524"/>
                </a:lnTo>
                <a:lnTo>
                  <a:pt x="31241" y="382524"/>
                </a:lnTo>
                <a:lnTo>
                  <a:pt x="21336" y="371856"/>
                </a:lnTo>
                <a:lnTo>
                  <a:pt x="26610" y="367240"/>
                </a:lnTo>
                <a:lnTo>
                  <a:pt x="16763" y="356616"/>
                </a:lnTo>
                <a:close/>
              </a:path>
              <a:path w="248920" h="401955">
                <a:moveTo>
                  <a:pt x="26610" y="367240"/>
                </a:moveTo>
                <a:lnTo>
                  <a:pt x="21336" y="371856"/>
                </a:lnTo>
                <a:lnTo>
                  <a:pt x="31241" y="382524"/>
                </a:lnTo>
                <a:lnTo>
                  <a:pt x="36190" y="377575"/>
                </a:lnTo>
                <a:lnTo>
                  <a:pt x="26610" y="367240"/>
                </a:lnTo>
                <a:close/>
              </a:path>
              <a:path w="248920" h="401955">
                <a:moveTo>
                  <a:pt x="36190" y="377575"/>
                </a:moveTo>
                <a:lnTo>
                  <a:pt x="31241" y="382524"/>
                </a:lnTo>
                <a:lnTo>
                  <a:pt x="40776" y="382524"/>
                </a:lnTo>
                <a:lnTo>
                  <a:pt x="36190" y="377575"/>
                </a:lnTo>
                <a:close/>
              </a:path>
              <a:path w="248920" h="401955">
                <a:moveTo>
                  <a:pt x="242011" y="179070"/>
                </a:moveTo>
                <a:lnTo>
                  <a:pt x="227837" y="179070"/>
                </a:lnTo>
                <a:lnTo>
                  <a:pt x="226313" y="181356"/>
                </a:lnTo>
                <a:lnTo>
                  <a:pt x="224789" y="182880"/>
                </a:lnTo>
                <a:lnTo>
                  <a:pt x="223265" y="185166"/>
                </a:lnTo>
                <a:lnTo>
                  <a:pt x="219456" y="189738"/>
                </a:lnTo>
                <a:lnTo>
                  <a:pt x="217932" y="192786"/>
                </a:lnTo>
                <a:lnTo>
                  <a:pt x="215646" y="195834"/>
                </a:lnTo>
                <a:lnTo>
                  <a:pt x="200406" y="224790"/>
                </a:lnTo>
                <a:lnTo>
                  <a:pt x="192786" y="237744"/>
                </a:lnTo>
                <a:lnTo>
                  <a:pt x="162306" y="269748"/>
                </a:lnTo>
                <a:lnTo>
                  <a:pt x="134874" y="283464"/>
                </a:lnTo>
                <a:lnTo>
                  <a:pt x="134112" y="284225"/>
                </a:lnTo>
                <a:lnTo>
                  <a:pt x="133350" y="284225"/>
                </a:lnTo>
                <a:lnTo>
                  <a:pt x="115062" y="297180"/>
                </a:lnTo>
                <a:lnTo>
                  <a:pt x="97536" y="309372"/>
                </a:lnTo>
                <a:lnTo>
                  <a:pt x="79248" y="323088"/>
                </a:lnTo>
                <a:lnTo>
                  <a:pt x="61722" y="336804"/>
                </a:lnTo>
                <a:lnTo>
                  <a:pt x="44196" y="351282"/>
                </a:lnTo>
                <a:lnTo>
                  <a:pt x="27432" y="366522"/>
                </a:lnTo>
                <a:lnTo>
                  <a:pt x="26610" y="367240"/>
                </a:lnTo>
                <a:lnTo>
                  <a:pt x="36190" y="377575"/>
                </a:lnTo>
                <a:lnTo>
                  <a:pt x="36575" y="377190"/>
                </a:lnTo>
                <a:lnTo>
                  <a:pt x="70103" y="348234"/>
                </a:lnTo>
                <a:lnTo>
                  <a:pt x="87629" y="334518"/>
                </a:lnTo>
                <a:lnTo>
                  <a:pt x="105917" y="321564"/>
                </a:lnTo>
                <a:lnTo>
                  <a:pt x="123444" y="308610"/>
                </a:lnTo>
                <a:lnTo>
                  <a:pt x="139874" y="297180"/>
                </a:lnTo>
                <a:lnTo>
                  <a:pt x="139446" y="297180"/>
                </a:lnTo>
                <a:lnTo>
                  <a:pt x="140970" y="296418"/>
                </a:lnTo>
                <a:lnTo>
                  <a:pt x="141732" y="296418"/>
                </a:lnTo>
                <a:lnTo>
                  <a:pt x="148589" y="294132"/>
                </a:lnTo>
                <a:lnTo>
                  <a:pt x="183641" y="270510"/>
                </a:lnTo>
                <a:lnTo>
                  <a:pt x="199644" y="252222"/>
                </a:lnTo>
                <a:lnTo>
                  <a:pt x="204977" y="245364"/>
                </a:lnTo>
                <a:lnTo>
                  <a:pt x="213360" y="231648"/>
                </a:lnTo>
                <a:lnTo>
                  <a:pt x="228600" y="202692"/>
                </a:lnTo>
                <a:lnTo>
                  <a:pt x="229362" y="200406"/>
                </a:lnTo>
                <a:lnTo>
                  <a:pt x="230886" y="198882"/>
                </a:lnTo>
                <a:lnTo>
                  <a:pt x="234696" y="194310"/>
                </a:lnTo>
                <a:lnTo>
                  <a:pt x="239267" y="188214"/>
                </a:lnTo>
                <a:lnTo>
                  <a:pt x="240791" y="185166"/>
                </a:lnTo>
                <a:lnTo>
                  <a:pt x="240791" y="184404"/>
                </a:lnTo>
                <a:lnTo>
                  <a:pt x="241553" y="180594"/>
                </a:lnTo>
                <a:lnTo>
                  <a:pt x="242011" y="179070"/>
                </a:lnTo>
                <a:close/>
              </a:path>
              <a:path w="248920" h="401955">
                <a:moveTo>
                  <a:pt x="140970" y="296418"/>
                </a:moveTo>
                <a:lnTo>
                  <a:pt x="139446" y="297180"/>
                </a:lnTo>
                <a:lnTo>
                  <a:pt x="140268" y="296905"/>
                </a:lnTo>
                <a:lnTo>
                  <a:pt x="140970" y="296418"/>
                </a:lnTo>
                <a:close/>
              </a:path>
              <a:path w="248920" h="401955">
                <a:moveTo>
                  <a:pt x="140268" y="296905"/>
                </a:moveTo>
                <a:lnTo>
                  <a:pt x="139446" y="297180"/>
                </a:lnTo>
                <a:lnTo>
                  <a:pt x="139874" y="297180"/>
                </a:lnTo>
                <a:lnTo>
                  <a:pt x="140268" y="296905"/>
                </a:lnTo>
                <a:close/>
              </a:path>
              <a:path w="248920" h="401955">
                <a:moveTo>
                  <a:pt x="141732" y="296418"/>
                </a:moveTo>
                <a:lnTo>
                  <a:pt x="140970" y="296418"/>
                </a:lnTo>
                <a:lnTo>
                  <a:pt x="140268" y="296905"/>
                </a:lnTo>
                <a:lnTo>
                  <a:pt x="141732" y="296418"/>
                </a:lnTo>
                <a:close/>
              </a:path>
              <a:path w="248920" h="401955">
                <a:moveTo>
                  <a:pt x="233786" y="121108"/>
                </a:moveTo>
                <a:lnTo>
                  <a:pt x="232410" y="134874"/>
                </a:lnTo>
                <a:lnTo>
                  <a:pt x="231648" y="150114"/>
                </a:lnTo>
                <a:lnTo>
                  <a:pt x="229362" y="170688"/>
                </a:lnTo>
                <a:lnTo>
                  <a:pt x="227837" y="177546"/>
                </a:lnTo>
                <a:lnTo>
                  <a:pt x="227075" y="179832"/>
                </a:lnTo>
                <a:lnTo>
                  <a:pt x="227837" y="179070"/>
                </a:lnTo>
                <a:lnTo>
                  <a:pt x="242011" y="179070"/>
                </a:lnTo>
                <a:lnTo>
                  <a:pt x="243839" y="172974"/>
                </a:lnTo>
                <a:lnTo>
                  <a:pt x="244601" y="165354"/>
                </a:lnTo>
                <a:lnTo>
                  <a:pt x="245363" y="158496"/>
                </a:lnTo>
                <a:lnTo>
                  <a:pt x="246125" y="150875"/>
                </a:lnTo>
                <a:lnTo>
                  <a:pt x="246887" y="136398"/>
                </a:lnTo>
                <a:lnTo>
                  <a:pt x="248335" y="121920"/>
                </a:lnTo>
                <a:lnTo>
                  <a:pt x="233934" y="121920"/>
                </a:lnTo>
                <a:lnTo>
                  <a:pt x="233786" y="121108"/>
                </a:lnTo>
                <a:close/>
              </a:path>
              <a:path w="248920" h="401955">
                <a:moveTo>
                  <a:pt x="233934" y="119634"/>
                </a:moveTo>
                <a:lnTo>
                  <a:pt x="233786" y="121108"/>
                </a:lnTo>
                <a:lnTo>
                  <a:pt x="233934" y="121920"/>
                </a:lnTo>
                <a:lnTo>
                  <a:pt x="233934" y="119634"/>
                </a:lnTo>
                <a:close/>
              </a:path>
              <a:path w="248920" h="401955">
                <a:moveTo>
                  <a:pt x="248412" y="119634"/>
                </a:moveTo>
                <a:lnTo>
                  <a:pt x="233934" y="119634"/>
                </a:lnTo>
                <a:lnTo>
                  <a:pt x="233934" y="121920"/>
                </a:lnTo>
                <a:lnTo>
                  <a:pt x="248335" y="121920"/>
                </a:lnTo>
                <a:lnTo>
                  <a:pt x="248412" y="119634"/>
                </a:lnTo>
                <a:close/>
              </a:path>
              <a:path w="248920" h="401955">
                <a:moveTo>
                  <a:pt x="215646" y="0"/>
                </a:moveTo>
                <a:lnTo>
                  <a:pt x="213360" y="5334"/>
                </a:lnTo>
                <a:lnTo>
                  <a:pt x="211074" y="9906"/>
                </a:lnTo>
                <a:lnTo>
                  <a:pt x="208787" y="15240"/>
                </a:lnTo>
                <a:lnTo>
                  <a:pt x="208787" y="16001"/>
                </a:lnTo>
                <a:lnTo>
                  <a:pt x="208025" y="19050"/>
                </a:lnTo>
                <a:lnTo>
                  <a:pt x="208025" y="28956"/>
                </a:lnTo>
                <a:lnTo>
                  <a:pt x="208787" y="28956"/>
                </a:lnTo>
                <a:lnTo>
                  <a:pt x="208787" y="29718"/>
                </a:lnTo>
                <a:lnTo>
                  <a:pt x="209550" y="34290"/>
                </a:lnTo>
                <a:lnTo>
                  <a:pt x="214122" y="44958"/>
                </a:lnTo>
                <a:lnTo>
                  <a:pt x="217932" y="54864"/>
                </a:lnTo>
                <a:lnTo>
                  <a:pt x="220217" y="59436"/>
                </a:lnTo>
                <a:lnTo>
                  <a:pt x="221741" y="64008"/>
                </a:lnTo>
                <a:lnTo>
                  <a:pt x="224027" y="71627"/>
                </a:lnTo>
                <a:lnTo>
                  <a:pt x="230124" y="99060"/>
                </a:lnTo>
                <a:lnTo>
                  <a:pt x="230886" y="106680"/>
                </a:lnTo>
                <a:lnTo>
                  <a:pt x="232410" y="113538"/>
                </a:lnTo>
                <a:lnTo>
                  <a:pt x="233786" y="121108"/>
                </a:lnTo>
                <a:lnTo>
                  <a:pt x="233934" y="119634"/>
                </a:lnTo>
                <a:lnTo>
                  <a:pt x="248412" y="119634"/>
                </a:lnTo>
                <a:lnTo>
                  <a:pt x="248412" y="118872"/>
                </a:lnTo>
                <a:lnTo>
                  <a:pt x="245363" y="103632"/>
                </a:lnTo>
                <a:lnTo>
                  <a:pt x="243839" y="96774"/>
                </a:lnTo>
                <a:lnTo>
                  <a:pt x="242315" y="89154"/>
                </a:lnTo>
                <a:lnTo>
                  <a:pt x="239267" y="75438"/>
                </a:lnTo>
                <a:lnTo>
                  <a:pt x="237744" y="67818"/>
                </a:lnTo>
                <a:lnTo>
                  <a:pt x="235458" y="59436"/>
                </a:lnTo>
                <a:lnTo>
                  <a:pt x="230886" y="48768"/>
                </a:lnTo>
                <a:lnTo>
                  <a:pt x="227075" y="39624"/>
                </a:lnTo>
                <a:lnTo>
                  <a:pt x="224789" y="35051"/>
                </a:lnTo>
                <a:lnTo>
                  <a:pt x="223265" y="31242"/>
                </a:lnTo>
                <a:lnTo>
                  <a:pt x="222630" y="27432"/>
                </a:lnTo>
                <a:lnTo>
                  <a:pt x="222503" y="19050"/>
                </a:lnTo>
                <a:lnTo>
                  <a:pt x="223012" y="19050"/>
                </a:lnTo>
                <a:lnTo>
                  <a:pt x="224027" y="16001"/>
                </a:lnTo>
                <a:lnTo>
                  <a:pt x="226313" y="10668"/>
                </a:lnTo>
                <a:lnTo>
                  <a:pt x="228600" y="6096"/>
                </a:lnTo>
                <a:lnTo>
                  <a:pt x="215646" y="0"/>
                </a:lnTo>
                <a:close/>
              </a:path>
              <a:path w="248920" h="401955">
                <a:moveTo>
                  <a:pt x="222503" y="26670"/>
                </a:moveTo>
                <a:lnTo>
                  <a:pt x="222503" y="27432"/>
                </a:lnTo>
                <a:lnTo>
                  <a:pt x="222503" y="26670"/>
                </a:lnTo>
                <a:close/>
              </a:path>
              <a:path w="248920" h="401955">
                <a:moveTo>
                  <a:pt x="223012" y="19050"/>
                </a:moveTo>
                <a:lnTo>
                  <a:pt x="222503" y="19050"/>
                </a:lnTo>
                <a:lnTo>
                  <a:pt x="222503" y="20574"/>
                </a:lnTo>
                <a:lnTo>
                  <a:pt x="223012" y="1905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868167" y="874268"/>
            <a:ext cx="2728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Even before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seeing the data, you should 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understand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that this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is a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 disaster!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584960" y="4974590"/>
            <a:ext cx="11036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Unhappy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874520" y="7163816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49957" y="7252969"/>
            <a:ext cx="68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04014" y="5426106"/>
            <a:ext cx="2837021" cy="2289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677155" y="5742684"/>
            <a:ext cx="455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44390" y="6861300"/>
            <a:ext cx="79692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of  </a:t>
            </a:r>
            <a:r>
              <a:rPr dirty="0" sz="1200">
                <a:solidFill>
                  <a:srgbClr val="00CC00"/>
                </a:solidFill>
                <a:latin typeface="Tahoma"/>
                <a:cs typeface="Tahoma"/>
              </a:rPr>
              <a:t>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of  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68167" y="5051552"/>
            <a:ext cx="2728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Even before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seeing the data, you should 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understand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that this isn’t good</a:t>
            </a:r>
            <a:r>
              <a:rPr dirty="0" sz="1200" spc="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either..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290319" y="7849541"/>
            <a:ext cx="149542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803"/>
            <a:ext cx="149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9459" y="2360928"/>
            <a:ext cx="271653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49022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Robust  </a:t>
            </a:r>
            <a:r>
              <a:rPr dirty="0" sz="4400" spc="-5"/>
              <a:t>Regression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1144905">
              <a:lnSpc>
                <a:spcPct val="100000"/>
              </a:lnSpc>
              <a:spcBef>
                <a:spcPts val="284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Robust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6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7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8381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1"/>
                </a:lnTo>
                <a:lnTo>
                  <a:pt x="17526" y="3047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1423" y="557936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11423" y="557936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395220" y="7849541"/>
            <a:ext cx="100965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1682" y="797305"/>
            <a:ext cx="231140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Robust</a:t>
            </a:r>
            <a:r>
              <a:rPr dirty="0" spc="-70"/>
              <a:t> </a:t>
            </a:r>
            <a:r>
              <a:rPr dirty="0" spc="-5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3019" y="3672332"/>
            <a:ext cx="14827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94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6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8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8382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2"/>
                </a:lnTo>
                <a:lnTo>
                  <a:pt x="17526" y="3048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2294" y="2300775"/>
            <a:ext cx="2677160" cy="913130"/>
          </a:xfrm>
          <a:custGeom>
            <a:avLst/>
            <a:gdLst/>
            <a:ahLst/>
            <a:cxnLst/>
            <a:rect l="l" t="t" r="r" b="b"/>
            <a:pathLst>
              <a:path w="2677160" h="913130">
                <a:moveTo>
                  <a:pt x="0" y="912578"/>
                </a:moveTo>
                <a:lnTo>
                  <a:pt x="15200" y="862051"/>
                </a:lnTo>
                <a:lnTo>
                  <a:pt x="32298" y="812488"/>
                </a:lnTo>
                <a:lnTo>
                  <a:pt x="51271" y="763937"/>
                </a:lnTo>
                <a:lnTo>
                  <a:pt x="72096" y="716444"/>
                </a:lnTo>
                <a:lnTo>
                  <a:pt x="94750" y="670053"/>
                </a:lnTo>
                <a:lnTo>
                  <a:pt x="119211" y="624811"/>
                </a:lnTo>
                <a:lnTo>
                  <a:pt x="145455" y="580763"/>
                </a:lnTo>
                <a:lnTo>
                  <a:pt x="173459" y="537956"/>
                </a:lnTo>
                <a:lnTo>
                  <a:pt x="203202" y="496435"/>
                </a:lnTo>
                <a:lnTo>
                  <a:pt x="234659" y="456245"/>
                </a:lnTo>
                <a:lnTo>
                  <a:pt x="267808" y="417434"/>
                </a:lnTo>
                <a:lnTo>
                  <a:pt x="302626" y="380045"/>
                </a:lnTo>
                <a:lnTo>
                  <a:pt x="339089" y="344126"/>
                </a:lnTo>
                <a:lnTo>
                  <a:pt x="372115" y="313818"/>
                </a:lnTo>
                <a:lnTo>
                  <a:pt x="405998" y="284927"/>
                </a:lnTo>
                <a:lnTo>
                  <a:pt x="440706" y="257450"/>
                </a:lnTo>
                <a:lnTo>
                  <a:pt x="476204" y="231384"/>
                </a:lnTo>
                <a:lnTo>
                  <a:pt x="512462" y="206727"/>
                </a:lnTo>
                <a:lnTo>
                  <a:pt x="549447" y="183474"/>
                </a:lnTo>
                <a:lnTo>
                  <a:pt x="587126" y="161623"/>
                </a:lnTo>
                <a:lnTo>
                  <a:pt x="625466" y="141171"/>
                </a:lnTo>
                <a:lnTo>
                  <a:pt x="664435" y="122115"/>
                </a:lnTo>
                <a:lnTo>
                  <a:pt x="704000" y="104451"/>
                </a:lnTo>
                <a:lnTo>
                  <a:pt x="744129" y="88177"/>
                </a:lnTo>
                <a:lnTo>
                  <a:pt x="784789" y="73289"/>
                </a:lnTo>
                <a:lnTo>
                  <a:pt x="825948" y="59785"/>
                </a:lnTo>
                <a:lnTo>
                  <a:pt x="867573" y="47662"/>
                </a:lnTo>
                <a:lnTo>
                  <a:pt x="909631" y="36915"/>
                </a:lnTo>
                <a:lnTo>
                  <a:pt x="952090" y="27543"/>
                </a:lnTo>
                <a:lnTo>
                  <a:pt x="994918" y="19543"/>
                </a:lnTo>
                <a:lnTo>
                  <a:pt x="1038081" y="12910"/>
                </a:lnTo>
                <a:lnTo>
                  <a:pt x="1081547" y="7642"/>
                </a:lnTo>
                <a:lnTo>
                  <a:pt x="1125284" y="3737"/>
                </a:lnTo>
                <a:lnTo>
                  <a:pt x="1169259" y="1190"/>
                </a:lnTo>
                <a:lnTo>
                  <a:pt x="1213439" y="0"/>
                </a:lnTo>
                <a:lnTo>
                  <a:pt x="1257792" y="162"/>
                </a:lnTo>
                <a:lnTo>
                  <a:pt x="1302286" y="1673"/>
                </a:lnTo>
                <a:lnTo>
                  <a:pt x="1346887" y="4532"/>
                </a:lnTo>
                <a:lnTo>
                  <a:pt x="1391564" y="8734"/>
                </a:lnTo>
                <a:lnTo>
                  <a:pt x="1436283" y="14277"/>
                </a:lnTo>
                <a:lnTo>
                  <a:pt x="1481012" y="21157"/>
                </a:lnTo>
                <a:lnTo>
                  <a:pt x="1525719" y="29371"/>
                </a:lnTo>
                <a:lnTo>
                  <a:pt x="1570370" y="38917"/>
                </a:lnTo>
                <a:lnTo>
                  <a:pt x="1614934" y="49791"/>
                </a:lnTo>
                <a:lnTo>
                  <a:pt x="1659377" y="61990"/>
                </a:lnTo>
                <a:lnTo>
                  <a:pt x="1703668" y="75512"/>
                </a:lnTo>
                <a:lnTo>
                  <a:pt x="1747773" y="90352"/>
                </a:lnTo>
                <a:lnTo>
                  <a:pt x="1791661" y="106509"/>
                </a:lnTo>
                <a:lnTo>
                  <a:pt x="1835298" y="123978"/>
                </a:lnTo>
                <a:lnTo>
                  <a:pt x="1878651" y="142757"/>
                </a:lnTo>
                <a:lnTo>
                  <a:pt x="1921689" y="162843"/>
                </a:lnTo>
                <a:lnTo>
                  <a:pt x="1964379" y="184233"/>
                </a:lnTo>
                <a:lnTo>
                  <a:pt x="2006688" y="206924"/>
                </a:lnTo>
                <a:lnTo>
                  <a:pt x="2048584" y="230912"/>
                </a:lnTo>
                <a:lnTo>
                  <a:pt x="2090033" y="256194"/>
                </a:lnTo>
                <a:lnTo>
                  <a:pt x="2131004" y="282768"/>
                </a:lnTo>
                <a:lnTo>
                  <a:pt x="2171464" y="310630"/>
                </a:lnTo>
                <a:lnTo>
                  <a:pt x="2211381" y="339778"/>
                </a:lnTo>
                <a:lnTo>
                  <a:pt x="2250721" y="370208"/>
                </a:lnTo>
                <a:lnTo>
                  <a:pt x="2289452" y="401917"/>
                </a:lnTo>
                <a:lnTo>
                  <a:pt x="2327542" y="434903"/>
                </a:lnTo>
                <a:lnTo>
                  <a:pt x="2364958" y="469161"/>
                </a:lnTo>
                <a:lnTo>
                  <a:pt x="2401667" y="504689"/>
                </a:lnTo>
                <a:lnTo>
                  <a:pt x="2437638" y="541484"/>
                </a:lnTo>
                <a:lnTo>
                  <a:pt x="2471421" y="577915"/>
                </a:lnTo>
                <a:lnTo>
                  <a:pt x="2504170" y="615184"/>
                </a:lnTo>
                <a:lnTo>
                  <a:pt x="2535846" y="653275"/>
                </a:lnTo>
                <a:lnTo>
                  <a:pt x="2566416" y="692170"/>
                </a:lnTo>
                <a:lnTo>
                  <a:pt x="2595842" y="731850"/>
                </a:lnTo>
                <a:lnTo>
                  <a:pt x="2624089" y="772299"/>
                </a:lnTo>
                <a:lnTo>
                  <a:pt x="2651123" y="813498"/>
                </a:lnTo>
                <a:lnTo>
                  <a:pt x="2676906" y="855428"/>
                </a:lnTo>
              </a:path>
            </a:pathLst>
          </a:custGeom>
          <a:ln w="1905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1423" y="1402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11423" y="1402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606038" y="1325371"/>
            <a:ext cx="174053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This is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best </a:t>
            </a:r>
            <a:r>
              <a:rPr dirty="0" sz="1200" spc="-5">
                <a:latin typeface="Tahoma"/>
                <a:cs typeface="Tahoma"/>
              </a:rPr>
              <a:t>fit that  </a:t>
            </a:r>
            <a:r>
              <a:rPr dirty="0" sz="1200">
                <a:latin typeface="Tahoma"/>
                <a:cs typeface="Tahoma"/>
              </a:rPr>
              <a:t>Quadratic Regression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can  </a:t>
            </a:r>
            <a:r>
              <a:rPr dirty="0" sz="1200">
                <a:latin typeface="Tahoma"/>
                <a:cs typeface="Tahoma"/>
              </a:rPr>
              <a:t>manage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6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7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8381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1"/>
                </a:lnTo>
                <a:lnTo>
                  <a:pt x="17526" y="3047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30957" y="6546746"/>
            <a:ext cx="2286000" cy="1098550"/>
          </a:xfrm>
          <a:custGeom>
            <a:avLst/>
            <a:gdLst/>
            <a:ahLst/>
            <a:cxnLst/>
            <a:rect l="l" t="t" r="r" b="b"/>
            <a:pathLst>
              <a:path w="2286000" h="1098550">
                <a:moveTo>
                  <a:pt x="2286000" y="353925"/>
                </a:moveTo>
                <a:lnTo>
                  <a:pt x="2266157" y="309125"/>
                </a:lnTo>
                <a:lnTo>
                  <a:pt x="2243206" y="267106"/>
                </a:lnTo>
                <a:lnTo>
                  <a:pt x="2217145" y="227902"/>
                </a:lnTo>
                <a:lnTo>
                  <a:pt x="2187976" y="191552"/>
                </a:lnTo>
                <a:lnTo>
                  <a:pt x="2155697" y="158091"/>
                </a:lnTo>
                <a:lnTo>
                  <a:pt x="2104977" y="115689"/>
                </a:lnTo>
                <a:lnTo>
                  <a:pt x="2049513" y="80054"/>
                </a:lnTo>
                <a:lnTo>
                  <a:pt x="1989603" y="51089"/>
                </a:lnTo>
                <a:lnTo>
                  <a:pt x="1925545" y="28698"/>
                </a:lnTo>
                <a:lnTo>
                  <a:pt x="1857638" y="12783"/>
                </a:lnTo>
                <a:lnTo>
                  <a:pt x="1786179" y="3249"/>
                </a:lnTo>
                <a:lnTo>
                  <a:pt x="1711466" y="0"/>
                </a:lnTo>
                <a:lnTo>
                  <a:pt x="1672983" y="701"/>
                </a:lnTo>
                <a:lnTo>
                  <a:pt x="1633798" y="2937"/>
                </a:lnTo>
                <a:lnTo>
                  <a:pt x="1593949" y="6696"/>
                </a:lnTo>
                <a:lnTo>
                  <a:pt x="1553473" y="11966"/>
                </a:lnTo>
                <a:lnTo>
                  <a:pt x="1512406" y="18734"/>
                </a:lnTo>
                <a:lnTo>
                  <a:pt x="1470787" y="26989"/>
                </a:lnTo>
                <a:lnTo>
                  <a:pt x="1428653" y="36718"/>
                </a:lnTo>
                <a:lnTo>
                  <a:pt x="1386041" y="47910"/>
                </a:lnTo>
                <a:lnTo>
                  <a:pt x="1342988" y="60552"/>
                </a:lnTo>
                <a:lnTo>
                  <a:pt x="1299531" y="74632"/>
                </a:lnTo>
                <a:lnTo>
                  <a:pt x="1255708" y="90139"/>
                </a:lnTo>
                <a:lnTo>
                  <a:pt x="1211556" y="107059"/>
                </a:lnTo>
                <a:lnTo>
                  <a:pt x="1167112" y="125382"/>
                </a:lnTo>
                <a:lnTo>
                  <a:pt x="1122413" y="145095"/>
                </a:lnTo>
                <a:lnTo>
                  <a:pt x="1077497" y="166185"/>
                </a:lnTo>
                <a:lnTo>
                  <a:pt x="1032401" y="188642"/>
                </a:lnTo>
                <a:lnTo>
                  <a:pt x="987162" y="212452"/>
                </a:lnTo>
                <a:lnTo>
                  <a:pt x="941818" y="237604"/>
                </a:lnTo>
                <a:lnTo>
                  <a:pt x="896405" y="264086"/>
                </a:lnTo>
                <a:lnTo>
                  <a:pt x="850962" y="291886"/>
                </a:lnTo>
                <a:lnTo>
                  <a:pt x="805524" y="320990"/>
                </a:lnTo>
                <a:lnTo>
                  <a:pt x="760130" y="351389"/>
                </a:lnTo>
                <a:lnTo>
                  <a:pt x="714817" y="383069"/>
                </a:lnTo>
                <a:lnTo>
                  <a:pt x="669622" y="416018"/>
                </a:lnTo>
                <a:lnTo>
                  <a:pt x="624581" y="450224"/>
                </a:lnTo>
                <a:lnTo>
                  <a:pt x="579734" y="485676"/>
                </a:lnTo>
                <a:lnTo>
                  <a:pt x="535116" y="522361"/>
                </a:lnTo>
                <a:lnTo>
                  <a:pt x="490765" y="560267"/>
                </a:lnTo>
                <a:lnTo>
                  <a:pt x="446718" y="599382"/>
                </a:lnTo>
                <a:lnTo>
                  <a:pt x="403013" y="639694"/>
                </a:lnTo>
                <a:lnTo>
                  <a:pt x="359687" y="681191"/>
                </a:lnTo>
                <a:lnTo>
                  <a:pt x="316777" y="723860"/>
                </a:lnTo>
                <a:lnTo>
                  <a:pt x="274319" y="767691"/>
                </a:lnTo>
                <a:lnTo>
                  <a:pt x="237248" y="807154"/>
                </a:lnTo>
                <a:lnTo>
                  <a:pt x="200917" y="847225"/>
                </a:lnTo>
                <a:lnTo>
                  <a:pt x="165355" y="887867"/>
                </a:lnTo>
                <a:lnTo>
                  <a:pt x="130587" y="929044"/>
                </a:lnTo>
                <a:lnTo>
                  <a:pt x="96641" y="970722"/>
                </a:lnTo>
                <a:lnTo>
                  <a:pt x="63543" y="1012864"/>
                </a:lnTo>
                <a:lnTo>
                  <a:pt x="31320" y="1055435"/>
                </a:lnTo>
                <a:lnTo>
                  <a:pt x="0" y="1098399"/>
                </a:lnTo>
              </a:path>
            </a:pathLst>
          </a:custGeom>
          <a:ln w="1905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011423" y="557936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11423" y="557936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1144905">
              <a:lnSpc>
                <a:spcPct val="100000"/>
              </a:lnSpc>
              <a:spcBef>
                <a:spcPts val="284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Robust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2469515" marR="565785">
              <a:lnSpc>
                <a:spcPct val="100000"/>
              </a:lnSpc>
              <a:spcBef>
                <a:spcPts val="1515"/>
              </a:spcBef>
            </a:pPr>
            <a:r>
              <a:rPr dirty="0" sz="1200" spc="-5">
                <a:latin typeface="Tahoma"/>
                <a:cs typeface="Tahoma"/>
              </a:rPr>
              <a:t>…but this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what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we’d  </a:t>
            </a:r>
            <a:r>
              <a:rPr dirty="0" sz="1200" spc="-5">
                <a:latin typeface="Tahoma"/>
                <a:cs typeface="Tahoma"/>
              </a:rPr>
              <a:t>probably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prefer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395220" y="7849541"/>
            <a:ext cx="100965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383" y="797305"/>
            <a:ext cx="403479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LOESS-based Robust</a:t>
            </a:r>
            <a:r>
              <a:rPr dirty="0" spc="-75"/>
              <a:t> </a:t>
            </a:r>
            <a:r>
              <a:rPr dirty="0" spc="-5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3019" y="3672332"/>
            <a:ext cx="14827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94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6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8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8382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2"/>
                </a:lnTo>
                <a:lnTo>
                  <a:pt x="17526" y="3048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2294" y="2300775"/>
            <a:ext cx="2677160" cy="913130"/>
          </a:xfrm>
          <a:custGeom>
            <a:avLst/>
            <a:gdLst/>
            <a:ahLst/>
            <a:cxnLst/>
            <a:rect l="l" t="t" r="r" b="b"/>
            <a:pathLst>
              <a:path w="2677160" h="913130">
                <a:moveTo>
                  <a:pt x="0" y="912578"/>
                </a:moveTo>
                <a:lnTo>
                  <a:pt x="15200" y="862051"/>
                </a:lnTo>
                <a:lnTo>
                  <a:pt x="32298" y="812488"/>
                </a:lnTo>
                <a:lnTo>
                  <a:pt x="51271" y="763937"/>
                </a:lnTo>
                <a:lnTo>
                  <a:pt x="72096" y="716444"/>
                </a:lnTo>
                <a:lnTo>
                  <a:pt x="94750" y="670053"/>
                </a:lnTo>
                <a:lnTo>
                  <a:pt x="119211" y="624811"/>
                </a:lnTo>
                <a:lnTo>
                  <a:pt x="145455" y="580763"/>
                </a:lnTo>
                <a:lnTo>
                  <a:pt x="173459" y="537956"/>
                </a:lnTo>
                <a:lnTo>
                  <a:pt x="203202" y="496435"/>
                </a:lnTo>
                <a:lnTo>
                  <a:pt x="234659" y="456245"/>
                </a:lnTo>
                <a:lnTo>
                  <a:pt x="267808" y="417434"/>
                </a:lnTo>
                <a:lnTo>
                  <a:pt x="302626" y="380045"/>
                </a:lnTo>
                <a:lnTo>
                  <a:pt x="339089" y="344126"/>
                </a:lnTo>
                <a:lnTo>
                  <a:pt x="372115" y="313818"/>
                </a:lnTo>
                <a:lnTo>
                  <a:pt x="405998" y="284927"/>
                </a:lnTo>
                <a:lnTo>
                  <a:pt x="440706" y="257450"/>
                </a:lnTo>
                <a:lnTo>
                  <a:pt x="476204" y="231384"/>
                </a:lnTo>
                <a:lnTo>
                  <a:pt x="512462" y="206727"/>
                </a:lnTo>
                <a:lnTo>
                  <a:pt x="549447" y="183474"/>
                </a:lnTo>
                <a:lnTo>
                  <a:pt x="587126" y="161623"/>
                </a:lnTo>
                <a:lnTo>
                  <a:pt x="625466" y="141171"/>
                </a:lnTo>
                <a:lnTo>
                  <a:pt x="664435" y="122115"/>
                </a:lnTo>
                <a:lnTo>
                  <a:pt x="704000" y="104451"/>
                </a:lnTo>
                <a:lnTo>
                  <a:pt x="744129" y="88177"/>
                </a:lnTo>
                <a:lnTo>
                  <a:pt x="784789" y="73289"/>
                </a:lnTo>
                <a:lnTo>
                  <a:pt x="825948" y="59785"/>
                </a:lnTo>
                <a:lnTo>
                  <a:pt x="867573" y="47662"/>
                </a:lnTo>
                <a:lnTo>
                  <a:pt x="909631" y="36915"/>
                </a:lnTo>
                <a:lnTo>
                  <a:pt x="952090" y="27543"/>
                </a:lnTo>
                <a:lnTo>
                  <a:pt x="994918" y="19543"/>
                </a:lnTo>
                <a:lnTo>
                  <a:pt x="1038081" y="12910"/>
                </a:lnTo>
                <a:lnTo>
                  <a:pt x="1081547" y="7642"/>
                </a:lnTo>
                <a:lnTo>
                  <a:pt x="1125284" y="3737"/>
                </a:lnTo>
                <a:lnTo>
                  <a:pt x="1169259" y="1190"/>
                </a:lnTo>
                <a:lnTo>
                  <a:pt x="1213439" y="0"/>
                </a:lnTo>
                <a:lnTo>
                  <a:pt x="1257792" y="162"/>
                </a:lnTo>
                <a:lnTo>
                  <a:pt x="1302286" y="1673"/>
                </a:lnTo>
                <a:lnTo>
                  <a:pt x="1346887" y="4532"/>
                </a:lnTo>
                <a:lnTo>
                  <a:pt x="1391564" y="8734"/>
                </a:lnTo>
                <a:lnTo>
                  <a:pt x="1436283" y="14277"/>
                </a:lnTo>
                <a:lnTo>
                  <a:pt x="1481012" y="21157"/>
                </a:lnTo>
                <a:lnTo>
                  <a:pt x="1525719" y="29371"/>
                </a:lnTo>
                <a:lnTo>
                  <a:pt x="1570370" y="38917"/>
                </a:lnTo>
                <a:lnTo>
                  <a:pt x="1614934" y="49791"/>
                </a:lnTo>
                <a:lnTo>
                  <a:pt x="1659377" y="61990"/>
                </a:lnTo>
                <a:lnTo>
                  <a:pt x="1703668" y="75512"/>
                </a:lnTo>
                <a:lnTo>
                  <a:pt x="1747773" y="90352"/>
                </a:lnTo>
                <a:lnTo>
                  <a:pt x="1791661" y="106509"/>
                </a:lnTo>
                <a:lnTo>
                  <a:pt x="1835298" y="123978"/>
                </a:lnTo>
                <a:lnTo>
                  <a:pt x="1878651" y="142757"/>
                </a:lnTo>
                <a:lnTo>
                  <a:pt x="1921689" y="162843"/>
                </a:lnTo>
                <a:lnTo>
                  <a:pt x="1964379" y="184233"/>
                </a:lnTo>
                <a:lnTo>
                  <a:pt x="2006688" y="206924"/>
                </a:lnTo>
                <a:lnTo>
                  <a:pt x="2048584" y="230912"/>
                </a:lnTo>
                <a:lnTo>
                  <a:pt x="2090033" y="256194"/>
                </a:lnTo>
                <a:lnTo>
                  <a:pt x="2131004" y="282768"/>
                </a:lnTo>
                <a:lnTo>
                  <a:pt x="2171464" y="310630"/>
                </a:lnTo>
                <a:lnTo>
                  <a:pt x="2211381" y="339778"/>
                </a:lnTo>
                <a:lnTo>
                  <a:pt x="2250721" y="370208"/>
                </a:lnTo>
                <a:lnTo>
                  <a:pt x="2289452" y="401917"/>
                </a:lnTo>
                <a:lnTo>
                  <a:pt x="2327542" y="434903"/>
                </a:lnTo>
                <a:lnTo>
                  <a:pt x="2364958" y="469161"/>
                </a:lnTo>
                <a:lnTo>
                  <a:pt x="2401667" y="504689"/>
                </a:lnTo>
                <a:lnTo>
                  <a:pt x="2437638" y="541484"/>
                </a:lnTo>
                <a:lnTo>
                  <a:pt x="2471421" y="577915"/>
                </a:lnTo>
                <a:lnTo>
                  <a:pt x="2504170" y="615184"/>
                </a:lnTo>
                <a:lnTo>
                  <a:pt x="2535846" y="653275"/>
                </a:lnTo>
                <a:lnTo>
                  <a:pt x="2566416" y="692170"/>
                </a:lnTo>
                <a:lnTo>
                  <a:pt x="2595842" y="731850"/>
                </a:lnTo>
                <a:lnTo>
                  <a:pt x="2624089" y="772299"/>
                </a:lnTo>
                <a:lnTo>
                  <a:pt x="2651123" y="813498"/>
                </a:lnTo>
                <a:lnTo>
                  <a:pt x="2676906" y="855428"/>
                </a:lnTo>
              </a:path>
            </a:pathLst>
          </a:custGeom>
          <a:ln w="1905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1423" y="1402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11423" y="1402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606038" y="1325371"/>
            <a:ext cx="189865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After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initial </a:t>
            </a:r>
            <a:r>
              <a:rPr dirty="0" sz="1200" spc="-5">
                <a:latin typeface="Tahoma"/>
                <a:cs typeface="Tahoma"/>
              </a:rPr>
              <a:t>fit, score  each </a:t>
            </a:r>
            <a:r>
              <a:rPr dirty="0" sz="1200">
                <a:latin typeface="Tahoma"/>
                <a:cs typeface="Tahoma"/>
              </a:rPr>
              <a:t>datapoint according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  </a:t>
            </a:r>
            <a:r>
              <a:rPr dirty="0" sz="1200">
                <a:latin typeface="Tahoma"/>
                <a:cs typeface="Tahoma"/>
              </a:rPr>
              <a:t>how well it’s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fitted…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68596" y="3110483"/>
            <a:ext cx="554355" cy="438150"/>
          </a:xfrm>
          <a:custGeom>
            <a:avLst/>
            <a:gdLst/>
            <a:ahLst/>
            <a:cxnLst/>
            <a:rect l="l" t="t" r="r" b="b"/>
            <a:pathLst>
              <a:path w="554354" h="438150">
                <a:moveTo>
                  <a:pt x="0" y="0"/>
                </a:moveTo>
                <a:lnTo>
                  <a:pt x="553974" y="0"/>
                </a:lnTo>
                <a:lnTo>
                  <a:pt x="553974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68596" y="3353561"/>
            <a:ext cx="364490" cy="195580"/>
          </a:xfrm>
          <a:custGeom>
            <a:avLst/>
            <a:gdLst/>
            <a:ahLst/>
            <a:cxnLst/>
            <a:rect l="l" t="t" r="r" b="b"/>
            <a:pathLst>
              <a:path w="364489" h="195579">
                <a:moveTo>
                  <a:pt x="332803" y="50291"/>
                </a:moveTo>
                <a:lnTo>
                  <a:pt x="307848" y="50291"/>
                </a:lnTo>
                <a:lnTo>
                  <a:pt x="313181" y="51815"/>
                </a:lnTo>
                <a:lnTo>
                  <a:pt x="318515" y="52577"/>
                </a:lnTo>
                <a:lnTo>
                  <a:pt x="332231" y="59436"/>
                </a:lnTo>
                <a:lnTo>
                  <a:pt x="336041" y="62484"/>
                </a:lnTo>
                <a:lnTo>
                  <a:pt x="339851" y="66293"/>
                </a:lnTo>
                <a:lnTo>
                  <a:pt x="343662" y="69341"/>
                </a:lnTo>
                <a:lnTo>
                  <a:pt x="346709" y="73913"/>
                </a:lnTo>
                <a:lnTo>
                  <a:pt x="353567" y="87629"/>
                </a:lnTo>
                <a:lnTo>
                  <a:pt x="354329" y="92963"/>
                </a:lnTo>
                <a:lnTo>
                  <a:pt x="355853" y="98298"/>
                </a:lnTo>
                <a:lnTo>
                  <a:pt x="355853" y="103632"/>
                </a:lnTo>
                <a:lnTo>
                  <a:pt x="355091" y="112775"/>
                </a:lnTo>
                <a:lnTo>
                  <a:pt x="322325" y="153162"/>
                </a:lnTo>
                <a:lnTo>
                  <a:pt x="313181" y="155448"/>
                </a:lnTo>
                <a:lnTo>
                  <a:pt x="313181" y="195072"/>
                </a:lnTo>
                <a:lnTo>
                  <a:pt x="321563" y="195072"/>
                </a:lnTo>
                <a:lnTo>
                  <a:pt x="321563" y="162305"/>
                </a:lnTo>
                <a:lnTo>
                  <a:pt x="330707" y="158496"/>
                </a:lnTo>
                <a:lnTo>
                  <a:pt x="361188" y="122682"/>
                </a:lnTo>
                <a:lnTo>
                  <a:pt x="364236" y="103632"/>
                </a:lnTo>
                <a:lnTo>
                  <a:pt x="362712" y="91439"/>
                </a:lnTo>
                <a:lnTo>
                  <a:pt x="336803" y="52577"/>
                </a:lnTo>
                <a:lnTo>
                  <a:pt x="332803" y="50291"/>
                </a:lnTo>
                <a:close/>
              </a:path>
              <a:path w="364489" h="195579">
                <a:moveTo>
                  <a:pt x="192024" y="8382"/>
                </a:moveTo>
                <a:lnTo>
                  <a:pt x="163067" y="8382"/>
                </a:lnTo>
                <a:lnTo>
                  <a:pt x="168401" y="9143"/>
                </a:lnTo>
                <a:lnTo>
                  <a:pt x="174498" y="10667"/>
                </a:lnTo>
                <a:lnTo>
                  <a:pt x="207263" y="30479"/>
                </a:lnTo>
                <a:lnTo>
                  <a:pt x="210312" y="34289"/>
                </a:lnTo>
                <a:lnTo>
                  <a:pt x="214121" y="38862"/>
                </a:lnTo>
                <a:lnTo>
                  <a:pt x="216407" y="44196"/>
                </a:lnTo>
                <a:lnTo>
                  <a:pt x="217931" y="48767"/>
                </a:lnTo>
                <a:lnTo>
                  <a:pt x="220217" y="54101"/>
                </a:lnTo>
                <a:lnTo>
                  <a:pt x="220979" y="59436"/>
                </a:lnTo>
                <a:lnTo>
                  <a:pt x="230124" y="60960"/>
                </a:lnTo>
                <a:lnTo>
                  <a:pt x="233933" y="62484"/>
                </a:lnTo>
                <a:lnTo>
                  <a:pt x="238505" y="64008"/>
                </a:lnTo>
                <a:lnTo>
                  <a:pt x="241553" y="66293"/>
                </a:lnTo>
                <a:lnTo>
                  <a:pt x="245363" y="68579"/>
                </a:lnTo>
                <a:lnTo>
                  <a:pt x="251459" y="74675"/>
                </a:lnTo>
                <a:lnTo>
                  <a:pt x="258317" y="74675"/>
                </a:lnTo>
                <a:lnTo>
                  <a:pt x="262127" y="69341"/>
                </a:lnTo>
                <a:lnTo>
                  <a:pt x="265938" y="65532"/>
                </a:lnTo>
                <a:lnTo>
                  <a:pt x="254507" y="65532"/>
                </a:lnTo>
                <a:lnTo>
                  <a:pt x="245363" y="58674"/>
                </a:lnTo>
                <a:lnTo>
                  <a:pt x="242315" y="57150"/>
                </a:lnTo>
                <a:lnTo>
                  <a:pt x="238505" y="55625"/>
                </a:lnTo>
                <a:lnTo>
                  <a:pt x="235457" y="54101"/>
                </a:lnTo>
                <a:lnTo>
                  <a:pt x="231648" y="52577"/>
                </a:lnTo>
                <a:lnTo>
                  <a:pt x="227837" y="51815"/>
                </a:lnTo>
                <a:lnTo>
                  <a:pt x="226313" y="46482"/>
                </a:lnTo>
                <a:lnTo>
                  <a:pt x="221741" y="35813"/>
                </a:lnTo>
                <a:lnTo>
                  <a:pt x="217931" y="31241"/>
                </a:lnTo>
                <a:lnTo>
                  <a:pt x="214883" y="26670"/>
                </a:lnTo>
                <a:lnTo>
                  <a:pt x="211074" y="22098"/>
                </a:lnTo>
                <a:lnTo>
                  <a:pt x="201929" y="14477"/>
                </a:lnTo>
                <a:lnTo>
                  <a:pt x="197357" y="11429"/>
                </a:lnTo>
                <a:lnTo>
                  <a:pt x="192024" y="8382"/>
                </a:lnTo>
                <a:close/>
              </a:path>
              <a:path w="364489" h="195579">
                <a:moveTo>
                  <a:pt x="302513" y="41910"/>
                </a:moveTo>
                <a:lnTo>
                  <a:pt x="298703" y="41910"/>
                </a:lnTo>
                <a:lnTo>
                  <a:pt x="295655" y="42672"/>
                </a:lnTo>
                <a:lnTo>
                  <a:pt x="291845" y="42672"/>
                </a:lnTo>
                <a:lnTo>
                  <a:pt x="288798" y="43434"/>
                </a:lnTo>
                <a:lnTo>
                  <a:pt x="284988" y="44958"/>
                </a:lnTo>
                <a:lnTo>
                  <a:pt x="281939" y="45720"/>
                </a:lnTo>
                <a:lnTo>
                  <a:pt x="278891" y="47243"/>
                </a:lnTo>
                <a:lnTo>
                  <a:pt x="275843" y="48005"/>
                </a:lnTo>
                <a:lnTo>
                  <a:pt x="272795" y="49529"/>
                </a:lnTo>
                <a:lnTo>
                  <a:pt x="269748" y="51815"/>
                </a:lnTo>
                <a:lnTo>
                  <a:pt x="266700" y="53339"/>
                </a:lnTo>
                <a:lnTo>
                  <a:pt x="263651" y="55625"/>
                </a:lnTo>
                <a:lnTo>
                  <a:pt x="256793" y="62484"/>
                </a:lnTo>
                <a:lnTo>
                  <a:pt x="254507" y="65532"/>
                </a:lnTo>
                <a:lnTo>
                  <a:pt x="265938" y="65532"/>
                </a:lnTo>
                <a:lnTo>
                  <a:pt x="266700" y="64770"/>
                </a:lnTo>
                <a:lnTo>
                  <a:pt x="271271" y="60960"/>
                </a:lnTo>
                <a:lnTo>
                  <a:pt x="276605" y="57150"/>
                </a:lnTo>
                <a:lnTo>
                  <a:pt x="282701" y="54101"/>
                </a:lnTo>
                <a:lnTo>
                  <a:pt x="288798" y="51815"/>
                </a:lnTo>
                <a:lnTo>
                  <a:pt x="302513" y="50291"/>
                </a:lnTo>
                <a:lnTo>
                  <a:pt x="332803" y="50291"/>
                </a:lnTo>
                <a:lnTo>
                  <a:pt x="326136" y="46482"/>
                </a:lnTo>
                <a:lnTo>
                  <a:pt x="320039" y="44958"/>
                </a:lnTo>
                <a:lnTo>
                  <a:pt x="314705" y="43434"/>
                </a:lnTo>
                <a:lnTo>
                  <a:pt x="302513" y="41910"/>
                </a:lnTo>
                <a:close/>
              </a:path>
              <a:path w="364489" h="195579">
                <a:moveTo>
                  <a:pt x="35813" y="34289"/>
                </a:moveTo>
                <a:lnTo>
                  <a:pt x="11429" y="34289"/>
                </a:lnTo>
                <a:lnTo>
                  <a:pt x="8381" y="35051"/>
                </a:lnTo>
                <a:lnTo>
                  <a:pt x="5333" y="36575"/>
                </a:lnTo>
                <a:lnTo>
                  <a:pt x="3048" y="37337"/>
                </a:lnTo>
                <a:lnTo>
                  <a:pt x="0" y="38862"/>
                </a:lnTo>
                <a:lnTo>
                  <a:pt x="0" y="48005"/>
                </a:lnTo>
                <a:lnTo>
                  <a:pt x="3048" y="46482"/>
                </a:lnTo>
                <a:lnTo>
                  <a:pt x="5333" y="44958"/>
                </a:lnTo>
                <a:lnTo>
                  <a:pt x="17525" y="41910"/>
                </a:lnTo>
                <a:lnTo>
                  <a:pt x="43179" y="41910"/>
                </a:lnTo>
                <a:lnTo>
                  <a:pt x="47243" y="35813"/>
                </a:lnTo>
                <a:lnTo>
                  <a:pt x="48005" y="35051"/>
                </a:lnTo>
                <a:lnTo>
                  <a:pt x="37337" y="35051"/>
                </a:lnTo>
                <a:lnTo>
                  <a:pt x="35813" y="34289"/>
                </a:lnTo>
                <a:close/>
              </a:path>
              <a:path w="364489" h="195579">
                <a:moveTo>
                  <a:pt x="43179" y="41910"/>
                </a:moveTo>
                <a:lnTo>
                  <a:pt x="30479" y="41910"/>
                </a:lnTo>
                <a:lnTo>
                  <a:pt x="32765" y="42672"/>
                </a:lnTo>
                <a:lnTo>
                  <a:pt x="35051" y="42672"/>
                </a:lnTo>
                <a:lnTo>
                  <a:pt x="39624" y="44196"/>
                </a:lnTo>
                <a:lnTo>
                  <a:pt x="41148" y="44958"/>
                </a:lnTo>
                <a:lnTo>
                  <a:pt x="43179" y="41910"/>
                </a:lnTo>
                <a:close/>
              </a:path>
              <a:path w="364489" h="195579">
                <a:moveTo>
                  <a:pt x="80009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59436" y="17525"/>
                </a:lnTo>
                <a:lnTo>
                  <a:pt x="37337" y="35051"/>
                </a:lnTo>
                <a:lnTo>
                  <a:pt x="48005" y="35051"/>
                </a:lnTo>
                <a:lnTo>
                  <a:pt x="51053" y="32003"/>
                </a:lnTo>
                <a:lnTo>
                  <a:pt x="55625" y="28955"/>
                </a:lnTo>
                <a:lnTo>
                  <a:pt x="60198" y="26670"/>
                </a:lnTo>
                <a:lnTo>
                  <a:pt x="65531" y="24384"/>
                </a:lnTo>
                <a:lnTo>
                  <a:pt x="70865" y="22860"/>
                </a:lnTo>
                <a:lnTo>
                  <a:pt x="114300" y="22860"/>
                </a:lnTo>
                <a:lnTo>
                  <a:pt x="115062" y="22098"/>
                </a:lnTo>
                <a:lnTo>
                  <a:pt x="102869" y="22098"/>
                </a:lnTo>
                <a:lnTo>
                  <a:pt x="93725" y="17525"/>
                </a:lnTo>
                <a:lnTo>
                  <a:pt x="89915" y="16763"/>
                </a:lnTo>
                <a:lnTo>
                  <a:pt x="86867" y="15239"/>
                </a:lnTo>
                <a:lnTo>
                  <a:pt x="83819" y="15239"/>
                </a:lnTo>
                <a:lnTo>
                  <a:pt x="80009" y="14477"/>
                </a:lnTo>
                <a:close/>
              </a:path>
              <a:path w="364489" h="195579">
                <a:moveTo>
                  <a:pt x="27431" y="32765"/>
                </a:moveTo>
                <a:lnTo>
                  <a:pt x="20574" y="32765"/>
                </a:lnTo>
                <a:lnTo>
                  <a:pt x="14477" y="34289"/>
                </a:lnTo>
                <a:lnTo>
                  <a:pt x="34289" y="34289"/>
                </a:lnTo>
                <a:lnTo>
                  <a:pt x="32003" y="33527"/>
                </a:lnTo>
                <a:lnTo>
                  <a:pt x="28955" y="33527"/>
                </a:lnTo>
                <a:lnTo>
                  <a:pt x="27431" y="32765"/>
                </a:lnTo>
                <a:close/>
              </a:path>
              <a:path w="364489" h="195579">
                <a:moveTo>
                  <a:pt x="114300" y="22860"/>
                </a:moveTo>
                <a:lnTo>
                  <a:pt x="80771" y="22860"/>
                </a:lnTo>
                <a:lnTo>
                  <a:pt x="83819" y="23622"/>
                </a:lnTo>
                <a:lnTo>
                  <a:pt x="87629" y="24384"/>
                </a:lnTo>
                <a:lnTo>
                  <a:pt x="91439" y="25908"/>
                </a:lnTo>
                <a:lnTo>
                  <a:pt x="94487" y="27432"/>
                </a:lnTo>
                <a:lnTo>
                  <a:pt x="98298" y="28955"/>
                </a:lnTo>
                <a:lnTo>
                  <a:pt x="100583" y="31241"/>
                </a:lnTo>
                <a:lnTo>
                  <a:pt x="103631" y="33527"/>
                </a:lnTo>
                <a:lnTo>
                  <a:pt x="105917" y="30479"/>
                </a:lnTo>
                <a:lnTo>
                  <a:pt x="108203" y="28193"/>
                </a:lnTo>
                <a:lnTo>
                  <a:pt x="111251" y="25908"/>
                </a:lnTo>
                <a:lnTo>
                  <a:pt x="114300" y="22860"/>
                </a:lnTo>
                <a:close/>
              </a:path>
              <a:path w="364489" h="195579">
                <a:moveTo>
                  <a:pt x="163067" y="0"/>
                </a:moveTo>
                <a:lnTo>
                  <a:pt x="149351" y="0"/>
                </a:lnTo>
                <a:lnTo>
                  <a:pt x="144779" y="762"/>
                </a:lnTo>
                <a:lnTo>
                  <a:pt x="141731" y="1524"/>
                </a:lnTo>
                <a:lnTo>
                  <a:pt x="134112" y="3048"/>
                </a:lnTo>
                <a:lnTo>
                  <a:pt x="131063" y="4572"/>
                </a:lnTo>
                <a:lnTo>
                  <a:pt x="123443" y="7620"/>
                </a:lnTo>
                <a:lnTo>
                  <a:pt x="117348" y="10667"/>
                </a:lnTo>
                <a:lnTo>
                  <a:pt x="105155" y="19812"/>
                </a:lnTo>
                <a:lnTo>
                  <a:pt x="102869" y="22098"/>
                </a:lnTo>
                <a:lnTo>
                  <a:pt x="115062" y="22098"/>
                </a:lnTo>
                <a:lnTo>
                  <a:pt x="116586" y="20574"/>
                </a:lnTo>
                <a:lnTo>
                  <a:pt x="119633" y="19050"/>
                </a:lnTo>
                <a:lnTo>
                  <a:pt x="122681" y="16763"/>
                </a:lnTo>
                <a:lnTo>
                  <a:pt x="126491" y="15239"/>
                </a:lnTo>
                <a:lnTo>
                  <a:pt x="129539" y="13715"/>
                </a:lnTo>
                <a:lnTo>
                  <a:pt x="137159" y="10667"/>
                </a:lnTo>
                <a:lnTo>
                  <a:pt x="148589" y="8382"/>
                </a:lnTo>
                <a:lnTo>
                  <a:pt x="192024" y="8382"/>
                </a:lnTo>
                <a:lnTo>
                  <a:pt x="181355" y="3810"/>
                </a:lnTo>
                <a:lnTo>
                  <a:pt x="169163" y="762"/>
                </a:lnTo>
                <a:lnTo>
                  <a:pt x="163067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8596" y="3361944"/>
            <a:ext cx="356235" cy="186690"/>
          </a:xfrm>
          <a:custGeom>
            <a:avLst/>
            <a:gdLst/>
            <a:ahLst/>
            <a:cxnLst/>
            <a:rect l="l" t="t" r="r" b="b"/>
            <a:pathLst>
              <a:path w="356235" h="186689">
                <a:moveTo>
                  <a:pt x="30479" y="33527"/>
                </a:moveTo>
                <a:lnTo>
                  <a:pt x="17525" y="33527"/>
                </a:lnTo>
                <a:lnTo>
                  <a:pt x="5333" y="36575"/>
                </a:lnTo>
                <a:lnTo>
                  <a:pt x="3048" y="38100"/>
                </a:lnTo>
                <a:lnTo>
                  <a:pt x="0" y="39623"/>
                </a:lnTo>
                <a:lnTo>
                  <a:pt x="0" y="186689"/>
                </a:lnTo>
                <a:lnTo>
                  <a:pt x="313181" y="186689"/>
                </a:lnTo>
                <a:lnTo>
                  <a:pt x="313181" y="147065"/>
                </a:lnTo>
                <a:lnTo>
                  <a:pt x="322325" y="144779"/>
                </a:lnTo>
                <a:lnTo>
                  <a:pt x="352805" y="113537"/>
                </a:lnTo>
                <a:lnTo>
                  <a:pt x="355853" y="95250"/>
                </a:lnTo>
                <a:lnTo>
                  <a:pt x="355853" y="89915"/>
                </a:lnTo>
                <a:lnTo>
                  <a:pt x="354329" y="84581"/>
                </a:lnTo>
                <a:lnTo>
                  <a:pt x="353567" y="79247"/>
                </a:lnTo>
                <a:lnTo>
                  <a:pt x="347090" y="66293"/>
                </a:lnTo>
                <a:lnTo>
                  <a:pt x="251459" y="66293"/>
                </a:lnTo>
                <a:lnTo>
                  <a:pt x="245363" y="60197"/>
                </a:lnTo>
                <a:lnTo>
                  <a:pt x="241553" y="57911"/>
                </a:lnTo>
                <a:lnTo>
                  <a:pt x="238505" y="55625"/>
                </a:lnTo>
                <a:lnTo>
                  <a:pt x="233933" y="54101"/>
                </a:lnTo>
                <a:lnTo>
                  <a:pt x="230124" y="52577"/>
                </a:lnTo>
                <a:lnTo>
                  <a:pt x="220979" y="51053"/>
                </a:lnTo>
                <a:lnTo>
                  <a:pt x="220217" y="45719"/>
                </a:lnTo>
                <a:lnTo>
                  <a:pt x="217931" y="40385"/>
                </a:lnTo>
                <a:lnTo>
                  <a:pt x="216661" y="36575"/>
                </a:lnTo>
                <a:lnTo>
                  <a:pt x="41148" y="36575"/>
                </a:lnTo>
                <a:lnTo>
                  <a:pt x="39624" y="35813"/>
                </a:lnTo>
                <a:lnTo>
                  <a:pt x="35051" y="34289"/>
                </a:lnTo>
                <a:lnTo>
                  <a:pt x="32765" y="34289"/>
                </a:lnTo>
                <a:lnTo>
                  <a:pt x="30479" y="33527"/>
                </a:lnTo>
                <a:close/>
              </a:path>
              <a:path w="356235" h="186689">
                <a:moveTo>
                  <a:pt x="307848" y="41909"/>
                </a:moveTo>
                <a:lnTo>
                  <a:pt x="302513" y="41909"/>
                </a:lnTo>
                <a:lnTo>
                  <a:pt x="288798" y="43433"/>
                </a:lnTo>
                <a:lnTo>
                  <a:pt x="258317" y="66293"/>
                </a:lnTo>
                <a:lnTo>
                  <a:pt x="347090" y="66293"/>
                </a:lnTo>
                <a:lnTo>
                  <a:pt x="346709" y="65531"/>
                </a:lnTo>
                <a:lnTo>
                  <a:pt x="343662" y="60959"/>
                </a:lnTo>
                <a:lnTo>
                  <a:pt x="339851" y="57911"/>
                </a:lnTo>
                <a:lnTo>
                  <a:pt x="336041" y="54101"/>
                </a:lnTo>
                <a:lnTo>
                  <a:pt x="332231" y="51053"/>
                </a:lnTo>
                <a:lnTo>
                  <a:pt x="318515" y="44195"/>
                </a:lnTo>
                <a:lnTo>
                  <a:pt x="313181" y="43433"/>
                </a:lnTo>
                <a:lnTo>
                  <a:pt x="307848" y="41909"/>
                </a:lnTo>
                <a:close/>
              </a:path>
              <a:path w="356235" h="186689">
                <a:moveTo>
                  <a:pt x="80771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41148" y="36575"/>
                </a:lnTo>
                <a:lnTo>
                  <a:pt x="216661" y="36575"/>
                </a:lnTo>
                <a:lnTo>
                  <a:pt x="216407" y="35813"/>
                </a:lnTo>
                <a:lnTo>
                  <a:pt x="214121" y="30479"/>
                </a:lnTo>
                <a:lnTo>
                  <a:pt x="210312" y="25907"/>
                </a:lnTo>
                <a:lnTo>
                  <a:pt x="209702" y="25145"/>
                </a:lnTo>
                <a:lnTo>
                  <a:pt x="103631" y="25145"/>
                </a:lnTo>
                <a:lnTo>
                  <a:pt x="100583" y="22859"/>
                </a:lnTo>
                <a:lnTo>
                  <a:pt x="98298" y="20573"/>
                </a:lnTo>
                <a:lnTo>
                  <a:pt x="94487" y="19050"/>
                </a:lnTo>
                <a:lnTo>
                  <a:pt x="91439" y="17525"/>
                </a:lnTo>
                <a:lnTo>
                  <a:pt x="87629" y="16001"/>
                </a:lnTo>
                <a:lnTo>
                  <a:pt x="83819" y="15239"/>
                </a:lnTo>
                <a:lnTo>
                  <a:pt x="80771" y="14477"/>
                </a:lnTo>
                <a:close/>
              </a:path>
              <a:path w="356235" h="186689">
                <a:moveTo>
                  <a:pt x="163067" y="0"/>
                </a:moveTo>
                <a:lnTo>
                  <a:pt x="148589" y="0"/>
                </a:lnTo>
                <a:lnTo>
                  <a:pt x="137159" y="2285"/>
                </a:lnTo>
                <a:lnTo>
                  <a:pt x="129539" y="5333"/>
                </a:lnTo>
                <a:lnTo>
                  <a:pt x="126491" y="6857"/>
                </a:lnTo>
                <a:lnTo>
                  <a:pt x="122681" y="8381"/>
                </a:lnTo>
                <a:lnTo>
                  <a:pt x="119633" y="10667"/>
                </a:lnTo>
                <a:lnTo>
                  <a:pt x="116586" y="12191"/>
                </a:lnTo>
                <a:lnTo>
                  <a:pt x="111251" y="17525"/>
                </a:lnTo>
                <a:lnTo>
                  <a:pt x="108203" y="19811"/>
                </a:lnTo>
                <a:lnTo>
                  <a:pt x="105917" y="22097"/>
                </a:lnTo>
                <a:lnTo>
                  <a:pt x="103631" y="25145"/>
                </a:lnTo>
                <a:lnTo>
                  <a:pt x="209702" y="25145"/>
                </a:lnTo>
                <a:lnTo>
                  <a:pt x="174498" y="2285"/>
                </a:lnTo>
                <a:lnTo>
                  <a:pt x="168401" y="761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90515" y="354837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70"/>
                </a:moveTo>
                <a:lnTo>
                  <a:pt x="25908" y="1270"/>
                </a:lnTo>
                <a:lnTo>
                  <a:pt x="2590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90515" y="3545840"/>
            <a:ext cx="46990" cy="2540"/>
          </a:xfrm>
          <a:custGeom>
            <a:avLst/>
            <a:gdLst/>
            <a:ahLst/>
            <a:cxnLst/>
            <a:rect l="l" t="t" r="r" b="b"/>
            <a:pathLst>
              <a:path w="46989" h="2539">
                <a:moveTo>
                  <a:pt x="0" y="2539"/>
                </a:moveTo>
                <a:lnTo>
                  <a:pt x="46482" y="2539"/>
                </a:lnTo>
                <a:lnTo>
                  <a:pt x="46482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68417" y="354520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74691" y="3543934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74691" y="3529329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794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74691" y="350774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1523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74691" y="349504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016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74691" y="3473450"/>
            <a:ext cx="48260" cy="16510"/>
          </a:xfrm>
          <a:custGeom>
            <a:avLst/>
            <a:gdLst/>
            <a:ahLst/>
            <a:cxnLst/>
            <a:rect l="l" t="t" r="r" b="b"/>
            <a:pathLst>
              <a:path w="48260" h="16510">
                <a:moveTo>
                  <a:pt x="0" y="16509"/>
                </a:moveTo>
                <a:lnTo>
                  <a:pt x="48006" y="16509"/>
                </a:lnTo>
                <a:lnTo>
                  <a:pt x="48006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92217" y="345059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80" y="22860"/>
                </a:lnTo>
                <a:lnTo>
                  <a:pt x="3048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92217" y="3544570"/>
            <a:ext cx="52069" cy="3810"/>
          </a:xfrm>
          <a:custGeom>
            <a:avLst/>
            <a:gdLst/>
            <a:ahLst/>
            <a:cxnLst/>
            <a:rect l="l" t="t" r="r" b="b"/>
            <a:pathLst>
              <a:path w="52070" h="3810">
                <a:moveTo>
                  <a:pt x="0" y="3810"/>
                </a:moveTo>
                <a:lnTo>
                  <a:pt x="51816" y="3810"/>
                </a:lnTo>
                <a:lnTo>
                  <a:pt x="5181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91100" y="3543300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8100" y="0"/>
                </a:moveTo>
                <a:lnTo>
                  <a:pt x="0" y="0"/>
                </a:lnTo>
                <a:lnTo>
                  <a:pt x="0" y="2286"/>
                </a:lnTo>
                <a:lnTo>
                  <a:pt x="38100" y="2286"/>
                </a:lnTo>
                <a:lnTo>
                  <a:pt x="3810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55285" y="3511550"/>
            <a:ext cx="74295" cy="3810"/>
          </a:xfrm>
          <a:custGeom>
            <a:avLst/>
            <a:gdLst/>
            <a:ahLst/>
            <a:cxnLst/>
            <a:rect l="l" t="t" r="r" b="b"/>
            <a:pathLst>
              <a:path w="74295" h="3810">
                <a:moveTo>
                  <a:pt x="0" y="3809"/>
                </a:moveTo>
                <a:lnTo>
                  <a:pt x="73913" y="3809"/>
                </a:lnTo>
                <a:lnTo>
                  <a:pt x="73913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955285" y="3495040"/>
            <a:ext cx="59690" cy="16510"/>
          </a:xfrm>
          <a:custGeom>
            <a:avLst/>
            <a:gdLst/>
            <a:ahLst/>
            <a:cxnLst/>
            <a:rect l="l" t="t" r="r" b="b"/>
            <a:pathLst>
              <a:path w="59689" h="16510">
                <a:moveTo>
                  <a:pt x="0" y="16510"/>
                </a:moveTo>
                <a:lnTo>
                  <a:pt x="59436" y="16510"/>
                </a:lnTo>
                <a:lnTo>
                  <a:pt x="59436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55285" y="3472179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860"/>
                </a:moveTo>
                <a:lnTo>
                  <a:pt x="38862" y="22860"/>
                </a:lnTo>
                <a:lnTo>
                  <a:pt x="38862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76621" y="34544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779"/>
                </a:moveTo>
                <a:lnTo>
                  <a:pt x="17525" y="17779"/>
                </a:lnTo>
                <a:lnTo>
                  <a:pt x="17525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90515" y="3488690"/>
            <a:ext cx="46990" cy="11430"/>
          </a:xfrm>
          <a:custGeom>
            <a:avLst/>
            <a:gdLst/>
            <a:ahLst/>
            <a:cxnLst/>
            <a:rect l="l" t="t" r="r" b="b"/>
            <a:pathLst>
              <a:path w="46989" h="11429">
                <a:moveTo>
                  <a:pt x="0" y="11429"/>
                </a:moveTo>
                <a:lnTo>
                  <a:pt x="46482" y="11429"/>
                </a:lnTo>
                <a:lnTo>
                  <a:pt x="4648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90515" y="3450590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38100"/>
                </a:moveTo>
                <a:lnTo>
                  <a:pt x="25908" y="38100"/>
                </a:lnTo>
                <a:lnTo>
                  <a:pt x="2590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37176" y="3467100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39624" y="0"/>
                </a:moveTo>
                <a:lnTo>
                  <a:pt x="0" y="0"/>
                </a:lnTo>
                <a:lnTo>
                  <a:pt x="0" y="22860"/>
                </a:lnTo>
                <a:lnTo>
                  <a:pt x="39624" y="22860"/>
                </a:lnTo>
                <a:lnTo>
                  <a:pt x="39624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28438" y="3358134"/>
            <a:ext cx="295910" cy="190500"/>
          </a:xfrm>
          <a:custGeom>
            <a:avLst/>
            <a:gdLst/>
            <a:ahLst/>
            <a:cxnLst/>
            <a:rect l="l" t="t" r="r" b="b"/>
            <a:pathLst>
              <a:path w="295910" h="190500">
                <a:moveTo>
                  <a:pt x="295656" y="0"/>
                </a:moveTo>
                <a:lnTo>
                  <a:pt x="192024" y="48005"/>
                </a:lnTo>
                <a:lnTo>
                  <a:pt x="86867" y="109727"/>
                </a:lnTo>
                <a:lnTo>
                  <a:pt x="23622" y="160019"/>
                </a:lnTo>
                <a:lnTo>
                  <a:pt x="0" y="188213"/>
                </a:lnTo>
                <a:lnTo>
                  <a:pt x="295656" y="190500"/>
                </a:lnTo>
                <a:lnTo>
                  <a:pt x="29565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35296" y="3476244"/>
            <a:ext cx="88391" cy="73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43855" y="3035045"/>
            <a:ext cx="380365" cy="514350"/>
          </a:xfrm>
          <a:custGeom>
            <a:avLst/>
            <a:gdLst/>
            <a:ahLst/>
            <a:cxnLst/>
            <a:rect l="l" t="t" r="r" b="b"/>
            <a:pathLst>
              <a:path w="380364" h="514350">
                <a:moveTo>
                  <a:pt x="129540" y="2540"/>
                </a:moveTo>
                <a:lnTo>
                  <a:pt x="81534" y="2540"/>
                </a:lnTo>
                <a:lnTo>
                  <a:pt x="74676" y="3809"/>
                </a:lnTo>
                <a:lnTo>
                  <a:pt x="62484" y="8890"/>
                </a:lnTo>
                <a:lnTo>
                  <a:pt x="56388" y="10159"/>
                </a:lnTo>
                <a:lnTo>
                  <a:pt x="40386" y="21590"/>
                </a:lnTo>
                <a:lnTo>
                  <a:pt x="35814" y="25400"/>
                </a:lnTo>
                <a:lnTo>
                  <a:pt x="30480" y="29209"/>
                </a:lnTo>
                <a:lnTo>
                  <a:pt x="19050" y="44450"/>
                </a:lnTo>
                <a:lnTo>
                  <a:pt x="12954" y="54609"/>
                </a:lnTo>
                <a:lnTo>
                  <a:pt x="10668" y="60959"/>
                </a:lnTo>
                <a:lnTo>
                  <a:pt x="9906" y="66039"/>
                </a:lnTo>
                <a:lnTo>
                  <a:pt x="9906" y="72389"/>
                </a:lnTo>
                <a:lnTo>
                  <a:pt x="12192" y="78739"/>
                </a:lnTo>
                <a:lnTo>
                  <a:pt x="14478" y="86360"/>
                </a:lnTo>
                <a:lnTo>
                  <a:pt x="14478" y="93979"/>
                </a:lnTo>
                <a:lnTo>
                  <a:pt x="12954" y="100329"/>
                </a:lnTo>
                <a:lnTo>
                  <a:pt x="9906" y="106679"/>
                </a:lnTo>
                <a:lnTo>
                  <a:pt x="6096" y="114300"/>
                </a:lnTo>
                <a:lnTo>
                  <a:pt x="3048" y="120650"/>
                </a:lnTo>
                <a:lnTo>
                  <a:pt x="762" y="128270"/>
                </a:lnTo>
                <a:lnTo>
                  <a:pt x="0" y="135889"/>
                </a:lnTo>
                <a:lnTo>
                  <a:pt x="126" y="144779"/>
                </a:lnTo>
                <a:lnTo>
                  <a:pt x="12954" y="193039"/>
                </a:lnTo>
                <a:lnTo>
                  <a:pt x="20574" y="208279"/>
                </a:lnTo>
                <a:lnTo>
                  <a:pt x="24384" y="213360"/>
                </a:lnTo>
                <a:lnTo>
                  <a:pt x="27432" y="218439"/>
                </a:lnTo>
                <a:lnTo>
                  <a:pt x="35052" y="227329"/>
                </a:lnTo>
                <a:lnTo>
                  <a:pt x="38100" y="232410"/>
                </a:lnTo>
                <a:lnTo>
                  <a:pt x="38862" y="236220"/>
                </a:lnTo>
                <a:lnTo>
                  <a:pt x="35814" y="242570"/>
                </a:lnTo>
                <a:lnTo>
                  <a:pt x="34290" y="246379"/>
                </a:lnTo>
                <a:lnTo>
                  <a:pt x="34290" y="255270"/>
                </a:lnTo>
                <a:lnTo>
                  <a:pt x="41148" y="266700"/>
                </a:lnTo>
                <a:lnTo>
                  <a:pt x="44958" y="270510"/>
                </a:lnTo>
                <a:lnTo>
                  <a:pt x="51816" y="276860"/>
                </a:lnTo>
                <a:lnTo>
                  <a:pt x="54864" y="283210"/>
                </a:lnTo>
                <a:lnTo>
                  <a:pt x="57150" y="289560"/>
                </a:lnTo>
                <a:lnTo>
                  <a:pt x="57912" y="297179"/>
                </a:lnTo>
                <a:lnTo>
                  <a:pt x="59436" y="303529"/>
                </a:lnTo>
                <a:lnTo>
                  <a:pt x="64770" y="308610"/>
                </a:lnTo>
                <a:lnTo>
                  <a:pt x="69342" y="311150"/>
                </a:lnTo>
                <a:lnTo>
                  <a:pt x="72390" y="311150"/>
                </a:lnTo>
                <a:lnTo>
                  <a:pt x="76962" y="312420"/>
                </a:lnTo>
                <a:lnTo>
                  <a:pt x="81534" y="316229"/>
                </a:lnTo>
                <a:lnTo>
                  <a:pt x="84582" y="320039"/>
                </a:lnTo>
                <a:lnTo>
                  <a:pt x="85344" y="323850"/>
                </a:lnTo>
                <a:lnTo>
                  <a:pt x="86106" y="326389"/>
                </a:lnTo>
                <a:lnTo>
                  <a:pt x="86106" y="327660"/>
                </a:lnTo>
                <a:lnTo>
                  <a:pt x="87630" y="331470"/>
                </a:lnTo>
                <a:lnTo>
                  <a:pt x="88392" y="335279"/>
                </a:lnTo>
                <a:lnTo>
                  <a:pt x="90678" y="339089"/>
                </a:lnTo>
                <a:lnTo>
                  <a:pt x="92964" y="341629"/>
                </a:lnTo>
                <a:lnTo>
                  <a:pt x="97536" y="349250"/>
                </a:lnTo>
                <a:lnTo>
                  <a:pt x="100584" y="351789"/>
                </a:lnTo>
                <a:lnTo>
                  <a:pt x="102870" y="354329"/>
                </a:lnTo>
                <a:lnTo>
                  <a:pt x="105918" y="358139"/>
                </a:lnTo>
                <a:lnTo>
                  <a:pt x="109728" y="360679"/>
                </a:lnTo>
                <a:lnTo>
                  <a:pt x="115824" y="365760"/>
                </a:lnTo>
                <a:lnTo>
                  <a:pt x="119634" y="368300"/>
                </a:lnTo>
                <a:lnTo>
                  <a:pt x="122682" y="370839"/>
                </a:lnTo>
                <a:lnTo>
                  <a:pt x="126492" y="373379"/>
                </a:lnTo>
                <a:lnTo>
                  <a:pt x="132588" y="378460"/>
                </a:lnTo>
                <a:lnTo>
                  <a:pt x="139446" y="383539"/>
                </a:lnTo>
                <a:lnTo>
                  <a:pt x="141732" y="384810"/>
                </a:lnTo>
                <a:lnTo>
                  <a:pt x="144018" y="387350"/>
                </a:lnTo>
                <a:lnTo>
                  <a:pt x="150114" y="392429"/>
                </a:lnTo>
                <a:lnTo>
                  <a:pt x="152400" y="396239"/>
                </a:lnTo>
                <a:lnTo>
                  <a:pt x="153924" y="400050"/>
                </a:lnTo>
                <a:lnTo>
                  <a:pt x="154686" y="403860"/>
                </a:lnTo>
                <a:lnTo>
                  <a:pt x="155448" y="408939"/>
                </a:lnTo>
                <a:lnTo>
                  <a:pt x="155448" y="414020"/>
                </a:lnTo>
                <a:lnTo>
                  <a:pt x="156210" y="417829"/>
                </a:lnTo>
                <a:lnTo>
                  <a:pt x="159258" y="426720"/>
                </a:lnTo>
                <a:lnTo>
                  <a:pt x="156972" y="429260"/>
                </a:lnTo>
                <a:lnTo>
                  <a:pt x="147828" y="436879"/>
                </a:lnTo>
                <a:lnTo>
                  <a:pt x="145542" y="440689"/>
                </a:lnTo>
                <a:lnTo>
                  <a:pt x="139446" y="444500"/>
                </a:lnTo>
                <a:lnTo>
                  <a:pt x="137160" y="448310"/>
                </a:lnTo>
                <a:lnTo>
                  <a:pt x="134112" y="449579"/>
                </a:lnTo>
                <a:lnTo>
                  <a:pt x="131064" y="453389"/>
                </a:lnTo>
                <a:lnTo>
                  <a:pt x="121920" y="459739"/>
                </a:lnTo>
                <a:lnTo>
                  <a:pt x="119634" y="462279"/>
                </a:lnTo>
                <a:lnTo>
                  <a:pt x="115824" y="464820"/>
                </a:lnTo>
                <a:lnTo>
                  <a:pt x="113538" y="467360"/>
                </a:lnTo>
                <a:lnTo>
                  <a:pt x="107442" y="472439"/>
                </a:lnTo>
                <a:lnTo>
                  <a:pt x="102870" y="478789"/>
                </a:lnTo>
                <a:lnTo>
                  <a:pt x="98298" y="483870"/>
                </a:lnTo>
                <a:lnTo>
                  <a:pt x="94488" y="491489"/>
                </a:lnTo>
                <a:lnTo>
                  <a:pt x="90678" y="497839"/>
                </a:lnTo>
                <a:lnTo>
                  <a:pt x="81534" y="509270"/>
                </a:lnTo>
                <a:lnTo>
                  <a:pt x="76200" y="514350"/>
                </a:lnTo>
                <a:lnTo>
                  <a:pt x="89154" y="514350"/>
                </a:lnTo>
                <a:lnTo>
                  <a:pt x="96774" y="510539"/>
                </a:lnTo>
                <a:lnTo>
                  <a:pt x="105918" y="499110"/>
                </a:lnTo>
                <a:lnTo>
                  <a:pt x="110490" y="491489"/>
                </a:lnTo>
                <a:lnTo>
                  <a:pt x="113538" y="487679"/>
                </a:lnTo>
                <a:lnTo>
                  <a:pt x="119634" y="481329"/>
                </a:lnTo>
                <a:lnTo>
                  <a:pt x="125730" y="476250"/>
                </a:lnTo>
                <a:lnTo>
                  <a:pt x="129540" y="472439"/>
                </a:lnTo>
                <a:lnTo>
                  <a:pt x="132588" y="471170"/>
                </a:lnTo>
                <a:lnTo>
                  <a:pt x="135636" y="467360"/>
                </a:lnTo>
                <a:lnTo>
                  <a:pt x="139446" y="464820"/>
                </a:lnTo>
                <a:lnTo>
                  <a:pt x="142494" y="463550"/>
                </a:lnTo>
                <a:lnTo>
                  <a:pt x="150114" y="458470"/>
                </a:lnTo>
                <a:lnTo>
                  <a:pt x="153162" y="455929"/>
                </a:lnTo>
                <a:lnTo>
                  <a:pt x="156972" y="454660"/>
                </a:lnTo>
                <a:lnTo>
                  <a:pt x="160782" y="452120"/>
                </a:lnTo>
                <a:lnTo>
                  <a:pt x="163830" y="449579"/>
                </a:lnTo>
                <a:lnTo>
                  <a:pt x="167640" y="448310"/>
                </a:lnTo>
                <a:lnTo>
                  <a:pt x="210185" y="448310"/>
                </a:lnTo>
                <a:lnTo>
                  <a:pt x="213360" y="441960"/>
                </a:lnTo>
                <a:lnTo>
                  <a:pt x="217170" y="435610"/>
                </a:lnTo>
                <a:lnTo>
                  <a:pt x="255270" y="435610"/>
                </a:lnTo>
                <a:lnTo>
                  <a:pt x="254508" y="433070"/>
                </a:lnTo>
                <a:lnTo>
                  <a:pt x="252984" y="429260"/>
                </a:lnTo>
                <a:lnTo>
                  <a:pt x="249936" y="417829"/>
                </a:lnTo>
                <a:lnTo>
                  <a:pt x="255270" y="417829"/>
                </a:lnTo>
                <a:lnTo>
                  <a:pt x="260604" y="416560"/>
                </a:lnTo>
                <a:lnTo>
                  <a:pt x="265938" y="416560"/>
                </a:lnTo>
                <a:lnTo>
                  <a:pt x="271272" y="415289"/>
                </a:lnTo>
                <a:lnTo>
                  <a:pt x="288036" y="415289"/>
                </a:lnTo>
                <a:lnTo>
                  <a:pt x="293370" y="414020"/>
                </a:lnTo>
                <a:lnTo>
                  <a:pt x="355854" y="414020"/>
                </a:lnTo>
                <a:lnTo>
                  <a:pt x="354330" y="406400"/>
                </a:lnTo>
                <a:lnTo>
                  <a:pt x="354330" y="402589"/>
                </a:lnTo>
                <a:lnTo>
                  <a:pt x="353568" y="393700"/>
                </a:lnTo>
                <a:lnTo>
                  <a:pt x="353676" y="383539"/>
                </a:lnTo>
                <a:lnTo>
                  <a:pt x="354330" y="375920"/>
                </a:lnTo>
                <a:lnTo>
                  <a:pt x="357378" y="360679"/>
                </a:lnTo>
                <a:lnTo>
                  <a:pt x="359664" y="351789"/>
                </a:lnTo>
                <a:lnTo>
                  <a:pt x="364236" y="336550"/>
                </a:lnTo>
                <a:lnTo>
                  <a:pt x="380238" y="335279"/>
                </a:lnTo>
                <a:lnTo>
                  <a:pt x="380238" y="323850"/>
                </a:lnTo>
                <a:lnTo>
                  <a:pt x="347472" y="323850"/>
                </a:lnTo>
                <a:lnTo>
                  <a:pt x="345186" y="322579"/>
                </a:lnTo>
                <a:lnTo>
                  <a:pt x="342138" y="321310"/>
                </a:lnTo>
                <a:lnTo>
                  <a:pt x="339852" y="318770"/>
                </a:lnTo>
                <a:lnTo>
                  <a:pt x="334518" y="311150"/>
                </a:lnTo>
                <a:lnTo>
                  <a:pt x="329946" y="304800"/>
                </a:lnTo>
                <a:lnTo>
                  <a:pt x="324612" y="297179"/>
                </a:lnTo>
                <a:lnTo>
                  <a:pt x="306324" y="266700"/>
                </a:lnTo>
                <a:lnTo>
                  <a:pt x="302514" y="259079"/>
                </a:lnTo>
                <a:lnTo>
                  <a:pt x="305562" y="256539"/>
                </a:lnTo>
                <a:lnTo>
                  <a:pt x="307848" y="255270"/>
                </a:lnTo>
                <a:lnTo>
                  <a:pt x="309372" y="252729"/>
                </a:lnTo>
                <a:lnTo>
                  <a:pt x="310896" y="251460"/>
                </a:lnTo>
                <a:lnTo>
                  <a:pt x="314706" y="245110"/>
                </a:lnTo>
                <a:lnTo>
                  <a:pt x="314706" y="238760"/>
                </a:lnTo>
                <a:lnTo>
                  <a:pt x="313944" y="236220"/>
                </a:lnTo>
                <a:lnTo>
                  <a:pt x="307848" y="226060"/>
                </a:lnTo>
                <a:lnTo>
                  <a:pt x="307086" y="223520"/>
                </a:lnTo>
                <a:lnTo>
                  <a:pt x="306324" y="212089"/>
                </a:lnTo>
                <a:lnTo>
                  <a:pt x="308610" y="200660"/>
                </a:lnTo>
                <a:lnTo>
                  <a:pt x="310134" y="189229"/>
                </a:lnTo>
                <a:lnTo>
                  <a:pt x="310896" y="177800"/>
                </a:lnTo>
                <a:lnTo>
                  <a:pt x="310134" y="173989"/>
                </a:lnTo>
                <a:lnTo>
                  <a:pt x="307848" y="170179"/>
                </a:lnTo>
                <a:lnTo>
                  <a:pt x="305562" y="167639"/>
                </a:lnTo>
                <a:lnTo>
                  <a:pt x="302514" y="166370"/>
                </a:lnTo>
                <a:lnTo>
                  <a:pt x="294894" y="162560"/>
                </a:lnTo>
                <a:lnTo>
                  <a:pt x="288798" y="160020"/>
                </a:lnTo>
                <a:lnTo>
                  <a:pt x="290322" y="144779"/>
                </a:lnTo>
                <a:lnTo>
                  <a:pt x="288036" y="124460"/>
                </a:lnTo>
                <a:lnTo>
                  <a:pt x="286512" y="118110"/>
                </a:lnTo>
                <a:lnTo>
                  <a:pt x="282702" y="105410"/>
                </a:lnTo>
                <a:lnTo>
                  <a:pt x="281178" y="99060"/>
                </a:lnTo>
                <a:lnTo>
                  <a:pt x="278130" y="90170"/>
                </a:lnTo>
                <a:lnTo>
                  <a:pt x="273558" y="80010"/>
                </a:lnTo>
                <a:lnTo>
                  <a:pt x="272034" y="76200"/>
                </a:lnTo>
                <a:lnTo>
                  <a:pt x="266700" y="67310"/>
                </a:lnTo>
                <a:lnTo>
                  <a:pt x="263652" y="63500"/>
                </a:lnTo>
                <a:lnTo>
                  <a:pt x="259080" y="58420"/>
                </a:lnTo>
                <a:lnTo>
                  <a:pt x="255270" y="53340"/>
                </a:lnTo>
                <a:lnTo>
                  <a:pt x="236982" y="38100"/>
                </a:lnTo>
                <a:lnTo>
                  <a:pt x="229362" y="30479"/>
                </a:lnTo>
                <a:lnTo>
                  <a:pt x="225552" y="25400"/>
                </a:lnTo>
                <a:lnTo>
                  <a:pt x="217170" y="17779"/>
                </a:lnTo>
                <a:lnTo>
                  <a:pt x="212598" y="13970"/>
                </a:lnTo>
                <a:lnTo>
                  <a:pt x="203454" y="7620"/>
                </a:lnTo>
                <a:lnTo>
                  <a:pt x="198882" y="5079"/>
                </a:lnTo>
                <a:lnTo>
                  <a:pt x="195072" y="3809"/>
                </a:lnTo>
                <a:lnTo>
                  <a:pt x="136398" y="3809"/>
                </a:lnTo>
                <a:lnTo>
                  <a:pt x="129540" y="2540"/>
                </a:lnTo>
                <a:close/>
              </a:path>
              <a:path w="380364" h="514350">
                <a:moveTo>
                  <a:pt x="255270" y="435610"/>
                </a:moveTo>
                <a:lnTo>
                  <a:pt x="217170" y="435610"/>
                </a:lnTo>
                <a:lnTo>
                  <a:pt x="220218" y="438150"/>
                </a:lnTo>
                <a:lnTo>
                  <a:pt x="222504" y="440689"/>
                </a:lnTo>
                <a:lnTo>
                  <a:pt x="225552" y="445770"/>
                </a:lnTo>
                <a:lnTo>
                  <a:pt x="226314" y="448310"/>
                </a:lnTo>
                <a:lnTo>
                  <a:pt x="227076" y="449579"/>
                </a:lnTo>
                <a:lnTo>
                  <a:pt x="227134" y="467360"/>
                </a:lnTo>
                <a:lnTo>
                  <a:pt x="228600" y="499110"/>
                </a:lnTo>
                <a:lnTo>
                  <a:pt x="229362" y="514350"/>
                </a:lnTo>
                <a:lnTo>
                  <a:pt x="294894" y="514350"/>
                </a:lnTo>
                <a:lnTo>
                  <a:pt x="294894" y="509270"/>
                </a:lnTo>
                <a:lnTo>
                  <a:pt x="295656" y="502920"/>
                </a:lnTo>
                <a:lnTo>
                  <a:pt x="297180" y="497839"/>
                </a:lnTo>
                <a:lnTo>
                  <a:pt x="298704" y="485139"/>
                </a:lnTo>
                <a:lnTo>
                  <a:pt x="298704" y="480060"/>
                </a:lnTo>
                <a:lnTo>
                  <a:pt x="278892" y="454660"/>
                </a:lnTo>
                <a:lnTo>
                  <a:pt x="274320" y="450850"/>
                </a:lnTo>
                <a:lnTo>
                  <a:pt x="268986" y="448310"/>
                </a:lnTo>
                <a:lnTo>
                  <a:pt x="259842" y="440689"/>
                </a:lnTo>
                <a:lnTo>
                  <a:pt x="255270" y="435610"/>
                </a:lnTo>
                <a:close/>
              </a:path>
              <a:path w="380364" h="514350">
                <a:moveTo>
                  <a:pt x="210185" y="448310"/>
                </a:moveTo>
                <a:lnTo>
                  <a:pt x="167640" y="448310"/>
                </a:lnTo>
                <a:lnTo>
                  <a:pt x="171450" y="453389"/>
                </a:lnTo>
                <a:lnTo>
                  <a:pt x="177546" y="466089"/>
                </a:lnTo>
                <a:lnTo>
                  <a:pt x="180594" y="471170"/>
                </a:lnTo>
                <a:lnTo>
                  <a:pt x="182880" y="477520"/>
                </a:lnTo>
                <a:lnTo>
                  <a:pt x="184404" y="483870"/>
                </a:lnTo>
                <a:lnTo>
                  <a:pt x="186690" y="490220"/>
                </a:lnTo>
                <a:lnTo>
                  <a:pt x="188214" y="495300"/>
                </a:lnTo>
                <a:lnTo>
                  <a:pt x="192024" y="487679"/>
                </a:lnTo>
                <a:lnTo>
                  <a:pt x="195072" y="480060"/>
                </a:lnTo>
                <a:lnTo>
                  <a:pt x="202692" y="464820"/>
                </a:lnTo>
                <a:lnTo>
                  <a:pt x="205740" y="457200"/>
                </a:lnTo>
                <a:lnTo>
                  <a:pt x="210185" y="448310"/>
                </a:lnTo>
                <a:close/>
              </a:path>
              <a:path w="380364" h="514350">
                <a:moveTo>
                  <a:pt x="355854" y="414020"/>
                </a:moveTo>
                <a:lnTo>
                  <a:pt x="336804" y="414020"/>
                </a:lnTo>
                <a:lnTo>
                  <a:pt x="340614" y="415289"/>
                </a:lnTo>
                <a:lnTo>
                  <a:pt x="344424" y="415289"/>
                </a:lnTo>
                <a:lnTo>
                  <a:pt x="355854" y="417829"/>
                </a:lnTo>
                <a:lnTo>
                  <a:pt x="355854" y="414020"/>
                </a:lnTo>
                <a:close/>
              </a:path>
              <a:path w="380364" h="514350">
                <a:moveTo>
                  <a:pt x="184404" y="1270"/>
                </a:moveTo>
                <a:lnTo>
                  <a:pt x="170688" y="1270"/>
                </a:lnTo>
                <a:lnTo>
                  <a:pt x="166878" y="2540"/>
                </a:lnTo>
                <a:lnTo>
                  <a:pt x="152400" y="2540"/>
                </a:lnTo>
                <a:lnTo>
                  <a:pt x="144780" y="3809"/>
                </a:lnTo>
                <a:lnTo>
                  <a:pt x="195072" y="3809"/>
                </a:lnTo>
                <a:lnTo>
                  <a:pt x="192024" y="2540"/>
                </a:lnTo>
                <a:lnTo>
                  <a:pt x="184404" y="1270"/>
                </a:lnTo>
                <a:close/>
              </a:path>
              <a:path w="380364" h="514350">
                <a:moveTo>
                  <a:pt x="121920" y="0"/>
                </a:moveTo>
                <a:lnTo>
                  <a:pt x="101346" y="0"/>
                </a:lnTo>
                <a:lnTo>
                  <a:pt x="87630" y="2540"/>
                </a:lnTo>
                <a:lnTo>
                  <a:pt x="126492" y="254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76621" y="3084576"/>
            <a:ext cx="299720" cy="339090"/>
          </a:xfrm>
          <a:custGeom>
            <a:avLst/>
            <a:gdLst/>
            <a:ahLst/>
            <a:cxnLst/>
            <a:rect l="l" t="t" r="r" b="b"/>
            <a:pathLst>
              <a:path w="299720" h="339089">
                <a:moveTo>
                  <a:pt x="245715" y="223265"/>
                </a:moveTo>
                <a:lnTo>
                  <a:pt x="29717" y="223265"/>
                </a:lnTo>
                <a:lnTo>
                  <a:pt x="35813" y="230124"/>
                </a:lnTo>
                <a:lnTo>
                  <a:pt x="41148" y="237744"/>
                </a:lnTo>
                <a:lnTo>
                  <a:pt x="45719" y="245363"/>
                </a:lnTo>
                <a:lnTo>
                  <a:pt x="50291" y="254508"/>
                </a:lnTo>
                <a:lnTo>
                  <a:pt x="54101" y="262889"/>
                </a:lnTo>
                <a:lnTo>
                  <a:pt x="58674" y="271272"/>
                </a:lnTo>
                <a:lnTo>
                  <a:pt x="63245" y="278891"/>
                </a:lnTo>
                <a:lnTo>
                  <a:pt x="68579" y="286512"/>
                </a:lnTo>
                <a:lnTo>
                  <a:pt x="70865" y="289560"/>
                </a:lnTo>
                <a:lnTo>
                  <a:pt x="74675" y="293370"/>
                </a:lnTo>
                <a:lnTo>
                  <a:pt x="76962" y="296418"/>
                </a:lnTo>
                <a:lnTo>
                  <a:pt x="80010" y="299465"/>
                </a:lnTo>
                <a:lnTo>
                  <a:pt x="83819" y="302513"/>
                </a:lnTo>
                <a:lnTo>
                  <a:pt x="92963" y="311658"/>
                </a:lnTo>
                <a:lnTo>
                  <a:pt x="96774" y="313944"/>
                </a:lnTo>
                <a:lnTo>
                  <a:pt x="99822" y="316991"/>
                </a:lnTo>
                <a:lnTo>
                  <a:pt x="107441" y="323088"/>
                </a:lnTo>
                <a:lnTo>
                  <a:pt x="110489" y="325374"/>
                </a:lnTo>
                <a:lnTo>
                  <a:pt x="114300" y="328422"/>
                </a:lnTo>
                <a:lnTo>
                  <a:pt x="117348" y="330708"/>
                </a:lnTo>
                <a:lnTo>
                  <a:pt x="121157" y="333756"/>
                </a:lnTo>
                <a:lnTo>
                  <a:pt x="121919" y="334518"/>
                </a:lnTo>
                <a:lnTo>
                  <a:pt x="123443" y="335279"/>
                </a:lnTo>
                <a:lnTo>
                  <a:pt x="124967" y="336803"/>
                </a:lnTo>
                <a:lnTo>
                  <a:pt x="126491" y="337565"/>
                </a:lnTo>
                <a:lnTo>
                  <a:pt x="127253" y="338327"/>
                </a:lnTo>
                <a:lnTo>
                  <a:pt x="128777" y="339089"/>
                </a:lnTo>
                <a:lnTo>
                  <a:pt x="130301" y="339089"/>
                </a:lnTo>
                <a:lnTo>
                  <a:pt x="131825" y="338327"/>
                </a:lnTo>
                <a:lnTo>
                  <a:pt x="140969" y="335279"/>
                </a:lnTo>
                <a:lnTo>
                  <a:pt x="144779" y="332994"/>
                </a:lnTo>
                <a:lnTo>
                  <a:pt x="149351" y="331470"/>
                </a:lnTo>
                <a:lnTo>
                  <a:pt x="153162" y="329946"/>
                </a:lnTo>
                <a:lnTo>
                  <a:pt x="157733" y="328422"/>
                </a:lnTo>
                <a:lnTo>
                  <a:pt x="162305" y="326136"/>
                </a:lnTo>
                <a:lnTo>
                  <a:pt x="166115" y="324612"/>
                </a:lnTo>
                <a:lnTo>
                  <a:pt x="175260" y="321563"/>
                </a:lnTo>
                <a:lnTo>
                  <a:pt x="179069" y="320801"/>
                </a:lnTo>
                <a:lnTo>
                  <a:pt x="183641" y="319277"/>
                </a:lnTo>
                <a:lnTo>
                  <a:pt x="192786" y="317753"/>
                </a:lnTo>
                <a:lnTo>
                  <a:pt x="197357" y="316229"/>
                </a:lnTo>
                <a:lnTo>
                  <a:pt x="201929" y="316229"/>
                </a:lnTo>
                <a:lnTo>
                  <a:pt x="222503" y="294132"/>
                </a:lnTo>
                <a:lnTo>
                  <a:pt x="224027" y="290322"/>
                </a:lnTo>
                <a:lnTo>
                  <a:pt x="226313" y="286512"/>
                </a:lnTo>
                <a:lnTo>
                  <a:pt x="228600" y="283463"/>
                </a:lnTo>
                <a:lnTo>
                  <a:pt x="231648" y="279653"/>
                </a:lnTo>
                <a:lnTo>
                  <a:pt x="237743" y="273558"/>
                </a:lnTo>
                <a:lnTo>
                  <a:pt x="240029" y="269748"/>
                </a:lnTo>
                <a:lnTo>
                  <a:pt x="241553" y="265175"/>
                </a:lnTo>
                <a:lnTo>
                  <a:pt x="242315" y="261365"/>
                </a:lnTo>
                <a:lnTo>
                  <a:pt x="242315" y="240029"/>
                </a:lnTo>
                <a:lnTo>
                  <a:pt x="243839" y="229362"/>
                </a:lnTo>
                <a:lnTo>
                  <a:pt x="245715" y="223265"/>
                </a:lnTo>
                <a:close/>
              </a:path>
              <a:path w="299720" h="339089">
                <a:moveTo>
                  <a:pt x="12191" y="41148"/>
                </a:moveTo>
                <a:lnTo>
                  <a:pt x="12191" y="45720"/>
                </a:lnTo>
                <a:lnTo>
                  <a:pt x="12845" y="50291"/>
                </a:lnTo>
                <a:lnTo>
                  <a:pt x="12953" y="61722"/>
                </a:lnTo>
                <a:lnTo>
                  <a:pt x="9905" y="63246"/>
                </a:lnTo>
                <a:lnTo>
                  <a:pt x="7619" y="67818"/>
                </a:lnTo>
                <a:lnTo>
                  <a:pt x="5333" y="73151"/>
                </a:lnTo>
                <a:lnTo>
                  <a:pt x="3048" y="77724"/>
                </a:lnTo>
                <a:lnTo>
                  <a:pt x="0" y="88391"/>
                </a:lnTo>
                <a:lnTo>
                  <a:pt x="0" y="92963"/>
                </a:lnTo>
                <a:lnTo>
                  <a:pt x="762" y="99060"/>
                </a:lnTo>
                <a:lnTo>
                  <a:pt x="3048" y="104394"/>
                </a:lnTo>
                <a:lnTo>
                  <a:pt x="5333" y="108965"/>
                </a:lnTo>
                <a:lnTo>
                  <a:pt x="6095" y="114300"/>
                </a:lnTo>
                <a:lnTo>
                  <a:pt x="5987" y="120396"/>
                </a:lnTo>
                <a:lnTo>
                  <a:pt x="5333" y="124968"/>
                </a:lnTo>
                <a:lnTo>
                  <a:pt x="4572" y="131063"/>
                </a:lnTo>
                <a:lnTo>
                  <a:pt x="13715" y="161544"/>
                </a:lnTo>
                <a:lnTo>
                  <a:pt x="16001" y="166877"/>
                </a:lnTo>
                <a:lnTo>
                  <a:pt x="22098" y="188213"/>
                </a:lnTo>
                <a:lnTo>
                  <a:pt x="23622" y="192024"/>
                </a:lnTo>
                <a:lnTo>
                  <a:pt x="24383" y="195834"/>
                </a:lnTo>
                <a:lnTo>
                  <a:pt x="25907" y="199644"/>
                </a:lnTo>
                <a:lnTo>
                  <a:pt x="26669" y="203453"/>
                </a:lnTo>
                <a:lnTo>
                  <a:pt x="28193" y="207263"/>
                </a:lnTo>
                <a:lnTo>
                  <a:pt x="28955" y="211074"/>
                </a:lnTo>
                <a:lnTo>
                  <a:pt x="30479" y="214884"/>
                </a:lnTo>
                <a:lnTo>
                  <a:pt x="31241" y="219456"/>
                </a:lnTo>
                <a:lnTo>
                  <a:pt x="246887" y="219456"/>
                </a:lnTo>
                <a:lnTo>
                  <a:pt x="248412" y="228600"/>
                </a:lnTo>
                <a:lnTo>
                  <a:pt x="249936" y="247650"/>
                </a:lnTo>
                <a:lnTo>
                  <a:pt x="252983" y="265938"/>
                </a:lnTo>
                <a:lnTo>
                  <a:pt x="251460" y="275082"/>
                </a:lnTo>
                <a:lnTo>
                  <a:pt x="248412" y="283463"/>
                </a:lnTo>
                <a:lnTo>
                  <a:pt x="243839" y="291084"/>
                </a:lnTo>
                <a:lnTo>
                  <a:pt x="239267" y="299465"/>
                </a:lnTo>
                <a:lnTo>
                  <a:pt x="236219" y="307848"/>
                </a:lnTo>
                <a:lnTo>
                  <a:pt x="234124" y="316229"/>
                </a:lnTo>
                <a:lnTo>
                  <a:pt x="234051" y="317753"/>
                </a:lnTo>
                <a:lnTo>
                  <a:pt x="235457" y="326898"/>
                </a:lnTo>
                <a:lnTo>
                  <a:pt x="269748" y="306324"/>
                </a:lnTo>
                <a:lnTo>
                  <a:pt x="272795" y="303275"/>
                </a:lnTo>
                <a:lnTo>
                  <a:pt x="277367" y="299465"/>
                </a:lnTo>
                <a:lnTo>
                  <a:pt x="280415" y="295656"/>
                </a:lnTo>
                <a:lnTo>
                  <a:pt x="291845" y="284225"/>
                </a:lnTo>
                <a:lnTo>
                  <a:pt x="295655" y="281177"/>
                </a:lnTo>
                <a:lnTo>
                  <a:pt x="299465" y="277368"/>
                </a:lnTo>
                <a:lnTo>
                  <a:pt x="295655" y="272034"/>
                </a:lnTo>
                <a:lnTo>
                  <a:pt x="292607" y="267462"/>
                </a:lnTo>
                <a:lnTo>
                  <a:pt x="277367" y="240791"/>
                </a:lnTo>
                <a:lnTo>
                  <a:pt x="275081" y="235458"/>
                </a:lnTo>
                <a:lnTo>
                  <a:pt x="271272" y="230124"/>
                </a:lnTo>
                <a:lnTo>
                  <a:pt x="268986" y="224789"/>
                </a:lnTo>
                <a:lnTo>
                  <a:pt x="265938" y="219456"/>
                </a:lnTo>
                <a:lnTo>
                  <a:pt x="262127" y="214884"/>
                </a:lnTo>
                <a:lnTo>
                  <a:pt x="259079" y="209550"/>
                </a:lnTo>
                <a:lnTo>
                  <a:pt x="255269" y="204215"/>
                </a:lnTo>
                <a:lnTo>
                  <a:pt x="252222" y="199644"/>
                </a:lnTo>
                <a:lnTo>
                  <a:pt x="248412" y="195072"/>
                </a:lnTo>
                <a:lnTo>
                  <a:pt x="250698" y="194310"/>
                </a:lnTo>
                <a:lnTo>
                  <a:pt x="266700" y="194310"/>
                </a:lnTo>
                <a:lnTo>
                  <a:pt x="268224" y="192024"/>
                </a:lnTo>
                <a:lnTo>
                  <a:pt x="268986" y="186689"/>
                </a:lnTo>
                <a:lnTo>
                  <a:pt x="267462" y="180594"/>
                </a:lnTo>
                <a:lnTo>
                  <a:pt x="262889" y="169925"/>
                </a:lnTo>
                <a:lnTo>
                  <a:pt x="262127" y="163829"/>
                </a:lnTo>
                <a:lnTo>
                  <a:pt x="262889" y="158496"/>
                </a:lnTo>
                <a:lnTo>
                  <a:pt x="264223" y="153162"/>
                </a:lnTo>
                <a:lnTo>
                  <a:pt x="240791" y="153162"/>
                </a:lnTo>
                <a:lnTo>
                  <a:pt x="238505" y="151637"/>
                </a:lnTo>
                <a:lnTo>
                  <a:pt x="234695" y="149351"/>
                </a:lnTo>
                <a:lnTo>
                  <a:pt x="230886" y="147827"/>
                </a:lnTo>
                <a:lnTo>
                  <a:pt x="224789" y="143256"/>
                </a:lnTo>
                <a:lnTo>
                  <a:pt x="222503" y="140208"/>
                </a:lnTo>
                <a:lnTo>
                  <a:pt x="221741" y="137160"/>
                </a:lnTo>
                <a:lnTo>
                  <a:pt x="221741" y="133350"/>
                </a:lnTo>
                <a:lnTo>
                  <a:pt x="222503" y="126491"/>
                </a:lnTo>
                <a:lnTo>
                  <a:pt x="221741" y="121158"/>
                </a:lnTo>
                <a:lnTo>
                  <a:pt x="219455" y="115824"/>
                </a:lnTo>
                <a:lnTo>
                  <a:pt x="216407" y="111251"/>
                </a:lnTo>
                <a:lnTo>
                  <a:pt x="211836" y="107441"/>
                </a:lnTo>
                <a:lnTo>
                  <a:pt x="207263" y="102870"/>
                </a:lnTo>
                <a:lnTo>
                  <a:pt x="202691" y="99060"/>
                </a:lnTo>
                <a:lnTo>
                  <a:pt x="198881" y="94487"/>
                </a:lnTo>
                <a:lnTo>
                  <a:pt x="194310" y="85344"/>
                </a:lnTo>
                <a:lnTo>
                  <a:pt x="193548" y="80010"/>
                </a:lnTo>
                <a:lnTo>
                  <a:pt x="192786" y="75437"/>
                </a:lnTo>
                <a:lnTo>
                  <a:pt x="179069" y="53339"/>
                </a:lnTo>
                <a:lnTo>
                  <a:pt x="177926" y="51815"/>
                </a:lnTo>
                <a:lnTo>
                  <a:pt x="53339" y="51815"/>
                </a:lnTo>
                <a:lnTo>
                  <a:pt x="50291" y="51053"/>
                </a:lnTo>
                <a:lnTo>
                  <a:pt x="47243" y="51053"/>
                </a:lnTo>
                <a:lnTo>
                  <a:pt x="43433" y="50291"/>
                </a:lnTo>
                <a:lnTo>
                  <a:pt x="34289" y="48006"/>
                </a:lnTo>
                <a:lnTo>
                  <a:pt x="30479" y="47244"/>
                </a:lnTo>
                <a:lnTo>
                  <a:pt x="27431" y="45720"/>
                </a:lnTo>
                <a:lnTo>
                  <a:pt x="24383" y="44958"/>
                </a:lnTo>
                <a:lnTo>
                  <a:pt x="21336" y="43434"/>
                </a:lnTo>
                <a:lnTo>
                  <a:pt x="12191" y="41148"/>
                </a:lnTo>
                <a:close/>
              </a:path>
              <a:path w="299720" h="339089">
                <a:moveTo>
                  <a:pt x="12191" y="196596"/>
                </a:moveTo>
                <a:lnTo>
                  <a:pt x="12191" y="208787"/>
                </a:lnTo>
                <a:lnTo>
                  <a:pt x="14477" y="212598"/>
                </a:lnTo>
                <a:lnTo>
                  <a:pt x="26669" y="227837"/>
                </a:lnTo>
                <a:lnTo>
                  <a:pt x="28955" y="232410"/>
                </a:lnTo>
                <a:lnTo>
                  <a:pt x="30479" y="236982"/>
                </a:lnTo>
                <a:lnTo>
                  <a:pt x="32003" y="240791"/>
                </a:lnTo>
                <a:lnTo>
                  <a:pt x="33527" y="245363"/>
                </a:lnTo>
                <a:lnTo>
                  <a:pt x="42672" y="252222"/>
                </a:lnTo>
                <a:lnTo>
                  <a:pt x="39624" y="244601"/>
                </a:lnTo>
                <a:lnTo>
                  <a:pt x="38100" y="241553"/>
                </a:lnTo>
                <a:lnTo>
                  <a:pt x="36575" y="237744"/>
                </a:lnTo>
                <a:lnTo>
                  <a:pt x="34289" y="233934"/>
                </a:lnTo>
                <a:lnTo>
                  <a:pt x="32765" y="230124"/>
                </a:lnTo>
                <a:lnTo>
                  <a:pt x="31241" y="227075"/>
                </a:lnTo>
                <a:lnTo>
                  <a:pt x="29717" y="223265"/>
                </a:lnTo>
                <a:lnTo>
                  <a:pt x="245715" y="223265"/>
                </a:lnTo>
                <a:lnTo>
                  <a:pt x="246887" y="219456"/>
                </a:lnTo>
                <a:lnTo>
                  <a:pt x="31241" y="219456"/>
                </a:lnTo>
                <a:lnTo>
                  <a:pt x="28193" y="216408"/>
                </a:lnTo>
                <a:lnTo>
                  <a:pt x="25907" y="213360"/>
                </a:lnTo>
                <a:lnTo>
                  <a:pt x="24383" y="210312"/>
                </a:lnTo>
                <a:lnTo>
                  <a:pt x="19812" y="204215"/>
                </a:lnTo>
                <a:lnTo>
                  <a:pt x="18287" y="201168"/>
                </a:lnTo>
                <a:lnTo>
                  <a:pt x="12191" y="196596"/>
                </a:lnTo>
                <a:close/>
              </a:path>
              <a:path w="299720" h="339089">
                <a:moveTo>
                  <a:pt x="266700" y="194310"/>
                </a:moveTo>
                <a:lnTo>
                  <a:pt x="250698" y="194310"/>
                </a:lnTo>
                <a:lnTo>
                  <a:pt x="253745" y="195072"/>
                </a:lnTo>
                <a:lnTo>
                  <a:pt x="256793" y="195072"/>
                </a:lnTo>
                <a:lnTo>
                  <a:pt x="259079" y="195834"/>
                </a:lnTo>
                <a:lnTo>
                  <a:pt x="264413" y="195834"/>
                </a:lnTo>
                <a:lnTo>
                  <a:pt x="266700" y="194310"/>
                </a:lnTo>
                <a:close/>
              </a:path>
              <a:path w="299720" h="339089">
                <a:moveTo>
                  <a:pt x="258317" y="119634"/>
                </a:moveTo>
                <a:lnTo>
                  <a:pt x="256031" y="119634"/>
                </a:lnTo>
                <a:lnTo>
                  <a:pt x="253745" y="120396"/>
                </a:lnTo>
                <a:lnTo>
                  <a:pt x="251460" y="120396"/>
                </a:lnTo>
                <a:lnTo>
                  <a:pt x="246887" y="121920"/>
                </a:lnTo>
                <a:lnTo>
                  <a:pt x="245363" y="137160"/>
                </a:lnTo>
                <a:lnTo>
                  <a:pt x="244525" y="146303"/>
                </a:lnTo>
                <a:lnTo>
                  <a:pt x="243839" y="153162"/>
                </a:lnTo>
                <a:lnTo>
                  <a:pt x="264223" y="153162"/>
                </a:lnTo>
                <a:lnTo>
                  <a:pt x="267462" y="140208"/>
                </a:lnTo>
                <a:lnTo>
                  <a:pt x="260603" y="120396"/>
                </a:lnTo>
                <a:lnTo>
                  <a:pt x="258317" y="119634"/>
                </a:lnTo>
                <a:close/>
              </a:path>
              <a:path w="299720" h="339089">
                <a:moveTo>
                  <a:pt x="146303" y="0"/>
                </a:moveTo>
                <a:lnTo>
                  <a:pt x="141731" y="0"/>
                </a:lnTo>
                <a:lnTo>
                  <a:pt x="137160" y="762"/>
                </a:lnTo>
                <a:lnTo>
                  <a:pt x="132587" y="2285"/>
                </a:lnTo>
                <a:lnTo>
                  <a:pt x="128777" y="4572"/>
                </a:lnTo>
                <a:lnTo>
                  <a:pt x="125729" y="9144"/>
                </a:lnTo>
                <a:lnTo>
                  <a:pt x="121919" y="12953"/>
                </a:lnTo>
                <a:lnTo>
                  <a:pt x="118872" y="16763"/>
                </a:lnTo>
                <a:lnTo>
                  <a:pt x="115062" y="21336"/>
                </a:lnTo>
                <a:lnTo>
                  <a:pt x="112013" y="25146"/>
                </a:lnTo>
                <a:lnTo>
                  <a:pt x="108203" y="28956"/>
                </a:lnTo>
                <a:lnTo>
                  <a:pt x="104393" y="33527"/>
                </a:lnTo>
                <a:lnTo>
                  <a:pt x="100583" y="36575"/>
                </a:lnTo>
                <a:lnTo>
                  <a:pt x="91439" y="42672"/>
                </a:lnTo>
                <a:lnTo>
                  <a:pt x="87629" y="44958"/>
                </a:lnTo>
                <a:lnTo>
                  <a:pt x="78486" y="48006"/>
                </a:lnTo>
                <a:lnTo>
                  <a:pt x="73151" y="48768"/>
                </a:lnTo>
                <a:lnTo>
                  <a:pt x="68579" y="50291"/>
                </a:lnTo>
                <a:lnTo>
                  <a:pt x="64007" y="51053"/>
                </a:lnTo>
                <a:lnTo>
                  <a:pt x="60960" y="51815"/>
                </a:lnTo>
                <a:lnTo>
                  <a:pt x="177926" y="51815"/>
                </a:lnTo>
                <a:lnTo>
                  <a:pt x="176783" y="50291"/>
                </a:lnTo>
                <a:lnTo>
                  <a:pt x="173736" y="44958"/>
                </a:lnTo>
                <a:lnTo>
                  <a:pt x="171450" y="39624"/>
                </a:lnTo>
                <a:lnTo>
                  <a:pt x="170687" y="34289"/>
                </a:lnTo>
                <a:lnTo>
                  <a:pt x="170592" y="21336"/>
                </a:lnTo>
                <a:lnTo>
                  <a:pt x="169163" y="9905"/>
                </a:lnTo>
                <a:lnTo>
                  <a:pt x="167639" y="4572"/>
                </a:lnTo>
                <a:lnTo>
                  <a:pt x="165353" y="3048"/>
                </a:lnTo>
                <a:lnTo>
                  <a:pt x="156210" y="1524"/>
                </a:lnTo>
                <a:lnTo>
                  <a:pt x="150875" y="762"/>
                </a:lnTo>
                <a:lnTo>
                  <a:pt x="146303" y="0"/>
                </a:lnTo>
                <a:close/>
              </a:path>
            </a:pathLst>
          </a:custGeom>
          <a:solidFill>
            <a:srgbClr val="CC8D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976621" y="3125723"/>
            <a:ext cx="139065" cy="298450"/>
          </a:xfrm>
          <a:custGeom>
            <a:avLst/>
            <a:gdLst/>
            <a:ahLst/>
            <a:cxnLst/>
            <a:rect l="l" t="t" r="r" b="b"/>
            <a:pathLst>
              <a:path w="139064" h="298450">
                <a:moveTo>
                  <a:pt x="49593" y="182117"/>
                </a:moveTo>
                <a:lnTo>
                  <a:pt x="29717" y="182117"/>
                </a:lnTo>
                <a:lnTo>
                  <a:pt x="35813" y="188975"/>
                </a:lnTo>
                <a:lnTo>
                  <a:pt x="41148" y="196596"/>
                </a:lnTo>
                <a:lnTo>
                  <a:pt x="45719" y="204215"/>
                </a:lnTo>
                <a:lnTo>
                  <a:pt x="50291" y="213360"/>
                </a:lnTo>
                <a:lnTo>
                  <a:pt x="54101" y="221741"/>
                </a:lnTo>
                <a:lnTo>
                  <a:pt x="58674" y="230124"/>
                </a:lnTo>
                <a:lnTo>
                  <a:pt x="63245" y="237743"/>
                </a:lnTo>
                <a:lnTo>
                  <a:pt x="68579" y="245363"/>
                </a:lnTo>
                <a:lnTo>
                  <a:pt x="70865" y="248412"/>
                </a:lnTo>
                <a:lnTo>
                  <a:pt x="74675" y="252222"/>
                </a:lnTo>
                <a:lnTo>
                  <a:pt x="76962" y="255270"/>
                </a:lnTo>
                <a:lnTo>
                  <a:pt x="80010" y="258317"/>
                </a:lnTo>
                <a:lnTo>
                  <a:pt x="83819" y="261365"/>
                </a:lnTo>
                <a:lnTo>
                  <a:pt x="92963" y="270510"/>
                </a:lnTo>
                <a:lnTo>
                  <a:pt x="96774" y="272796"/>
                </a:lnTo>
                <a:lnTo>
                  <a:pt x="99822" y="275843"/>
                </a:lnTo>
                <a:lnTo>
                  <a:pt x="107441" y="281939"/>
                </a:lnTo>
                <a:lnTo>
                  <a:pt x="110489" y="284225"/>
                </a:lnTo>
                <a:lnTo>
                  <a:pt x="114300" y="287274"/>
                </a:lnTo>
                <a:lnTo>
                  <a:pt x="117348" y="289560"/>
                </a:lnTo>
                <a:lnTo>
                  <a:pt x="121157" y="292608"/>
                </a:lnTo>
                <a:lnTo>
                  <a:pt x="121919" y="293370"/>
                </a:lnTo>
                <a:lnTo>
                  <a:pt x="123443" y="294131"/>
                </a:lnTo>
                <a:lnTo>
                  <a:pt x="124967" y="295655"/>
                </a:lnTo>
                <a:lnTo>
                  <a:pt x="126491" y="296417"/>
                </a:lnTo>
                <a:lnTo>
                  <a:pt x="127253" y="297179"/>
                </a:lnTo>
                <a:lnTo>
                  <a:pt x="128777" y="297941"/>
                </a:lnTo>
                <a:lnTo>
                  <a:pt x="130301" y="297941"/>
                </a:lnTo>
                <a:lnTo>
                  <a:pt x="131825" y="297179"/>
                </a:lnTo>
                <a:lnTo>
                  <a:pt x="133350" y="297179"/>
                </a:lnTo>
                <a:lnTo>
                  <a:pt x="135636" y="296417"/>
                </a:lnTo>
                <a:lnTo>
                  <a:pt x="138683" y="294893"/>
                </a:lnTo>
                <a:lnTo>
                  <a:pt x="135636" y="291846"/>
                </a:lnTo>
                <a:lnTo>
                  <a:pt x="134112" y="289560"/>
                </a:lnTo>
                <a:lnTo>
                  <a:pt x="133350" y="288036"/>
                </a:lnTo>
                <a:lnTo>
                  <a:pt x="130301" y="284988"/>
                </a:lnTo>
                <a:lnTo>
                  <a:pt x="129539" y="283463"/>
                </a:lnTo>
                <a:lnTo>
                  <a:pt x="128015" y="281939"/>
                </a:lnTo>
                <a:lnTo>
                  <a:pt x="123443" y="276605"/>
                </a:lnTo>
                <a:lnTo>
                  <a:pt x="118872" y="272034"/>
                </a:lnTo>
                <a:lnTo>
                  <a:pt x="113537" y="267462"/>
                </a:lnTo>
                <a:lnTo>
                  <a:pt x="107441" y="264413"/>
                </a:lnTo>
                <a:lnTo>
                  <a:pt x="102107" y="261365"/>
                </a:lnTo>
                <a:lnTo>
                  <a:pt x="89915" y="256793"/>
                </a:lnTo>
                <a:lnTo>
                  <a:pt x="80772" y="253746"/>
                </a:lnTo>
                <a:lnTo>
                  <a:pt x="78486" y="251460"/>
                </a:lnTo>
                <a:lnTo>
                  <a:pt x="77724" y="249936"/>
                </a:lnTo>
                <a:lnTo>
                  <a:pt x="76962" y="246887"/>
                </a:lnTo>
                <a:lnTo>
                  <a:pt x="75437" y="241553"/>
                </a:lnTo>
                <a:lnTo>
                  <a:pt x="74675" y="236220"/>
                </a:lnTo>
                <a:lnTo>
                  <a:pt x="73151" y="231648"/>
                </a:lnTo>
                <a:lnTo>
                  <a:pt x="71627" y="226313"/>
                </a:lnTo>
                <a:lnTo>
                  <a:pt x="70103" y="221741"/>
                </a:lnTo>
                <a:lnTo>
                  <a:pt x="67817" y="217170"/>
                </a:lnTo>
                <a:lnTo>
                  <a:pt x="66293" y="212598"/>
                </a:lnTo>
                <a:lnTo>
                  <a:pt x="64007" y="208025"/>
                </a:lnTo>
                <a:lnTo>
                  <a:pt x="62483" y="206501"/>
                </a:lnTo>
                <a:lnTo>
                  <a:pt x="60960" y="205739"/>
                </a:lnTo>
                <a:lnTo>
                  <a:pt x="60198" y="204215"/>
                </a:lnTo>
                <a:lnTo>
                  <a:pt x="56387" y="195072"/>
                </a:lnTo>
                <a:lnTo>
                  <a:pt x="51815" y="185927"/>
                </a:lnTo>
                <a:lnTo>
                  <a:pt x="49593" y="182117"/>
                </a:lnTo>
                <a:close/>
              </a:path>
              <a:path w="139064" h="298450">
                <a:moveTo>
                  <a:pt x="12191" y="155448"/>
                </a:moveTo>
                <a:lnTo>
                  <a:pt x="12191" y="167639"/>
                </a:lnTo>
                <a:lnTo>
                  <a:pt x="14477" y="171450"/>
                </a:lnTo>
                <a:lnTo>
                  <a:pt x="26669" y="186689"/>
                </a:lnTo>
                <a:lnTo>
                  <a:pt x="28955" y="191262"/>
                </a:lnTo>
                <a:lnTo>
                  <a:pt x="30479" y="195834"/>
                </a:lnTo>
                <a:lnTo>
                  <a:pt x="32003" y="199643"/>
                </a:lnTo>
                <a:lnTo>
                  <a:pt x="33527" y="204215"/>
                </a:lnTo>
                <a:lnTo>
                  <a:pt x="42672" y="211074"/>
                </a:lnTo>
                <a:lnTo>
                  <a:pt x="39624" y="203453"/>
                </a:lnTo>
                <a:lnTo>
                  <a:pt x="38100" y="200405"/>
                </a:lnTo>
                <a:lnTo>
                  <a:pt x="36575" y="196596"/>
                </a:lnTo>
                <a:lnTo>
                  <a:pt x="34289" y="192786"/>
                </a:lnTo>
                <a:lnTo>
                  <a:pt x="32765" y="188975"/>
                </a:lnTo>
                <a:lnTo>
                  <a:pt x="31241" y="185927"/>
                </a:lnTo>
                <a:lnTo>
                  <a:pt x="29717" y="182117"/>
                </a:lnTo>
                <a:lnTo>
                  <a:pt x="49593" y="182117"/>
                </a:lnTo>
                <a:lnTo>
                  <a:pt x="47370" y="178308"/>
                </a:lnTo>
                <a:lnTo>
                  <a:pt x="31241" y="178308"/>
                </a:lnTo>
                <a:lnTo>
                  <a:pt x="28193" y="175260"/>
                </a:lnTo>
                <a:lnTo>
                  <a:pt x="25907" y="172212"/>
                </a:lnTo>
                <a:lnTo>
                  <a:pt x="24383" y="169163"/>
                </a:lnTo>
                <a:lnTo>
                  <a:pt x="19812" y="163067"/>
                </a:lnTo>
                <a:lnTo>
                  <a:pt x="18287" y="160020"/>
                </a:lnTo>
                <a:lnTo>
                  <a:pt x="12191" y="155448"/>
                </a:lnTo>
                <a:close/>
              </a:path>
              <a:path w="139064" h="298450">
                <a:moveTo>
                  <a:pt x="14477" y="0"/>
                </a:moveTo>
                <a:lnTo>
                  <a:pt x="12191" y="0"/>
                </a:lnTo>
                <a:lnTo>
                  <a:pt x="12191" y="4572"/>
                </a:lnTo>
                <a:lnTo>
                  <a:pt x="12953" y="9905"/>
                </a:lnTo>
                <a:lnTo>
                  <a:pt x="12953" y="20574"/>
                </a:lnTo>
                <a:lnTo>
                  <a:pt x="9905" y="22098"/>
                </a:lnTo>
                <a:lnTo>
                  <a:pt x="7619" y="26670"/>
                </a:lnTo>
                <a:lnTo>
                  <a:pt x="5333" y="32003"/>
                </a:lnTo>
                <a:lnTo>
                  <a:pt x="3048" y="36575"/>
                </a:lnTo>
                <a:lnTo>
                  <a:pt x="0" y="47243"/>
                </a:lnTo>
                <a:lnTo>
                  <a:pt x="0" y="51815"/>
                </a:lnTo>
                <a:lnTo>
                  <a:pt x="762" y="57912"/>
                </a:lnTo>
                <a:lnTo>
                  <a:pt x="3048" y="63246"/>
                </a:lnTo>
                <a:lnTo>
                  <a:pt x="5333" y="67817"/>
                </a:lnTo>
                <a:lnTo>
                  <a:pt x="6095" y="73151"/>
                </a:lnTo>
                <a:lnTo>
                  <a:pt x="6095" y="78486"/>
                </a:lnTo>
                <a:lnTo>
                  <a:pt x="5333" y="83820"/>
                </a:lnTo>
                <a:lnTo>
                  <a:pt x="4572" y="89915"/>
                </a:lnTo>
                <a:lnTo>
                  <a:pt x="4572" y="95250"/>
                </a:lnTo>
                <a:lnTo>
                  <a:pt x="5333" y="100584"/>
                </a:lnTo>
                <a:lnTo>
                  <a:pt x="6857" y="105155"/>
                </a:lnTo>
                <a:lnTo>
                  <a:pt x="11429" y="115824"/>
                </a:lnTo>
                <a:lnTo>
                  <a:pt x="13715" y="120396"/>
                </a:lnTo>
                <a:lnTo>
                  <a:pt x="16001" y="125729"/>
                </a:lnTo>
                <a:lnTo>
                  <a:pt x="22098" y="147065"/>
                </a:lnTo>
                <a:lnTo>
                  <a:pt x="23622" y="150875"/>
                </a:lnTo>
                <a:lnTo>
                  <a:pt x="24383" y="154686"/>
                </a:lnTo>
                <a:lnTo>
                  <a:pt x="25907" y="158496"/>
                </a:lnTo>
                <a:lnTo>
                  <a:pt x="26669" y="162305"/>
                </a:lnTo>
                <a:lnTo>
                  <a:pt x="28193" y="166115"/>
                </a:lnTo>
                <a:lnTo>
                  <a:pt x="28955" y="169925"/>
                </a:lnTo>
                <a:lnTo>
                  <a:pt x="30479" y="173736"/>
                </a:lnTo>
                <a:lnTo>
                  <a:pt x="31241" y="178308"/>
                </a:lnTo>
                <a:lnTo>
                  <a:pt x="47370" y="178308"/>
                </a:lnTo>
                <a:lnTo>
                  <a:pt x="46481" y="176784"/>
                </a:lnTo>
                <a:lnTo>
                  <a:pt x="41910" y="168401"/>
                </a:lnTo>
                <a:lnTo>
                  <a:pt x="37337" y="159258"/>
                </a:lnTo>
                <a:lnTo>
                  <a:pt x="32003" y="150113"/>
                </a:lnTo>
                <a:lnTo>
                  <a:pt x="22860" y="131825"/>
                </a:lnTo>
                <a:lnTo>
                  <a:pt x="21336" y="125729"/>
                </a:lnTo>
                <a:lnTo>
                  <a:pt x="21336" y="118872"/>
                </a:lnTo>
                <a:lnTo>
                  <a:pt x="22098" y="101346"/>
                </a:lnTo>
                <a:lnTo>
                  <a:pt x="20574" y="83820"/>
                </a:lnTo>
                <a:lnTo>
                  <a:pt x="19812" y="66293"/>
                </a:lnTo>
                <a:lnTo>
                  <a:pt x="22098" y="48767"/>
                </a:lnTo>
                <a:lnTo>
                  <a:pt x="23622" y="40386"/>
                </a:lnTo>
                <a:lnTo>
                  <a:pt x="24383" y="32765"/>
                </a:lnTo>
                <a:lnTo>
                  <a:pt x="23622" y="25146"/>
                </a:lnTo>
                <a:lnTo>
                  <a:pt x="23622" y="17525"/>
                </a:lnTo>
                <a:lnTo>
                  <a:pt x="20574" y="2286"/>
                </a:lnTo>
                <a:lnTo>
                  <a:pt x="19050" y="1524"/>
                </a:lnTo>
                <a:lnTo>
                  <a:pt x="17525" y="1524"/>
                </a:lnTo>
                <a:lnTo>
                  <a:pt x="16001" y="762"/>
                </a:lnTo>
                <a:lnTo>
                  <a:pt x="15239" y="762"/>
                </a:lnTo>
                <a:lnTo>
                  <a:pt x="14477" y="0"/>
                </a:lnTo>
                <a:close/>
              </a:path>
            </a:pathLst>
          </a:custGeom>
          <a:solidFill>
            <a:srgbClr val="DDB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77205" y="3169920"/>
            <a:ext cx="89535" cy="26670"/>
          </a:xfrm>
          <a:custGeom>
            <a:avLst/>
            <a:gdLst/>
            <a:ahLst/>
            <a:cxnLst/>
            <a:rect l="l" t="t" r="r" b="b"/>
            <a:pathLst>
              <a:path w="89535" h="26669">
                <a:moveTo>
                  <a:pt x="16002" y="25907"/>
                </a:moveTo>
                <a:lnTo>
                  <a:pt x="6858" y="25907"/>
                </a:lnTo>
                <a:lnTo>
                  <a:pt x="9906" y="26669"/>
                </a:lnTo>
                <a:lnTo>
                  <a:pt x="12954" y="26669"/>
                </a:lnTo>
                <a:lnTo>
                  <a:pt x="16002" y="25907"/>
                </a:lnTo>
                <a:close/>
              </a:path>
              <a:path w="89535" h="26669">
                <a:moveTo>
                  <a:pt x="66294" y="0"/>
                </a:moveTo>
                <a:lnTo>
                  <a:pt x="52578" y="0"/>
                </a:lnTo>
                <a:lnTo>
                  <a:pt x="43434" y="3047"/>
                </a:lnTo>
                <a:lnTo>
                  <a:pt x="39624" y="4571"/>
                </a:lnTo>
                <a:lnTo>
                  <a:pt x="20574" y="16001"/>
                </a:lnTo>
                <a:lnTo>
                  <a:pt x="16002" y="18287"/>
                </a:lnTo>
                <a:lnTo>
                  <a:pt x="12192" y="20574"/>
                </a:lnTo>
                <a:lnTo>
                  <a:pt x="4572" y="23621"/>
                </a:lnTo>
                <a:lnTo>
                  <a:pt x="0" y="24383"/>
                </a:lnTo>
                <a:lnTo>
                  <a:pt x="3048" y="25907"/>
                </a:lnTo>
                <a:lnTo>
                  <a:pt x="19050" y="25907"/>
                </a:lnTo>
                <a:lnTo>
                  <a:pt x="28194" y="23621"/>
                </a:lnTo>
                <a:lnTo>
                  <a:pt x="31242" y="22097"/>
                </a:lnTo>
                <a:lnTo>
                  <a:pt x="34290" y="21335"/>
                </a:lnTo>
                <a:lnTo>
                  <a:pt x="37338" y="19812"/>
                </a:lnTo>
                <a:lnTo>
                  <a:pt x="39624" y="17525"/>
                </a:lnTo>
                <a:lnTo>
                  <a:pt x="42672" y="16763"/>
                </a:lnTo>
                <a:lnTo>
                  <a:pt x="44958" y="14477"/>
                </a:lnTo>
                <a:lnTo>
                  <a:pt x="51816" y="9905"/>
                </a:lnTo>
                <a:lnTo>
                  <a:pt x="57150" y="8381"/>
                </a:lnTo>
                <a:lnTo>
                  <a:pt x="61722" y="6857"/>
                </a:lnTo>
                <a:lnTo>
                  <a:pt x="86106" y="6857"/>
                </a:lnTo>
                <a:lnTo>
                  <a:pt x="83820" y="5333"/>
                </a:lnTo>
                <a:lnTo>
                  <a:pt x="80772" y="3809"/>
                </a:lnTo>
                <a:lnTo>
                  <a:pt x="74676" y="2285"/>
                </a:lnTo>
                <a:lnTo>
                  <a:pt x="72390" y="1524"/>
                </a:lnTo>
                <a:lnTo>
                  <a:pt x="66294" y="0"/>
                </a:lnTo>
                <a:close/>
              </a:path>
              <a:path w="89535" h="26669">
                <a:moveTo>
                  <a:pt x="86106" y="6857"/>
                </a:moveTo>
                <a:lnTo>
                  <a:pt x="77724" y="6857"/>
                </a:lnTo>
                <a:lnTo>
                  <a:pt x="83820" y="7619"/>
                </a:lnTo>
                <a:lnTo>
                  <a:pt x="89154" y="8381"/>
                </a:lnTo>
                <a:lnTo>
                  <a:pt x="86106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91684" y="3193542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4">
                <a:moveTo>
                  <a:pt x="50291" y="0"/>
                </a:moveTo>
                <a:lnTo>
                  <a:pt x="44195" y="0"/>
                </a:lnTo>
                <a:lnTo>
                  <a:pt x="36575" y="762"/>
                </a:lnTo>
                <a:lnTo>
                  <a:pt x="28955" y="2286"/>
                </a:lnTo>
                <a:lnTo>
                  <a:pt x="21336" y="3048"/>
                </a:lnTo>
                <a:lnTo>
                  <a:pt x="15239" y="5334"/>
                </a:lnTo>
                <a:lnTo>
                  <a:pt x="11429" y="6096"/>
                </a:lnTo>
                <a:lnTo>
                  <a:pt x="9905" y="6096"/>
                </a:lnTo>
                <a:lnTo>
                  <a:pt x="0" y="16763"/>
                </a:lnTo>
                <a:lnTo>
                  <a:pt x="9143" y="16002"/>
                </a:lnTo>
                <a:lnTo>
                  <a:pt x="16001" y="16002"/>
                </a:lnTo>
                <a:lnTo>
                  <a:pt x="22860" y="15240"/>
                </a:lnTo>
                <a:lnTo>
                  <a:pt x="28955" y="14478"/>
                </a:lnTo>
                <a:lnTo>
                  <a:pt x="34289" y="12954"/>
                </a:lnTo>
                <a:lnTo>
                  <a:pt x="38862" y="11430"/>
                </a:lnTo>
                <a:lnTo>
                  <a:pt x="42671" y="10668"/>
                </a:lnTo>
                <a:lnTo>
                  <a:pt x="45719" y="9144"/>
                </a:lnTo>
                <a:lnTo>
                  <a:pt x="50291" y="6096"/>
                </a:lnTo>
                <a:lnTo>
                  <a:pt x="51815" y="5334"/>
                </a:lnTo>
                <a:lnTo>
                  <a:pt x="54863" y="2286"/>
                </a:lnTo>
                <a:lnTo>
                  <a:pt x="54863" y="152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84064" y="3190494"/>
            <a:ext cx="75565" cy="24130"/>
          </a:xfrm>
          <a:custGeom>
            <a:avLst/>
            <a:gdLst/>
            <a:ahLst/>
            <a:cxnLst/>
            <a:rect l="l" t="t" r="r" b="b"/>
            <a:pathLst>
              <a:path w="75564" h="24130">
                <a:moveTo>
                  <a:pt x="71627" y="761"/>
                </a:moveTo>
                <a:lnTo>
                  <a:pt x="48006" y="761"/>
                </a:lnTo>
                <a:lnTo>
                  <a:pt x="44196" y="1523"/>
                </a:lnTo>
                <a:lnTo>
                  <a:pt x="41148" y="1523"/>
                </a:lnTo>
                <a:lnTo>
                  <a:pt x="37337" y="3047"/>
                </a:lnTo>
                <a:lnTo>
                  <a:pt x="33527" y="3047"/>
                </a:lnTo>
                <a:lnTo>
                  <a:pt x="29718" y="4571"/>
                </a:lnTo>
                <a:lnTo>
                  <a:pt x="25908" y="5333"/>
                </a:lnTo>
                <a:lnTo>
                  <a:pt x="22860" y="6095"/>
                </a:lnTo>
                <a:lnTo>
                  <a:pt x="19050" y="7619"/>
                </a:lnTo>
                <a:lnTo>
                  <a:pt x="16001" y="9143"/>
                </a:lnTo>
                <a:lnTo>
                  <a:pt x="12953" y="9905"/>
                </a:lnTo>
                <a:lnTo>
                  <a:pt x="7620" y="15239"/>
                </a:lnTo>
                <a:lnTo>
                  <a:pt x="6096" y="17525"/>
                </a:lnTo>
                <a:lnTo>
                  <a:pt x="3810" y="19050"/>
                </a:lnTo>
                <a:lnTo>
                  <a:pt x="2286" y="21335"/>
                </a:lnTo>
                <a:lnTo>
                  <a:pt x="0" y="22859"/>
                </a:lnTo>
                <a:lnTo>
                  <a:pt x="4572" y="23621"/>
                </a:lnTo>
                <a:lnTo>
                  <a:pt x="8382" y="22859"/>
                </a:lnTo>
                <a:lnTo>
                  <a:pt x="12191" y="20573"/>
                </a:lnTo>
                <a:lnTo>
                  <a:pt x="14477" y="18287"/>
                </a:lnTo>
                <a:lnTo>
                  <a:pt x="18287" y="15239"/>
                </a:lnTo>
                <a:lnTo>
                  <a:pt x="20574" y="11429"/>
                </a:lnTo>
                <a:lnTo>
                  <a:pt x="24384" y="9143"/>
                </a:lnTo>
                <a:lnTo>
                  <a:pt x="28194" y="7619"/>
                </a:lnTo>
                <a:lnTo>
                  <a:pt x="51053" y="7619"/>
                </a:lnTo>
                <a:lnTo>
                  <a:pt x="51053" y="5333"/>
                </a:lnTo>
                <a:lnTo>
                  <a:pt x="71627" y="5333"/>
                </a:lnTo>
                <a:lnTo>
                  <a:pt x="75437" y="1523"/>
                </a:lnTo>
                <a:lnTo>
                  <a:pt x="71627" y="761"/>
                </a:lnTo>
                <a:close/>
              </a:path>
              <a:path w="75564" h="24130">
                <a:moveTo>
                  <a:pt x="56387" y="16001"/>
                </a:moveTo>
                <a:lnTo>
                  <a:pt x="38862" y="16001"/>
                </a:lnTo>
                <a:lnTo>
                  <a:pt x="35813" y="16763"/>
                </a:lnTo>
                <a:lnTo>
                  <a:pt x="32765" y="16763"/>
                </a:lnTo>
                <a:lnTo>
                  <a:pt x="30480" y="17525"/>
                </a:lnTo>
                <a:lnTo>
                  <a:pt x="24384" y="19050"/>
                </a:lnTo>
                <a:lnTo>
                  <a:pt x="19812" y="22097"/>
                </a:lnTo>
                <a:lnTo>
                  <a:pt x="24384" y="23621"/>
                </a:lnTo>
                <a:lnTo>
                  <a:pt x="32765" y="23621"/>
                </a:lnTo>
                <a:lnTo>
                  <a:pt x="37337" y="22097"/>
                </a:lnTo>
                <a:lnTo>
                  <a:pt x="41148" y="21335"/>
                </a:lnTo>
                <a:lnTo>
                  <a:pt x="45720" y="19050"/>
                </a:lnTo>
                <a:lnTo>
                  <a:pt x="49530" y="18287"/>
                </a:lnTo>
                <a:lnTo>
                  <a:pt x="54101" y="17525"/>
                </a:lnTo>
                <a:lnTo>
                  <a:pt x="55625" y="17525"/>
                </a:lnTo>
                <a:lnTo>
                  <a:pt x="56387" y="16001"/>
                </a:lnTo>
                <a:close/>
              </a:path>
              <a:path w="75564" h="24130">
                <a:moveTo>
                  <a:pt x="57912" y="14477"/>
                </a:moveTo>
                <a:lnTo>
                  <a:pt x="56387" y="14477"/>
                </a:lnTo>
                <a:lnTo>
                  <a:pt x="54101" y="15239"/>
                </a:lnTo>
                <a:lnTo>
                  <a:pt x="37337" y="15239"/>
                </a:lnTo>
                <a:lnTo>
                  <a:pt x="39624" y="16001"/>
                </a:lnTo>
                <a:lnTo>
                  <a:pt x="57150" y="16001"/>
                </a:lnTo>
                <a:lnTo>
                  <a:pt x="57912" y="14477"/>
                </a:lnTo>
                <a:close/>
              </a:path>
              <a:path w="75564" h="24130">
                <a:moveTo>
                  <a:pt x="51053" y="7619"/>
                </a:moveTo>
                <a:lnTo>
                  <a:pt x="28194" y="7619"/>
                </a:lnTo>
                <a:lnTo>
                  <a:pt x="28956" y="10667"/>
                </a:lnTo>
                <a:lnTo>
                  <a:pt x="32003" y="13715"/>
                </a:lnTo>
                <a:lnTo>
                  <a:pt x="33527" y="14477"/>
                </a:lnTo>
                <a:lnTo>
                  <a:pt x="35813" y="15239"/>
                </a:lnTo>
                <a:lnTo>
                  <a:pt x="42672" y="15239"/>
                </a:lnTo>
                <a:lnTo>
                  <a:pt x="48768" y="12953"/>
                </a:lnTo>
                <a:lnTo>
                  <a:pt x="50291" y="11429"/>
                </a:lnTo>
                <a:lnTo>
                  <a:pt x="50291" y="9143"/>
                </a:lnTo>
                <a:lnTo>
                  <a:pt x="51053" y="7619"/>
                </a:lnTo>
                <a:close/>
              </a:path>
              <a:path w="75564" h="24130">
                <a:moveTo>
                  <a:pt x="71627" y="5333"/>
                </a:moveTo>
                <a:lnTo>
                  <a:pt x="56387" y="5333"/>
                </a:lnTo>
                <a:lnTo>
                  <a:pt x="57912" y="6095"/>
                </a:lnTo>
                <a:lnTo>
                  <a:pt x="52577" y="11429"/>
                </a:lnTo>
                <a:lnTo>
                  <a:pt x="55625" y="11429"/>
                </a:lnTo>
                <a:lnTo>
                  <a:pt x="58674" y="10667"/>
                </a:lnTo>
                <a:lnTo>
                  <a:pt x="62484" y="9905"/>
                </a:lnTo>
                <a:lnTo>
                  <a:pt x="65532" y="9143"/>
                </a:lnTo>
                <a:lnTo>
                  <a:pt x="67818" y="7619"/>
                </a:lnTo>
                <a:lnTo>
                  <a:pt x="70865" y="6095"/>
                </a:lnTo>
                <a:lnTo>
                  <a:pt x="71627" y="5333"/>
                </a:lnTo>
                <a:close/>
              </a:path>
              <a:path w="75564" h="24130">
                <a:moveTo>
                  <a:pt x="64008" y="0"/>
                </a:moveTo>
                <a:lnTo>
                  <a:pt x="55625" y="0"/>
                </a:lnTo>
                <a:lnTo>
                  <a:pt x="52577" y="761"/>
                </a:lnTo>
                <a:lnTo>
                  <a:pt x="67818" y="761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21985" y="3207257"/>
            <a:ext cx="17145" cy="60325"/>
          </a:xfrm>
          <a:custGeom>
            <a:avLst/>
            <a:gdLst/>
            <a:ahLst/>
            <a:cxnLst/>
            <a:rect l="l" t="t" r="r" b="b"/>
            <a:pathLst>
              <a:path w="17145" h="60325">
                <a:moveTo>
                  <a:pt x="10667" y="0"/>
                </a:moveTo>
                <a:lnTo>
                  <a:pt x="9905" y="7619"/>
                </a:lnTo>
                <a:lnTo>
                  <a:pt x="8381" y="15239"/>
                </a:lnTo>
                <a:lnTo>
                  <a:pt x="6096" y="22097"/>
                </a:lnTo>
                <a:lnTo>
                  <a:pt x="3048" y="29717"/>
                </a:lnTo>
                <a:lnTo>
                  <a:pt x="1524" y="36575"/>
                </a:lnTo>
                <a:lnTo>
                  <a:pt x="0" y="44195"/>
                </a:lnTo>
                <a:lnTo>
                  <a:pt x="762" y="52577"/>
                </a:lnTo>
                <a:lnTo>
                  <a:pt x="2286" y="60197"/>
                </a:lnTo>
                <a:lnTo>
                  <a:pt x="3048" y="54863"/>
                </a:lnTo>
                <a:lnTo>
                  <a:pt x="7619" y="41147"/>
                </a:lnTo>
                <a:lnTo>
                  <a:pt x="13487" y="41147"/>
                </a:lnTo>
                <a:lnTo>
                  <a:pt x="12953" y="35813"/>
                </a:lnTo>
                <a:lnTo>
                  <a:pt x="12191" y="28955"/>
                </a:lnTo>
                <a:lnTo>
                  <a:pt x="12953" y="25907"/>
                </a:lnTo>
                <a:lnTo>
                  <a:pt x="14477" y="23621"/>
                </a:lnTo>
                <a:lnTo>
                  <a:pt x="16001" y="19050"/>
                </a:lnTo>
                <a:lnTo>
                  <a:pt x="16763" y="13715"/>
                </a:lnTo>
                <a:lnTo>
                  <a:pt x="16001" y="9143"/>
                </a:lnTo>
                <a:lnTo>
                  <a:pt x="14477" y="3809"/>
                </a:lnTo>
                <a:lnTo>
                  <a:pt x="10667" y="0"/>
                </a:lnTo>
                <a:close/>
              </a:path>
              <a:path w="17145" h="60325">
                <a:moveTo>
                  <a:pt x="13487" y="41147"/>
                </a:moveTo>
                <a:lnTo>
                  <a:pt x="7619" y="41147"/>
                </a:lnTo>
                <a:lnTo>
                  <a:pt x="9143" y="45719"/>
                </a:lnTo>
                <a:lnTo>
                  <a:pt x="9905" y="49529"/>
                </a:lnTo>
                <a:lnTo>
                  <a:pt x="10667" y="54101"/>
                </a:lnTo>
                <a:lnTo>
                  <a:pt x="12191" y="57912"/>
                </a:lnTo>
                <a:lnTo>
                  <a:pt x="13715" y="51053"/>
                </a:lnTo>
                <a:lnTo>
                  <a:pt x="13715" y="43433"/>
                </a:lnTo>
                <a:lnTo>
                  <a:pt x="1348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01767" y="3220211"/>
            <a:ext cx="50800" cy="20955"/>
          </a:xfrm>
          <a:custGeom>
            <a:avLst/>
            <a:gdLst/>
            <a:ahLst/>
            <a:cxnLst/>
            <a:rect l="l" t="t" r="r" b="b"/>
            <a:pathLst>
              <a:path w="50800" h="20955">
                <a:moveTo>
                  <a:pt x="39624" y="0"/>
                </a:moveTo>
                <a:lnTo>
                  <a:pt x="32766" y="0"/>
                </a:lnTo>
                <a:lnTo>
                  <a:pt x="25908" y="762"/>
                </a:lnTo>
                <a:lnTo>
                  <a:pt x="13716" y="5334"/>
                </a:lnTo>
                <a:lnTo>
                  <a:pt x="6096" y="9143"/>
                </a:lnTo>
                <a:lnTo>
                  <a:pt x="4572" y="9143"/>
                </a:lnTo>
                <a:lnTo>
                  <a:pt x="0" y="19812"/>
                </a:lnTo>
                <a:lnTo>
                  <a:pt x="2286" y="20574"/>
                </a:lnTo>
                <a:lnTo>
                  <a:pt x="5334" y="20574"/>
                </a:lnTo>
                <a:lnTo>
                  <a:pt x="9144" y="19812"/>
                </a:lnTo>
                <a:lnTo>
                  <a:pt x="12954" y="19812"/>
                </a:lnTo>
                <a:lnTo>
                  <a:pt x="17526" y="18287"/>
                </a:lnTo>
                <a:lnTo>
                  <a:pt x="21336" y="17525"/>
                </a:lnTo>
                <a:lnTo>
                  <a:pt x="25146" y="16001"/>
                </a:lnTo>
                <a:lnTo>
                  <a:pt x="29718" y="15239"/>
                </a:lnTo>
                <a:lnTo>
                  <a:pt x="41148" y="10667"/>
                </a:lnTo>
                <a:lnTo>
                  <a:pt x="44196" y="9143"/>
                </a:lnTo>
                <a:lnTo>
                  <a:pt x="46482" y="8382"/>
                </a:lnTo>
                <a:lnTo>
                  <a:pt x="48006" y="7620"/>
                </a:lnTo>
                <a:lnTo>
                  <a:pt x="49530" y="7620"/>
                </a:lnTo>
                <a:lnTo>
                  <a:pt x="50292" y="6858"/>
                </a:lnTo>
                <a:lnTo>
                  <a:pt x="44958" y="2286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88814" y="3208020"/>
            <a:ext cx="77470" cy="64769"/>
          </a:xfrm>
          <a:custGeom>
            <a:avLst/>
            <a:gdLst/>
            <a:ahLst/>
            <a:cxnLst/>
            <a:rect l="l" t="t" r="r" b="b"/>
            <a:pathLst>
              <a:path w="77470" h="64770">
                <a:moveTo>
                  <a:pt x="71675" y="15239"/>
                </a:moveTo>
                <a:lnTo>
                  <a:pt x="53339" y="15239"/>
                </a:lnTo>
                <a:lnTo>
                  <a:pt x="64770" y="25145"/>
                </a:lnTo>
                <a:lnTo>
                  <a:pt x="66294" y="29717"/>
                </a:lnTo>
                <a:lnTo>
                  <a:pt x="67818" y="35051"/>
                </a:lnTo>
                <a:lnTo>
                  <a:pt x="69341" y="45719"/>
                </a:lnTo>
                <a:lnTo>
                  <a:pt x="70103" y="50291"/>
                </a:lnTo>
                <a:lnTo>
                  <a:pt x="71627" y="55625"/>
                </a:lnTo>
                <a:lnTo>
                  <a:pt x="73151" y="60197"/>
                </a:lnTo>
                <a:lnTo>
                  <a:pt x="76962" y="64769"/>
                </a:lnTo>
                <a:lnTo>
                  <a:pt x="76200" y="51815"/>
                </a:lnTo>
                <a:lnTo>
                  <a:pt x="74675" y="39624"/>
                </a:lnTo>
                <a:lnTo>
                  <a:pt x="72389" y="26669"/>
                </a:lnTo>
                <a:lnTo>
                  <a:pt x="71675" y="15239"/>
                </a:lnTo>
                <a:close/>
              </a:path>
              <a:path w="77470" h="64770">
                <a:moveTo>
                  <a:pt x="66294" y="9143"/>
                </a:moveTo>
                <a:lnTo>
                  <a:pt x="26670" y="9143"/>
                </a:lnTo>
                <a:lnTo>
                  <a:pt x="35813" y="10667"/>
                </a:lnTo>
                <a:lnTo>
                  <a:pt x="39624" y="11429"/>
                </a:lnTo>
                <a:lnTo>
                  <a:pt x="44196" y="12191"/>
                </a:lnTo>
                <a:lnTo>
                  <a:pt x="41148" y="12953"/>
                </a:lnTo>
                <a:lnTo>
                  <a:pt x="38862" y="12953"/>
                </a:lnTo>
                <a:lnTo>
                  <a:pt x="35813" y="13715"/>
                </a:lnTo>
                <a:lnTo>
                  <a:pt x="33527" y="14477"/>
                </a:lnTo>
                <a:lnTo>
                  <a:pt x="30480" y="15239"/>
                </a:lnTo>
                <a:lnTo>
                  <a:pt x="28194" y="16001"/>
                </a:lnTo>
                <a:lnTo>
                  <a:pt x="22098" y="17525"/>
                </a:lnTo>
                <a:lnTo>
                  <a:pt x="19812" y="19050"/>
                </a:lnTo>
                <a:lnTo>
                  <a:pt x="17525" y="21335"/>
                </a:lnTo>
                <a:lnTo>
                  <a:pt x="15239" y="22859"/>
                </a:lnTo>
                <a:lnTo>
                  <a:pt x="13715" y="25907"/>
                </a:lnTo>
                <a:lnTo>
                  <a:pt x="12191" y="28193"/>
                </a:lnTo>
                <a:lnTo>
                  <a:pt x="10668" y="31241"/>
                </a:lnTo>
                <a:lnTo>
                  <a:pt x="9906" y="33527"/>
                </a:lnTo>
                <a:lnTo>
                  <a:pt x="9144" y="36575"/>
                </a:lnTo>
                <a:lnTo>
                  <a:pt x="12953" y="36575"/>
                </a:lnTo>
                <a:lnTo>
                  <a:pt x="16001" y="34289"/>
                </a:lnTo>
                <a:lnTo>
                  <a:pt x="17525" y="30479"/>
                </a:lnTo>
                <a:lnTo>
                  <a:pt x="18287" y="26669"/>
                </a:lnTo>
                <a:lnTo>
                  <a:pt x="19812" y="23621"/>
                </a:lnTo>
                <a:lnTo>
                  <a:pt x="22098" y="22859"/>
                </a:lnTo>
                <a:lnTo>
                  <a:pt x="44196" y="22859"/>
                </a:lnTo>
                <a:lnTo>
                  <a:pt x="44196" y="19812"/>
                </a:lnTo>
                <a:lnTo>
                  <a:pt x="43434" y="17525"/>
                </a:lnTo>
                <a:lnTo>
                  <a:pt x="53339" y="15239"/>
                </a:lnTo>
                <a:lnTo>
                  <a:pt x="71675" y="15239"/>
                </a:lnTo>
                <a:lnTo>
                  <a:pt x="71627" y="14477"/>
                </a:lnTo>
                <a:lnTo>
                  <a:pt x="66294" y="9143"/>
                </a:lnTo>
                <a:close/>
              </a:path>
              <a:path w="77470" h="64770">
                <a:moveTo>
                  <a:pt x="44196" y="22859"/>
                </a:moveTo>
                <a:lnTo>
                  <a:pt x="22098" y="22859"/>
                </a:lnTo>
                <a:lnTo>
                  <a:pt x="23622" y="24383"/>
                </a:lnTo>
                <a:lnTo>
                  <a:pt x="24384" y="27431"/>
                </a:lnTo>
                <a:lnTo>
                  <a:pt x="26670" y="28955"/>
                </a:lnTo>
                <a:lnTo>
                  <a:pt x="28956" y="29717"/>
                </a:lnTo>
                <a:lnTo>
                  <a:pt x="32765" y="29717"/>
                </a:lnTo>
                <a:lnTo>
                  <a:pt x="37337" y="28193"/>
                </a:lnTo>
                <a:lnTo>
                  <a:pt x="38862" y="27431"/>
                </a:lnTo>
                <a:lnTo>
                  <a:pt x="41148" y="25907"/>
                </a:lnTo>
                <a:lnTo>
                  <a:pt x="43434" y="25145"/>
                </a:lnTo>
                <a:lnTo>
                  <a:pt x="44196" y="23621"/>
                </a:lnTo>
                <a:lnTo>
                  <a:pt x="44196" y="22859"/>
                </a:lnTo>
                <a:close/>
              </a:path>
              <a:path w="77470" h="64770">
                <a:moveTo>
                  <a:pt x="46482" y="0"/>
                </a:moveTo>
                <a:lnTo>
                  <a:pt x="35813" y="0"/>
                </a:lnTo>
                <a:lnTo>
                  <a:pt x="30480" y="762"/>
                </a:lnTo>
                <a:lnTo>
                  <a:pt x="25908" y="1524"/>
                </a:lnTo>
                <a:lnTo>
                  <a:pt x="20574" y="3047"/>
                </a:lnTo>
                <a:lnTo>
                  <a:pt x="9906" y="4571"/>
                </a:lnTo>
                <a:lnTo>
                  <a:pt x="6858" y="5333"/>
                </a:lnTo>
                <a:lnTo>
                  <a:pt x="5334" y="6857"/>
                </a:lnTo>
                <a:lnTo>
                  <a:pt x="2286" y="11429"/>
                </a:lnTo>
                <a:lnTo>
                  <a:pt x="0" y="20574"/>
                </a:lnTo>
                <a:lnTo>
                  <a:pt x="0" y="22859"/>
                </a:lnTo>
                <a:lnTo>
                  <a:pt x="1524" y="21335"/>
                </a:lnTo>
                <a:lnTo>
                  <a:pt x="2286" y="19812"/>
                </a:lnTo>
                <a:lnTo>
                  <a:pt x="3810" y="18287"/>
                </a:lnTo>
                <a:lnTo>
                  <a:pt x="14477" y="9905"/>
                </a:lnTo>
                <a:lnTo>
                  <a:pt x="18287" y="9143"/>
                </a:lnTo>
                <a:lnTo>
                  <a:pt x="66294" y="9143"/>
                </a:lnTo>
                <a:lnTo>
                  <a:pt x="64770" y="7619"/>
                </a:lnTo>
                <a:lnTo>
                  <a:pt x="62484" y="6095"/>
                </a:lnTo>
                <a:lnTo>
                  <a:pt x="59436" y="4571"/>
                </a:lnTo>
                <a:lnTo>
                  <a:pt x="57150" y="3047"/>
                </a:lnTo>
                <a:lnTo>
                  <a:pt x="54101" y="1524"/>
                </a:lnTo>
                <a:lnTo>
                  <a:pt x="51053" y="762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76265" y="3212592"/>
            <a:ext cx="17145" cy="77470"/>
          </a:xfrm>
          <a:custGeom>
            <a:avLst/>
            <a:gdLst/>
            <a:ahLst/>
            <a:cxnLst/>
            <a:rect l="l" t="t" r="r" b="b"/>
            <a:pathLst>
              <a:path w="17145" h="77470">
                <a:moveTo>
                  <a:pt x="5334" y="0"/>
                </a:moveTo>
                <a:lnTo>
                  <a:pt x="6096" y="5334"/>
                </a:lnTo>
                <a:lnTo>
                  <a:pt x="7620" y="10668"/>
                </a:lnTo>
                <a:lnTo>
                  <a:pt x="8382" y="15240"/>
                </a:lnTo>
                <a:lnTo>
                  <a:pt x="7620" y="20574"/>
                </a:lnTo>
                <a:lnTo>
                  <a:pt x="6096" y="27432"/>
                </a:lnTo>
                <a:lnTo>
                  <a:pt x="3810" y="34290"/>
                </a:lnTo>
                <a:lnTo>
                  <a:pt x="762" y="48006"/>
                </a:lnTo>
                <a:lnTo>
                  <a:pt x="0" y="55625"/>
                </a:lnTo>
                <a:lnTo>
                  <a:pt x="0" y="62484"/>
                </a:lnTo>
                <a:lnTo>
                  <a:pt x="762" y="69342"/>
                </a:lnTo>
                <a:lnTo>
                  <a:pt x="2286" y="76962"/>
                </a:lnTo>
                <a:lnTo>
                  <a:pt x="2286" y="71628"/>
                </a:lnTo>
                <a:lnTo>
                  <a:pt x="3048" y="66294"/>
                </a:lnTo>
                <a:lnTo>
                  <a:pt x="4572" y="61722"/>
                </a:lnTo>
                <a:lnTo>
                  <a:pt x="5334" y="57150"/>
                </a:lnTo>
                <a:lnTo>
                  <a:pt x="7620" y="51816"/>
                </a:lnTo>
                <a:lnTo>
                  <a:pt x="9144" y="47244"/>
                </a:lnTo>
                <a:lnTo>
                  <a:pt x="11430" y="42672"/>
                </a:lnTo>
                <a:lnTo>
                  <a:pt x="14478" y="38862"/>
                </a:lnTo>
                <a:lnTo>
                  <a:pt x="16763" y="33528"/>
                </a:lnTo>
                <a:lnTo>
                  <a:pt x="16637" y="27432"/>
                </a:lnTo>
                <a:lnTo>
                  <a:pt x="16001" y="23622"/>
                </a:lnTo>
                <a:lnTo>
                  <a:pt x="14478" y="19050"/>
                </a:lnTo>
                <a:lnTo>
                  <a:pt x="11430" y="14478"/>
                </a:lnTo>
                <a:lnTo>
                  <a:pt x="6858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13959" y="3233927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4">
                <a:moveTo>
                  <a:pt x="27431" y="0"/>
                </a:moveTo>
                <a:lnTo>
                  <a:pt x="23622" y="762"/>
                </a:lnTo>
                <a:lnTo>
                  <a:pt x="20574" y="1524"/>
                </a:lnTo>
                <a:lnTo>
                  <a:pt x="16763" y="2286"/>
                </a:lnTo>
                <a:lnTo>
                  <a:pt x="12953" y="3810"/>
                </a:lnTo>
                <a:lnTo>
                  <a:pt x="9143" y="4572"/>
                </a:lnTo>
                <a:lnTo>
                  <a:pt x="6095" y="6096"/>
                </a:lnTo>
                <a:lnTo>
                  <a:pt x="0" y="10668"/>
                </a:lnTo>
                <a:lnTo>
                  <a:pt x="8381" y="10668"/>
                </a:lnTo>
                <a:lnTo>
                  <a:pt x="16001" y="9144"/>
                </a:lnTo>
                <a:lnTo>
                  <a:pt x="19812" y="7620"/>
                </a:lnTo>
                <a:lnTo>
                  <a:pt x="22860" y="5334"/>
                </a:lnTo>
                <a:lnTo>
                  <a:pt x="25145" y="30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97017" y="3257550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0" y="0"/>
                </a:moveTo>
                <a:lnTo>
                  <a:pt x="762" y="1524"/>
                </a:lnTo>
                <a:lnTo>
                  <a:pt x="1524" y="2286"/>
                </a:lnTo>
                <a:lnTo>
                  <a:pt x="3048" y="3048"/>
                </a:lnTo>
                <a:lnTo>
                  <a:pt x="5334" y="3810"/>
                </a:lnTo>
                <a:lnTo>
                  <a:pt x="6096" y="4572"/>
                </a:lnTo>
                <a:lnTo>
                  <a:pt x="8382" y="4572"/>
                </a:lnTo>
                <a:lnTo>
                  <a:pt x="10668" y="6858"/>
                </a:lnTo>
                <a:lnTo>
                  <a:pt x="11430" y="10667"/>
                </a:lnTo>
                <a:lnTo>
                  <a:pt x="9906" y="18287"/>
                </a:lnTo>
                <a:lnTo>
                  <a:pt x="10668" y="22098"/>
                </a:lnTo>
                <a:lnTo>
                  <a:pt x="12192" y="21336"/>
                </a:lnTo>
                <a:lnTo>
                  <a:pt x="13716" y="19812"/>
                </a:lnTo>
                <a:lnTo>
                  <a:pt x="16764" y="18287"/>
                </a:lnTo>
                <a:lnTo>
                  <a:pt x="18287" y="16763"/>
                </a:lnTo>
                <a:lnTo>
                  <a:pt x="19050" y="15239"/>
                </a:lnTo>
                <a:lnTo>
                  <a:pt x="20574" y="13715"/>
                </a:lnTo>
                <a:lnTo>
                  <a:pt x="22098" y="10667"/>
                </a:lnTo>
                <a:lnTo>
                  <a:pt x="22860" y="8382"/>
                </a:lnTo>
                <a:lnTo>
                  <a:pt x="22098" y="6858"/>
                </a:lnTo>
                <a:lnTo>
                  <a:pt x="20574" y="6096"/>
                </a:lnTo>
                <a:lnTo>
                  <a:pt x="18287" y="4572"/>
                </a:lnTo>
                <a:lnTo>
                  <a:pt x="13716" y="3048"/>
                </a:lnTo>
                <a:lnTo>
                  <a:pt x="10668" y="2286"/>
                </a:lnTo>
                <a:lnTo>
                  <a:pt x="8382" y="1524"/>
                </a:lnTo>
                <a:lnTo>
                  <a:pt x="5334" y="762"/>
                </a:lnTo>
                <a:lnTo>
                  <a:pt x="228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87873" y="327050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0667" y="0"/>
                </a:moveTo>
                <a:lnTo>
                  <a:pt x="9143" y="0"/>
                </a:lnTo>
                <a:lnTo>
                  <a:pt x="7620" y="1524"/>
                </a:lnTo>
                <a:lnTo>
                  <a:pt x="5334" y="2286"/>
                </a:lnTo>
                <a:lnTo>
                  <a:pt x="3810" y="3048"/>
                </a:lnTo>
                <a:lnTo>
                  <a:pt x="2286" y="4572"/>
                </a:lnTo>
                <a:lnTo>
                  <a:pt x="1524" y="6096"/>
                </a:lnTo>
                <a:lnTo>
                  <a:pt x="0" y="7620"/>
                </a:lnTo>
                <a:lnTo>
                  <a:pt x="0" y="9906"/>
                </a:lnTo>
                <a:lnTo>
                  <a:pt x="762" y="9144"/>
                </a:lnTo>
                <a:lnTo>
                  <a:pt x="1524" y="9144"/>
                </a:lnTo>
                <a:lnTo>
                  <a:pt x="3048" y="8382"/>
                </a:lnTo>
                <a:lnTo>
                  <a:pt x="3810" y="7620"/>
                </a:lnTo>
                <a:lnTo>
                  <a:pt x="5334" y="7620"/>
                </a:lnTo>
                <a:lnTo>
                  <a:pt x="6096" y="6858"/>
                </a:lnTo>
                <a:lnTo>
                  <a:pt x="7620" y="6096"/>
                </a:lnTo>
                <a:lnTo>
                  <a:pt x="9143" y="6096"/>
                </a:lnTo>
                <a:lnTo>
                  <a:pt x="10667" y="5334"/>
                </a:lnTo>
                <a:lnTo>
                  <a:pt x="11429" y="4572"/>
                </a:lnTo>
                <a:lnTo>
                  <a:pt x="12191" y="3048"/>
                </a:lnTo>
                <a:lnTo>
                  <a:pt x="12191" y="152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50535" y="3270503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6096" y="0"/>
                </a:moveTo>
                <a:lnTo>
                  <a:pt x="3048" y="3048"/>
                </a:lnTo>
                <a:lnTo>
                  <a:pt x="762" y="6096"/>
                </a:lnTo>
                <a:lnTo>
                  <a:pt x="0" y="9144"/>
                </a:lnTo>
                <a:lnTo>
                  <a:pt x="0" y="16763"/>
                </a:lnTo>
                <a:lnTo>
                  <a:pt x="7619" y="32766"/>
                </a:lnTo>
                <a:lnTo>
                  <a:pt x="12953" y="32766"/>
                </a:lnTo>
                <a:lnTo>
                  <a:pt x="15239" y="32004"/>
                </a:lnTo>
                <a:lnTo>
                  <a:pt x="16763" y="29718"/>
                </a:lnTo>
                <a:lnTo>
                  <a:pt x="18287" y="28194"/>
                </a:lnTo>
                <a:lnTo>
                  <a:pt x="21336" y="23622"/>
                </a:lnTo>
                <a:lnTo>
                  <a:pt x="22098" y="21336"/>
                </a:lnTo>
                <a:lnTo>
                  <a:pt x="23622" y="19050"/>
                </a:lnTo>
                <a:lnTo>
                  <a:pt x="30479" y="19050"/>
                </a:lnTo>
                <a:lnTo>
                  <a:pt x="28193" y="16763"/>
                </a:lnTo>
                <a:lnTo>
                  <a:pt x="25908" y="15240"/>
                </a:lnTo>
                <a:lnTo>
                  <a:pt x="6096" y="15240"/>
                </a:lnTo>
                <a:lnTo>
                  <a:pt x="4572" y="14478"/>
                </a:lnTo>
                <a:lnTo>
                  <a:pt x="3810" y="11430"/>
                </a:lnTo>
                <a:lnTo>
                  <a:pt x="3810" y="7620"/>
                </a:lnTo>
                <a:lnTo>
                  <a:pt x="4572" y="3810"/>
                </a:lnTo>
                <a:lnTo>
                  <a:pt x="6096" y="0"/>
                </a:lnTo>
                <a:close/>
              </a:path>
              <a:path w="30479" h="33020">
                <a:moveTo>
                  <a:pt x="12953" y="11430"/>
                </a:moveTo>
                <a:lnTo>
                  <a:pt x="10667" y="11430"/>
                </a:lnTo>
                <a:lnTo>
                  <a:pt x="13715" y="14478"/>
                </a:lnTo>
                <a:lnTo>
                  <a:pt x="12953" y="14478"/>
                </a:lnTo>
                <a:lnTo>
                  <a:pt x="11429" y="15240"/>
                </a:lnTo>
                <a:lnTo>
                  <a:pt x="25908" y="15240"/>
                </a:lnTo>
                <a:lnTo>
                  <a:pt x="23622" y="14478"/>
                </a:lnTo>
                <a:lnTo>
                  <a:pt x="20574" y="13716"/>
                </a:lnTo>
                <a:lnTo>
                  <a:pt x="18287" y="12192"/>
                </a:lnTo>
                <a:lnTo>
                  <a:pt x="15239" y="12192"/>
                </a:lnTo>
                <a:lnTo>
                  <a:pt x="12953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84064" y="3292602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4">
                <a:moveTo>
                  <a:pt x="2286" y="0"/>
                </a:moveTo>
                <a:lnTo>
                  <a:pt x="0" y="0"/>
                </a:lnTo>
                <a:lnTo>
                  <a:pt x="762" y="3048"/>
                </a:lnTo>
                <a:lnTo>
                  <a:pt x="762" y="6858"/>
                </a:lnTo>
                <a:lnTo>
                  <a:pt x="2286" y="14477"/>
                </a:lnTo>
                <a:lnTo>
                  <a:pt x="4572" y="12192"/>
                </a:lnTo>
                <a:lnTo>
                  <a:pt x="6096" y="9144"/>
                </a:lnTo>
                <a:lnTo>
                  <a:pt x="6858" y="6096"/>
                </a:lnTo>
                <a:lnTo>
                  <a:pt x="8382" y="3048"/>
                </a:lnTo>
                <a:lnTo>
                  <a:pt x="7620" y="3048"/>
                </a:lnTo>
                <a:lnTo>
                  <a:pt x="6858" y="2286"/>
                </a:lnTo>
                <a:lnTo>
                  <a:pt x="5334" y="1524"/>
                </a:lnTo>
                <a:lnTo>
                  <a:pt x="4572" y="1524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60441" y="3305555"/>
            <a:ext cx="93980" cy="33020"/>
          </a:xfrm>
          <a:custGeom>
            <a:avLst/>
            <a:gdLst/>
            <a:ahLst/>
            <a:cxnLst/>
            <a:rect l="l" t="t" r="r" b="b"/>
            <a:pathLst>
              <a:path w="93979" h="33020">
                <a:moveTo>
                  <a:pt x="54102" y="0"/>
                </a:moveTo>
                <a:lnTo>
                  <a:pt x="50292" y="762"/>
                </a:lnTo>
                <a:lnTo>
                  <a:pt x="47244" y="1524"/>
                </a:lnTo>
                <a:lnTo>
                  <a:pt x="43434" y="2286"/>
                </a:lnTo>
                <a:lnTo>
                  <a:pt x="40386" y="3810"/>
                </a:lnTo>
                <a:lnTo>
                  <a:pt x="37337" y="4572"/>
                </a:lnTo>
                <a:lnTo>
                  <a:pt x="34290" y="6096"/>
                </a:lnTo>
                <a:lnTo>
                  <a:pt x="31242" y="8382"/>
                </a:lnTo>
                <a:lnTo>
                  <a:pt x="28194" y="9144"/>
                </a:lnTo>
                <a:lnTo>
                  <a:pt x="25146" y="11430"/>
                </a:lnTo>
                <a:lnTo>
                  <a:pt x="22098" y="12192"/>
                </a:lnTo>
                <a:lnTo>
                  <a:pt x="16002" y="15240"/>
                </a:lnTo>
                <a:lnTo>
                  <a:pt x="12192" y="16002"/>
                </a:lnTo>
                <a:lnTo>
                  <a:pt x="9144" y="16764"/>
                </a:lnTo>
                <a:lnTo>
                  <a:pt x="7620" y="18288"/>
                </a:lnTo>
                <a:lnTo>
                  <a:pt x="6858" y="20574"/>
                </a:lnTo>
                <a:lnTo>
                  <a:pt x="5334" y="22098"/>
                </a:lnTo>
                <a:lnTo>
                  <a:pt x="3810" y="24384"/>
                </a:lnTo>
                <a:lnTo>
                  <a:pt x="3048" y="25908"/>
                </a:lnTo>
                <a:lnTo>
                  <a:pt x="1524" y="28194"/>
                </a:lnTo>
                <a:lnTo>
                  <a:pt x="762" y="29718"/>
                </a:lnTo>
                <a:lnTo>
                  <a:pt x="0" y="32004"/>
                </a:lnTo>
                <a:lnTo>
                  <a:pt x="14478" y="32004"/>
                </a:lnTo>
                <a:lnTo>
                  <a:pt x="17525" y="32766"/>
                </a:lnTo>
                <a:lnTo>
                  <a:pt x="21336" y="32766"/>
                </a:lnTo>
                <a:lnTo>
                  <a:pt x="25146" y="32004"/>
                </a:lnTo>
                <a:lnTo>
                  <a:pt x="28194" y="31242"/>
                </a:lnTo>
                <a:lnTo>
                  <a:pt x="32766" y="30480"/>
                </a:lnTo>
                <a:lnTo>
                  <a:pt x="36575" y="28956"/>
                </a:lnTo>
                <a:lnTo>
                  <a:pt x="40386" y="28194"/>
                </a:lnTo>
                <a:lnTo>
                  <a:pt x="44196" y="26670"/>
                </a:lnTo>
                <a:lnTo>
                  <a:pt x="48006" y="25908"/>
                </a:lnTo>
                <a:lnTo>
                  <a:pt x="61722" y="23622"/>
                </a:lnTo>
                <a:lnTo>
                  <a:pt x="65532" y="22098"/>
                </a:lnTo>
                <a:lnTo>
                  <a:pt x="70104" y="20574"/>
                </a:lnTo>
                <a:lnTo>
                  <a:pt x="73913" y="17526"/>
                </a:lnTo>
                <a:lnTo>
                  <a:pt x="77724" y="15240"/>
                </a:lnTo>
                <a:lnTo>
                  <a:pt x="85344" y="9144"/>
                </a:lnTo>
                <a:lnTo>
                  <a:pt x="89154" y="6858"/>
                </a:lnTo>
                <a:lnTo>
                  <a:pt x="91439" y="6096"/>
                </a:lnTo>
                <a:lnTo>
                  <a:pt x="85344" y="6096"/>
                </a:lnTo>
                <a:lnTo>
                  <a:pt x="81534" y="5334"/>
                </a:lnTo>
                <a:lnTo>
                  <a:pt x="76962" y="4572"/>
                </a:lnTo>
                <a:lnTo>
                  <a:pt x="54102" y="0"/>
                </a:lnTo>
                <a:close/>
              </a:path>
              <a:path w="93979" h="33020">
                <a:moveTo>
                  <a:pt x="93725" y="5334"/>
                </a:moveTo>
                <a:lnTo>
                  <a:pt x="89154" y="6096"/>
                </a:lnTo>
                <a:lnTo>
                  <a:pt x="91439" y="6096"/>
                </a:lnTo>
                <a:lnTo>
                  <a:pt x="9372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074158" y="3312414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89">
                <a:moveTo>
                  <a:pt x="48005" y="0"/>
                </a:moveTo>
                <a:lnTo>
                  <a:pt x="38100" y="0"/>
                </a:lnTo>
                <a:lnTo>
                  <a:pt x="33527" y="1524"/>
                </a:lnTo>
                <a:lnTo>
                  <a:pt x="29717" y="3810"/>
                </a:lnTo>
                <a:lnTo>
                  <a:pt x="25145" y="5334"/>
                </a:lnTo>
                <a:lnTo>
                  <a:pt x="0" y="16763"/>
                </a:lnTo>
                <a:lnTo>
                  <a:pt x="0" y="19812"/>
                </a:lnTo>
                <a:lnTo>
                  <a:pt x="762" y="21336"/>
                </a:lnTo>
                <a:lnTo>
                  <a:pt x="4571" y="20574"/>
                </a:lnTo>
                <a:lnTo>
                  <a:pt x="7619" y="19812"/>
                </a:lnTo>
                <a:lnTo>
                  <a:pt x="11429" y="19050"/>
                </a:lnTo>
                <a:lnTo>
                  <a:pt x="14477" y="19050"/>
                </a:lnTo>
                <a:lnTo>
                  <a:pt x="18287" y="17525"/>
                </a:lnTo>
                <a:lnTo>
                  <a:pt x="22097" y="16763"/>
                </a:lnTo>
                <a:lnTo>
                  <a:pt x="25145" y="16001"/>
                </a:lnTo>
                <a:lnTo>
                  <a:pt x="28955" y="15239"/>
                </a:lnTo>
                <a:lnTo>
                  <a:pt x="32003" y="13715"/>
                </a:lnTo>
                <a:lnTo>
                  <a:pt x="35813" y="12953"/>
                </a:lnTo>
                <a:lnTo>
                  <a:pt x="38862" y="11430"/>
                </a:lnTo>
                <a:lnTo>
                  <a:pt x="41909" y="10668"/>
                </a:lnTo>
                <a:lnTo>
                  <a:pt x="45719" y="9144"/>
                </a:lnTo>
                <a:lnTo>
                  <a:pt x="48767" y="8382"/>
                </a:lnTo>
                <a:lnTo>
                  <a:pt x="52577" y="6858"/>
                </a:lnTo>
                <a:lnTo>
                  <a:pt x="55625" y="5334"/>
                </a:lnTo>
                <a:lnTo>
                  <a:pt x="54101" y="4572"/>
                </a:lnTo>
                <a:lnTo>
                  <a:pt x="53339" y="3810"/>
                </a:lnTo>
                <a:lnTo>
                  <a:pt x="53339" y="2286"/>
                </a:lnTo>
                <a:lnTo>
                  <a:pt x="52577" y="152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078729" y="3330702"/>
            <a:ext cx="74930" cy="33655"/>
          </a:xfrm>
          <a:custGeom>
            <a:avLst/>
            <a:gdLst/>
            <a:ahLst/>
            <a:cxnLst/>
            <a:rect l="l" t="t" r="r" b="b"/>
            <a:pathLst>
              <a:path w="74929" h="33654">
                <a:moveTo>
                  <a:pt x="74675" y="0"/>
                </a:moveTo>
                <a:lnTo>
                  <a:pt x="70866" y="3810"/>
                </a:lnTo>
                <a:lnTo>
                  <a:pt x="57150" y="10668"/>
                </a:lnTo>
                <a:lnTo>
                  <a:pt x="52578" y="11430"/>
                </a:lnTo>
                <a:lnTo>
                  <a:pt x="48006" y="12953"/>
                </a:lnTo>
                <a:lnTo>
                  <a:pt x="43434" y="13715"/>
                </a:lnTo>
                <a:lnTo>
                  <a:pt x="38100" y="13715"/>
                </a:lnTo>
                <a:lnTo>
                  <a:pt x="33528" y="14477"/>
                </a:lnTo>
                <a:lnTo>
                  <a:pt x="28194" y="15239"/>
                </a:lnTo>
                <a:lnTo>
                  <a:pt x="23622" y="15239"/>
                </a:lnTo>
                <a:lnTo>
                  <a:pt x="18287" y="16001"/>
                </a:lnTo>
                <a:lnTo>
                  <a:pt x="13716" y="17525"/>
                </a:lnTo>
                <a:lnTo>
                  <a:pt x="9144" y="18287"/>
                </a:lnTo>
                <a:lnTo>
                  <a:pt x="0" y="22860"/>
                </a:lnTo>
                <a:lnTo>
                  <a:pt x="20574" y="33527"/>
                </a:lnTo>
                <a:lnTo>
                  <a:pt x="31242" y="33527"/>
                </a:lnTo>
                <a:lnTo>
                  <a:pt x="37337" y="32765"/>
                </a:lnTo>
                <a:lnTo>
                  <a:pt x="41910" y="31242"/>
                </a:lnTo>
                <a:lnTo>
                  <a:pt x="47244" y="29718"/>
                </a:lnTo>
                <a:lnTo>
                  <a:pt x="57912" y="23622"/>
                </a:lnTo>
                <a:lnTo>
                  <a:pt x="61722" y="19050"/>
                </a:lnTo>
                <a:lnTo>
                  <a:pt x="66294" y="15239"/>
                </a:lnTo>
                <a:lnTo>
                  <a:pt x="70104" y="9906"/>
                </a:lnTo>
                <a:lnTo>
                  <a:pt x="72390" y="5334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84647" y="3367278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01091" y="67056"/>
                </a:moveTo>
                <a:lnTo>
                  <a:pt x="32003" y="67056"/>
                </a:lnTo>
                <a:lnTo>
                  <a:pt x="62484" y="70866"/>
                </a:lnTo>
                <a:lnTo>
                  <a:pt x="68579" y="72389"/>
                </a:lnTo>
                <a:lnTo>
                  <a:pt x="86867" y="74675"/>
                </a:lnTo>
                <a:lnTo>
                  <a:pt x="99822" y="74675"/>
                </a:lnTo>
                <a:lnTo>
                  <a:pt x="101091" y="67056"/>
                </a:lnTo>
                <a:close/>
              </a:path>
              <a:path w="114300" h="74929">
                <a:moveTo>
                  <a:pt x="101346" y="0"/>
                </a:moveTo>
                <a:lnTo>
                  <a:pt x="98298" y="2286"/>
                </a:lnTo>
                <a:lnTo>
                  <a:pt x="96012" y="4572"/>
                </a:lnTo>
                <a:lnTo>
                  <a:pt x="92201" y="7620"/>
                </a:lnTo>
                <a:lnTo>
                  <a:pt x="89915" y="10668"/>
                </a:lnTo>
                <a:lnTo>
                  <a:pt x="86867" y="13716"/>
                </a:lnTo>
                <a:lnTo>
                  <a:pt x="83819" y="16001"/>
                </a:lnTo>
                <a:lnTo>
                  <a:pt x="81534" y="19050"/>
                </a:lnTo>
                <a:lnTo>
                  <a:pt x="35813" y="50292"/>
                </a:lnTo>
                <a:lnTo>
                  <a:pt x="30479" y="51816"/>
                </a:lnTo>
                <a:lnTo>
                  <a:pt x="14477" y="58674"/>
                </a:lnTo>
                <a:lnTo>
                  <a:pt x="9143" y="61722"/>
                </a:lnTo>
                <a:lnTo>
                  <a:pt x="0" y="67818"/>
                </a:lnTo>
                <a:lnTo>
                  <a:pt x="6857" y="67056"/>
                </a:lnTo>
                <a:lnTo>
                  <a:pt x="101091" y="67056"/>
                </a:lnTo>
                <a:lnTo>
                  <a:pt x="104393" y="47244"/>
                </a:lnTo>
                <a:lnTo>
                  <a:pt x="105155" y="37337"/>
                </a:lnTo>
                <a:lnTo>
                  <a:pt x="108203" y="19050"/>
                </a:lnTo>
                <a:lnTo>
                  <a:pt x="110489" y="9906"/>
                </a:lnTo>
                <a:lnTo>
                  <a:pt x="114300" y="762"/>
                </a:lnTo>
                <a:lnTo>
                  <a:pt x="10134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113782" y="3451859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35813" y="0"/>
                </a:moveTo>
                <a:lnTo>
                  <a:pt x="31241" y="762"/>
                </a:lnTo>
                <a:lnTo>
                  <a:pt x="26669" y="2286"/>
                </a:lnTo>
                <a:lnTo>
                  <a:pt x="22097" y="2286"/>
                </a:lnTo>
                <a:lnTo>
                  <a:pt x="17525" y="3048"/>
                </a:lnTo>
                <a:lnTo>
                  <a:pt x="8381" y="3048"/>
                </a:lnTo>
                <a:lnTo>
                  <a:pt x="3809" y="3810"/>
                </a:lnTo>
                <a:lnTo>
                  <a:pt x="0" y="5334"/>
                </a:lnTo>
                <a:lnTo>
                  <a:pt x="762" y="10667"/>
                </a:lnTo>
                <a:lnTo>
                  <a:pt x="3047" y="16763"/>
                </a:lnTo>
                <a:lnTo>
                  <a:pt x="9143" y="27431"/>
                </a:lnTo>
                <a:lnTo>
                  <a:pt x="12953" y="32765"/>
                </a:lnTo>
                <a:lnTo>
                  <a:pt x="16001" y="37337"/>
                </a:lnTo>
                <a:lnTo>
                  <a:pt x="19812" y="42672"/>
                </a:lnTo>
                <a:lnTo>
                  <a:pt x="22859" y="48005"/>
                </a:lnTo>
                <a:lnTo>
                  <a:pt x="22859" y="41910"/>
                </a:lnTo>
                <a:lnTo>
                  <a:pt x="24383" y="35051"/>
                </a:lnTo>
                <a:lnTo>
                  <a:pt x="27431" y="22860"/>
                </a:lnTo>
                <a:lnTo>
                  <a:pt x="28955" y="17525"/>
                </a:lnTo>
                <a:lnTo>
                  <a:pt x="33527" y="5334"/>
                </a:lnTo>
                <a:lnTo>
                  <a:pt x="35813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764023" y="3105150"/>
            <a:ext cx="563880" cy="448309"/>
          </a:xfrm>
          <a:custGeom>
            <a:avLst/>
            <a:gdLst/>
            <a:ahLst/>
            <a:cxnLst/>
            <a:rect l="l" t="t" r="r" b="b"/>
            <a:pathLst>
              <a:path w="563879" h="448310">
                <a:moveTo>
                  <a:pt x="192024" y="0"/>
                </a:moveTo>
                <a:lnTo>
                  <a:pt x="0" y="0"/>
                </a:lnTo>
                <a:lnTo>
                  <a:pt x="0" y="448055"/>
                </a:lnTo>
                <a:lnTo>
                  <a:pt x="563879" y="448055"/>
                </a:lnTo>
                <a:lnTo>
                  <a:pt x="563879" y="438150"/>
                </a:lnTo>
                <a:lnTo>
                  <a:pt x="9905" y="438150"/>
                </a:lnTo>
                <a:lnTo>
                  <a:pt x="9905" y="9905"/>
                </a:lnTo>
                <a:lnTo>
                  <a:pt x="195834" y="9905"/>
                </a:lnTo>
                <a:lnTo>
                  <a:pt x="192024" y="0"/>
                </a:lnTo>
                <a:close/>
              </a:path>
              <a:path w="563879" h="448310">
                <a:moveTo>
                  <a:pt x="563879" y="0"/>
                </a:moveTo>
                <a:lnTo>
                  <a:pt x="446531" y="0"/>
                </a:lnTo>
                <a:lnTo>
                  <a:pt x="449579" y="9905"/>
                </a:lnTo>
                <a:lnTo>
                  <a:pt x="553974" y="9905"/>
                </a:lnTo>
                <a:lnTo>
                  <a:pt x="553974" y="438150"/>
                </a:lnTo>
                <a:lnTo>
                  <a:pt x="563879" y="438150"/>
                </a:lnTo>
                <a:lnTo>
                  <a:pt x="563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14721" y="3225545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9905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6095"/>
                </a:lnTo>
                <a:lnTo>
                  <a:pt x="4572" y="9143"/>
                </a:lnTo>
                <a:lnTo>
                  <a:pt x="9905" y="9143"/>
                </a:lnTo>
                <a:lnTo>
                  <a:pt x="12191" y="7619"/>
                </a:lnTo>
                <a:lnTo>
                  <a:pt x="13715" y="6095"/>
                </a:lnTo>
                <a:lnTo>
                  <a:pt x="14477" y="4571"/>
                </a:lnTo>
                <a:lnTo>
                  <a:pt x="13715" y="3048"/>
                </a:lnTo>
                <a:lnTo>
                  <a:pt x="12191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013959" y="322326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0667" y="0"/>
                </a:moveTo>
                <a:lnTo>
                  <a:pt x="6857" y="0"/>
                </a:lnTo>
                <a:lnTo>
                  <a:pt x="4572" y="762"/>
                </a:lnTo>
                <a:lnTo>
                  <a:pt x="2286" y="2286"/>
                </a:lnTo>
                <a:lnTo>
                  <a:pt x="762" y="3810"/>
                </a:lnTo>
                <a:lnTo>
                  <a:pt x="0" y="5334"/>
                </a:lnTo>
                <a:lnTo>
                  <a:pt x="762" y="7619"/>
                </a:lnTo>
                <a:lnTo>
                  <a:pt x="5334" y="9143"/>
                </a:lnTo>
                <a:lnTo>
                  <a:pt x="8381" y="9905"/>
                </a:lnTo>
                <a:lnTo>
                  <a:pt x="11429" y="8381"/>
                </a:lnTo>
                <a:lnTo>
                  <a:pt x="13715" y="7619"/>
                </a:lnTo>
                <a:lnTo>
                  <a:pt x="15239" y="6095"/>
                </a:lnTo>
                <a:lnTo>
                  <a:pt x="15239" y="3810"/>
                </a:lnTo>
                <a:lnTo>
                  <a:pt x="14477" y="2286"/>
                </a:lnTo>
                <a:lnTo>
                  <a:pt x="12953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026914" y="3227832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286" y="0"/>
                </a:moveTo>
                <a:lnTo>
                  <a:pt x="0" y="0"/>
                </a:lnTo>
                <a:lnTo>
                  <a:pt x="0" y="2285"/>
                </a:lnTo>
                <a:lnTo>
                  <a:pt x="762" y="3047"/>
                </a:lnTo>
                <a:lnTo>
                  <a:pt x="2286" y="3047"/>
                </a:lnTo>
                <a:lnTo>
                  <a:pt x="2286" y="2285"/>
                </a:lnTo>
                <a:lnTo>
                  <a:pt x="3048" y="1523"/>
                </a:lnTo>
                <a:lnTo>
                  <a:pt x="3048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16829" y="3195066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668" y="0"/>
                </a:moveTo>
                <a:lnTo>
                  <a:pt x="4572" y="0"/>
                </a:lnTo>
                <a:lnTo>
                  <a:pt x="2286" y="1524"/>
                </a:lnTo>
                <a:lnTo>
                  <a:pt x="762" y="2286"/>
                </a:lnTo>
                <a:lnTo>
                  <a:pt x="0" y="4572"/>
                </a:lnTo>
                <a:lnTo>
                  <a:pt x="762" y="6096"/>
                </a:lnTo>
                <a:lnTo>
                  <a:pt x="2286" y="7620"/>
                </a:lnTo>
                <a:lnTo>
                  <a:pt x="4572" y="9144"/>
                </a:lnTo>
                <a:lnTo>
                  <a:pt x="10668" y="9144"/>
                </a:lnTo>
                <a:lnTo>
                  <a:pt x="12954" y="7620"/>
                </a:lnTo>
                <a:lnTo>
                  <a:pt x="14478" y="6096"/>
                </a:lnTo>
                <a:lnTo>
                  <a:pt x="15240" y="4572"/>
                </a:lnTo>
                <a:lnTo>
                  <a:pt x="14478" y="2286"/>
                </a:lnTo>
                <a:lnTo>
                  <a:pt x="12954" y="1524"/>
                </a:lnTo>
                <a:lnTo>
                  <a:pt x="10668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16067" y="3192779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0668" y="0"/>
                </a:moveTo>
                <a:lnTo>
                  <a:pt x="7620" y="0"/>
                </a:lnTo>
                <a:lnTo>
                  <a:pt x="4572" y="762"/>
                </a:lnTo>
                <a:lnTo>
                  <a:pt x="2286" y="1524"/>
                </a:lnTo>
                <a:lnTo>
                  <a:pt x="762" y="3810"/>
                </a:lnTo>
                <a:lnTo>
                  <a:pt x="0" y="5334"/>
                </a:lnTo>
                <a:lnTo>
                  <a:pt x="3048" y="8382"/>
                </a:lnTo>
                <a:lnTo>
                  <a:pt x="5334" y="9144"/>
                </a:lnTo>
                <a:lnTo>
                  <a:pt x="8382" y="9144"/>
                </a:lnTo>
                <a:lnTo>
                  <a:pt x="11430" y="8382"/>
                </a:lnTo>
                <a:lnTo>
                  <a:pt x="13716" y="7620"/>
                </a:lnTo>
                <a:lnTo>
                  <a:pt x="15240" y="6096"/>
                </a:lnTo>
                <a:lnTo>
                  <a:pt x="16002" y="3810"/>
                </a:lnTo>
                <a:lnTo>
                  <a:pt x="12954" y="762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129021" y="3197351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3048" y="0"/>
                </a:moveTo>
                <a:lnTo>
                  <a:pt x="762" y="0"/>
                </a:lnTo>
                <a:lnTo>
                  <a:pt x="0" y="762"/>
                </a:lnTo>
                <a:lnTo>
                  <a:pt x="0" y="1524"/>
                </a:lnTo>
                <a:lnTo>
                  <a:pt x="762" y="2286"/>
                </a:lnTo>
                <a:lnTo>
                  <a:pt x="3048" y="2286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164073" y="3446526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762" y="0"/>
                </a:moveTo>
                <a:lnTo>
                  <a:pt x="0" y="12953"/>
                </a:lnTo>
                <a:lnTo>
                  <a:pt x="16763" y="34289"/>
                </a:lnTo>
                <a:lnTo>
                  <a:pt x="16763" y="93725"/>
                </a:lnTo>
                <a:lnTo>
                  <a:pt x="57912" y="96012"/>
                </a:lnTo>
                <a:lnTo>
                  <a:pt x="48767" y="86868"/>
                </a:lnTo>
                <a:lnTo>
                  <a:pt x="43434" y="82296"/>
                </a:lnTo>
                <a:lnTo>
                  <a:pt x="32003" y="70865"/>
                </a:lnTo>
                <a:lnTo>
                  <a:pt x="32003" y="70103"/>
                </a:lnTo>
                <a:lnTo>
                  <a:pt x="44604" y="70103"/>
                </a:lnTo>
                <a:lnTo>
                  <a:pt x="22860" y="34289"/>
                </a:lnTo>
                <a:lnTo>
                  <a:pt x="11429" y="7620"/>
                </a:lnTo>
                <a:lnTo>
                  <a:pt x="762" y="0"/>
                </a:lnTo>
                <a:close/>
              </a:path>
              <a:path w="58420" h="96520">
                <a:moveTo>
                  <a:pt x="44604" y="70103"/>
                </a:moveTo>
                <a:lnTo>
                  <a:pt x="33527" y="70103"/>
                </a:lnTo>
                <a:lnTo>
                  <a:pt x="35813" y="71627"/>
                </a:lnTo>
                <a:lnTo>
                  <a:pt x="38862" y="72389"/>
                </a:lnTo>
                <a:lnTo>
                  <a:pt x="41910" y="73913"/>
                </a:lnTo>
                <a:lnTo>
                  <a:pt x="44196" y="74675"/>
                </a:lnTo>
                <a:lnTo>
                  <a:pt x="46481" y="76200"/>
                </a:lnTo>
                <a:lnTo>
                  <a:pt x="48005" y="76200"/>
                </a:lnTo>
                <a:lnTo>
                  <a:pt x="48767" y="76962"/>
                </a:lnTo>
                <a:lnTo>
                  <a:pt x="44604" y="70103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984241" y="3078479"/>
            <a:ext cx="106045" cy="32384"/>
          </a:xfrm>
          <a:custGeom>
            <a:avLst/>
            <a:gdLst/>
            <a:ahLst/>
            <a:cxnLst/>
            <a:rect l="l" t="t" r="r" b="b"/>
            <a:pathLst>
              <a:path w="106045" h="32385">
                <a:moveTo>
                  <a:pt x="0" y="12953"/>
                </a:moveTo>
                <a:lnTo>
                  <a:pt x="1524" y="17525"/>
                </a:lnTo>
                <a:lnTo>
                  <a:pt x="1524" y="18288"/>
                </a:lnTo>
                <a:lnTo>
                  <a:pt x="6096" y="21336"/>
                </a:lnTo>
                <a:lnTo>
                  <a:pt x="9906" y="22860"/>
                </a:lnTo>
                <a:lnTo>
                  <a:pt x="14478" y="25146"/>
                </a:lnTo>
                <a:lnTo>
                  <a:pt x="19812" y="27432"/>
                </a:lnTo>
                <a:lnTo>
                  <a:pt x="25908" y="29718"/>
                </a:lnTo>
                <a:lnTo>
                  <a:pt x="33528" y="31242"/>
                </a:lnTo>
                <a:lnTo>
                  <a:pt x="40386" y="32004"/>
                </a:lnTo>
                <a:lnTo>
                  <a:pt x="57912" y="30480"/>
                </a:lnTo>
                <a:lnTo>
                  <a:pt x="67056" y="27432"/>
                </a:lnTo>
                <a:lnTo>
                  <a:pt x="76200" y="23622"/>
                </a:lnTo>
                <a:lnTo>
                  <a:pt x="77438" y="22860"/>
                </a:lnTo>
                <a:lnTo>
                  <a:pt x="38862" y="22860"/>
                </a:lnTo>
                <a:lnTo>
                  <a:pt x="28956" y="22098"/>
                </a:lnTo>
                <a:lnTo>
                  <a:pt x="19812" y="20574"/>
                </a:lnTo>
                <a:lnTo>
                  <a:pt x="9906" y="17525"/>
                </a:lnTo>
                <a:lnTo>
                  <a:pt x="0" y="12953"/>
                </a:lnTo>
                <a:close/>
              </a:path>
              <a:path w="106045" h="32385">
                <a:moveTo>
                  <a:pt x="104775" y="1143"/>
                </a:moveTo>
                <a:lnTo>
                  <a:pt x="103632" y="1524"/>
                </a:lnTo>
                <a:lnTo>
                  <a:pt x="100584" y="3810"/>
                </a:lnTo>
                <a:lnTo>
                  <a:pt x="96774" y="6096"/>
                </a:lnTo>
                <a:lnTo>
                  <a:pt x="92202" y="9144"/>
                </a:lnTo>
                <a:lnTo>
                  <a:pt x="86106" y="11429"/>
                </a:lnTo>
                <a:lnTo>
                  <a:pt x="80010" y="14477"/>
                </a:lnTo>
                <a:lnTo>
                  <a:pt x="72390" y="17525"/>
                </a:lnTo>
                <a:lnTo>
                  <a:pt x="64770" y="19812"/>
                </a:lnTo>
                <a:lnTo>
                  <a:pt x="57150" y="21336"/>
                </a:lnTo>
                <a:lnTo>
                  <a:pt x="48006" y="22860"/>
                </a:lnTo>
                <a:lnTo>
                  <a:pt x="77438" y="22860"/>
                </a:lnTo>
                <a:lnTo>
                  <a:pt x="86106" y="17525"/>
                </a:lnTo>
                <a:lnTo>
                  <a:pt x="96012" y="9905"/>
                </a:lnTo>
                <a:lnTo>
                  <a:pt x="104775" y="1143"/>
                </a:lnTo>
                <a:close/>
              </a:path>
              <a:path w="106045" h="32385">
                <a:moveTo>
                  <a:pt x="105918" y="0"/>
                </a:moveTo>
                <a:lnTo>
                  <a:pt x="104775" y="1143"/>
                </a:lnTo>
                <a:lnTo>
                  <a:pt x="105918" y="762"/>
                </a:lnTo>
                <a:lnTo>
                  <a:pt x="105918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95671" y="3073907"/>
            <a:ext cx="73660" cy="16510"/>
          </a:xfrm>
          <a:custGeom>
            <a:avLst/>
            <a:gdLst/>
            <a:ahLst/>
            <a:cxnLst/>
            <a:rect l="l" t="t" r="r" b="b"/>
            <a:pathLst>
              <a:path w="73660" h="16510">
                <a:moveTo>
                  <a:pt x="0" y="6858"/>
                </a:moveTo>
                <a:lnTo>
                  <a:pt x="762" y="7620"/>
                </a:lnTo>
                <a:lnTo>
                  <a:pt x="3048" y="9144"/>
                </a:lnTo>
                <a:lnTo>
                  <a:pt x="5333" y="9906"/>
                </a:lnTo>
                <a:lnTo>
                  <a:pt x="8381" y="11430"/>
                </a:lnTo>
                <a:lnTo>
                  <a:pt x="16001" y="14477"/>
                </a:lnTo>
                <a:lnTo>
                  <a:pt x="20574" y="15240"/>
                </a:lnTo>
                <a:lnTo>
                  <a:pt x="25907" y="15240"/>
                </a:lnTo>
                <a:lnTo>
                  <a:pt x="31241" y="16001"/>
                </a:lnTo>
                <a:lnTo>
                  <a:pt x="37337" y="15240"/>
                </a:lnTo>
                <a:lnTo>
                  <a:pt x="44195" y="14477"/>
                </a:lnTo>
                <a:lnTo>
                  <a:pt x="51053" y="12192"/>
                </a:lnTo>
                <a:lnTo>
                  <a:pt x="52768" y="11430"/>
                </a:lnTo>
                <a:lnTo>
                  <a:pt x="16001" y="11430"/>
                </a:lnTo>
                <a:lnTo>
                  <a:pt x="9905" y="9906"/>
                </a:lnTo>
                <a:lnTo>
                  <a:pt x="4572" y="9144"/>
                </a:lnTo>
                <a:lnTo>
                  <a:pt x="0" y="6858"/>
                </a:lnTo>
                <a:close/>
              </a:path>
              <a:path w="73660" h="16510">
                <a:moveTo>
                  <a:pt x="73151" y="0"/>
                </a:moveTo>
                <a:lnTo>
                  <a:pt x="71627" y="762"/>
                </a:lnTo>
                <a:lnTo>
                  <a:pt x="68579" y="1524"/>
                </a:lnTo>
                <a:lnTo>
                  <a:pt x="65531" y="3048"/>
                </a:lnTo>
                <a:lnTo>
                  <a:pt x="61722" y="4572"/>
                </a:lnTo>
                <a:lnTo>
                  <a:pt x="57150" y="5334"/>
                </a:lnTo>
                <a:lnTo>
                  <a:pt x="46481" y="8382"/>
                </a:lnTo>
                <a:lnTo>
                  <a:pt x="40386" y="9906"/>
                </a:lnTo>
                <a:lnTo>
                  <a:pt x="28193" y="11430"/>
                </a:lnTo>
                <a:lnTo>
                  <a:pt x="52768" y="11430"/>
                </a:lnTo>
                <a:lnTo>
                  <a:pt x="57912" y="9144"/>
                </a:lnTo>
                <a:lnTo>
                  <a:pt x="65531" y="5334"/>
                </a:lnTo>
                <a:lnTo>
                  <a:pt x="73151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171694" y="3122676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0" y="0"/>
                </a:moveTo>
                <a:lnTo>
                  <a:pt x="29717" y="25146"/>
                </a:lnTo>
                <a:lnTo>
                  <a:pt x="40385" y="60960"/>
                </a:lnTo>
                <a:lnTo>
                  <a:pt x="40385" y="60198"/>
                </a:lnTo>
                <a:lnTo>
                  <a:pt x="41147" y="58674"/>
                </a:lnTo>
                <a:lnTo>
                  <a:pt x="41909" y="56387"/>
                </a:lnTo>
                <a:lnTo>
                  <a:pt x="42671" y="53339"/>
                </a:lnTo>
                <a:lnTo>
                  <a:pt x="44195" y="45720"/>
                </a:lnTo>
                <a:lnTo>
                  <a:pt x="44195" y="36575"/>
                </a:lnTo>
                <a:lnTo>
                  <a:pt x="11429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42944" y="3008376"/>
            <a:ext cx="1173480" cy="274320"/>
          </a:xfrm>
          <a:custGeom>
            <a:avLst/>
            <a:gdLst/>
            <a:ahLst/>
            <a:cxnLst/>
            <a:rect l="l" t="t" r="r" b="b"/>
            <a:pathLst>
              <a:path w="1173479" h="274320">
                <a:moveTo>
                  <a:pt x="907541" y="0"/>
                </a:moveTo>
                <a:lnTo>
                  <a:pt x="0" y="0"/>
                </a:lnTo>
                <a:lnTo>
                  <a:pt x="0" y="274320"/>
                </a:lnTo>
                <a:lnTo>
                  <a:pt x="907541" y="274320"/>
                </a:lnTo>
                <a:lnTo>
                  <a:pt x="907541" y="228600"/>
                </a:lnTo>
                <a:lnTo>
                  <a:pt x="1173479" y="176022"/>
                </a:lnTo>
                <a:lnTo>
                  <a:pt x="907541" y="160020"/>
                </a:lnTo>
                <a:lnTo>
                  <a:pt x="907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42944" y="3008376"/>
            <a:ext cx="1173480" cy="274320"/>
          </a:xfrm>
          <a:custGeom>
            <a:avLst/>
            <a:gdLst/>
            <a:ahLst/>
            <a:cxnLst/>
            <a:rect l="l" t="t" r="r" b="b"/>
            <a:pathLst>
              <a:path w="1173479" h="274320">
                <a:moveTo>
                  <a:pt x="0" y="0"/>
                </a:moveTo>
                <a:lnTo>
                  <a:pt x="0" y="274320"/>
                </a:lnTo>
                <a:lnTo>
                  <a:pt x="907541" y="274320"/>
                </a:lnTo>
                <a:lnTo>
                  <a:pt x="907541" y="228600"/>
                </a:lnTo>
                <a:lnTo>
                  <a:pt x="1173479" y="176022"/>
                </a:lnTo>
                <a:lnTo>
                  <a:pt x="907541" y="160020"/>
                </a:lnTo>
                <a:lnTo>
                  <a:pt x="907541" y="0"/>
                </a:lnTo>
                <a:lnTo>
                  <a:pt x="529589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3799332" y="3025393"/>
            <a:ext cx="808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5080" indent="-200025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700" spc="-5">
                <a:latin typeface="Tahoma"/>
                <a:cs typeface="Tahoma"/>
              </a:rPr>
              <a:t>are </a:t>
            </a:r>
            <a:r>
              <a:rPr dirty="0" sz="700">
                <a:latin typeface="Tahoma"/>
                <a:cs typeface="Tahoma"/>
              </a:rPr>
              <a:t>a </a:t>
            </a:r>
            <a:r>
              <a:rPr dirty="0" sz="700" spc="-5">
                <a:latin typeface="Tahoma"/>
                <a:cs typeface="Tahoma"/>
              </a:rPr>
              <a:t>very</a:t>
            </a:r>
            <a:r>
              <a:rPr dirty="0" sz="700" spc="-5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good  datapoint.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891534" y="2708148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10">
                <a:moveTo>
                  <a:pt x="34594" y="237439"/>
                </a:moveTo>
                <a:lnTo>
                  <a:pt x="34289" y="237744"/>
                </a:lnTo>
                <a:lnTo>
                  <a:pt x="33527" y="239268"/>
                </a:lnTo>
                <a:lnTo>
                  <a:pt x="29717" y="243077"/>
                </a:lnTo>
                <a:lnTo>
                  <a:pt x="28193" y="245363"/>
                </a:lnTo>
                <a:lnTo>
                  <a:pt x="19050" y="257555"/>
                </a:lnTo>
                <a:lnTo>
                  <a:pt x="14477" y="265175"/>
                </a:lnTo>
                <a:lnTo>
                  <a:pt x="2286" y="312420"/>
                </a:lnTo>
                <a:lnTo>
                  <a:pt x="1524" y="329183"/>
                </a:lnTo>
                <a:lnTo>
                  <a:pt x="762" y="337566"/>
                </a:lnTo>
                <a:lnTo>
                  <a:pt x="0" y="345185"/>
                </a:lnTo>
                <a:lnTo>
                  <a:pt x="14477" y="346709"/>
                </a:lnTo>
                <a:lnTo>
                  <a:pt x="16001" y="329946"/>
                </a:lnTo>
                <a:lnTo>
                  <a:pt x="16763" y="313181"/>
                </a:lnTo>
                <a:lnTo>
                  <a:pt x="17525" y="305561"/>
                </a:lnTo>
                <a:lnTo>
                  <a:pt x="18287" y="297179"/>
                </a:lnTo>
                <a:lnTo>
                  <a:pt x="19812" y="290322"/>
                </a:lnTo>
                <a:lnTo>
                  <a:pt x="21336" y="282701"/>
                </a:lnTo>
                <a:lnTo>
                  <a:pt x="22098" y="280416"/>
                </a:lnTo>
                <a:lnTo>
                  <a:pt x="23621" y="277368"/>
                </a:lnTo>
                <a:lnTo>
                  <a:pt x="26669" y="272033"/>
                </a:lnTo>
                <a:lnTo>
                  <a:pt x="31241" y="265937"/>
                </a:lnTo>
                <a:lnTo>
                  <a:pt x="35051" y="259842"/>
                </a:lnTo>
                <a:lnTo>
                  <a:pt x="39624" y="253746"/>
                </a:lnTo>
                <a:lnTo>
                  <a:pt x="41148" y="252222"/>
                </a:lnTo>
                <a:lnTo>
                  <a:pt x="42671" y="249935"/>
                </a:lnTo>
                <a:lnTo>
                  <a:pt x="44195" y="248411"/>
                </a:lnTo>
                <a:lnTo>
                  <a:pt x="44957" y="246887"/>
                </a:lnTo>
                <a:lnTo>
                  <a:pt x="47243" y="244601"/>
                </a:lnTo>
                <a:lnTo>
                  <a:pt x="47243" y="243840"/>
                </a:lnTo>
                <a:lnTo>
                  <a:pt x="49529" y="238505"/>
                </a:lnTo>
                <a:lnTo>
                  <a:pt x="34289" y="238505"/>
                </a:lnTo>
                <a:lnTo>
                  <a:pt x="34594" y="237439"/>
                </a:lnTo>
                <a:close/>
              </a:path>
              <a:path w="575310" h="346710">
                <a:moveTo>
                  <a:pt x="34670" y="237363"/>
                </a:moveTo>
                <a:lnTo>
                  <a:pt x="34289" y="238505"/>
                </a:lnTo>
                <a:lnTo>
                  <a:pt x="34670" y="237363"/>
                </a:lnTo>
                <a:close/>
              </a:path>
              <a:path w="575310" h="346710">
                <a:moveTo>
                  <a:pt x="50672" y="236220"/>
                </a:moveTo>
                <a:lnTo>
                  <a:pt x="35051" y="236220"/>
                </a:lnTo>
                <a:lnTo>
                  <a:pt x="35051" y="236981"/>
                </a:lnTo>
                <a:lnTo>
                  <a:pt x="34670" y="237363"/>
                </a:lnTo>
                <a:lnTo>
                  <a:pt x="34289" y="238505"/>
                </a:lnTo>
                <a:lnTo>
                  <a:pt x="49529" y="238505"/>
                </a:lnTo>
                <a:lnTo>
                  <a:pt x="50672" y="236220"/>
                </a:lnTo>
                <a:close/>
              </a:path>
              <a:path w="575310" h="346710">
                <a:moveTo>
                  <a:pt x="505674" y="52519"/>
                </a:moveTo>
                <a:lnTo>
                  <a:pt x="491489" y="56387"/>
                </a:lnTo>
                <a:lnTo>
                  <a:pt x="473201" y="60959"/>
                </a:lnTo>
                <a:lnTo>
                  <a:pt x="463295" y="63246"/>
                </a:lnTo>
                <a:lnTo>
                  <a:pt x="454151" y="65531"/>
                </a:lnTo>
                <a:lnTo>
                  <a:pt x="445007" y="68579"/>
                </a:lnTo>
                <a:lnTo>
                  <a:pt x="436625" y="71627"/>
                </a:lnTo>
                <a:lnTo>
                  <a:pt x="430529" y="74675"/>
                </a:lnTo>
                <a:lnTo>
                  <a:pt x="425195" y="76961"/>
                </a:lnTo>
                <a:lnTo>
                  <a:pt x="420624" y="78485"/>
                </a:lnTo>
                <a:lnTo>
                  <a:pt x="416051" y="80772"/>
                </a:lnTo>
                <a:lnTo>
                  <a:pt x="407669" y="84581"/>
                </a:lnTo>
                <a:lnTo>
                  <a:pt x="399288" y="87629"/>
                </a:lnTo>
                <a:lnTo>
                  <a:pt x="390905" y="89916"/>
                </a:lnTo>
                <a:lnTo>
                  <a:pt x="381762" y="92963"/>
                </a:lnTo>
                <a:lnTo>
                  <a:pt x="377189" y="93725"/>
                </a:lnTo>
                <a:lnTo>
                  <a:pt x="371855" y="95250"/>
                </a:lnTo>
                <a:lnTo>
                  <a:pt x="365760" y="96774"/>
                </a:lnTo>
                <a:lnTo>
                  <a:pt x="360425" y="97535"/>
                </a:lnTo>
                <a:lnTo>
                  <a:pt x="289560" y="102107"/>
                </a:lnTo>
                <a:lnTo>
                  <a:pt x="264413" y="104394"/>
                </a:lnTo>
                <a:lnTo>
                  <a:pt x="239267" y="107442"/>
                </a:lnTo>
                <a:lnTo>
                  <a:pt x="214883" y="111251"/>
                </a:lnTo>
                <a:lnTo>
                  <a:pt x="202691" y="114300"/>
                </a:lnTo>
                <a:lnTo>
                  <a:pt x="191262" y="116585"/>
                </a:lnTo>
                <a:lnTo>
                  <a:pt x="179831" y="119633"/>
                </a:lnTo>
                <a:lnTo>
                  <a:pt x="167639" y="123444"/>
                </a:lnTo>
                <a:lnTo>
                  <a:pt x="166115" y="124205"/>
                </a:lnTo>
                <a:lnTo>
                  <a:pt x="165353" y="124205"/>
                </a:lnTo>
                <a:lnTo>
                  <a:pt x="165353" y="124968"/>
                </a:lnTo>
                <a:lnTo>
                  <a:pt x="162305" y="126492"/>
                </a:lnTo>
                <a:lnTo>
                  <a:pt x="150875" y="135635"/>
                </a:lnTo>
                <a:lnTo>
                  <a:pt x="146303" y="139446"/>
                </a:lnTo>
                <a:lnTo>
                  <a:pt x="140969" y="144018"/>
                </a:lnTo>
                <a:lnTo>
                  <a:pt x="136398" y="147827"/>
                </a:lnTo>
                <a:lnTo>
                  <a:pt x="126491" y="156972"/>
                </a:lnTo>
                <a:lnTo>
                  <a:pt x="121157" y="160781"/>
                </a:lnTo>
                <a:lnTo>
                  <a:pt x="116586" y="165353"/>
                </a:lnTo>
                <a:lnTo>
                  <a:pt x="112013" y="168401"/>
                </a:lnTo>
                <a:lnTo>
                  <a:pt x="108203" y="171450"/>
                </a:lnTo>
                <a:lnTo>
                  <a:pt x="105155" y="174498"/>
                </a:lnTo>
                <a:lnTo>
                  <a:pt x="102107" y="176022"/>
                </a:lnTo>
                <a:lnTo>
                  <a:pt x="92201" y="182879"/>
                </a:lnTo>
                <a:lnTo>
                  <a:pt x="82295" y="188213"/>
                </a:lnTo>
                <a:lnTo>
                  <a:pt x="72389" y="194309"/>
                </a:lnTo>
                <a:lnTo>
                  <a:pt x="62483" y="201168"/>
                </a:lnTo>
                <a:lnTo>
                  <a:pt x="54101" y="208787"/>
                </a:lnTo>
                <a:lnTo>
                  <a:pt x="49529" y="212598"/>
                </a:lnTo>
                <a:lnTo>
                  <a:pt x="41910" y="221742"/>
                </a:lnTo>
                <a:lnTo>
                  <a:pt x="38862" y="227075"/>
                </a:lnTo>
                <a:lnTo>
                  <a:pt x="35813" y="233172"/>
                </a:lnTo>
                <a:lnTo>
                  <a:pt x="34594" y="237439"/>
                </a:lnTo>
                <a:lnTo>
                  <a:pt x="35051" y="236220"/>
                </a:lnTo>
                <a:lnTo>
                  <a:pt x="50672" y="236220"/>
                </a:lnTo>
                <a:lnTo>
                  <a:pt x="89915" y="200405"/>
                </a:lnTo>
                <a:lnTo>
                  <a:pt x="99821" y="195072"/>
                </a:lnTo>
                <a:lnTo>
                  <a:pt x="109727" y="188213"/>
                </a:lnTo>
                <a:lnTo>
                  <a:pt x="112775" y="185927"/>
                </a:lnTo>
                <a:lnTo>
                  <a:pt x="116586" y="182879"/>
                </a:lnTo>
                <a:lnTo>
                  <a:pt x="121157" y="179831"/>
                </a:lnTo>
                <a:lnTo>
                  <a:pt x="130301" y="172211"/>
                </a:lnTo>
                <a:lnTo>
                  <a:pt x="135636" y="167640"/>
                </a:lnTo>
                <a:lnTo>
                  <a:pt x="145541" y="159257"/>
                </a:lnTo>
                <a:lnTo>
                  <a:pt x="150875" y="154685"/>
                </a:lnTo>
                <a:lnTo>
                  <a:pt x="160019" y="147066"/>
                </a:lnTo>
                <a:lnTo>
                  <a:pt x="163829" y="143255"/>
                </a:lnTo>
                <a:lnTo>
                  <a:pt x="167639" y="140207"/>
                </a:lnTo>
                <a:lnTo>
                  <a:pt x="170687" y="138683"/>
                </a:lnTo>
                <a:lnTo>
                  <a:pt x="172974" y="137159"/>
                </a:lnTo>
                <a:lnTo>
                  <a:pt x="172212" y="137159"/>
                </a:lnTo>
                <a:lnTo>
                  <a:pt x="173736" y="136398"/>
                </a:lnTo>
                <a:lnTo>
                  <a:pt x="217931" y="125729"/>
                </a:lnTo>
                <a:lnTo>
                  <a:pt x="265938" y="118872"/>
                </a:lnTo>
                <a:lnTo>
                  <a:pt x="361188" y="112013"/>
                </a:lnTo>
                <a:lnTo>
                  <a:pt x="368045" y="110490"/>
                </a:lnTo>
                <a:lnTo>
                  <a:pt x="374141" y="108966"/>
                </a:lnTo>
                <a:lnTo>
                  <a:pt x="380238" y="108203"/>
                </a:lnTo>
                <a:lnTo>
                  <a:pt x="385571" y="106679"/>
                </a:lnTo>
                <a:lnTo>
                  <a:pt x="394715" y="103631"/>
                </a:lnTo>
                <a:lnTo>
                  <a:pt x="403860" y="101346"/>
                </a:lnTo>
                <a:lnTo>
                  <a:pt x="413003" y="97535"/>
                </a:lnTo>
                <a:lnTo>
                  <a:pt x="421386" y="93725"/>
                </a:lnTo>
                <a:lnTo>
                  <a:pt x="425957" y="92201"/>
                </a:lnTo>
                <a:lnTo>
                  <a:pt x="441960" y="85344"/>
                </a:lnTo>
                <a:lnTo>
                  <a:pt x="450341" y="81533"/>
                </a:lnTo>
                <a:lnTo>
                  <a:pt x="467105" y="76961"/>
                </a:lnTo>
                <a:lnTo>
                  <a:pt x="512825" y="65531"/>
                </a:lnTo>
                <a:lnTo>
                  <a:pt x="515874" y="64007"/>
                </a:lnTo>
                <a:lnTo>
                  <a:pt x="516636" y="62483"/>
                </a:lnTo>
                <a:lnTo>
                  <a:pt x="521207" y="55625"/>
                </a:lnTo>
                <a:lnTo>
                  <a:pt x="522350" y="54101"/>
                </a:lnTo>
                <a:lnTo>
                  <a:pt x="504443" y="54101"/>
                </a:lnTo>
                <a:lnTo>
                  <a:pt x="505674" y="52519"/>
                </a:lnTo>
                <a:close/>
              </a:path>
              <a:path w="575310" h="346710">
                <a:moveTo>
                  <a:pt x="508253" y="51816"/>
                </a:moveTo>
                <a:lnTo>
                  <a:pt x="505674" y="52519"/>
                </a:lnTo>
                <a:lnTo>
                  <a:pt x="504443" y="54101"/>
                </a:lnTo>
                <a:lnTo>
                  <a:pt x="508253" y="51816"/>
                </a:lnTo>
                <a:close/>
              </a:path>
              <a:path w="575310" h="346710">
                <a:moveTo>
                  <a:pt x="524065" y="51816"/>
                </a:moveTo>
                <a:lnTo>
                  <a:pt x="508253" y="51816"/>
                </a:lnTo>
                <a:lnTo>
                  <a:pt x="504443" y="54101"/>
                </a:lnTo>
                <a:lnTo>
                  <a:pt x="522350" y="54101"/>
                </a:lnTo>
                <a:lnTo>
                  <a:pt x="524065" y="51816"/>
                </a:lnTo>
                <a:close/>
              </a:path>
              <a:path w="575310" h="346710">
                <a:moveTo>
                  <a:pt x="537128" y="19881"/>
                </a:moveTo>
                <a:lnTo>
                  <a:pt x="526541" y="28955"/>
                </a:lnTo>
                <a:lnTo>
                  <a:pt x="520445" y="34290"/>
                </a:lnTo>
                <a:lnTo>
                  <a:pt x="515112" y="41148"/>
                </a:lnTo>
                <a:lnTo>
                  <a:pt x="509777" y="47244"/>
                </a:lnTo>
                <a:lnTo>
                  <a:pt x="505674" y="52519"/>
                </a:lnTo>
                <a:lnTo>
                  <a:pt x="508253" y="51816"/>
                </a:lnTo>
                <a:lnTo>
                  <a:pt x="524065" y="51816"/>
                </a:lnTo>
                <a:lnTo>
                  <a:pt x="525779" y="49529"/>
                </a:lnTo>
                <a:lnTo>
                  <a:pt x="536448" y="38861"/>
                </a:lnTo>
                <a:lnTo>
                  <a:pt x="545691" y="31466"/>
                </a:lnTo>
                <a:lnTo>
                  <a:pt x="537128" y="19881"/>
                </a:lnTo>
                <a:close/>
              </a:path>
              <a:path w="575310" h="346710">
                <a:moveTo>
                  <a:pt x="567689" y="15240"/>
                </a:moveTo>
                <a:lnTo>
                  <a:pt x="542543" y="15240"/>
                </a:lnTo>
                <a:lnTo>
                  <a:pt x="551688" y="26670"/>
                </a:lnTo>
                <a:lnTo>
                  <a:pt x="545691" y="31466"/>
                </a:lnTo>
                <a:lnTo>
                  <a:pt x="553974" y="42672"/>
                </a:lnTo>
                <a:lnTo>
                  <a:pt x="567689" y="15240"/>
                </a:lnTo>
                <a:close/>
              </a:path>
              <a:path w="575310" h="346710">
                <a:moveTo>
                  <a:pt x="542543" y="15240"/>
                </a:moveTo>
                <a:lnTo>
                  <a:pt x="537128" y="19881"/>
                </a:lnTo>
                <a:lnTo>
                  <a:pt x="545691" y="31466"/>
                </a:lnTo>
                <a:lnTo>
                  <a:pt x="551688" y="26670"/>
                </a:lnTo>
                <a:lnTo>
                  <a:pt x="542543" y="15240"/>
                </a:lnTo>
                <a:close/>
              </a:path>
              <a:path w="575310" h="346710">
                <a:moveTo>
                  <a:pt x="575310" y="0"/>
                </a:moveTo>
                <a:lnTo>
                  <a:pt x="528065" y="7620"/>
                </a:lnTo>
                <a:lnTo>
                  <a:pt x="537128" y="19881"/>
                </a:lnTo>
                <a:lnTo>
                  <a:pt x="542543" y="15240"/>
                </a:lnTo>
                <a:lnTo>
                  <a:pt x="567689" y="15240"/>
                </a:lnTo>
                <a:lnTo>
                  <a:pt x="57531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61409" y="7764780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 h="0">
                <a:moveTo>
                  <a:pt x="0" y="0"/>
                </a:moveTo>
                <a:lnTo>
                  <a:pt x="1024889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019300" y="7764780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89" h="0">
                <a:moveTo>
                  <a:pt x="0" y="0"/>
                </a:moveTo>
                <a:lnTo>
                  <a:pt x="1088136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1874520" y="716381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6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7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8381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1"/>
                </a:lnTo>
                <a:lnTo>
                  <a:pt x="17526" y="3047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352294" y="6478059"/>
            <a:ext cx="2677160" cy="913130"/>
          </a:xfrm>
          <a:custGeom>
            <a:avLst/>
            <a:gdLst/>
            <a:ahLst/>
            <a:cxnLst/>
            <a:rect l="l" t="t" r="r" b="b"/>
            <a:pathLst>
              <a:path w="2677160" h="913129">
                <a:moveTo>
                  <a:pt x="0" y="912578"/>
                </a:moveTo>
                <a:lnTo>
                  <a:pt x="15200" y="862051"/>
                </a:lnTo>
                <a:lnTo>
                  <a:pt x="32298" y="812488"/>
                </a:lnTo>
                <a:lnTo>
                  <a:pt x="51271" y="763937"/>
                </a:lnTo>
                <a:lnTo>
                  <a:pt x="72096" y="716444"/>
                </a:lnTo>
                <a:lnTo>
                  <a:pt x="94750" y="670053"/>
                </a:lnTo>
                <a:lnTo>
                  <a:pt x="119211" y="624811"/>
                </a:lnTo>
                <a:lnTo>
                  <a:pt x="145455" y="580763"/>
                </a:lnTo>
                <a:lnTo>
                  <a:pt x="173459" y="537956"/>
                </a:lnTo>
                <a:lnTo>
                  <a:pt x="203202" y="496435"/>
                </a:lnTo>
                <a:lnTo>
                  <a:pt x="234659" y="456245"/>
                </a:lnTo>
                <a:lnTo>
                  <a:pt x="267808" y="417434"/>
                </a:lnTo>
                <a:lnTo>
                  <a:pt x="302626" y="380045"/>
                </a:lnTo>
                <a:lnTo>
                  <a:pt x="339089" y="344126"/>
                </a:lnTo>
                <a:lnTo>
                  <a:pt x="372115" y="313818"/>
                </a:lnTo>
                <a:lnTo>
                  <a:pt x="405998" y="284927"/>
                </a:lnTo>
                <a:lnTo>
                  <a:pt x="440706" y="257450"/>
                </a:lnTo>
                <a:lnTo>
                  <a:pt x="476204" y="231384"/>
                </a:lnTo>
                <a:lnTo>
                  <a:pt x="512462" y="206727"/>
                </a:lnTo>
                <a:lnTo>
                  <a:pt x="549447" y="183474"/>
                </a:lnTo>
                <a:lnTo>
                  <a:pt x="587126" y="161623"/>
                </a:lnTo>
                <a:lnTo>
                  <a:pt x="625466" y="141171"/>
                </a:lnTo>
                <a:lnTo>
                  <a:pt x="664435" y="122115"/>
                </a:lnTo>
                <a:lnTo>
                  <a:pt x="704000" y="104451"/>
                </a:lnTo>
                <a:lnTo>
                  <a:pt x="744129" y="88177"/>
                </a:lnTo>
                <a:lnTo>
                  <a:pt x="784789" y="73289"/>
                </a:lnTo>
                <a:lnTo>
                  <a:pt x="825948" y="59785"/>
                </a:lnTo>
                <a:lnTo>
                  <a:pt x="867573" y="47662"/>
                </a:lnTo>
                <a:lnTo>
                  <a:pt x="909631" y="36915"/>
                </a:lnTo>
                <a:lnTo>
                  <a:pt x="952090" y="27543"/>
                </a:lnTo>
                <a:lnTo>
                  <a:pt x="994918" y="19543"/>
                </a:lnTo>
                <a:lnTo>
                  <a:pt x="1038081" y="12910"/>
                </a:lnTo>
                <a:lnTo>
                  <a:pt x="1081547" y="7642"/>
                </a:lnTo>
                <a:lnTo>
                  <a:pt x="1125284" y="3737"/>
                </a:lnTo>
                <a:lnTo>
                  <a:pt x="1169259" y="1190"/>
                </a:lnTo>
                <a:lnTo>
                  <a:pt x="1213439" y="0"/>
                </a:lnTo>
                <a:lnTo>
                  <a:pt x="1257792" y="162"/>
                </a:lnTo>
                <a:lnTo>
                  <a:pt x="1302286" y="1673"/>
                </a:lnTo>
                <a:lnTo>
                  <a:pt x="1346887" y="4532"/>
                </a:lnTo>
                <a:lnTo>
                  <a:pt x="1391564" y="8734"/>
                </a:lnTo>
                <a:lnTo>
                  <a:pt x="1436283" y="14277"/>
                </a:lnTo>
                <a:lnTo>
                  <a:pt x="1481012" y="21157"/>
                </a:lnTo>
                <a:lnTo>
                  <a:pt x="1525719" y="29371"/>
                </a:lnTo>
                <a:lnTo>
                  <a:pt x="1570370" y="38917"/>
                </a:lnTo>
                <a:lnTo>
                  <a:pt x="1614934" y="49791"/>
                </a:lnTo>
                <a:lnTo>
                  <a:pt x="1659377" y="61990"/>
                </a:lnTo>
                <a:lnTo>
                  <a:pt x="1703668" y="75512"/>
                </a:lnTo>
                <a:lnTo>
                  <a:pt x="1747773" y="90352"/>
                </a:lnTo>
                <a:lnTo>
                  <a:pt x="1791661" y="106509"/>
                </a:lnTo>
                <a:lnTo>
                  <a:pt x="1835298" y="123978"/>
                </a:lnTo>
                <a:lnTo>
                  <a:pt x="1878651" y="142757"/>
                </a:lnTo>
                <a:lnTo>
                  <a:pt x="1921689" y="162843"/>
                </a:lnTo>
                <a:lnTo>
                  <a:pt x="1964379" y="184233"/>
                </a:lnTo>
                <a:lnTo>
                  <a:pt x="2006688" y="206924"/>
                </a:lnTo>
                <a:lnTo>
                  <a:pt x="2048584" y="230912"/>
                </a:lnTo>
                <a:lnTo>
                  <a:pt x="2090033" y="256194"/>
                </a:lnTo>
                <a:lnTo>
                  <a:pt x="2131004" y="282768"/>
                </a:lnTo>
                <a:lnTo>
                  <a:pt x="2171464" y="310630"/>
                </a:lnTo>
                <a:lnTo>
                  <a:pt x="2211381" y="339778"/>
                </a:lnTo>
                <a:lnTo>
                  <a:pt x="2250721" y="370208"/>
                </a:lnTo>
                <a:lnTo>
                  <a:pt x="2289452" y="401917"/>
                </a:lnTo>
                <a:lnTo>
                  <a:pt x="2327542" y="434903"/>
                </a:lnTo>
                <a:lnTo>
                  <a:pt x="2364958" y="469161"/>
                </a:lnTo>
                <a:lnTo>
                  <a:pt x="2401667" y="504689"/>
                </a:lnTo>
                <a:lnTo>
                  <a:pt x="2437638" y="541484"/>
                </a:lnTo>
                <a:lnTo>
                  <a:pt x="2471421" y="577915"/>
                </a:lnTo>
                <a:lnTo>
                  <a:pt x="2504170" y="615184"/>
                </a:lnTo>
                <a:lnTo>
                  <a:pt x="2535846" y="653275"/>
                </a:lnTo>
                <a:lnTo>
                  <a:pt x="2566416" y="692170"/>
                </a:lnTo>
                <a:lnTo>
                  <a:pt x="2595842" y="731850"/>
                </a:lnTo>
                <a:lnTo>
                  <a:pt x="2624089" y="772299"/>
                </a:lnTo>
                <a:lnTo>
                  <a:pt x="2651123" y="813498"/>
                </a:lnTo>
                <a:lnTo>
                  <a:pt x="2676906" y="855428"/>
                </a:lnTo>
              </a:path>
            </a:pathLst>
          </a:custGeom>
          <a:ln w="1905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11423" y="557936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11423" y="557936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1434083" y="4974590"/>
            <a:ext cx="407035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LOESS-based Robust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2184400" marR="5080">
              <a:lnSpc>
                <a:spcPct val="100000"/>
              </a:lnSpc>
              <a:spcBef>
                <a:spcPts val="1515"/>
              </a:spcBef>
            </a:pPr>
            <a:r>
              <a:rPr dirty="0" sz="1200">
                <a:latin typeface="Tahoma"/>
                <a:cs typeface="Tahoma"/>
              </a:rPr>
              <a:t>After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initial </a:t>
            </a:r>
            <a:r>
              <a:rPr dirty="0" sz="1200" spc="-5">
                <a:latin typeface="Tahoma"/>
                <a:cs typeface="Tahoma"/>
              </a:rPr>
              <a:t>fit, score  each </a:t>
            </a:r>
            <a:r>
              <a:rPr dirty="0" sz="1200">
                <a:latin typeface="Tahoma"/>
                <a:cs typeface="Tahoma"/>
              </a:rPr>
              <a:t>datapoint according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  </a:t>
            </a:r>
            <a:r>
              <a:rPr dirty="0" sz="1200">
                <a:latin typeface="Tahoma"/>
                <a:cs typeface="Tahoma"/>
              </a:rPr>
              <a:t>how well it’s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fitted…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768596" y="7287768"/>
            <a:ext cx="554355" cy="438150"/>
          </a:xfrm>
          <a:custGeom>
            <a:avLst/>
            <a:gdLst/>
            <a:ahLst/>
            <a:cxnLst/>
            <a:rect l="l" t="t" r="r" b="b"/>
            <a:pathLst>
              <a:path w="554354" h="438150">
                <a:moveTo>
                  <a:pt x="0" y="0"/>
                </a:moveTo>
                <a:lnTo>
                  <a:pt x="553974" y="0"/>
                </a:lnTo>
                <a:lnTo>
                  <a:pt x="553974" y="438149"/>
                </a:lnTo>
                <a:lnTo>
                  <a:pt x="0" y="438149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68596" y="7530845"/>
            <a:ext cx="364490" cy="195580"/>
          </a:xfrm>
          <a:custGeom>
            <a:avLst/>
            <a:gdLst/>
            <a:ahLst/>
            <a:cxnLst/>
            <a:rect l="l" t="t" r="r" b="b"/>
            <a:pathLst>
              <a:path w="364489" h="195579">
                <a:moveTo>
                  <a:pt x="332803" y="50291"/>
                </a:moveTo>
                <a:lnTo>
                  <a:pt x="307848" y="50291"/>
                </a:lnTo>
                <a:lnTo>
                  <a:pt x="313181" y="51815"/>
                </a:lnTo>
                <a:lnTo>
                  <a:pt x="318515" y="52577"/>
                </a:lnTo>
                <a:lnTo>
                  <a:pt x="332231" y="59435"/>
                </a:lnTo>
                <a:lnTo>
                  <a:pt x="336041" y="62483"/>
                </a:lnTo>
                <a:lnTo>
                  <a:pt x="339851" y="66293"/>
                </a:lnTo>
                <a:lnTo>
                  <a:pt x="343662" y="69341"/>
                </a:lnTo>
                <a:lnTo>
                  <a:pt x="346709" y="73913"/>
                </a:lnTo>
                <a:lnTo>
                  <a:pt x="353567" y="87629"/>
                </a:lnTo>
                <a:lnTo>
                  <a:pt x="354329" y="92963"/>
                </a:lnTo>
                <a:lnTo>
                  <a:pt x="355853" y="98297"/>
                </a:lnTo>
                <a:lnTo>
                  <a:pt x="355853" y="103631"/>
                </a:lnTo>
                <a:lnTo>
                  <a:pt x="355091" y="112775"/>
                </a:lnTo>
                <a:lnTo>
                  <a:pt x="322325" y="153161"/>
                </a:lnTo>
                <a:lnTo>
                  <a:pt x="313181" y="155447"/>
                </a:lnTo>
                <a:lnTo>
                  <a:pt x="313181" y="195071"/>
                </a:lnTo>
                <a:lnTo>
                  <a:pt x="321563" y="195071"/>
                </a:lnTo>
                <a:lnTo>
                  <a:pt x="321563" y="162305"/>
                </a:lnTo>
                <a:lnTo>
                  <a:pt x="330707" y="158495"/>
                </a:lnTo>
                <a:lnTo>
                  <a:pt x="361188" y="122681"/>
                </a:lnTo>
                <a:lnTo>
                  <a:pt x="364236" y="103631"/>
                </a:lnTo>
                <a:lnTo>
                  <a:pt x="362712" y="91439"/>
                </a:lnTo>
                <a:lnTo>
                  <a:pt x="336803" y="52577"/>
                </a:lnTo>
                <a:lnTo>
                  <a:pt x="332803" y="50291"/>
                </a:lnTo>
                <a:close/>
              </a:path>
              <a:path w="364489" h="195579">
                <a:moveTo>
                  <a:pt x="192024" y="8381"/>
                </a:moveTo>
                <a:lnTo>
                  <a:pt x="163067" y="8381"/>
                </a:lnTo>
                <a:lnTo>
                  <a:pt x="168401" y="9143"/>
                </a:lnTo>
                <a:lnTo>
                  <a:pt x="174498" y="10667"/>
                </a:lnTo>
                <a:lnTo>
                  <a:pt x="207263" y="30479"/>
                </a:lnTo>
                <a:lnTo>
                  <a:pt x="210312" y="34289"/>
                </a:lnTo>
                <a:lnTo>
                  <a:pt x="214121" y="38861"/>
                </a:lnTo>
                <a:lnTo>
                  <a:pt x="216407" y="44195"/>
                </a:lnTo>
                <a:lnTo>
                  <a:pt x="217931" y="48767"/>
                </a:lnTo>
                <a:lnTo>
                  <a:pt x="220217" y="54101"/>
                </a:lnTo>
                <a:lnTo>
                  <a:pt x="220979" y="59435"/>
                </a:lnTo>
                <a:lnTo>
                  <a:pt x="230124" y="60959"/>
                </a:lnTo>
                <a:lnTo>
                  <a:pt x="233933" y="62483"/>
                </a:lnTo>
                <a:lnTo>
                  <a:pt x="238505" y="64007"/>
                </a:lnTo>
                <a:lnTo>
                  <a:pt x="241553" y="66293"/>
                </a:lnTo>
                <a:lnTo>
                  <a:pt x="245363" y="68579"/>
                </a:lnTo>
                <a:lnTo>
                  <a:pt x="251459" y="74675"/>
                </a:lnTo>
                <a:lnTo>
                  <a:pt x="258317" y="74675"/>
                </a:lnTo>
                <a:lnTo>
                  <a:pt x="262127" y="69341"/>
                </a:lnTo>
                <a:lnTo>
                  <a:pt x="265938" y="65531"/>
                </a:lnTo>
                <a:lnTo>
                  <a:pt x="254507" y="65531"/>
                </a:lnTo>
                <a:lnTo>
                  <a:pt x="245363" y="58673"/>
                </a:lnTo>
                <a:lnTo>
                  <a:pt x="242315" y="57149"/>
                </a:lnTo>
                <a:lnTo>
                  <a:pt x="238505" y="55625"/>
                </a:lnTo>
                <a:lnTo>
                  <a:pt x="235457" y="54101"/>
                </a:lnTo>
                <a:lnTo>
                  <a:pt x="231648" y="52577"/>
                </a:lnTo>
                <a:lnTo>
                  <a:pt x="227837" y="51815"/>
                </a:lnTo>
                <a:lnTo>
                  <a:pt x="226313" y="46481"/>
                </a:lnTo>
                <a:lnTo>
                  <a:pt x="221741" y="35813"/>
                </a:lnTo>
                <a:lnTo>
                  <a:pt x="217931" y="31241"/>
                </a:lnTo>
                <a:lnTo>
                  <a:pt x="214883" y="26669"/>
                </a:lnTo>
                <a:lnTo>
                  <a:pt x="211074" y="22097"/>
                </a:lnTo>
                <a:lnTo>
                  <a:pt x="201929" y="14477"/>
                </a:lnTo>
                <a:lnTo>
                  <a:pt x="197357" y="11429"/>
                </a:lnTo>
                <a:lnTo>
                  <a:pt x="192024" y="8381"/>
                </a:lnTo>
                <a:close/>
              </a:path>
              <a:path w="364489" h="195579">
                <a:moveTo>
                  <a:pt x="302513" y="41909"/>
                </a:moveTo>
                <a:lnTo>
                  <a:pt x="298703" y="41909"/>
                </a:lnTo>
                <a:lnTo>
                  <a:pt x="295655" y="42671"/>
                </a:lnTo>
                <a:lnTo>
                  <a:pt x="291845" y="42671"/>
                </a:lnTo>
                <a:lnTo>
                  <a:pt x="288798" y="43433"/>
                </a:lnTo>
                <a:lnTo>
                  <a:pt x="284988" y="44957"/>
                </a:lnTo>
                <a:lnTo>
                  <a:pt x="281939" y="45719"/>
                </a:lnTo>
                <a:lnTo>
                  <a:pt x="278891" y="47243"/>
                </a:lnTo>
                <a:lnTo>
                  <a:pt x="275843" y="48005"/>
                </a:lnTo>
                <a:lnTo>
                  <a:pt x="272795" y="49529"/>
                </a:lnTo>
                <a:lnTo>
                  <a:pt x="269748" y="51815"/>
                </a:lnTo>
                <a:lnTo>
                  <a:pt x="266700" y="53339"/>
                </a:lnTo>
                <a:lnTo>
                  <a:pt x="263651" y="55625"/>
                </a:lnTo>
                <a:lnTo>
                  <a:pt x="256793" y="62483"/>
                </a:lnTo>
                <a:lnTo>
                  <a:pt x="254507" y="65531"/>
                </a:lnTo>
                <a:lnTo>
                  <a:pt x="265938" y="65531"/>
                </a:lnTo>
                <a:lnTo>
                  <a:pt x="266700" y="64769"/>
                </a:lnTo>
                <a:lnTo>
                  <a:pt x="271271" y="60959"/>
                </a:lnTo>
                <a:lnTo>
                  <a:pt x="276605" y="57149"/>
                </a:lnTo>
                <a:lnTo>
                  <a:pt x="282701" y="54101"/>
                </a:lnTo>
                <a:lnTo>
                  <a:pt x="288798" y="51815"/>
                </a:lnTo>
                <a:lnTo>
                  <a:pt x="302513" y="50291"/>
                </a:lnTo>
                <a:lnTo>
                  <a:pt x="332803" y="50291"/>
                </a:lnTo>
                <a:lnTo>
                  <a:pt x="326136" y="46481"/>
                </a:lnTo>
                <a:lnTo>
                  <a:pt x="320039" y="44957"/>
                </a:lnTo>
                <a:lnTo>
                  <a:pt x="314705" y="43433"/>
                </a:lnTo>
                <a:lnTo>
                  <a:pt x="302513" y="41909"/>
                </a:lnTo>
                <a:close/>
              </a:path>
              <a:path w="364489" h="195579">
                <a:moveTo>
                  <a:pt x="35813" y="34289"/>
                </a:moveTo>
                <a:lnTo>
                  <a:pt x="11429" y="34289"/>
                </a:lnTo>
                <a:lnTo>
                  <a:pt x="8381" y="35051"/>
                </a:lnTo>
                <a:lnTo>
                  <a:pt x="5333" y="36575"/>
                </a:lnTo>
                <a:lnTo>
                  <a:pt x="3048" y="37337"/>
                </a:lnTo>
                <a:lnTo>
                  <a:pt x="0" y="38861"/>
                </a:lnTo>
                <a:lnTo>
                  <a:pt x="0" y="48005"/>
                </a:lnTo>
                <a:lnTo>
                  <a:pt x="3048" y="46481"/>
                </a:lnTo>
                <a:lnTo>
                  <a:pt x="5333" y="44957"/>
                </a:lnTo>
                <a:lnTo>
                  <a:pt x="17525" y="41909"/>
                </a:lnTo>
                <a:lnTo>
                  <a:pt x="43179" y="41909"/>
                </a:lnTo>
                <a:lnTo>
                  <a:pt x="47243" y="35813"/>
                </a:lnTo>
                <a:lnTo>
                  <a:pt x="48005" y="35051"/>
                </a:lnTo>
                <a:lnTo>
                  <a:pt x="37337" y="35051"/>
                </a:lnTo>
                <a:lnTo>
                  <a:pt x="35813" y="34289"/>
                </a:lnTo>
                <a:close/>
              </a:path>
              <a:path w="364489" h="195579">
                <a:moveTo>
                  <a:pt x="43179" y="41909"/>
                </a:moveTo>
                <a:lnTo>
                  <a:pt x="30479" y="41909"/>
                </a:lnTo>
                <a:lnTo>
                  <a:pt x="32765" y="42671"/>
                </a:lnTo>
                <a:lnTo>
                  <a:pt x="35051" y="42671"/>
                </a:lnTo>
                <a:lnTo>
                  <a:pt x="39624" y="44195"/>
                </a:lnTo>
                <a:lnTo>
                  <a:pt x="41148" y="44957"/>
                </a:lnTo>
                <a:lnTo>
                  <a:pt x="43179" y="41909"/>
                </a:lnTo>
                <a:close/>
              </a:path>
              <a:path w="364489" h="195579">
                <a:moveTo>
                  <a:pt x="80009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59436" y="17525"/>
                </a:lnTo>
                <a:lnTo>
                  <a:pt x="37337" y="35051"/>
                </a:lnTo>
                <a:lnTo>
                  <a:pt x="48005" y="35051"/>
                </a:lnTo>
                <a:lnTo>
                  <a:pt x="51053" y="32003"/>
                </a:lnTo>
                <a:lnTo>
                  <a:pt x="55625" y="28955"/>
                </a:lnTo>
                <a:lnTo>
                  <a:pt x="60198" y="26669"/>
                </a:lnTo>
                <a:lnTo>
                  <a:pt x="65531" y="24383"/>
                </a:lnTo>
                <a:lnTo>
                  <a:pt x="70865" y="22859"/>
                </a:lnTo>
                <a:lnTo>
                  <a:pt x="114300" y="22859"/>
                </a:lnTo>
                <a:lnTo>
                  <a:pt x="115062" y="22097"/>
                </a:lnTo>
                <a:lnTo>
                  <a:pt x="102869" y="22097"/>
                </a:lnTo>
                <a:lnTo>
                  <a:pt x="93725" y="17525"/>
                </a:lnTo>
                <a:lnTo>
                  <a:pt x="89915" y="16763"/>
                </a:lnTo>
                <a:lnTo>
                  <a:pt x="86867" y="15239"/>
                </a:lnTo>
                <a:lnTo>
                  <a:pt x="83819" y="15239"/>
                </a:lnTo>
                <a:lnTo>
                  <a:pt x="80009" y="14477"/>
                </a:lnTo>
                <a:close/>
              </a:path>
              <a:path w="364489" h="195579">
                <a:moveTo>
                  <a:pt x="27431" y="32765"/>
                </a:moveTo>
                <a:lnTo>
                  <a:pt x="20574" y="32765"/>
                </a:lnTo>
                <a:lnTo>
                  <a:pt x="14477" y="34289"/>
                </a:lnTo>
                <a:lnTo>
                  <a:pt x="34289" y="34289"/>
                </a:lnTo>
                <a:lnTo>
                  <a:pt x="32003" y="33527"/>
                </a:lnTo>
                <a:lnTo>
                  <a:pt x="28955" y="33527"/>
                </a:lnTo>
                <a:lnTo>
                  <a:pt x="27431" y="32765"/>
                </a:lnTo>
                <a:close/>
              </a:path>
              <a:path w="364489" h="195579">
                <a:moveTo>
                  <a:pt x="114300" y="22859"/>
                </a:moveTo>
                <a:lnTo>
                  <a:pt x="80771" y="22859"/>
                </a:lnTo>
                <a:lnTo>
                  <a:pt x="83819" y="23621"/>
                </a:lnTo>
                <a:lnTo>
                  <a:pt x="87629" y="24383"/>
                </a:lnTo>
                <a:lnTo>
                  <a:pt x="91439" y="25907"/>
                </a:lnTo>
                <a:lnTo>
                  <a:pt x="94487" y="27431"/>
                </a:lnTo>
                <a:lnTo>
                  <a:pt x="98298" y="28955"/>
                </a:lnTo>
                <a:lnTo>
                  <a:pt x="100583" y="31241"/>
                </a:lnTo>
                <a:lnTo>
                  <a:pt x="103631" y="33527"/>
                </a:lnTo>
                <a:lnTo>
                  <a:pt x="105917" y="30479"/>
                </a:lnTo>
                <a:lnTo>
                  <a:pt x="108203" y="28193"/>
                </a:lnTo>
                <a:lnTo>
                  <a:pt x="111251" y="25907"/>
                </a:lnTo>
                <a:lnTo>
                  <a:pt x="114300" y="22859"/>
                </a:lnTo>
                <a:close/>
              </a:path>
              <a:path w="364489" h="195579">
                <a:moveTo>
                  <a:pt x="163067" y="0"/>
                </a:moveTo>
                <a:lnTo>
                  <a:pt x="149351" y="0"/>
                </a:lnTo>
                <a:lnTo>
                  <a:pt x="144779" y="761"/>
                </a:lnTo>
                <a:lnTo>
                  <a:pt x="141731" y="1523"/>
                </a:lnTo>
                <a:lnTo>
                  <a:pt x="134112" y="3047"/>
                </a:lnTo>
                <a:lnTo>
                  <a:pt x="131063" y="4571"/>
                </a:lnTo>
                <a:lnTo>
                  <a:pt x="123443" y="7619"/>
                </a:lnTo>
                <a:lnTo>
                  <a:pt x="117348" y="10667"/>
                </a:lnTo>
                <a:lnTo>
                  <a:pt x="105155" y="19811"/>
                </a:lnTo>
                <a:lnTo>
                  <a:pt x="102869" y="22097"/>
                </a:lnTo>
                <a:lnTo>
                  <a:pt x="115062" y="22097"/>
                </a:lnTo>
                <a:lnTo>
                  <a:pt x="116586" y="20573"/>
                </a:lnTo>
                <a:lnTo>
                  <a:pt x="119633" y="19049"/>
                </a:lnTo>
                <a:lnTo>
                  <a:pt x="122681" y="16763"/>
                </a:lnTo>
                <a:lnTo>
                  <a:pt x="126491" y="15239"/>
                </a:lnTo>
                <a:lnTo>
                  <a:pt x="129539" y="13715"/>
                </a:lnTo>
                <a:lnTo>
                  <a:pt x="137159" y="10667"/>
                </a:lnTo>
                <a:lnTo>
                  <a:pt x="148589" y="8381"/>
                </a:lnTo>
                <a:lnTo>
                  <a:pt x="192024" y="8381"/>
                </a:lnTo>
                <a:lnTo>
                  <a:pt x="181355" y="3809"/>
                </a:lnTo>
                <a:lnTo>
                  <a:pt x="169163" y="761"/>
                </a:lnTo>
                <a:lnTo>
                  <a:pt x="163067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68596" y="7539228"/>
            <a:ext cx="356235" cy="186690"/>
          </a:xfrm>
          <a:custGeom>
            <a:avLst/>
            <a:gdLst/>
            <a:ahLst/>
            <a:cxnLst/>
            <a:rect l="l" t="t" r="r" b="b"/>
            <a:pathLst>
              <a:path w="356235" h="186690">
                <a:moveTo>
                  <a:pt x="30479" y="33528"/>
                </a:moveTo>
                <a:lnTo>
                  <a:pt x="17525" y="33528"/>
                </a:lnTo>
                <a:lnTo>
                  <a:pt x="5333" y="36576"/>
                </a:lnTo>
                <a:lnTo>
                  <a:pt x="3048" y="38100"/>
                </a:lnTo>
                <a:lnTo>
                  <a:pt x="0" y="39624"/>
                </a:lnTo>
                <a:lnTo>
                  <a:pt x="0" y="186690"/>
                </a:lnTo>
                <a:lnTo>
                  <a:pt x="313181" y="186690"/>
                </a:lnTo>
                <a:lnTo>
                  <a:pt x="313181" y="147066"/>
                </a:lnTo>
                <a:lnTo>
                  <a:pt x="322325" y="144780"/>
                </a:lnTo>
                <a:lnTo>
                  <a:pt x="352805" y="113538"/>
                </a:lnTo>
                <a:lnTo>
                  <a:pt x="355853" y="95250"/>
                </a:lnTo>
                <a:lnTo>
                  <a:pt x="355853" y="89916"/>
                </a:lnTo>
                <a:lnTo>
                  <a:pt x="354329" y="84582"/>
                </a:lnTo>
                <a:lnTo>
                  <a:pt x="353567" y="79248"/>
                </a:lnTo>
                <a:lnTo>
                  <a:pt x="347090" y="66294"/>
                </a:lnTo>
                <a:lnTo>
                  <a:pt x="251459" y="66294"/>
                </a:lnTo>
                <a:lnTo>
                  <a:pt x="245363" y="60198"/>
                </a:lnTo>
                <a:lnTo>
                  <a:pt x="241553" y="57912"/>
                </a:lnTo>
                <a:lnTo>
                  <a:pt x="238505" y="55626"/>
                </a:lnTo>
                <a:lnTo>
                  <a:pt x="233933" y="54102"/>
                </a:lnTo>
                <a:lnTo>
                  <a:pt x="230124" y="52578"/>
                </a:lnTo>
                <a:lnTo>
                  <a:pt x="220979" y="51054"/>
                </a:lnTo>
                <a:lnTo>
                  <a:pt x="220217" y="45720"/>
                </a:lnTo>
                <a:lnTo>
                  <a:pt x="217931" y="40386"/>
                </a:lnTo>
                <a:lnTo>
                  <a:pt x="216661" y="36576"/>
                </a:lnTo>
                <a:lnTo>
                  <a:pt x="41148" y="36576"/>
                </a:lnTo>
                <a:lnTo>
                  <a:pt x="39624" y="35814"/>
                </a:lnTo>
                <a:lnTo>
                  <a:pt x="35051" y="34290"/>
                </a:lnTo>
                <a:lnTo>
                  <a:pt x="32765" y="34290"/>
                </a:lnTo>
                <a:lnTo>
                  <a:pt x="30479" y="33528"/>
                </a:lnTo>
                <a:close/>
              </a:path>
              <a:path w="356235" h="186690">
                <a:moveTo>
                  <a:pt x="307848" y="41910"/>
                </a:moveTo>
                <a:lnTo>
                  <a:pt x="302513" y="41910"/>
                </a:lnTo>
                <a:lnTo>
                  <a:pt x="288798" y="43434"/>
                </a:lnTo>
                <a:lnTo>
                  <a:pt x="258317" y="66294"/>
                </a:lnTo>
                <a:lnTo>
                  <a:pt x="347090" y="66294"/>
                </a:lnTo>
                <a:lnTo>
                  <a:pt x="346709" y="65532"/>
                </a:lnTo>
                <a:lnTo>
                  <a:pt x="343662" y="60960"/>
                </a:lnTo>
                <a:lnTo>
                  <a:pt x="339851" y="57912"/>
                </a:lnTo>
                <a:lnTo>
                  <a:pt x="336041" y="54102"/>
                </a:lnTo>
                <a:lnTo>
                  <a:pt x="332231" y="51054"/>
                </a:lnTo>
                <a:lnTo>
                  <a:pt x="318515" y="44196"/>
                </a:lnTo>
                <a:lnTo>
                  <a:pt x="313181" y="43434"/>
                </a:lnTo>
                <a:lnTo>
                  <a:pt x="307848" y="41910"/>
                </a:lnTo>
                <a:close/>
              </a:path>
              <a:path w="356235" h="186690">
                <a:moveTo>
                  <a:pt x="80771" y="14478"/>
                </a:moveTo>
                <a:lnTo>
                  <a:pt x="70865" y="14478"/>
                </a:lnTo>
                <a:lnTo>
                  <a:pt x="65531" y="16002"/>
                </a:lnTo>
                <a:lnTo>
                  <a:pt x="41148" y="36576"/>
                </a:lnTo>
                <a:lnTo>
                  <a:pt x="216661" y="36576"/>
                </a:lnTo>
                <a:lnTo>
                  <a:pt x="216407" y="35814"/>
                </a:lnTo>
                <a:lnTo>
                  <a:pt x="214121" y="30480"/>
                </a:lnTo>
                <a:lnTo>
                  <a:pt x="210312" y="25908"/>
                </a:lnTo>
                <a:lnTo>
                  <a:pt x="209702" y="25146"/>
                </a:lnTo>
                <a:lnTo>
                  <a:pt x="103631" y="25146"/>
                </a:lnTo>
                <a:lnTo>
                  <a:pt x="100583" y="22860"/>
                </a:lnTo>
                <a:lnTo>
                  <a:pt x="98298" y="20574"/>
                </a:lnTo>
                <a:lnTo>
                  <a:pt x="94487" y="19050"/>
                </a:lnTo>
                <a:lnTo>
                  <a:pt x="91439" y="17526"/>
                </a:lnTo>
                <a:lnTo>
                  <a:pt x="87629" y="16002"/>
                </a:lnTo>
                <a:lnTo>
                  <a:pt x="83819" y="15240"/>
                </a:lnTo>
                <a:lnTo>
                  <a:pt x="80771" y="14478"/>
                </a:lnTo>
                <a:close/>
              </a:path>
              <a:path w="356235" h="186690">
                <a:moveTo>
                  <a:pt x="163067" y="0"/>
                </a:moveTo>
                <a:lnTo>
                  <a:pt x="148589" y="0"/>
                </a:lnTo>
                <a:lnTo>
                  <a:pt x="137159" y="2286"/>
                </a:lnTo>
                <a:lnTo>
                  <a:pt x="129539" y="5334"/>
                </a:lnTo>
                <a:lnTo>
                  <a:pt x="126491" y="6858"/>
                </a:lnTo>
                <a:lnTo>
                  <a:pt x="122681" y="8382"/>
                </a:lnTo>
                <a:lnTo>
                  <a:pt x="119633" y="10668"/>
                </a:lnTo>
                <a:lnTo>
                  <a:pt x="116586" y="12192"/>
                </a:lnTo>
                <a:lnTo>
                  <a:pt x="111251" y="17526"/>
                </a:lnTo>
                <a:lnTo>
                  <a:pt x="108203" y="19812"/>
                </a:lnTo>
                <a:lnTo>
                  <a:pt x="105917" y="22098"/>
                </a:lnTo>
                <a:lnTo>
                  <a:pt x="103631" y="25146"/>
                </a:lnTo>
                <a:lnTo>
                  <a:pt x="209702" y="25146"/>
                </a:lnTo>
                <a:lnTo>
                  <a:pt x="174498" y="2286"/>
                </a:lnTo>
                <a:lnTo>
                  <a:pt x="168401" y="762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890515" y="772540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40">
                <a:moveTo>
                  <a:pt x="0" y="2540"/>
                </a:moveTo>
                <a:lnTo>
                  <a:pt x="25908" y="2540"/>
                </a:lnTo>
                <a:lnTo>
                  <a:pt x="25908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890515" y="7724140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89" h="1270">
                <a:moveTo>
                  <a:pt x="0" y="1269"/>
                </a:moveTo>
                <a:lnTo>
                  <a:pt x="46482" y="1269"/>
                </a:lnTo>
                <a:lnTo>
                  <a:pt x="46482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890515" y="772350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868417" y="772223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774691" y="772096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74691" y="770699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667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774691" y="768540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1650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74691" y="76720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016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774691" y="7651750"/>
            <a:ext cx="48260" cy="15240"/>
          </a:xfrm>
          <a:custGeom>
            <a:avLst/>
            <a:gdLst/>
            <a:ahLst/>
            <a:cxnLst/>
            <a:rect l="l" t="t" r="r" b="b"/>
            <a:pathLst>
              <a:path w="48260" h="15240">
                <a:moveTo>
                  <a:pt x="0" y="15239"/>
                </a:moveTo>
                <a:lnTo>
                  <a:pt x="48006" y="15239"/>
                </a:lnTo>
                <a:lnTo>
                  <a:pt x="48006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92217" y="7627619"/>
            <a:ext cx="30480" cy="24130"/>
          </a:xfrm>
          <a:custGeom>
            <a:avLst/>
            <a:gdLst/>
            <a:ahLst/>
            <a:cxnLst/>
            <a:rect l="l" t="t" r="r" b="b"/>
            <a:pathLst>
              <a:path w="30479" h="24129">
                <a:moveTo>
                  <a:pt x="0" y="24129"/>
                </a:moveTo>
                <a:lnTo>
                  <a:pt x="30480" y="24129"/>
                </a:lnTo>
                <a:lnTo>
                  <a:pt x="30480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92217" y="7721600"/>
            <a:ext cx="52069" cy="3810"/>
          </a:xfrm>
          <a:custGeom>
            <a:avLst/>
            <a:gdLst/>
            <a:ahLst/>
            <a:cxnLst/>
            <a:rect l="l" t="t" r="r" b="b"/>
            <a:pathLst>
              <a:path w="52070" h="3809">
                <a:moveTo>
                  <a:pt x="0" y="3809"/>
                </a:moveTo>
                <a:lnTo>
                  <a:pt x="51816" y="3809"/>
                </a:lnTo>
                <a:lnTo>
                  <a:pt x="51816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991100" y="7720583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40">
                <a:moveTo>
                  <a:pt x="38100" y="0"/>
                </a:moveTo>
                <a:lnTo>
                  <a:pt x="0" y="0"/>
                </a:lnTo>
                <a:lnTo>
                  <a:pt x="0" y="2286"/>
                </a:lnTo>
                <a:lnTo>
                  <a:pt x="38100" y="2286"/>
                </a:lnTo>
                <a:lnTo>
                  <a:pt x="3810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55285" y="7688580"/>
            <a:ext cx="74295" cy="5080"/>
          </a:xfrm>
          <a:custGeom>
            <a:avLst/>
            <a:gdLst/>
            <a:ahLst/>
            <a:cxnLst/>
            <a:rect l="l" t="t" r="r" b="b"/>
            <a:pathLst>
              <a:path w="74295" h="5079">
                <a:moveTo>
                  <a:pt x="0" y="5080"/>
                </a:moveTo>
                <a:lnTo>
                  <a:pt x="73913" y="5080"/>
                </a:lnTo>
                <a:lnTo>
                  <a:pt x="73913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955285" y="7672069"/>
            <a:ext cx="59690" cy="16510"/>
          </a:xfrm>
          <a:custGeom>
            <a:avLst/>
            <a:gdLst/>
            <a:ahLst/>
            <a:cxnLst/>
            <a:rect l="l" t="t" r="r" b="b"/>
            <a:pathLst>
              <a:path w="59689" h="16509">
                <a:moveTo>
                  <a:pt x="0" y="16509"/>
                </a:moveTo>
                <a:lnTo>
                  <a:pt x="59436" y="16509"/>
                </a:lnTo>
                <a:lnTo>
                  <a:pt x="59436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55285" y="7649209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59">
                <a:moveTo>
                  <a:pt x="0" y="22860"/>
                </a:moveTo>
                <a:lnTo>
                  <a:pt x="38862" y="22860"/>
                </a:lnTo>
                <a:lnTo>
                  <a:pt x="38862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76621" y="763143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780"/>
                </a:moveTo>
                <a:lnTo>
                  <a:pt x="17525" y="17780"/>
                </a:lnTo>
                <a:lnTo>
                  <a:pt x="17525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890515" y="7665719"/>
            <a:ext cx="46990" cy="11430"/>
          </a:xfrm>
          <a:custGeom>
            <a:avLst/>
            <a:gdLst/>
            <a:ahLst/>
            <a:cxnLst/>
            <a:rect l="l" t="t" r="r" b="b"/>
            <a:pathLst>
              <a:path w="46989" h="11429">
                <a:moveTo>
                  <a:pt x="0" y="11429"/>
                </a:moveTo>
                <a:lnTo>
                  <a:pt x="46482" y="11429"/>
                </a:lnTo>
                <a:lnTo>
                  <a:pt x="4648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0515" y="7627619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38099"/>
                </a:moveTo>
                <a:lnTo>
                  <a:pt x="25908" y="38099"/>
                </a:lnTo>
                <a:lnTo>
                  <a:pt x="25908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37176" y="7644383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59">
                <a:moveTo>
                  <a:pt x="39624" y="0"/>
                </a:moveTo>
                <a:lnTo>
                  <a:pt x="0" y="0"/>
                </a:lnTo>
                <a:lnTo>
                  <a:pt x="0" y="22860"/>
                </a:lnTo>
                <a:lnTo>
                  <a:pt x="39624" y="22860"/>
                </a:lnTo>
                <a:lnTo>
                  <a:pt x="39624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28438" y="7535418"/>
            <a:ext cx="295910" cy="190500"/>
          </a:xfrm>
          <a:custGeom>
            <a:avLst/>
            <a:gdLst/>
            <a:ahLst/>
            <a:cxnLst/>
            <a:rect l="l" t="t" r="r" b="b"/>
            <a:pathLst>
              <a:path w="295910" h="190500">
                <a:moveTo>
                  <a:pt x="295656" y="0"/>
                </a:moveTo>
                <a:lnTo>
                  <a:pt x="192024" y="48005"/>
                </a:lnTo>
                <a:lnTo>
                  <a:pt x="86867" y="109727"/>
                </a:lnTo>
                <a:lnTo>
                  <a:pt x="23622" y="160019"/>
                </a:lnTo>
                <a:lnTo>
                  <a:pt x="0" y="188213"/>
                </a:lnTo>
                <a:lnTo>
                  <a:pt x="295656" y="190499"/>
                </a:lnTo>
                <a:lnTo>
                  <a:pt x="29565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35296" y="7653528"/>
            <a:ext cx="88391" cy="73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943855" y="7212330"/>
            <a:ext cx="380365" cy="514350"/>
          </a:xfrm>
          <a:custGeom>
            <a:avLst/>
            <a:gdLst/>
            <a:ahLst/>
            <a:cxnLst/>
            <a:rect l="l" t="t" r="r" b="b"/>
            <a:pathLst>
              <a:path w="380364" h="514350">
                <a:moveTo>
                  <a:pt x="129540" y="2540"/>
                </a:moveTo>
                <a:lnTo>
                  <a:pt x="81534" y="2540"/>
                </a:lnTo>
                <a:lnTo>
                  <a:pt x="74676" y="3810"/>
                </a:lnTo>
                <a:lnTo>
                  <a:pt x="68580" y="6350"/>
                </a:lnTo>
                <a:lnTo>
                  <a:pt x="62484" y="7620"/>
                </a:lnTo>
                <a:lnTo>
                  <a:pt x="56388" y="10160"/>
                </a:lnTo>
                <a:lnTo>
                  <a:pt x="40386" y="21590"/>
                </a:lnTo>
                <a:lnTo>
                  <a:pt x="35814" y="25400"/>
                </a:lnTo>
                <a:lnTo>
                  <a:pt x="30480" y="29210"/>
                </a:lnTo>
                <a:lnTo>
                  <a:pt x="19050" y="44450"/>
                </a:lnTo>
                <a:lnTo>
                  <a:pt x="12954" y="54610"/>
                </a:lnTo>
                <a:lnTo>
                  <a:pt x="10668" y="60960"/>
                </a:lnTo>
                <a:lnTo>
                  <a:pt x="9906" y="66040"/>
                </a:lnTo>
                <a:lnTo>
                  <a:pt x="9906" y="72390"/>
                </a:lnTo>
                <a:lnTo>
                  <a:pt x="12192" y="78740"/>
                </a:lnTo>
                <a:lnTo>
                  <a:pt x="14478" y="86360"/>
                </a:lnTo>
                <a:lnTo>
                  <a:pt x="14478" y="93980"/>
                </a:lnTo>
                <a:lnTo>
                  <a:pt x="12954" y="100330"/>
                </a:lnTo>
                <a:lnTo>
                  <a:pt x="9906" y="107950"/>
                </a:lnTo>
                <a:lnTo>
                  <a:pt x="6096" y="114300"/>
                </a:lnTo>
                <a:lnTo>
                  <a:pt x="3048" y="120650"/>
                </a:lnTo>
                <a:lnTo>
                  <a:pt x="762" y="128270"/>
                </a:lnTo>
                <a:lnTo>
                  <a:pt x="0" y="135890"/>
                </a:lnTo>
                <a:lnTo>
                  <a:pt x="0" y="143510"/>
                </a:lnTo>
                <a:lnTo>
                  <a:pt x="12954" y="193040"/>
                </a:lnTo>
                <a:lnTo>
                  <a:pt x="20574" y="208280"/>
                </a:lnTo>
                <a:lnTo>
                  <a:pt x="24384" y="213360"/>
                </a:lnTo>
                <a:lnTo>
                  <a:pt x="27432" y="218440"/>
                </a:lnTo>
                <a:lnTo>
                  <a:pt x="35052" y="227330"/>
                </a:lnTo>
                <a:lnTo>
                  <a:pt x="38100" y="232410"/>
                </a:lnTo>
                <a:lnTo>
                  <a:pt x="38862" y="236220"/>
                </a:lnTo>
                <a:lnTo>
                  <a:pt x="35814" y="242570"/>
                </a:lnTo>
                <a:lnTo>
                  <a:pt x="34290" y="246380"/>
                </a:lnTo>
                <a:lnTo>
                  <a:pt x="34290" y="255270"/>
                </a:lnTo>
                <a:lnTo>
                  <a:pt x="36576" y="260350"/>
                </a:lnTo>
                <a:lnTo>
                  <a:pt x="38862" y="262890"/>
                </a:lnTo>
                <a:lnTo>
                  <a:pt x="41148" y="266700"/>
                </a:lnTo>
                <a:lnTo>
                  <a:pt x="44958" y="270510"/>
                </a:lnTo>
                <a:lnTo>
                  <a:pt x="51816" y="276860"/>
                </a:lnTo>
                <a:lnTo>
                  <a:pt x="54864" y="283210"/>
                </a:lnTo>
                <a:lnTo>
                  <a:pt x="57150" y="289560"/>
                </a:lnTo>
                <a:lnTo>
                  <a:pt x="57912" y="297180"/>
                </a:lnTo>
                <a:lnTo>
                  <a:pt x="59436" y="303530"/>
                </a:lnTo>
                <a:lnTo>
                  <a:pt x="64770" y="308610"/>
                </a:lnTo>
                <a:lnTo>
                  <a:pt x="69342" y="311150"/>
                </a:lnTo>
                <a:lnTo>
                  <a:pt x="72390" y="311150"/>
                </a:lnTo>
                <a:lnTo>
                  <a:pt x="76962" y="312420"/>
                </a:lnTo>
                <a:lnTo>
                  <a:pt x="81534" y="316230"/>
                </a:lnTo>
                <a:lnTo>
                  <a:pt x="84582" y="320040"/>
                </a:lnTo>
                <a:lnTo>
                  <a:pt x="85344" y="323850"/>
                </a:lnTo>
                <a:lnTo>
                  <a:pt x="86106" y="326390"/>
                </a:lnTo>
                <a:lnTo>
                  <a:pt x="86106" y="327660"/>
                </a:lnTo>
                <a:lnTo>
                  <a:pt x="87630" y="331470"/>
                </a:lnTo>
                <a:lnTo>
                  <a:pt x="88392" y="335280"/>
                </a:lnTo>
                <a:lnTo>
                  <a:pt x="90678" y="339090"/>
                </a:lnTo>
                <a:lnTo>
                  <a:pt x="92964" y="341630"/>
                </a:lnTo>
                <a:lnTo>
                  <a:pt x="97536" y="349250"/>
                </a:lnTo>
                <a:lnTo>
                  <a:pt x="100584" y="351790"/>
                </a:lnTo>
                <a:lnTo>
                  <a:pt x="102870" y="355600"/>
                </a:lnTo>
                <a:lnTo>
                  <a:pt x="105918" y="358140"/>
                </a:lnTo>
                <a:lnTo>
                  <a:pt x="109728" y="360680"/>
                </a:lnTo>
                <a:lnTo>
                  <a:pt x="115824" y="365760"/>
                </a:lnTo>
                <a:lnTo>
                  <a:pt x="119634" y="368300"/>
                </a:lnTo>
                <a:lnTo>
                  <a:pt x="122682" y="370840"/>
                </a:lnTo>
                <a:lnTo>
                  <a:pt x="126492" y="373380"/>
                </a:lnTo>
                <a:lnTo>
                  <a:pt x="132588" y="378460"/>
                </a:lnTo>
                <a:lnTo>
                  <a:pt x="139446" y="383540"/>
                </a:lnTo>
                <a:lnTo>
                  <a:pt x="141732" y="384810"/>
                </a:lnTo>
                <a:lnTo>
                  <a:pt x="144018" y="387350"/>
                </a:lnTo>
                <a:lnTo>
                  <a:pt x="155448" y="408940"/>
                </a:lnTo>
                <a:lnTo>
                  <a:pt x="155448" y="414020"/>
                </a:lnTo>
                <a:lnTo>
                  <a:pt x="156210" y="417830"/>
                </a:lnTo>
                <a:lnTo>
                  <a:pt x="159258" y="426720"/>
                </a:lnTo>
                <a:lnTo>
                  <a:pt x="156972" y="429260"/>
                </a:lnTo>
                <a:lnTo>
                  <a:pt x="147828" y="436880"/>
                </a:lnTo>
                <a:lnTo>
                  <a:pt x="145542" y="440690"/>
                </a:lnTo>
                <a:lnTo>
                  <a:pt x="139446" y="444500"/>
                </a:lnTo>
                <a:lnTo>
                  <a:pt x="137160" y="448310"/>
                </a:lnTo>
                <a:lnTo>
                  <a:pt x="131064" y="453390"/>
                </a:lnTo>
                <a:lnTo>
                  <a:pt x="121920" y="459740"/>
                </a:lnTo>
                <a:lnTo>
                  <a:pt x="119634" y="462280"/>
                </a:lnTo>
                <a:lnTo>
                  <a:pt x="115824" y="464820"/>
                </a:lnTo>
                <a:lnTo>
                  <a:pt x="113538" y="467360"/>
                </a:lnTo>
                <a:lnTo>
                  <a:pt x="107442" y="472440"/>
                </a:lnTo>
                <a:lnTo>
                  <a:pt x="102870" y="478790"/>
                </a:lnTo>
                <a:lnTo>
                  <a:pt x="98298" y="483870"/>
                </a:lnTo>
                <a:lnTo>
                  <a:pt x="94488" y="491490"/>
                </a:lnTo>
                <a:lnTo>
                  <a:pt x="90678" y="497840"/>
                </a:lnTo>
                <a:lnTo>
                  <a:pt x="81534" y="509270"/>
                </a:lnTo>
                <a:lnTo>
                  <a:pt x="76200" y="514350"/>
                </a:lnTo>
                <a:lnTo>
                  <a:pt x="89154" y="514350"/>
                </a:lnTo>
                <a:lnTo>
                  <a:pt x="96774" y="510540"/>
                </a:lnTo>
                <a:lnTo>
                  <a:pt x="105918" y="499110"/>
                </a:lnTo>
                <a:lnTo>
                  <a:pt x="110490" y="491490"/>
                </a:lnTo>
                <a:lnTo>
                  <a:pt x="113538" y="487680"/>
                </a:lnTo>
                <a:lnTo>
                  <a:pt x="119634" y="481330"/>
                </a:lnTo>
                <a:lnTo>
                  <a:pt x="125730" y="476250"/>
                </a:lnTo>
                <a:lnTo>
                  <a:pt x="129540" y="472440"/>
                </a:lnTo>
                <a:lnTo>
                  <a:pt x="132588" y="471170"/>
                </a:lnTo>
                <a:lnTo>
                  <a:pt x="135636" y="467360"/>
                </a:lnTo>
                <a:lnTo>
                  <a:pt x="139446" y="464820"/>
                </a:lnTo>
                <a:lnTo>
                  <a:pt x="142494" y="463550"/>
                </a:lnTo>
                <a:lnTo>
                  <a:pt x="150114" y="458470"/>
                </a:lnTo>
                <a:lnTo>
                  <a:pt x="153162" y="455930"/>
                </a:lnTo>
                <a:lnTo>
                  <a:pt x="156972" y="454660"/>
                </a:lnTo>
                <a:lnTo>
                  <a:pt x="160782" y="452120"/>
                </a:lnTo>
                <a:lnTo>
                  <a:pt x="163830" y="450850"/>
                </a:lnTo>
                <a:lnTo>
                  <a:pt x="167640" y="448310"/>
                </a:lnTo>
                <a:lnTo>
                  <a:pt x="210185" y="448310"/>
                </a:lnTo>
                <a:lnTo>
                  <a:pt x="213360" y="441960"/>
                </a:lnTo>
                <a:lnTo>
                  <a:pt x="217170" y="435610"/>
                </a:lnTo>
                <a:lnTo>
                  <a:pt x="255270" y="435610"/>
                </a:lnTo>
                <a:lnTo>
                  <a:pt x="254508" y="433070"/>
                </a:lnTo>
                <a:lnTo>
                  <a:pt x="252984" y="429260"/>
                </a:lnTo>
                <a:lnTo>
                  <a:pt x="249936" y="417830"/>
                </a:lnTo>
                <a:lnTo>
                  <a:pt x="255270" y="417830"/>
                </a:lnTo>
                <a:lnTo>
                  <a:pt x="260604" y="416560"/>
                </a:lnTo>
                <a:lnTo>
                  <a:pt x="265938" y="416560"/>
                </a:lnTo>
                <a:lnTo>
                  <a:pt x="271272" y="415290"/>
                </a:lnTo>
                <a:lnTo>
                  <a:pt x="288036" y="415290"/>
                </a:lnTo>
                <a:lnTo>
                  <a:pt x="293370" y="414020"/>
                </a:lnTo>
                <a:lnTo>
                  <a:pt x="355854" y="414020"/>
                </a:lnTo>
                <a:lnTo>
                  <a:pt x="354330" y="406400"/>
                </a:lnTo>
                <a:lnTo>
                  <a:pt x="354330" y="402590"/>
                </a:lnTo>
                <a:lnTo>
                  <a:pt x="353568" y="393700"/>
                </a:lnTo>
                <a:lnTo>
                  <a:pt x="353676" y="383540"/>
                </a:lnTo>
                <a:lnTo>
                  <a:pt x="354330" y="375920"/>
                </a:lnTo>
                <a:lnTo>
                  <a:pt x="357378" y="360680"/>
                </a:lnTo>
                <a:lnTo>
                  <a:pt x="359664" y="351790"/>
                </a:lnTo>
                <a:lnTo>
                  <a:pt x="364236" y="336550"/>
                </a:lnTo>
                <a:lnTo>
                  <a:pt x="380238" y="335280"/>
                </a:lnTo>
                <a:lnTo>
                  <a:pt x="380238" y="323850"/>
                </a:lnTo>
                <a:lnTo>
                  <a:pt x="347472" y="323850"/>
                </a:lnTo>
                <a:lnTo>
                  <a:pt x="345186" y="322580"/>
                </a:lnTo>
                <a:lnTo>
                  <a:pt x="342138" y="321310"/>
                </a:lnTo>
                <a:lnTo>
                  <a:pt x="339852" y="318770"/>
                </a:lnTo>
                <a:lnTo>
                  <a:pt x="334518" y="311150"/>
                </a:lnTo>
                <a:lnTo>
                  <a:pt x="329946" y="304800"/>
                </a:lnTo>
                <a:lnTo>
                  <a:pt x="324612" y="297180"/>
                </a:lnTo>
                <a:lnTo>
                  <a:pt x="302514" y="260350"/>
                </a:lnTo>
                <a:lnTo>
                  <a:pt x="305562" y="256540"/>
                </a:lnTo>
                <a:lnTo>
                  <a:pt x="307848" y="255270"/>
                </a:lnTo>
                <a:lnTo>
                  <a:pt x="309372" y="252730"/>
                </a:lnTo>
                <a:lnTo>
                  <a:pt x="310896" y="251460"/>
                </a:lnTo>
                <a:lnTo>
                  <a:pt x="314706" y="245110"/>
                </a:lnTo>
                <a:lnTo>
                  <a:pt x="314706" y="238760"/>
                </a:lnTo>
                <a:lnTo>
                  <a:pt x="313944" y="236220"/>
                </a:lnTo>
                <a:lnTo>
                  <a:pt x="307848" y="226060"/>
                </a:lnTo>
                <a:lnTo>
                  <a:pt x="307086" y="223520"/>
                </a:lnTo>
                <a:lnTo>
                  <a:pt x="306324" y="212090"/>
                </a:lnTo>
                <a:lnTo>
                  <a:pt x="308610" y="200660"/>
                </a:lnTo>
                <a:lnTo>
                  <a:pt x="310134" y="189230"/>
                </a:lnTo>
                <a:lnTo>
                  <a:pt x="310896" y="177800"/>
                </a:lnTo>
                <a:lnTo>
                  <a:pt x="310134" y="173990"/>
                </a:lnTo>
                <a:lnTo>
                  <a:pt x="307848" y="170180"/>
                </a:lnTo>
                <a:lnTo>
                  <a:pt x="305562" y="167640"/>
                </a:lnTo>
                <a:lnTo>
                  <a:pt x="302514" y="166370"/>
                </a:lnTo>
                <a:lnTo>
                  <a:pt x="294894" y="162560"/>
                </a:lnTo>
                <a:lnTo>
                  <a:pt x="288798" y="160020"/>
                </a:lnTo>
                <a:lnTo>
                  <a:pt x="289560" y="152400"/>
                </a:lnTo>
                <a:lnTo>
                  <a:pt x="290322" y="146050"/>
                </a:lnTo>
                <a:lnTo>
                  <a:pt x="288036" y="124460"/>
                </a:lnTo>
                <a:lnTo>
                  <a:pt x="286512" y="118110"/>
                </a:lnTo>
                <a:lnTo>
                  <a:pt x="282702" y="105410"/>
                </a:lnTo>
                <a:lnTo>
                  <a:pt x="281178" y="99060"/>
                </a:lnTo>
                <a:lnTo>
                  <a:pt x="278130" y="90170"/>
                </a:lnTo>
                <a:lnTo>
                  <a:pt x="273558" y="80010"/>
                </a:lnTo>
                <a:lnTo>
                  <a:pt x="272034" y="76200"/>
                </a:lnTo>
                <a:lnTo>
                  <a:pt x="266700" y="67310"/>
                </a:lnTo>
                <a:lnTo>
                  <a:pt x="263652" y="63500"/>
                </a:lnTo>
                <a:lnTo>
                  <a:pt x="259080" y="58420"/>
                </a:lnTo>
                <a:lnTo>
                  <a:pt x="255270" y="53340"/>
                </a:lnTo>
                <a:lnTo>
                  <a:pt x="236982" y="38100"/>
                </a:lnTo>
                <a:lnTo>
                  <a:pt x="229362" y="30480"/>
                </a:lnTo>
                <a:lnTo>
                  <a:pt x="225552" y="25400"/>
                </a:lnTo>
                <a:lnTo>
                  <a:pt x="217170" y="17780"/>
                </a:lnTo>
                <a:lnTo>
                  <a:pt x="212598" y="13970"/>
                </a:lnTo>
                <a:lnTo>
                  <a:pt x="203454" y="7620"/>
                </a:lnTo>
                <a:lnTo>
                  <a:pt x="198882" y="5080"/>
                </a:lnTo>
                <a:lnTo>
                  <a:pt x="195072" y="3810"/>
                </a:lnTo>
                <a:lnTo>
                  <a:pt x="136398" y="3810"/>
                </a:lnTo>
                <a:lnTo>
                  <a:pt x="129540" y="2540"/>
                </a:lnTo>
                <a:close/>
              </a:path>
              <a:path w="380364" h="514350">
                <a:moveTo>
                  <a:pt x="255270" y="435610"/>
                </a:moveTo>
                <a:lnTo>
                  <a:pt x="217170" y="435610"/>
                </a:lnTo>
                <a:lnTo>
                  <a:pt x="220218" y="438150"/>
                </a:lnTo>
                <a:lnTo>
                  <a:pt x="222504" y="440690"/>
                </a:lnTo>
                <a:lnTo>
                  <a:pt x="225552" y="445770"/>
                </a:lnTo>
                <a:lnTo>
                  <a:pt x="227076" y="450850"/>
                </a:lnTo>
                <a:lnTo>
                  <a:pt x="227134" y="467360"/>
                </a:lnTo>
                <a:lnTo>
                  <a:pt x="228600" y="499110"/>
                </a:lnTo>
                <a:lnTo>
                  <a:pt x="229362" y="514350"/>
                </a:lnTo>
                <a:lnTo>
                  <a:pt x="294894" y="514350"/>
                </a:lnTo>
                <a:lnTo>
                  <a:pt x="294894" y="509270"/>
                </a:lnTo>
                <a:lnTo>
                  <a:pt x="295656" y="502920"/>
                </a:lnTo>
                <a:lnTo>
                  <a:pt x="297180" y="497840"/>
                </a:lnTo>
                <a:lnTo>
                  <a:pt x="298704" y="485140"/>
                </a:lnTo>
                <a:lnTo>
                  <a:pt x="298704" y="480060"/>
                </a:lnTo>
                <a:lnTo>
                  <a:pt x="278892" y="454660"/>
                </a:lnTo>
                <a:lnTo>
                  <a:pt x="274320" y="450850"/>
                </a:lnTo>
                <a:lnTo>
                  <a:pt x="268986" y="448310"/>
                </a:lnTo>
                <a:lnTo>
                  <a:pt x="259842" y="440690"/>
                </a:lnTo>
                <a:lnTo>
                  <a:pt x="255270" y="435610"/>
                </a:lnTo>
                <a:close/>
              </a:path>
              <a:path w="380364" h="514350">
                <a:moveTo>
                  <a:pt x="210185" y="448310"/>
                </a:moveTo>
                <a:lnTo>
                  <a:pt x="167640" y="448310"/>
                </a:lnTo>
                <a:lnTo>
                  <a:pt x="171450" y="453390"/>
                </a:lnTo>
                <a:lnTo>
                  <a:pt x="177546" y="466090"/>
                </a:lnTo>
                <a:lnTo>
                  <a:pt x="180594" y="471170"/>
                </a:lnTo>
                <a:lnTo>
                  <a:pt x="182880" y="477520"/>
                </a:lnTo>
                <a:lnTo>
                  <a:pt x="184404" y="483870"/>
                </a:lnTo>
                <a:lnTo>
                  <a:pt x="186690" y="490220"/>
                </a:lnTo>
                <a:lnTo>
                  <a:pt x="188214" y="495300"/>
                </a:lnTo>
                <a:lnTo>
                  <a:pt x="192024" y="488950"/>
                </a:lnTo>
                <a:lnTo>
                  <a:pt x="195072" y="480060"/>
                </a:lnTo>
                <a:lnTo>
                  <a:pt x="202692" y="464820"/>
                </a:lnTo>
                <a:lnTo>
                  <a:pt x="205740" y="457200"/>
                </a:lnTo>
                <a:lnTo>
                  <a:pt x="210185" y="448310"/>
                </a:lnTo>
                <a:close/>
              </a:path>
              <a:path w="380364" h="514350">
                <a:moveTo>
                  <a:pt x="355854" y="414020"/>
                </a:moveTo>
                <a:lnTo>
                  <a:pt x="336804" y="414020"/>
                </a:lnTo>
                <a:lnTo>
                  <a:pt x="340614" y="415290"/>
                </a:lnTo>
                <a:lnTo>
                  <a:pt x="344424" y="415290"/>
                </a:lnTo>
                <a:lnTo>
                  <a:pt x="355854" y="417830"/>
                </a:lnTo>
                <a:lnTo>
                  <a:pt x="355854" y="414020"/>
                </a:lnTo>
                <a:close/>
              </a:path>
              <a:path w="380364" h="514350">
                <a:moveTo>
                  <a:pt x="184404" y="1270"/>
                </a:moveTo>
                <a:lnTo>
                  <a:pt x="170688" y="1270"/>
                </a:lnTo>
                <a:lnTo>
                  <a:pt x="166878" y="2540"/>
                </a:lnTo>
                <a:lnTo>
                  <a:pt x="152400" y="2540"/>
                </a:lnTo>
                <a:lnTo>
                  <a:pt x="144780" y="3810"/>
                </a:lnTo>
                <a:lnTo>
                  <a:pt x="195072" y="3810"/>
                </a:lnTo>
                <a:lnTo>
                  <a:pt x="192024" y="2540"/>
                </a:lnTo>
                <a:lnTo>
                  <a:pt x="184404" y="1270"/>
                </a:lnTo>
                <a:close/>
              </a:path>
              <a:path w="380364" h="514350">
                <a:moveTo>
                  <a:pt x="121920" y="0"/>
                </a:moveTo>
                <a:lnTo>
                  <a:pt x="101346" y="0"/>
                </a:lnTo>
                <a:lnTo>
                  <a:pt x="87630" y="2540"/>
                </a:lnTo>
                <a:lnTo>
                  <a:pt x="126492" y="254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976621" y="7261859"/>
            <a:ext cx="299720" cy="339090"/>
          </a:xfrm>
          <a:custGeom>
            <a:avLst/>
            <a:gdLst/>
            <a:ahLst/>
            <a:cxnLst/>
            <a:rect l="l" t="t" r="r" b="b"/>
            <a:pathLst>
              <a:path w="299720" h="339090">
                <a:moveTo>
                  <a:pt x="245715" y="223266"/>
                </a:moveTo>
                <a:lnTo>
                  <a:pt x="29717" y="223266"/>
                </a:lnTo>
                <a:lnTo>
                  <a:pt x="35813" y="230124"/>
                </a:lnTo>
                <a:lnTo>
                  <a:pt x="41148" y="237744"/>
                </a:lnTo>
                <a:lnTo>
                  <a:pt x="45719" y="245364"/>
                </a:lnTo>
                <a:lnTo>
                  <a:pt x="50291" y="254508"/>
                </a:lnTo>
                <a:lnTo>
                  <a:pt x="54101" y="262890"/>
                </a:lnTo>
                <a:lnTo>
                  <a:pt x="58674" y="271272"/>
                </a:lnTo>
                <a:lnTo>
                  <a:pt x="63245" y="278892"/>
                </a:lnTo>
                <a:lnTo>
                  <a:pt x="68579" y="286512"/>
                </a:lnTo>
                <a:lnTo>
                  <a:pt x="70865" y="289560"/>
                </a:lnTo>
                <a:lnTo>
                  <a:pt x="74675" y="293370"/>
                </a:lnTo>
                <a:lnTo>
                  <a:pt x="76962" y="296418"/>
                </a:lnTo>
                <a:lnTo>
                  <a:pt x="80010" y="299466"/>
                </a:lnTo>
                <a:lnTo>
                  <a:pt x="83819" y="302514"/>
                </a:lnTo>
                <a:lnTo>
                  <a:pt x="92963" y="311658"/>
                </a:lnTo>
                <a:lnTo>
                  <a:pt x="96774" y="313944"/>
                </a:lnTo>
                <a:lnTo>
                  <a:pt x="99822" y="316992"/>
                </a:lnTo>
                <a:lnTo>
                  <a:pt x="107441" y="323088"/>
                </a:lnTo>
                <a:lnTo>
                  <a:pt x="110489" y="325374"/>
                </a:lnTo>
                <a:lnTo>
                  <a:pt x="114300" y="328422"/>
                </a:lnTo>
                <a:lnTo>
                  <a:pt x="117348" y="330708"/>
                </a:lnTo>
                <a:lnTo>
                  <a:pt x="121157" y="333756"/>
                </a:lnTo>
                <a:lnTo>
                  <a:pt x="121919" y="334518"/>
                </a:lnTo>
                <a:lnTo>
                  <a:pt x="123443" y="335280"/>
                </a:lnTo>
                <a:lnTo>
                  <a:pt x="124967" y="336804"/>
                </a:lnTo>
                <a:lnTo>
                  <a:pt x="126491" y="337566"/>
                </a:lnTo>
                <a:lnTo>
                  <a:pt x="127253" y="338328"/>
                </a:lnTo>
                <a:lnTo>
                  <a:pt x="128777" y="339090"/>
                </a:lnTo>
                <a:lnTo>
                  <a:pt x="130301" y="339090"/>
                </a:lnTo>
                <a:lnTo>
                  <a:pt x="131825" y="338328"/>
                </a:lnTo>
                <a:lnTo>
                  <a:pt x="140969" y="335280"/>
                </a:lnTo>
                <a:lnTo>
                  <a:pt x="144779" y="332994"/>
                </a:lnTo>
                <a:lnTo>
                  <a:pt x="149351" y="331470"/>
                </a:lnTo>
                <a:lnTo>
                  <a:pt x="153162" y="329946"/>
                </a:lnTo>
                <a:lnTo>
                  <a:pt x="157733" y="328422"/>
                </a:lnTo>
                <a:lnTo>
                  <a:pt x="162305" y="326136"/>
                </a:lnTo>
                <a:lnTo>
                  <a:pt x="166115" y="324612"/>
                </a:lnTo>
                <a:lnTo>
                  <a:pt x="175260" y="321564"/>
                </a:lnTo>
                <a:lnTo>
                  <a:pt x="179069" y="320802"/>
                </a:lnTo>
                <a:lnTo>
                  <a:pt x="183641" y="319278"/>
                </a:lnTo>
                <a:lnTo>
                  <a:pt x="192786" y="317754"/>
                </a:lnTo>
                <a:lnTo>
                  <a:pt x="197357" y="316230"/>
                </a:lnTo>
                <a:lnTo>
                  <a:pt x="201929" y="316230"/>
                </a:lnTo>
                <a:lnTo>
                  <a:pt x="222503" y="294132"/>
                </a:lnTo>
                <a:lnTo>
                  <a:pt x="224027" y="290322"/>
                </a:lnTo>
                <a:lnTo>
                  <a:pt x="226313" y="286512"/>
                </a:lnTo>
                <a:lnTo>
                  <a:pt x="228600" y="283464"/>
                </a:lnTo>
                <a:lnTo>
                  <a:pt x="231648" y="279654"/>
                </a:lnTo>
                <a:lnTo>
                  <a:pt x="237743" y="273558"/>
                </a:lnTo>
                <a:lnTo>
                  <a:pt x="240029" y="269748"/>
                </a:lnTo>
                <a:lnTo>
                  <a:pt x="241553" y="265176"/>
                </a:lnTo>
                <a:lnTo>
                  <a:pt x="242315" y="261366"/>
                </a:lnTo>
                <a:lnTo>
                  <a:pt x="242315" y="240030"/>
                </a:lnTo>
                <a:lnTo>
                  <a:pt x="243839" y="229362"/>
                </a:lnTo>
                <a:lnTo>
                  <a:pt x="245715" y="223266"/>
                </a:lnTo>
                <a:close/>
              </a:path>
              <a:path w="299720" h="339090">
                <a:moveTo>
                  <a:pt x="12191" y="41148"/>
                </a:moveTo>
                <a:lnTo>
                  <a:pt x="12191" y="45720"/>
                </a:lnTo>
                <a:lnTo>
                  <a:pt x="12845" y="50292"/>
                </a:lnTo>
                <a:lnTo>
                  <a:pt x="12953" y="61722"/>
                </a:lnTo>
                <a:lnTo>
                  <a:pt x="9905" y="63246"/>
                </a:lnTo>
                <a:lnTo>
                  <a:pt x="7619" y="67818"/>
                </a:lnTo>
                <a:lnTo>
                  <a:pt x="5333" y="73152"/>
                </a:lnTo>
                <a:lnTo>
                  <a:pt x="3048" y="77724"/>
                </a:lnTo>
                <a:lnTo>
                  <a:pt x="0" y="88392"/>
                </a:lnTo>
                <a:lnTo>
                  <a:pt x="0" y="92964"/>
                </a:lnTo>
                <a:lnTo>
                  <a:pt x="762" y="99060"/>
                </a:lnTo>
                <a:lnTo>
                  <a:pt x="3048" y="104394"/>
                </a:lnTo>
                <a:lnTo>
                  <a:pt x="5333" y="108966"/>
                </a:lnTo>
                <a:lnTo>
                  <a:pt x="6095" y="114300"/>
                </a:lnTo>
                <a:lnTo>
                  <a:pt x="5987" y="120396"/>
                </a:lnTo>
                <a:lnTo>
                  <a:pt x="5333" y="124968"/>
                </a:lnTo>
                <a:lnTo>
                  <a:pt x="4572" y="131064"/>
                </a:lnTo>
                <a:lnTo>
                  <a:pt x="13715" y="161544"/>
                </a:lnTo>
                <a:lnTo>
                  <a:pt x="16001" y="166878"/>
                </a:lnTo>
                <a:lnTo>
                  <a:pt x="22098" y="188214"/>
                </a:lnTo>
                <a:lnTo>
                  <a:pt x="23622" y="192024"/>
                </a:lnTo>
                <a:lnTo>
                  <a:pt x="24383" y="195834"/>
                </a:lnTo>
                <a:lnTo>
                  <a:pt x="25907" y="199644"/>
                </a:lnTo>
                <a:lnTo>
                  <a:pt x="26669" y="203454"/>
                </a:lnTo>
                <a:lnTo>
                  <a:pt x="28193" y="207264"/>
                </a:lnTo>
                <a:lnTo>
                  <a:pt x="28955" y="211074"/>
                </a:lnTo>
                <a:lnTo>
                  <a:pt x="30479" y="214884"/>
                </a:lnTo>
                <a:lnTo>
                  <a:pt x="31241" y="219456"/>
                </a:lnTo>
                <a:lnTo>
                  <a:pt x="246887" y="219456"/>
                </a:lnTo>
                <a:lnTo>
                  <a:pt x="248412" y="228600"/>
                </a:lnTo>
                <a:lnTo>
                  <a:pt x="249936" y="247650"/>
                </a:lnTo>
                <a:lnTo>
                  <a:pt x="252983" y="265938"/>
                </a:lnTo>
                <a:lnTo>
                  <a:pt x="251460" y="275082"/>
                </a:lnTo>
                <a:lnTo>
                  <a:pt x="248412" y="283464"/>
                </a:lnTo>
                <a:lnTo>
                  <a:pt x="243839" y="291084"/>
                </a:lnTo>
                <a:lnTo>
                  <a:pt x="239267" y="299466"/>
                </a:lnTo>
                <a:lnTo>
                  <a:pt x="236219" y="307848"/>
                </a:lnTo>
                <a:lnTo>
                  <a:pt x="234124" y="316230"/>
                </a:lnTo>
                <a:lnTo>
                  <a:pt x="234051" y="317754"/>
                </a:lnTo>
                <a:lnTo>
                  <a:pt x="235457" y="326898"/>
                </a:lnTo>
                <a:lnTo>
                  <a:pt x="269748" y="306324"/>
                </a:lnTo>
                <a:lnTo>
                  <a:pt x="272795" y="303276"/>
                </a:lnTo>
                <a:lnTo>
                  <a:pt x="277367" y="299466"/>
                </a:lnTo>
                <a:lnTo>
                  <a:pt x="280415" y="295656"/>
                </a:lnTo>
                <a:lnTo>
                  <a:pt x="291845" y="284226"/>
                </a:lnTo>
                <a:lnTo>
                  <a:pt x="295655" y="281178"/>
                </a:lnTo>
                <a:lnTo>
                  <a:pt x="299465" y="277368"/>
                </a:lnTo>
                <a:lnTo>
                  <a:pt x="295655" y="272034"/>
                </a:lnTo>
                <a:lnTo>
                  <a:pt x="292607" y="267462"/>
                </a:lnTo>
                <a:lnTo>
                  <a:pt x="277367" y="240792"/>
                </a:lnTo>
                <a:lnTo>
                  <a:pt x="275081" y="235458"/>
                </a:lnTo>
                <a:lnTo>
                  <a:pt x="271272" y="230124"/>
                </a:lnTo>
                <a:lnTo>
                  <a:pt x="268986" y="224790"/>
                </a:lnTo>
                <a:lnTo>
                  <a:pt x="265938" y="219456"/>
                </a:lnTo>
                <a:lnTo>
                  <a:pt x="262127" y="214884"/>
                </a:lnTo>
                <a:lnTo>
                  <a:pt x="259079" y="209550"/>
                </a:lnTo>
                <a:lnTo>
                  <a:pt x="255269" y="204216"/>
                </a:lnTo>
                <a:lnTo>
                  <a:pt x="252222" y="199644"/>
                </a:lnTo>
                <a:lnTo>
                  <a:pt x="248412" y="195072"/>
                </a:lnTo>
                <a:lnTo>
                  <a:pt x="250698" y="194310"/>
                </a:lnTo>
                <a:lnTo>
                  <a:pt x="266700" y="194310"/>
                </a:lnTo>
                <a:lnTo>
                  <a:pt x="268224" y="192024"/>
                </a:lnTo>
                <a:lnTo>
                  <a:pt x="268986" y="186690"/>
                </a:lnTo>
                <a:lnTo>
                  <a:pt x="267462" y="180594"/>
                </a:lnTo>
                <a:lnTo>
                  <a:pt x="262889" y="169926"/>
                </a:lnTo>
                <a:lnTo>
                  <a:pt x="262127" y="163830"/>
                </a:lnTo>
                <a:lnTo>
                  <a:pt x="262889" y="158496"/>
                </a:lnTo>
                <a:lnTo>
                  <a:pt x="264223" y="153162"/>
                </a:lnTo>
                <a:lnTo>
                  <a:pt x="240791" y="153162"/>
                </a:lnTo>
                <a:lnTo>
                  <a:pt x="238505" y="151638"/>
                </a:lnTo>
                <a:lnTo>
                  <a:pt x="234695" y="149352"/>
                </a:lnTo>
                <a:lnTo>
                  <a:pt x="230886" y="147828"/>
                </a:lnTo>
                <a:lnTo>
                  <a:pt x="224789" y="143256"/>
                </a:lnTo>
                <a:lnTo>
                  <a:pt x="222503" y="140208"/>
                </a:lnTo>
                <a:lnTo>
                  <a:pt x="221741" y="137160"/>
                </a:lnTo>
                <a:lnTo>
                  <a:pt x="221741" y="133350"/>
                </a:lnTo>
                <a:lnTo>
                  <a:pt x="222503" y="126492"/>
                </a:lnTo>
                <a:lnTo>
                  <a:pt x="221741" y="121158"/>
                </a:lnTo>
                <a:lnTo>
                  <a:pt x="219455" y="115824"/>
                </a:lnTo>
                <a:lnTo>
                  <a:pt x="216407" y="111252"/>
                </a:lnTo>
                <a:lnTo>
                  <a:pt x="211836" y="107442"/>
                </a:lnTo>
                <a:lnTo>
                  <a:pt x="207263" y="102870"/>
                </a:lnTo>
                <a:lnTo>
                  <a:pt x="202691" y="99060"/>
                </a:lnTo>
                <a:lnTo>
                  <a:pt x="198881" y="94488"/>
                </a:lnTo>
                <a:lnTo>
                  <a:pt x="194310" y="85344"/>
                </a:lnTo>
                <a:lnTo>
                  <a:pt x="193548" y="80010"/>
                </a:lnTo>
                <a:lnTo>
                  <a:pt x="192786" y="75438"/>
                </a:lnTo>
                <a:lnTo>
                  <a:pt x="179069" y="53340"/>
                </a:lnTo>
                <a:lnTo>
                  <a:pt x="177926" y="51816"/>
                </a:lnTo>
                <a:lnTo>
                  <a:pt x="53339" y="51816"/>
                </a:lnTo>
                <a:lnTo>
                  <a:pt x="50291" y="51054"/>
                </a:lnTo>
                <a:lnTo>
                  <a:pt x="47243" y="51054"/>
                </a:lnTo>
                <a:lnTo>
                  <a:pt x="43433" y="50292"/>
                </a:lnTo>
                <a:lnTo>
                  <a:pt x="34289" y="48006"/>
                </a:lnTo>
                <a:lnTo>
                  <a:pt x="30479" y="47244"/>
                </a:lnTo>
                <a:lnTo>
                  <a:pt x="27431" y="45720"/>
                </a:lnTo>
                <a:lnTo>
                  <a:pt x="24383" y="44958"/>
                </a:lnTo>
                <a:lnTo>
                  <a:pt x="21336" y="43434"/>
                </a:lnTo>
                <a:lnTo>
                  <a:pt x="12191" y="41148"/>
                </a:lnTo>
                <a:close/>
              </a:path>
              <a:path w="299720" h="339090">
                <a:moveTo>
                  <a:pt x="12191" y="196596"/>
                </a:moveTo>
                <a:lnTo>
                  <a:pt x="12191" y="208788"/>
                </a:lnTo>
                <a:lnTo>
                  <a:pt x="14477" y="212598"/>
                </a:lnTo>
                <a:lnTo>
                  <a:pt x="26669" y="227838"/>
                </a:lnTo>
                <a:lnTo>
                  <a:pt x="28955" y="232410"/>
                </a:lnTo>
                <a:lnTo>
                  <a:pt x="30479" y="236982"/>
                </a:lnTo>
                <a:lnTo>
                  <a:pt x="32003" y="240792"/>
                </a:lnTo>
                <a:lnTo>
                  <a:pt x="33527" y="245364"/>
                </a:lnTo>
                <a:lnTo>
                  <a:pt x="42672" y="252222"/>
                </a:lnTo>
                <a:lnTo>
                  <a:pt x="39624" y="244602"/>
                </a:lnTo>
                <a:lnTo>
                  <a:pt x="38100" y="241554"/>
                </a:lnTo>
                <a:lnTo>
                  <a:pt x="36575" y="237744"/>
                </a:lnTo>
                <a:lnTo>
                  <a:pt x="34289" y="233934"/>
                </a:lnTo>
                <a:lnTo>
                  <a:pt x="32765" y="230124"/>
                </a:lnTo>
                <a:lnTo>
                  <a:pt x="31241" y="227076"/>
                </a:lnTo>
                <a:lnTo>
                  <a:pt x="29717" y="223266"/>
                </a:lnTo>
                <a:lnTo>
                  <a:pt x="245715" y="223266"/>
                </a:lnTo>
                <a:lnTo>
                  <a:pt x="246887" y="219456"/>
                </a:lnTo>
                <a:lnTo>
                  <a:pt x="31241" y="219456"/>
                </a:lnTo>
                <a:lnTo>
                  <a:pt x="28193" y="216408"/>
                </a:lnTo>
                <a:lnTo>
                  <a:pt x="25907" y="213360"/>
                </a:lnTo>
                <a:lnTo>
                  <a:pt x="24383" y="210312"/>
                </a:lnTo>
                <a:lnTo>
                  <a:pt x="19812" y="204216"/>
                </a:lnTo>
                <a:lnTo>
                  <a:pt x="18287" y="201168"/>
                </a:lnTo>
                <a:lnTo>
                  <a:pt x="12191" y="196596"/>
                </a:lnTo>
                <a:close/>
              </a:path>
              <a:path w="299720" h="339090">
                <a:moveTo>
                  <a:pt x="266700" y="194310"/>
                </a:moveTo>
                <a:lnTo>
                  <a:pt x="250698" y="194310"/>
                </a:lnTo>
                <a:lnTo>
                  <a:pt x="253745" y="195072"/>
                </a:lnTo>
                <a:lnTo>
                  <a:pt x="256793" y="195072"/>
                </a:lnTo>
                <a:lnTo>
                  <a:pt x="259079" y="195834"/>
                </a:lnTo>
                <a:lnTo>
                  <a:pt x="264413" y="195834"/>
                </a:lnTo>
                <a:lnTo>
                  <a:pt x="266700" y="194310"/>
                </a:lnTo>
                <a:close/>
              </a:path>
              <a:path w="299720" h="339090">
                <a:moveTo>
                  <a:pt x="258317" y="119634"/>
                </a:moveTo>
                <a:lnTo>
                  <a:pt x="256031" y="119634"/>
                </a:lnTo>
                <a:lnTo>
                  <a:pt x="253745" y="120396"/>
                </a:lnTo>
                <a:lnTo>
                  <a:pt x="251460" y="120396"/>
                </a:lnTo>
                <a:lnTo>
                  <a:pt x="246887" y="121920"/>
                </a:lnTo>
                <a:lnTo>
                  <a:pt x="245363" y="137160"/>
                </a:lnTo>
                <a:lnTo>
                  <a:pt x="244525" y="146304"/>
                </a:lnTo>
                <a:lnTo>
                  <a:pt x="243839" y="153162"/>
                </a:lnTo>
                <a:lnTo>
                  <a:pt x="264223" y="153162"/>
                </a:lnTo>
                <a:lnTo>
                  <a:pt x="267462" y="140208"/>
                </a:lnTo>
                <a:lnTo>
                  <a:pt x="260603" y="120396"/>
                </a:lnTo>
                <a:lnTo>
                  <a:pt x="258317" y="119634"/>
                </a:lnTo>
                <a:close/>
              </a:path>
              <a:path w="299720" h="339090">
                <a:moveTo>
                  <a:pt x="146303" y="0"/>
                </a:moveTo>
                <a:lnTo>
                  <a:pt x="141731" y="0"/>
                </a:lnTo>
                <a:lnTo>
                  <a:pt x="137160" y="762"/>
                </a:lnTo>
                <a:lnTo>
                  <a:pt x="132587" y="2286"/>
                </a:lnTo>
                <a:lnTo>
                  <a:pt x="128777" y="4572"/>
                </a:lnTo>
                <a:lnTo>
                  <a:pt x="125729" y="9144"/>
                </a:lnTo>
                <a:lnTo>
                  <a:pt x="121919" y="12954"/>
                </a:lnTo>
                <a:lnTo>
                  <a:pt x="118872" y="16764"/>
                </a:lnTo>
                <a:lnTo>
                  <a:pt x="115062" y="21336"/>
                </a:lnTo>
                <a:lnTo>
                  <a:pt x="112013" y="25146"/>
                </a:lnTo>
                <a:lnTo>
                  <a:pt x="108203" y="28956"/>
                </a:lnTo>
                <a:lnTo>
                  <a:pt x="104393" y="33528"/>
                </a:lnTo>
                <a:lnTo>
                  <a:pt x="100583" y="36576"/>
                </a:lnTo>
                <a:lnTo>
                  <a:pt x="91439" y="42672"/>
                </a:lnTo>
                <a:lnTo>
                  <a:pt x="87629" y="44958"/>
                </a:lnTo>
                <a:lnTo>
                  <a:pt x="78486" y="48006"/>
                </a:lnTo>
                <a:lnTo>
                  <a:pt x="73151" y="48768"/>
                </a:lnTo>
                <a:lnTo>
                  <a:pt x="68579" y="50292"/>
                </a:lnTo>
                <a:lnTo>
                  <a:pt x="64007" y="51054"/>
                </a:lnTo>
                <a:lnTo>
                  <a:pt x="60960" y="51816"/>
                </a:lnTo>
                <a:lnTo>
                  <a:pt x="177926" y="51816"/>
                </a:lnTo>
                <a:lnTo>
                  <a:pt x="176783" y="50292"/>
                </a:lnTo>
                <a:lnTo>
                  <a:pt x="173736" y="44958"/>
                </a:lnTo>
                <a:lnTo>
                  <a:pt x="171450" y="39624"/>
                </a:lnTo>
                <a:lnTo>
                  <a:pt x="170687" y="34290"/>
                </a:lnTo>
                <a:lnTo>
                  <a:pt x="170592" y="21336"/>
                </a:lnTo>
                <a:lnTo>
                  <a:pt x="169163" y="9906"/>
                </a:lnTo>
                <a:lnTo>
                  <a:pt x="167639" y="4572"/>
                </a:lnTo>
                <a:lnTo>
                  <a:pt x="165353" y="3048"/>
                </a:lnTo>
                <a:lnTo>
                  <a:pt x="156210" y="1524"/>
                </a:lnTo>
                <a:lnTo>
                  <a:pt x="150875" y="762"/>
                </a:lnTo>
                <a:lnTo>
                  <a:pt x="146303" y="0"/>
                </a:lnTo>
                <a:close/>
              </a:path>
            </a:pathLst>
          </a:custGeom>
          <a:solidFill>
            <a:srgbClr val="CC8D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976621" y="7303007"/>
            <a:ext cx="139065" cy="298450"/>
          </a:xfrm>
          <a:custGeom>
            <a:avLst/>
            <a:gdLst/>
            <a:ahLst/>
            <a:cxnLst/>
            <a:rect l="l" t="t" r="r" b="b"/>
            <a:pathLst>
              <a:path w="139064" h="298450">
                <a:moveTo>
                  <a:pt x="49593" y="182118"/>
                </a:moveTo>
                <a:lnTo>
                  <a:pt x="29717" y="182118"/>
                </a:lnTo>
                <a:lnTo>
                  <a:pt x="35813" y="188976"/>
                </a:lnTo>
                <a:lnTo>
                  <a:pt x="41148" y="196596"/>
                </a:lnTo>
                <a:lnTo>
                  <a:pt x="45719" y="204216"/>
                </a:lnTo>
                <a:lnTo>
                  <a:pt x="50291" y="213360"/>
                </a:lnTo>
                <a:lnTo>
                  <a:pt x="54101" y="221742"/>
                </a:lnTo>
                <a:lnTo>
                  <a:pt x="58674" y="230124"/>
                </a:lnTo>
                <a:lnTo>
                  <a:pt x="63245" y="237744"/>
                </a:lnTo>
                <a:lnTo>
                  <a:pt x="68579" y="245364"/>
                </a:lnTo>
                <a:lnTo>
                  <a:pt x="70865" y="248412"/>
                </a:lnTo>
                <a:lnTo>
                  <a:pt x="74675" y="252222"/>
                </a:lnTo>
                <a:lnTo>
                  <a:pt x="76962" y="255270"/>
                </a:lnTo>
                <a:lnTo>
                  <a:pt x="80010" y="258318"/>
                </a:lnTo>
                <a:lnTo>
                  <a:pt x="83819" y="261366"/>
                </a:lnTo>
                <a:lnTo>
                  <a:pt x="92963" y="270510"/>
                </a:lnTo>
                <a:lnTo>
                  <a:pt x="96774" y="272796"/>
                </a:lnTo>
                <a:lnTo>
                  <a:pt x="99822" y="275844"/>
                </a:lnTo>
                <a:lnTo>
                  <a:pt x="107441" y="281940"/>
                </a:lnTo>
                <a:lnTo>
                  <a:pt x="110489" y="284226"/>
                </a:lnTo>
                <a:lnTo>
                  <a:pt x="114300" y="287274"/>
                </a:lnTo>
                <a:lnTo>
                  <a:pt x="117348" y="289560"/>
                </a:lnTo>
                <a:lnTo>
                  <a:pt x="121157" y="292608"/>
                </a:lnTo>
                <a:lnTo>
                  <a:pt x="121919" y="293370"/>
                </a:lnTo>
                <a:lnTo>
                  <a:pt x="123443" y="294132"/>
                </a:lnTo>
                <a:lnTo>
                  <a:pt x="124967" y="295656"/>
                </a:lnTo>
                <a:lnTo>
                  <a:pt x="126491" y="296418"/>
                </a:lnTo>
                <a:lnTo>
                  <a:pt x="127253" y="297180"/>
                </a:lnTo>
                <a:lnTo>
                  <a:pt x="128777" y="297942"/>
                </a:lnTo>
                <a:lnTo>
                  <a:pt x="130301" y="297942"/>
                </a:lnTo>
                <a:lnTo>
                  <a:pt x="131825" y="297180"/>
                </a:lnTo>
                <a:lnTo>
                  <a:pt x="133350" y="297180"/>
                </a:lnTo>
                <a:lnTo>
                  <a:pt x="135636" y="296418"/>
                </a:lnTo>
                <a:lnTo>
                  <a:pt x="138683" y="294894"/>
                </a:lnTo>
                <a:lnTo>
                  <a:pt x="135636" y="291846"/>
                </a:lnTo>
                <a:lnTo>
                  <a:pt x="134112" y="289560"/>
                </a:lnTo>
                <a:lnTo>
                  <a:pt x="133350" y="288036"/>
                </a:lnTo>
                <a:lnTo>
                  <a:pt x="130301" y="284988"/>
                </a:lnTo>
                <a:lnTo>
                  <a:pt x="129539" y="283464"/>
                </a:lnTo>
                <a:lnTo>
                  <a:pt x="128015" y="281940"/>
                </a:lnTo>
                <a:lnTo>
                  <a:pt x="123443" y="276606"/>
                </a:lnTo>
                <a:lnTo>
                  <a:pt x="118872" y="272034"/>
                </a:lnTo>
                <a:lnTo>
                  <a:pt x="113537" y="267462"/>
                </a:lnTo>
                <a:lnTo>
                  <a:pt x="107441" y="264414"/>
                </a:lnTo>
                <a:lnTo>
                  <a:pt x="102107" y="261366"/>
                </a:lnTo>
                <a:lnTo>
                  <a:pt x="89915" y="256794"/>
                </a:lnTo>
                <a:lnTo>
                  <a:pt x="80772" y="253746"/>
                </a:lnTo>
                <a:lnTo>
                  <a:pt x="78486" y="251460"/>
                </a:lnTo>
                <a:lnTo>
                  <a:pt x="77724" y="249936"/>
                </a:lnTo>
                <a:lnTo>
                  <a:pt x="76962" y="246888"/>
                </a:lnTo>
                <a:lnTo>
                  <a:pt x="75437" y="241554"/>
                </a:lnTo>
                <a:lnTo>
                  <a:pt x="74675" y="236220"/>
                </a:lnTo>
                <a:lnTo>
                  <a:pt x="73151" y="231648"/>
                </a:lnTo>
                <a:lnTo>
                  <a:pt x="71627" y="226314"/>
                </a:lnTo>
                <a:lnTo>
                  <a:pt x="70103" y="221742"/>
                </a:lnTo>
                <a:lnTo>
                  <a:pt x="67817" y="217170"/>
                </a:lnTo>
                <a:lnTo>
                  <a:pt x="66293" y="212598"/>
                </a:lnTo>
                <a:lnTo>
                  <a:pt x="64007" y="208026"/>
                </a:lnTo>
                <a:lnTo>
                  <a:pt x="62483" y="206502"/>
                </a:lnTo>
                <a:lnTo>
                  <a:pt x="60960" y="205740"/>
                </a:lnTo>
                <a:lnTo>
                  <a:pt x="60198" y="204216"/>
                </a:lnTo>
                <a:lnTo>
                  <a:pt x="56387" y="195072"/>
                </a:lnTo>
                <a:lnTo>
                  <a:pt x="51815" y="185928"/>
                </a:lnTo>
                <a:lnTo>
                  <a:pt x="49593" y="182118"/>
                </a:lnTo>
                <a:close/>
              </a:path>
              <a:path w="139064" h="298450">
                <a:moveTo>
                  <a:pt x="12191" y="155448"/>
                </a:moveTo>
                <a:lnTo>
                  <a:pt x="12191" y="167640"/>
                </a:lnTo>
                <a:lnTo>
                  <a:pt x="14477" y="171450"/>
                </a:lnTo>
                <a:lnTo>
                  <a:pt x="26669" y="186690"/>
                </a:lnTo>
                <a:lnTo>
                  <a:pt x="28955" y="191262"/>
                </a:lnTo>
                <a:lnTo>
                  <a:pt x="30479" y="195834"/>
                </a:lnTo>
                <a:lnTo>
                  <a:pt x="32003" y="199644"/>
                </a:lnTo>
                <a:lnTo>
                  <a:pt x="33527" y="204216"/>
                </a:lnTo>
                <a:lnTo>
                  <a:pt x="42672" y="211074"/>
                </a:lnTo>
                <a:lnTo>
                  <a:pt x="39624" y="203454"/>
                </a:lnTo>
                <a:lnTo>
                  <a:pt x="38100" y="200406"/>
                </a:lnTo>
                <a:lnTo>
                  <a:pt x="36575" y="196596"/>
                </a:lnTo>
                <a:lnTo>
                  <a:pt x="34289" y="192786"/>
                </a:lnTo>
                <a:lnTo>
                  <a:pt x="32765" y="188976"/>
                </a:lnTo>
                <a:lnTo>
                  <a:pt x="31241" y="185928"/>
                </a:lnTo>
                <a:lnTo>
                  <a:pt x="29717" y="182118"/>
                </a:lnTo>
                <a:lnTo>
                  <a:pt x="49593" y="182118"/>
                </a:lnTo>
                <a:lnTo>
                  <a:pt x="47370" y="178308"/>
                </a:lnTo>
                <a:lnTo>
                  <a:pt x="31241" y="178308"/>
                </a:lnTo>
                <a:lnTo>
                  <a:pt x="28193" y="175260"/>
                </a:lnTo>
                <a:lnTo>
                  <a:pt x="25907" y="172212"/>
                </a:lnTo>
                <a:lnTo>
                  <a:pt x="24383" y="169164"/>
                </a:lnTo>
                <a:lnTo>
                  <a:pt x="19812" y="163068"/>
                </a:lnTo>
                <a:lnTo>
                  <a:pt x="18287" y="160020"/>
                </a:lnTo>
                <a:lnTo>
                  <a:pt x="12191" y="155448"/>
                </a:lnTo>
                <a:close/>
              </a:path>
              <a:path w="139064" h="298450">
                <a:moveTo>
                  <a:pt x="14477" y="0"/>
                </a:moveTo>
                <a:lnTo>
                  <a:pt x="12191" y="0"/>
                </a:lnTo>
                <a:lnTo>
                  <a:pt x="12191" y="4572"/>
                </a:lnTo>
                <a:lnTo>
                  <a:pt x="12953" y="9906"/>
                </a:lnTo>
                <a:lnTo>
                  <a:pt x="12953" y="20574"/>
                </a:lnTo>
                <a:lnTo>
                  <a:pt x="9905" y="22098"/>
                </a:lnTo>
                <a:lnTo>
                  <a:pt x="7619" y="26670"/>
                </a:lnTo>
                <a:lnTo>
                  <a:pt x="5333" y="32004"/>
                </a:lnTo>
                <a:lnTo>
                  <a:pt x="3048" y="36576"/>
                </a:lnTo>
                <a:lnTo>
                  <a:pt x="0" y="47244"/>
                </a:lnTo>
                <a:lnTo>
                  <a:pt x="0" y="51816"/>
                </a:lnTo>
                <a:lnTo>
                  <a:pt x="762" y="57912"/>
                </a:lnTo>
                <a:lnTo>
                  <a:pt x="3048" y="63246"/>
                </a:lnTo>
                <a:lnTo>
                  <a:pt x="5333" y="67818"/>
                </a:lnTo>
                <a:lnTo>
                  <a:pt x="6095" y="73152"/>
                </a:lnTo>
                <a:lnTo>
                  <a:pt x="6095" y="78486"/>
                </a:lnTo>
                <a:lnTo>
                  <a:pt x="5333" y="83820"/>
                </a:lnTo>
                <a:lnTo>
                  <a:pt x="4572" y="89916"/>
                </a:lnTo>
                <a:lnTo>
                  <a:pt x="4572" y="95250"/>
                </a:lnTo>
                <a:lnTo>
                  <a:pt x="5333" y="100584"/>
                </a:lnTo>
                <a:lnTo>
                  <a:pt x="6857" y="105156"/>
                </a:lnTo>
                <a:lnTo>
                  <a:pt x="11429" y="115824"/>
                </a:lnTo>
                <a:lnTo>
                  <a:pt x="13715" y="120396"/>
                </a:lnTo>
                <a:lnTo>
                  <a:pt x="16001" y="125730"/>
                </a:lnTo>
                <a:lnTo>
                  <a:pt x="22098" y="147066"/>
                </a:lnTo>
                <a:lnTo>
                  <a:pt x="23622" y="150876"/>
                </a:lnTo>
                <a:lnTo>
                  <a:pt x="24383" y="154686"/>
                </a:lnTo>
                <a:lnTo>
                  <a:pt x="25907" y="158496"/>
                </a:lnTo>
                <a:lnTo>
                  <a:pt x="26669" y="162306"/>
                </a:lnTo>
                <a:lnTo>
                  <a:pt x="28193" y="166116"/>
                </a:lnTo>
                <a:lnTo>
                  <a:pt x="28955" y="169926"/>
                </a:lnTo>
                <a:lnTo>
                  <a:pt x="30479" y="173736"/>
                </a:lnTo>
                <a:lnTo>
                  <a:pt x="31241" y="178308"/>
                </a:lnTo>
                <a:lnTo>
                  <a:pt x="47370" y="178308"/>
                </a:lnTo>
                <a:lnTo>
                  <a:pt x="46481" y="176784"/>
                </a:lnTo>
                <a:lnTo>
                  <a:pt x="41910" y="168402"/>
                </a:lnTo>
                <a:lnTo>
                  <a:pt x="37337" y="159258"/>
                </a:lnTo>
                <a:lnTo>
                  <a:pt x="32003" y="150114"/>
                </a:lnTo>
                <a:lnTo>
                  <a:pt x="22860" y="131826"/>
                </a:lnTo>
                <a:lnTo>
                  <a:pt x="21336" y="125730"/>
                </a:lnTo>
                <a:lnTo>
                  <a:pt x="21336" y="118872"/>
                </a:lnTo>
                <a:lnTo>
                  <a:pt x="22098" y="101346"/>
                </a:lnTo>
                <a:lnTo>
                  <a:pt x="20574" y="83820"/>
                </a:lnTo>
                <a:lnTo>
                  <a:pt x="19812" y="66294"/>
                </a:lnTo>
                <a:lnTo>
                  <a:pt x="22098" y="48768"/>
                </a:lnTo>
                <a:lnTo>
                  <a:pt x="23622" y="40386"/>
                </a:lnTo>
                <a:lnTo>
                  <a:pt x="24383" y="32766"/>
                </a:lnTo>
                <a:lnTo>
                  <a:pt x="23622" y="25146"/>
                </a:lnTo>
                <a:lnTo>
                  <a:pt x="23622" y="17526"/>
                </a:lnTo>
                <a:lnTo>
                  <a:pt x="20574" y="2286"/>
                </a:lnTo>
                <a:lnTo>
                  <a:pt x="19050" y="1524"/>
                </a:lnTo>
                <a:lnTo>
                  <a:pt x="17525" y="1524"/>
                </a:lnTo>
                <a:lnTo>
                  <a:pt x="16001" y="762"/>
                </a:lnTo>
                <a:lnTo>
                  <a:pt x="15239" y="762"/>
                </a:lnTo>
                <a:lnTo>
                  <a:pt x="14477" y="0"/>
                </a:lnTo>
                <a:close/>
              </a:path>
            </a:pathLst>
          </a:custGeom>
          <a:solidFill>
            <a:srgbClr val="DDB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077205" y="7347204"/>
            <a:ext cx="89535" cy="26670"/>
          </a:xfrm>
          <a:custGeom>
            <a:avLst/>
            <a:gdLst/>
            <a:ahLst/>
            <a:cxnLst/>
            <a:rect l="l" t="t" r="r" b="b"/>
            <a:pathLst>
              <a:path w="89535" h="26670">
                <a:moveTo>
                  <a:pt x="16002" y="25908"/>
                </a:moveTo>
                <a:lnTo>
                  <a:pt x="6858" y="25908"/>
                </a:lnTo>
                <a:lnTo>
                  <a:pt x="9906" y="26670"/>
                </a:lnTo>
                <a:lnTo>
                  <a:pt x="12954" y="26670"/>
                </a:lnTo>
                <a:lnTo>
                  <a:pt x="16002" y="25908"/>
                </a:lnTo>
                <a:close/>
              </a:path>
              <a:path w="89535" h="26670">
                <a:moveTo>
                  <a:pt x="66294" y="0"/>
                </a:moveTo>
                <a:lnTo>
                  <a:pt x="52578" y="0"/>
                </a:lnTo>
                <a:lnTo>
                  <a:pt x="43434" y="3048"/>
                </a:lnTo>
                <a:lnTo>
                  <a:pt x="39624" y="4572"/>
                </a:lnTo>
                <a:lnTo>
                  <a:pt x="20574" y="16002"/>
                </a:lnTo>
                <a:lnTo>
                  <a:pt x="16002" y="18288"/>
                </a:lnTo>
                <a:lnTo>
                  <a:pt x="12192" y="20574"/>
                </a:lnTo>
                <a:lnTo>
                  <a:pt x="4572" y="23622"/>
                </a:lnTo>
                <a:lnTo>
                  <a:pt x="0" y="24384"/>
                </a:lnTo>
                <a:lnTo>
                  <a:pt x="3048" y="25908"/>
                </a:lnTo>
                <a:lnTo>
                  <a:pt x="19050" y="25908"/>
                </a:lnTo>
                <a:lnTo>
                  <a:pt x="28194" y="23622"/>
                </a:lnTo>
                <a:lnTo>
                  <a:pt x="31242" y="22098"/>
                </a:lnTo>
                <a:lnTo>
                  <a:pt x="34290" y="21336"/>
                </a:lnTo>
                <a:lnTo>
                  <a:pt x="37338" y="19812"/>
                </a:lnTo>
                <a:lnTo>
                  <a:pt x="39624" y="17526"/>
                </a:lnTo>
                <a:lnTo>
                  <a:pt x="42672" y="16764"/>
                </a:lnTo>
                <a:lnTo>
                  <a:pt x="44958" y="14478"/>
                </a:lnTo>
                <a:lnTo>
                  <a:pt x="51816" y="9906"/>
                </a:lnTo>
                <a:lnTo>
                  <a:pt x="57150" y="8382"/>
                </a:lnTo>
                <a:lnTo>
                  <a:pt x="61722" y="6858"/>
                </a:lnTo>
                <a:lnTo>
                  <a:pt x="86106" y="6858"/>
                </a:lnTo>
                <a:lnTo>
                  <a:pt x="83820" y="5334"/>
                </a:lnTo>
                <a:lnTo>
                  <a:pt x="80772" y="3810"/>
                </a:lnTo>
                <a:lnTo>
                  <a:pt x="74676" y="2286"/>
                </a:lnTo>
                <a:lnTo>
                  <a:pt x="72390" y="1524"/>
                </a:lnTo>
                <a:lnTo>
                  <a:pt x="66294" y="0"/>
                </a:lnTo>
                <a:close/>
              </a:path>
              <a:path w="89535" h="26670">
                <a:moveTo>
                  <a:pt x="86106" y="6858"/>
                </a:moveTo>
                <a:lnTo>
                  <a:pt x="77724" y="6858"/>
                </a:lnTo>
                <a:lnTo>
                  <a:pt x="83820" y="7620"/>
                </a:lnTo>
                <a:lnTo>
                  <a:pt x="89154" y="8382"/>
                </a:lnTo>
                <a:lnTo>
                  <a:pt x="86106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091684" y="7370826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5">
                <a:moveTo>
                  <a:pt x="50291" y="0"/>
                </a:moveTo>
                <a:lnTo>
                  <a:pt x="44195" y="0"/>
                </a:lnTo>
                <a:lnTo>
                  <a:pt x="36575" y="762"/>
                </a:lnTo>
                <a:lnTo>
                  <a:pt x="28955" y="2286"/>
                </a:lnTo>
                <a:lnTo>
                  <a:pt x="21336" y="3048"/>
                </a:lnTo>
                <a:lnTo>
                  <a:pt x="15239" y="5334"/>
                </a:lnTo>
                <a:lnTo>
                  <a:pt x="11429" y="6096"/>
                </a:lnTo>
                <a:lnTo>
                  <a:pt x="9905" y="6096"/>
                </a:lnTo>
                <a:lnTo>
                  <a:pt x="0" y="16763"/>
                </a:lnTo>
                <a:lnTo>
                  <a:pt x="9143" y="16001"/>
                </a:lnTo>
                <a:lnTo>
                  <a:pt x="16001" y="16001"/>
                </a:lnTo>
                <a:lnTo>
                  <a:pt x="22860" y="15240"/>
                </a:lnTo>
                <a:lnTo>
                  <a:pt x="28955" y="14478"/>
                </a:lnTo>
                <a:lnTo>
                  <a:pt x="34289" y="12954"/>
                </a:lnTo>
                <a:lnTo>
                  <a:pt x="38862" y="11430"/>
                </a:lnTo>
                <a:lnTo>
                  <a:pt x="42671" y="10668"/>
                </a:lnTo>
                <a:lnTo>
                  <a:pt x="45719" y="9143"/>
                </a:lnTo>
                <a:lnTo>
                  <a:pt x="50291" y="6096"/>
                </a:lnTo>
                <a:lnTo>
                  <a:pt x="51815" y="5334"/>
                </a:lnTo>
                <a:lnTo>
                  <a:pt x="54863" y="2286"/>
                </a:lnTo>
                <a:lnTo>
                  <a:pt x="54863" y="152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084064" y="7367778"/>
            <a:ext cx="75565" cy="24130"/>
          </a:xfrm>
          <a:custGeom>
            <a:avLst/>
            <a:gdLst/>
            <a:ahLst/>
            <a:cxnLst/>
            <a:rect l="l" t="t" r="r" b="b"/>
            <a:pathLst>
              <a:path w="75564" h="24129">
                <a:moveTo>
                  <a:pt x="71627" y="762"/>
                </a:moveTo>
                <a:lnTo>
                  <a:pt x="48006" y="762"/>
                </a:lnTo>
                <a:lnTo>
                  <a:pt x="44196" y="1524"/>
                </a:lnTo>
                <a:lnTo>
                  <a:pt x="41148" y="1524"/>
                </a:lnTo>
                <a:lnTo>
                  <a:pt x="37337" y="3048"/>
                </a:lnTo>
                <a:lnTo>
                  <a:pt x="33527" y="3048"/>
                </a:lnTo>
                <a:lnTo>
                  <a:pt x="29718" y="4572"/>
                </a:lnTo>
                <a:lnTo>
                  <a:pt x="25908" y="5334"/>
                </a:lnTo>
                <a:lnTo>
                  <a:pt x="22860" y="6096"/>
                </a:lnTo>
                <a:lnTo>
                  <a:pt x="19050" y="7620"/>
                </a:lnTo>
                <a:lnTo>
                  <a:pt x="16001" y="9144"/>
                </a:lnTo>
                <a:lnTo>
                  <a:pt x="12953" y="9906"/>
                </a:lnTo>
                <a:lnTo>
                  <a:pt x="7620" y="15240"/>
                </a:lnTo>
                <a:lnTo>
                  <a:pt x="6096" y="17526"/>
                </a:lnTo>
                <a:lnTo>
                  <a:pt x="3810" y="19050"/>
                </a:lnTo>
                <a:lnTo>
                  <a:pt x="2286" y="21336"/>
                </a:lnTo>
                <a:lnTo>
                  <a:pt x="0" y="22860"/>
                </a:lnTo>
                <a:lnTo>
                  <a:pt x="4572" y="23622"/>
                </a:lnTo>
                <a:lnTo>
                  <a:pt x="8382" y="22860"/>
                </a:lnTo>
                <a:lnTo>
                  <a:pt x="12191" y="20574"/>
                </a:lnTo>
                <a:lnTo>
                  <a:pt x="14477" y="18288"/>
                </a:lnTo>
                <a:lnTo>
                  <a:pt x="18287" y="15240"/>
                </a:lnTo>
                <a:lnTo>
                  <a:pt x="20574" y="11430"/>
                </a:lnTo>
                <a:lnTo>
                  <a:pt x="24384" y="9144"/>
                </a:lnTo>
                <a:lnTo>
                  <a:pt x="28194" y="7620"/>
                </a:lnTo>
                <a:lnTo>
                  <a:pt x="51053" y="7620"/>
                </a:lnTo>
                <a:lnTo>
                  <a:pt x="51053" y="5334"/>
                </a:lnTo>
                <a:lnTo>
                  <a:pt x="71627" y="5334"/>
                </a:lnTo>
                <a:lnTo>
                  <a:pt x="75437" y="1524"/>
                </a:lnTo>
                <a:lnTo>
                  <a:pt x="71627" y="762"/>
                </a:lnTo>
                <a:close/>
              </a:path>
              <a:path w="75564" h="24129">
                <a:moveTo>
                  <a:pt x="56387" y="16002"/>
                </a:moveTo>
                <a:lnTo>
                  <a:pt x="38862" y="16002"/>
                </a:lnTo>
                <a:lnTo>
                  <a:pt x="35813" y="16764"/>
                </a:lnTo>
                <a:lnTo>
                  <a:pt x="32765" y="16764"/>
                </a:lnTo>
                <a:lnTo>
                  <a:pt x="30480" y="17526"/>
                </a:lnTo>
                <a:lnTo>
                  <a:pt x="24384" y="19050"/>
                </a:lnTo>
                <a:lnTo>
                  <a:pt x="19812" y="22098"/>
                </a:lnTo>
                <a:lnTo>
                  <a:pt x="24384" y="23622"/>
                </a:lnTo>
                <a:lnTo>
                  <a:pt x="32765" y="23622"/>
                </a:lnTo>
                <a:lnTo>
                  <a:pt x="37337" y="22098"/>
                </a:lnTo>
                <a:lnTo>
                  <a:pt x="41148" y="21336"/>
                </a:lnTo>
                <a:lnTo>
                  <a:pt x="45720" y="19050"/>
                </a:lnTo>
                <a:lnTo>
                  <a:pt x="49530" y="18288"/>
                </a:lnTo>
                <a:lnTo>
                  <a:pt x="54101" y="17526"/>
                </a:lnTo>
                <a:lnTo>
                  <a:pt x="55625" y="17526"/>
                </a:lnTo>
                <a:lnTo>
                  <a:pt x="56387" y="16002"/>
                </a:lnTo>
                <a:close/>
              </a:path>
              <a:path w="75564" h="24129">
                <a:moveTo>
                  <a:pt x="57912" y="14478"/>
                </a:moveTo>
                <a:lnTo>
                  <a:pt x="56387" y="14478"/>
                </a:lnTo>
                <a:lnTo>
                  <a:pt x="54101" y="15240"/>
                </a:lnTo>
                <a:lnTo>
                  <a:pt x="37337" y="15240"/>
                </a:lnTo>
                <a:lnTo>
                  <a:pt x="39624" y="16002"/>
                </a:lnTo>
                <a:lnTo>
                  <a:pt x="57150" y="16002"/>
                </a:lnTo>
                <a:lnTo>
                  <a:pt x="57912" y="14478"/>
                </a:lnTo>
                <a:close/>
              </a:path>
              <a:path w="75564" h="24129">
                <a:moveTo>
                  <a:pt x="51053" y="7620"/>
                </a:moveTo>
                <a:lnTo>
                  <a:pt x="28194" y="7620"/>
                </a:lnTo>
                <a:lnTo>
                  <a:pt x="28956" y="10668"/>
                </a:lnTo>
                <a:lnTo>
                  <a:pt x="32003" y="13716"/>
                </a:lnTo>
                <a:lnTo>
                  <a:pt x="33527" y="14478"/>
                </a:lnTo>
                <a:lnTo>
                  <a:pt x="35813" y="15240"/>
                </a:lnTo>
                <a:lnTo>
                  <a:pt x="42672" y="15240"/>
                </a:lnTo>
                <a:lnTo>
                  <a:pt x="48768" y="12954"/>
                </a:lnTo>
                <a:lnTo>
                  <a:pt x="50291" y="11430"/>
                </a:lnTo>
                <a:lnTo>
                  <a:pt x="50291" y="9144"/>
                </a:lnTo>
                <a:lnTo>
                  <a:pt x="51053" y="7620"/>
                </a:lnTo>
                <a:close/>
              </a:path>
              <a:path w="75564" h="24129">
                <a:moveTo>
                  <a:pt x="71627" y="5334"/>
                </a:moveTo>
                <a:lnTo>
                  <a:pt x="56387" y="5334"/>
                </a:lnTo>
                <a:lnTo>
                  <a:pt x="57912" y="6096"/>
                </a:lnTo>
                <a:lnTo>
                  <a:pt x="52577" y="11430"/>
                </a:lnTo>
                <a:lnTo>
                  <a:pt x="55625" y="11430"/>
                </a:lnTo>
                <a:lnTo>
                  <a:pt x="58674" y="10668"/>
                </a:lnTo>
                <a:lnTo>
                  <a:pt x="62484" y="9906"/>
                </a:lnTo>
                <a:lnTo>
                  <a:pt x="65532" y="9144"/>
                </a:lnTo>
                <a:lnTo>
                  <a:pt x="67818" y="7620"/>
                </a:lnTo>
                <a:lnTo>
                  <a:pt x="70865" y="6096"/>
                </a:lnTo>
                <a:lnTo>
                  <a:pt x="71627" y="5334"/>
                </a:lnTo>
                <a:close/>
              </a:path>
              <a:path w="75564" h="24129">
                <a:moveTo>
                  <a:pt x="64008" y="0"/>
                </a:moveTo>
                <a:lnTo>
                  <a:pt x="55625" y="0"/>
                </a:lnTo>
                <a:lnTo>
                  <a:pt x="52577" y="762"/>
                </a:lnTo>
                <a:lnTo>
                  <a:pt x="67818" y="762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221985" y="7384542"/>
            <a:ext cx="17145" cy="60325"/>
          </a:xfrm>
          <a:custGeom>
            <a:avLst/>
            <a:gdLst/>
            <a:ahLst/>
            <a:cxnLst/>
            <a:rect l="l" t="t" r="r" b="b"/>
            <a:pathLst>
              <a:path w="17145" h="60325">
                <a:moveTo>
                  <a:pt x="10667" y="0"/>
                </a:moveTo>
                <a:lnTo>
                  <a:pt x="9905" y="7619"/>
                </a:lnTo>
                <a:lnTo>
                  <a:pt x="8381" y="15239"/>
                </a:lnTo>
                <a:lnTo>
                  <a:pt x="6096" y="22097"/>
                </a:lnTo>
                <a:lnTo>
                  <a:pt x="3048" y="29717"/>
                </a:lnTo>
                <a:lnTo>
                  <a:pt x="1524" y="36575"/>
                </a:lnTo>
                <a:lnTo>
                  <a:pt x="0" y="44195"/>
                </a:lnTo>
                <a:lnTo>
                  <a:pt x="762" y="52577"/>
                </a:lnTo>
                <a:lnTo>
                  <a:pt x="2286" y="60197"/>
                </a:lnTo>
                <a:lnTo>
                  <a:pt x="3048" y="54863"/>
                </a:lnTo>
                <a:lnTo>
                  <a:pt x="7619" y="41147"/>
                </a:lnTo>
                <a:lnTo>
                  <a:pt x="13487" y="41147"/>
                </a:lnTo>
                <a:lnTo>
                  <a:pt x="12953" y="35813"/>
                </a:lnTo>
                <a:lnTo>
                  <a:pt x="12191" y="28955"/>
                </a:lnTo>
                <a:lnTo>
                  <a:pt x="12953" y="25907"/>
                </a:lnTo>
                <a:lnTo>
                  <a:pt x="14477" y="23621"/>
                </a:lnTo>
                <a:lnTo>
                  <a:pt x="16001" y="19049"/>
                </a:lnTo>
                <a:lnTo>
                  <a:pt x="16763" y="13715"/>
                </a:lnTo>
                <a:lnTo>
                  <a:pt x="16001" y="9143"/>
                </a:lnTo>
                <a:lnTo>
                  <a:pt x="14477" y="3809"/>
                </a:lnTo>
                <a:lnTo>
                  <a:pt x="10667" y="0"/>
                </a:lnTo>
                <a:close/>
              </a:path>
              <a:path w="17145" h="60325">
                <a:moveTo>
                  <a:pt x="13487" y="41147"/>
                </a:moveTo>
                <a:lnTo>
                  <a:pt x="7619" y="41147"/>
                </a:lnTo>
                <a:lnTo>
                  <a:pt x="9143" y="45719"/>
                </a:lnTo>
                <a:lnTo>
                  <a:pt x="9905" y="49529"/>
                </a:lnTo>
                <a:lnTo>
                  <a:pt x="10667" y="54101"/>
                </a:lnTo>
                <a:lnTo>
                  <a:pt x="12191" y="57911"/>
                </a:lnTo>
                <a:lnTo>
                  <a:pt x="13715" y="51053"/>
                </a:lnTo>
                <a:lnTo>
                  <a:pt x="13715" y="43433"/>
                </a:lnTo>
                <a:lnTo>
                  <a:pt x="1348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01767" y="7397495"/>
            <a:ext cx="50800" cy="20955"/>
          </a:xfrm>
          <a:custGeom>
            <a:avLst/>
            <a:gdLst/>
            <a:ahLst/>
            <a:cxnLst/>
            <a:rect l="l" t="t" r="r" b="b"/>
            <a:pathLst>
              <a:path w="50800" h="20954">
                <a:moveTo>
                  <a:pt x="39624" y="0"/>
                </a:moveTo>
                <a:lnTo>
                  <a:pt x="32766" y="0"/>
                </a:lnTo>
                <a:lnTo>
                  <a:pt x="25908" y="761"/>
                </a:lnTo>
                <a:lnTo>
                  <a:pt x="13716" y="5333"/>
                </a:lnTo>
                <a:lnTo>
                  <a:pt x="6096" y="9143"/>
                </a:lnTo>
                <a:lnTo>
                  <a:pt x="4572" y="9143"/>
                </a:lnTo>
                <a:lnTo>
                  <a:pt x="0" y="19811"/>
                </a:lnTo>
                <a:lnTo>
                  <a:pt x="2286" y="20573"/>
                </a:lnTo>
                <a:lnTo>
                  <a:pt x="5334" y="20573"/>
                </a:lnTo>
                <a:lnTo>
                  <a:pt x="9144" y="19811"/>
                </a:lnTo>
                <a:lnTo>
                  <a:pt x="12954" y="19811"/>
                </a:lnTo>
                <a:lnTo>
                  <a:pt x="17526" y="18287"/>
                </a:lnTo>
                <a:lnTo>
                  <a:pt x="21336" y="17525"/>
                </a:lnTo>
                <a:lnTo>
                  <a:pt x="25146" y="16001"/>
                </a:lnTo>
                <a:lnTo>
                  <a:pt x="29718" y="15239"/>
                </a:lnTo>
                <a:lnTo>
                  <a:pt x="41148" y="10667"/>
                </a:lnTo>
                <a:lnTo>
                  <a:pt x="44196" y="9143"/>
                </a:lnTo>
                <a:lnTo>
                  <a:pt x="46482" y="8381"/>
                </a:lnTo>
                <a:lnTo>
                  <a:pt x="48006" y="7619"/>
                </a:lnTo>
                <a:lnTo>
                  <a:pt x="49530" y="7619"/>
                </a:lnTo>
                <a:lnTo>
                  <a:pt x="50292" y="6857"/>
                </a:lnTo>
                <a:lnTo>
                  <a:pt x="44958" y="228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88814" y="7385304"/>
            <a:ext cx="77470" cy="64769"/>
          </a:xfrm>
          <a:custGeom>
            <a:avLst/>
            <a:gdLst/>
            <a:ahLst/>
            <a:cxnLst/>
            <a:rect l="l" t="t" r="r" b="b"/>
            <a:pathLst>
              <a:path w="77470" h="64770">
                <a:moveTo>
                  <a:pt x="71675" y="15240"/>
                </a:moveTo>
                <a:lnTo>
                  <a:pt x="53339" y="15240"/>
                </a:lnTo>
                <a:lnTo>
                  <a:pt x="64770" y="25146"/>
                </a:lnTo>
                <a:lnTo>
                  <a:pt x="66294" y="29718"/>
                </a:lnTo>
                <a:lnTo>
                  <a:pt x="67818" y="35052"/>
                </a:lnTo>
                <a:lnTo>
                  <a:pt x="69341" y="45720"/>
                </a:lnTo>
                <a:lnTo>
                  <a:pt x="70103" y="50292"/>
                </a:lnTo>
                <a:lnTo>
                  <a:pt x="71627" y="55626"/>
                </a:lnTo>
                <a:lnTo>
                  <a:pt x="73151" y="60198"/>
                </a:lnTo>
                <a:lnTo>
                  <a:pt x="76962" y="64770"/>
                </a:lnTo>
                <a:lnTo>
                  <a:pt x="76200" y="51816"/>
                </a:lnTo>
                <a:lnTo>
                  <a:pt x="74675" y="39624"/>
                </a:lnTo>
                <a:lnTo>
                  <a:pt x="72389" y="26670"/>
                </a:lnTo>
                <a:lnTo>
                  <a:pt x="71675" y="15240"/>
                </a:lnTo>
                <a:close/>
              </a:path>
              <a:path w="77470" h="64770">
                <a:moveTo>
                  <a:pt x="66294" y="9144"/>
                </a:moveTo>
                <a:lnTo>
                  <a:pt x="26670" y="9144"/>
                </a:lnTo>
                <a:lnTo>
                  <a:pt x="35813" y="10668"/>
                </a:lnTo>
                <a:lnTo>
                  <a:pt x="39624" y="11430"/>
                </a:lnTo>
                <a:lnTo>
                  <a:pt x="44196" y="12192"/>
                </a:lnTo>
                <a:lnTo>
                  <a:pt x="41148" y="12954"/>
                </a:lnTo>
                <a:lnTo>
                  <a:pt x="38862" y="12954"/>
                </a:lnTo>
                <a:lnTo>
                  <a:pt x="35813" y="13716"/>
                </a:lnTo>
                <a:lnTo>
                  <a:pt x="33527" y="14478"/>
                </a:lnTo>
                <a:lnTo>
                  <a:pt x="30480" y="15240"/>
                </a:lnTo>
                <a:lnTo>
                  <a:pt x="28194" y="16002"/>
                </a:lnTo>
                <a:lnTo>
                  <a:pt x="22098" y="17526"/>
                </a:lnTo>
                <a:lnTo>
                  <a:pt x="19812" y="19050"/>
                </a:lnTo>
                <a:lnTo>
                  <a:pt x="17525" y="21336"/>
                </a:lnTo>
                <a:lnTo>
                  <a:pt x="15239" y="22860"/>
                </a:lnTo>
                <a:lnTo>
                  <a:pt x="13715" y="25908"/>
                </a:lnTo>
                <a:lnTo>
                  <a:pt x="12191" y="28194"/>
                </a:lnTo>
                <a:lnTo>
                  <a:pt x="10668" y="31242"/>
                </a:lnTo>
                <a:lnTo>
                  <a:pt x="9906" y="33528"/>
                </a:lnTo>
                <a:lnTo>
                  <a:pt x="9144" y="36576"/>
                </a:lnTo>
                <a:lnTo>
                  <a:pt x="12953" y="36576"/>
                </a:lnTo>
                <a:lnTo>
                  <a:pt x="16001" y="34290"/>
                </a:lnTo>
                <a:lnTo>
                  <a:pt x="17525" y="30480"/>
                </a:lnTo>
                <a:lnTo>
                  <a:pt x="18287" y="26670"/>
                </a:lnTo>
                <a:lnTo>
                  <a:pt x="19812" y="23622"/>
                </a:lnTo>
                <a:lnTo>
                  <a:pt x="22098" y="22860"/>
                </a:lnTo>
                <a:lnTo>
                  <a:pt x="44196" y="22860"/>
                </a:lnTo>
                <a:lnTo>
                  <a:pt x="44196" y="19812"/>
                </a:lnTo>
                <a:lnTo>
                  <a:pt x="43434" y="17526"/>
                </a:lnTo>
                <a:lnTo>
                  <a:pt x="53339" y="15240"/>
                </a:lnTo>
                <a:lnTo>
                  <a:pt x="71675" y="15240"/>
                </a:lnTo>
                <a:lnTo>
                  <a:pt x="71627" y="14478"/>
                </a:lnTo>
                <a:lnTo>
                  <a:pt x="66294" y="9144"/>
                </a:lnTo>
                <a:close/>
              </a:path>
              <a:path w="77470" h="64770">
                <a:moveTo>
                  <a:pt x="44196" y="22860"/>
                </a:moveTo>
                <a:lnTo>
                  <a:pt x="22098" y="22860"/>
                </a:lnTo>
                <a:lnTo>
                  <a:pt x="23622" y="24384"/>
                </a:lnTo>
                <a:lnTo>
                  <a:pt x="24384" y="27432"/>
                </a:lnTo>
                <a:lnTo>
                  <a:pt x="26670" y="28956"/>
                </a:lnTo>
                <a:lnTo>
                  <a:pt x="28956" y="29718"/>
                </a:lnTo>
                <a:lnTo>
                  <a:pt x="32765" y="29718"/>
                </a:lnTo>
                <a:lnTo>
                  <a:pt x="37337" y="28194"/>
                </a:lnTo>
                <a:lnTo>
                  <a:pt x="38862" y="27432"/>
                </a:lnTo>
                <a:lnTo>
                  <a:pt x="41148" y="25908"/>
                </a:lnTo>
                <a:lnTo>
                  <a:pt x="43434" y="25146"/>
                </a:lnTo>
                <a:lnTo>
                  <a:pt x="44196" y="23622"/>
                </a:lnTo>
                <a:lnTo>
                  <a:pt x="44196" y="22860"/>
                </a:lnTo>
                <a:close/>
              </a:path>
              <a:path w="77470" h="64770">
                <a:moveTo>
                  <a:pt x="46482" y="0"/>
                </a:moveTo>
                <a:lnTo>
                  <a:pt x="35813" y="0"/>
                </a:lnTo>
                <a:lnTo>
                  <a:pt x="30480" y="762"/>
                </a:lnTo>
                <a:lnTo>
                  <a:pt x="25908" y="1524"/>
                </a:lnTo>
                <a:lnTo>
                  <a:pt x="20574" y="3048"/>
                </a:lnTo>
                <a:lnTo>
                  <a:pt x="9906" y="4572"/>
                </a:lnTo>
                <a:lnTo>
                  <a:pt x="6858" y="5334"/>
                </a:lnTo>
                <a:lnTo>
                  <a:pt x="5334" y="6858"/>
                </a:lnTo>
                <a:lnTo>
                  <a:pt x="2286" y="11430"/>
                </a:lnTo>
                <a:lnTo>
                  <a:pt x="0" y="20574"/>
                </a:lnTo>
                <a:lnTo>
                  <a:pt x="0" y="22860"/>
                </a:lnTo>
                <a:lnTo>
                  <a:pt x="1524" y="21336"/>
                </a:lnTo>
                <a:lnTo>
                  <a:pt x="2286" y="19812"/>
                </a:lnTo>
                <a:lnTo>
                  <a:pt x="3810" y="18288"/>
                </a:lnTo>
                <a:lnTo>
                  <a:pt x="14477" y="9906"/>
                </a:lnTo>
                <a:lnTo>
                  <a:pt x="18287" y="9144"/>
                </a:lnTo>
                <a:lnTo>
                  <a:pt x="66294" y="9144"/>
                </a:lnTo>
                <a:lnTo>
                  <a:pt x="64770" y="7620"/>
                </a:lnTo>
                <a:lnTo>
                  <a:pt x="62484" y="6096"/>
                </a:lnTo>
                <a:lnTo>
                  <a:pt x="59436" y="4572"/>
                </a:lnTo>
                <a:lnTo>
                  <a:pt x="57150" y="3048"/>
                </a:lnTo>
                <a:lnTo>
                  <a:pt x="54101" y="1524"/>
                </a:lnTo>
                <a:lnTo>
                  <a:pt x="51053" y="762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176265" y="7389876"/>
            <a:ext cx="17145" cy="77470"/>
          </a:xfrm>
          <a:custGeom>
            <a:avLst/>
            <a:gdLst/>
            <a:ahLst/>
            <a:cxnLst/>
            <a:rect l="l" t="t" r="r" b="b"/>
            <a:pathLst>
              <a:path w="17145" h="77470">
                <a:moveTo>
                  <a:pt x="5334" y="0"/>
                </a:moveTo>
                <a:lnTo>
                  <a:pt x="6096" y="5334"/>
                </a:lnTo>
                <a:lnTo>
                  <a:pt x="7620" y="10668"/>
                </a:lnTo>
                <a:lnTo>
                  <a:pt x="8382" y="15240"/>
                </a:lnTo>
                <a:lnTo>
                  <a:pt x="7620" y="20574"/>
                </a:lnTo>
                <a:lnTo>
                  <a:pt x="6096" y="27431"/>
                </a:lnTo>
                <a:lnTo>
                  <a:pt x="3810" y="34290"/>
                </a:lnTo>
                <a:lnTo>
                  <a:pt x="762" y="48006"/>
                </a:lnTo>
                <a:lnTo>
                  <a:pt x="0" y="55625"/>
                </a:lnTo>
                <a:lnTo>
                  <a:pt x="0" y="62484"/>
                </a:lnTo>
                <a:lnTo>
                  <a:pt x="762" y="69342"/>
                </a:lnTo>
                <a:lnTo>
                  <a:pt x="2286" y="76962"/>
                </a:lnTo>
                <a:lnTo>
                  <a:pt x="2286" y="71628"/>
                </a:lnTo>
                <a:lnTo>
                  <a:pt x="3048" y="66293"/>
                </a:lnTo>
                <a:lnTo>
                  <a:pt x="4572" y="61722"/>
                </a:lnTo>
                <a:lnTo>
                  <a:pt x="5334" y="57150"/>
                </a:lnTo>
                <a:lnTo>
                  <a:pt x="7620" y="51816"/>
                </a:lnTo>
                <a:lnTo>
                  <a:pt x="9144" y="47243"/>
                </a:lnTo>
                <a:lnTo>
                  <a:pt x="11430" y="42672"/>
                </a:lnTo>
                <a:lnTo>
                  <a:pt x="14478" y="38862"/>
                </a:lnTo>
                <a:lnTo>
                  <a:pt x="16763" y="33528"/>
                </a:lnTo>
                <a:lnTo>
                  <a:pt x="16637" y="27431"/>
                </a:lnTo>
                <a:lnTo>
                  <a:pt x="16001" y="23622"/>
                </a:lnTo>
                <a:lnTo>
                  <a:pt x="14478" y="19050"/>
                </a:lnTo>
                <a:lnTo>
                  <a:pt x="11430" y="14478"/>
                </a:lnTo>
                <a:lnTo>
                  <a:pt x="6858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013959" y="7411211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5">
                <a:moveTo>
                  <a:pt x="27431" y="0"/>
                </a:moveTo>
                <a:lnTo>
                  <a:pt x="23622" y="762"/>
                </a:lnTo>
                <a:lnTo>
                  <a:pt x="20574" y="1524"/>
                </a:lnTo>
                <a:lnTo>
                  <a:pt x="16763" y="2286"/>
                </a:lnTo>
                <a:lnTo>
                  <a:pt x="12953" y="3810"/>
                </a:lnTo>
                <a:lnTo>
                  <a:pt x="9143" y="4572"/>
                </a:lnTo>
                <a:lnTo>
                  <a:pt x="6095" y="6096"/>
                </a:lnTo>
                <a:lnTo>
                  <a:pt x="0" y="10668"/>
                </a:lnTo>
                <a:lnTo>
                  <a:pt x="8381" y="10668"/>
                </a:lnTo>
                <a:lnTo>
                  <a:pt x="16001" y="9144"/>
                </a:lnTo>
                <a:lnTo>
                  <a:pt x="19812" y="7620"/>
                </a:lnTo>
                <a:lnTo>
                  <a:pt x="22860" y="5334"/>
                </a:lnTo>
                <a:lnTo>
                  <a:pt x="25145" y="30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097017" y="7434833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0" y="0"/>
                </a:moveTo>
                <a:lnTo>
                  <a:pt x="762" y="1524"/>
                </a:lnTo>
                <a:lnTo>
                  <a:pt x="1524" y="2286"/>
                </a:lnTo>
                <a:lnTo>
                  <a:pt x="3048" y="3048"/>
                </a:lnTo>
                <a:lnTo>
                  <a:pt x="5334" y="3810"/>
                </a:lnTo>
                <a:lnTo>
                  <a:pt x="6096" y="4572"/>
                </a:lnTo>
                <a:lnTo>
                  <a:pt x="8382" y="4572"/>
                </a:lnTo>
                <a:lnTo>
                  <a:pt x="10668" y="6858"/>
                </a:lnTo>
                <a:lnTo>
                  <a:pt x="11430" y="10668"/>
                </a:lnTo>
                <a:lnTo>
                  <a:pt x="9906" y="18288"/>
                </a:lnTo>
                <a:lnTo>
                  <a:pt x="10668" y="22098"/>
                </a:lnTo>
                <a:lnTo>
                  <a:pt x="12192" y="21336"/>
                </a:lnTo>
                <a:lnTo>
                  <a:pt x="13716" y="19812"/>
                </a:lnTo>
                <a:lnTo>
                  <a:pt x="16764" y="18288"/>
                </a:lnTo>
                <a:lnTo>
                  <a:pt x="18287" y="16764"/>
                </a:lnTo>
                <a:lnTo>
                  <a:pt x="19050" y="15240"/>
                </a:lnTo>
                <a:lnTo>
                  <a:pt x="20574" y="13716"/>
                </a:lnTo>
                <a:lnTo>
                  <a:pt x="22098" y="10668"/>
                </a:lnTo>
                <a:lnTo>
                  <a:pt x="22860" y="8382"/>
                </a:lnTo>
                <a:lnTo>
                  <a:pt x="22098" y="6858"/>
                </a:lnTo>
                <a:lnTo>
                  <a:pt x="20574" y="6096"/>
                </a:lnTo>
                <a:lnTo>
                  <a:pt x="18287" y="4572"/>
                </a:lnTo>
                <a:lnTo>
                  <a:pt x="13716" y="3048"/>
                </a:lnTo>
                <a:lnTo>
                  <a:pt x="10668" y="2286"/>
                </a:lnTo>
                <a:lnTo>
                  <a:pt x="8382" y="1524"/>
                </a:lnTo>
                <a:lnTo>
                  <a:pt x="5334" y="762"/>
                </a:lnTo>
                <a:lnTo>
                  <a:pt x="228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087873" y="7447788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10667" y="0"/>
                </a:moveTo>
                <a:lnTo>
                  <a:pt x="9143" y="0"/>
                </a:lnTo>
                <a:lnTo>
                  <a:pt x="7620" y="1523"/>
                </a:lnTo>
                <a:lnTo>
                  <a:pt x="5334" y="2285"/>
                </a:lnTo>
                <a:lnTo>
                  <a:pt x="3810" y="3047"/>
                </a:lnTo>
                <a:lnTo>
                  <a:pt x="2286" y="4571"/>
                </a:lnTo>
                <a:lnTo>
                  <a:pt x="1524" y="6095"/>
                </a:lnTo>
                <a:lnTo>
                  <a:pt x="0" y="7619"/>
                </a:lnTo>
                <a:lnTo>
                  <a:pt x="0" y="9905"/>
                </a:lnTo>
                <a:lnTo>
                  <a:pt x="762" y="9143"/>
                </a:lnTo>
                <a:lnTo>
                  <a:pt x="1524" y="9143"/>
                </a:lnTo>
                <a:lnTo>
                  <a:pt x="3048" y="8381"/>
                </a:lnTo>
                <a:lnTo>
                  <a:pt x="3810" y="7619"/>
                </a:lnTo>
                <a:lnTo>
                  <a:pt x="5334" y="7619"/>
                </a:lnTo>
                <a:lnTo>
                  <a:pt x="6096" y="6857"/>
                </a:lnTo>
                <a:lnTo>
                  <a:pt x="7620" y="6095"/>
                </a:lnTo>
                <a:lnTo>
                  <a:pt x="9143" y="6095"/>
                </a:lnTo>
                <a:lnTo>
                  <a:pt x="10667" y="5333"/>
                </a:lnTo>
                <a:lnTo>
                  <a:pt x="11429" y="4571"/>
                </a:lnTo>
                <a:lnTo>
                  <a:pt x="12191" y="3047"/>
                </a:lnTo>
                <a:lnTo>
                  <a:pt x="12191" y="1523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050535" y="7447788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6096" y="0"/>
                </a:moveTo>
                <a:lnTo>
                  <a:pt x="3048" y="3047"/>
                </a:lnTo>
                <a:lnTo>
                  <a:pt x="762" y="6095"/>
                </a:lnTo>
                <a:lnTo>
                  <a:pt x="0" y="9143"/>
                </a:lnTo>
                <a:lnTo>
                  <a:pt x="0" y="16763"/>
                </a:lnTo>
                <a:lnTo>
                  <a:pt x="7619" y="32765"/>
                </a:lnTo>
                <a:lnTo>
                  <a:pt x="12953" y="32765"/>
                </a:lnTo>
                <a:lnTo>
                  <a:pt x="15239" y="32003"/>
                </a:lnTo>
                <a:lnTo>
                  <a:pt x="16763" y="29717"/>
                </a:lnTo>
                <a:lnTo>
                  <a:pt x="18287" y="28193"/>
                </a:lnTo>
                <a:lnTo>
                  <a:pt x="21336" y="23621"/>
                </a:lnTo>
                <a:lnTo>
                  <a:pt x="22098" y="21335"/>
                </a:lnTo>
                <a:lnTo>
                  <a:pt x="23622" y="19049"/>
                </a:lnTo>
                <a:lnTo>
                  <a:pt x="30479" y="19049"/>
                </a:lnTo>
                <a:lnTo>
                  <a:pt x="28193" y="16763"/>
                </a:lnTo>
                <a:lnTo>
                  <a:pt x="25908" y="15239"/>
                </a:lnTo>
                <a:lnTo>
                  <a:pt x="6096" y="15239"/>
                </a:lnTo>
                <a:lnTo>
                  <a:pt x="4572" y="14477"/>
                </a:lnTo>
                <a:lnTo>
                  <a:pt x="3810" y="11429"/>
                </a:lnTo>
                <a:lnTo>
                  <a:pt x="3810" y="7619"/>
                </a:lnTo>
                <a:lnTo>
                  <a:pt x="4572" y="3809"/>
                </a:lnTo>
                <a:lnTo>
                  <a:pt x="6096" y="0"/>
                </a:lnTo>
                <a:close/>
              </a:path>
              <a:path w="30479" h="33020">
                <a:moveTo>
                  <a:pt x="12953" y="11429"/>
                </a:moveTo>
                <a:lnTo>
                  <a:pt x="10667" y="11429"/>
                </a:lnTo>
                <a:lnTo>
                  <a:pt x="13715" y="14477"/>
                </a:lnTo>
                <a:lnTo>
                  <a:pt x="12953" y="14477"/>
                </a:lnTo>
                <a:lnTo>
                  <a:pt x="11429" y="15239"/>
                </a:lnTo>
                <a:lnTo>
                  <a:pt x="25908" y="15239"/>
                </a:lnTo>
                <a:lnTo>
                  <a:pt x="23622" y="14477"/>
                </a:lnTo>
                <a:lnTo>
                  <a:pt x="20574" y="13715"/>
                </a:lnTo>
                <a:lnTo>
                  <a:pt x="18287" y="12191"/>
                </a:lnTo>
                <a:lnTo>
                  <a:pt x="15239" y="12191"/>
                </a:lnTo>
                <a:lnTo>
                  <a:pt x="12953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084064" y="7469885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4">
                <a:moveTo>
                  <a:pt x="2286" y="0"/>
                </a:moveTo>
                <a:lnTo>
                  <a:pt x="0" y="0"/>
                </a:lnTo>
                <a:lnTo>
                  <a:pt x="762" y="3047"/>
                </a:lnTo>
                <a:lnTo>
                  <a:pt x="762" y="6857"/>
                </a:lnTo>
                <a:lnTo>
                  <a:pt x="2286" y="14477"/>
                </a:lnTo>
                <a:lnTo>
                  <a:pt x="4572" y="12191"/>
                </a:lnTo>
                <a:lnTo>
                  <a:pt x="6096" y="9143"/>
                </a:lnTo>
                <a:lnTo>
                  <a:pt x="6858" y="6095"/>
                </a:lnTo>
                <a:lnTo>
                  <a:pt x="8382" y="3047"/>
                </a:lnTo>
                <a:lnTo>
                  <a:pt x="7620" y="3047"/>
                </a:lnTo>
                <a:lnTo>
                  <a:pt x="6858" y="2285"/>
                </a:lnTo>
                <a:lnTo>
                  <a:pt x="5334" y="1523"/>
                </a:lnTo>
                <a:lnTo>
                  <a:pt x="4572" y="1523"/>
                </a:lnTo>
                <a:lnTo>
                  <a:pt x="3810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060441" y="7482840"/>
            <a:ext cx="93980" cy="33020"/>
          </a:xfrm>
          <a:custGeom>
            <a:avLst/>
            <a:gdLst/>
            <a:ahLst/>
            <a:cxnLst/>
            <a:rect l="l" t="t" r="r" b="b"/>
            <a:pathLst>
              <a:path w="93979" h="33020">
                <a:moveTo>
                  <a:pt x="54102" y="0"/>
                </a:moveTo>
                <a:lnTo>
                  <a:pt x="50292" y="761"/>
                </a:lnTo>
                <a:lnTo>
                  <a:pt x="47244" y="1523"/>
                </a:lnTo>
                <a:lnTo>
                  <a:pt x="43434" y="2285"/>
                </a:lnTo>
                <a:lnTo>
                  <a:pt x="40386" y="3809"/>
                </a:lnTo>
                <a:lnTo>
                  <a:pt x="37337" y="4571"/>
                </a:lnTo>
                <a:lnTo>
                  <a:pt x="34290" y="6095"/>
                </a:lnTo>
                <a:lnTo>
                  <a:pt x="31242" y="8381"/>
                </a:lnTo>
                <a:lnTo>
                  <a:pt x="28194" y="9143"/>
                </a:lnTo>
                <a:lnTo>
                  <a:pt x="25146" y="11429"/>
                </a:lnTo>
                <a:lnTo>
                  <a:pt x="22098" y="12191"/>
                </a:lnTo>
                <a:lnTo>
                  <a:pt x="16002" y="15239"/>
                </a:lnTo>
                <a:lnTo>
                  <a:pt x="12192" y="16001"/>
                </a:lnTo>
                <a:lnTo>
                  <a:pt x="9144" y="16763"/>
                </a:lnTo>
                <a:lnTo>
                  <a:pt x="7620" y="18287"/>
                </a:lnTo>
                <a:lnTo>
                  <a:pt x="6858" y="20573"/>
                </a:lnTo>
                <a:lnTo>
                  <a:pt x="5334" y="22097"/>
                </a:lnTo>
                <a:lnTo>
                  <a:pt x="3810" y="24383"/>
                </a:lnTo>
                <a:lnTo>
                  <a:pt x="3048" y="25907"/>
                </a:lnTo>
                <a:lnTo>
                  <a:pt x="1524" y="28193"/>
                </a:lnTo>
                <a:lnTo>
                  <a:pt x="762" y="29717"/>
                </a:lnTo>
                <a:lnTo>
                  <a:pt x="0" y="32003"/>
                </a:lnTo>
                <a:lnTo>
                  <a:pt x="14478" y="32003"/>
                </a:lnTo>
                <a:lnTo>
                  <a:pt x="17525" y="32765"/>
                </a:lnTo>
                <a:lnTo>
                  <a:pt x="21336" y="32765"/>
                </a:lnTo>
                <a:lnTo>
                  <a:pt x="25146" y="32003"/>
                </a:lnTo>
                <a:lnTo>
                  <a:pt x="28194" y="31241"/>
                </a:lnTo>
                <a:lnTo>
                  <a:pt x="32766" y="30479"/>
                </a:lnTo>
                <a:lnTo>
                  <a:pt x="36575" y="28955"/>
                </a:lnTo>
                <a:lnTo>
                  <a:pt x="40386" y="28193"/>
                </a:lnTo>
                <a:lnTo>
                  <a:pt x="44196" y="26669"/>
                </a:lnTo>
                <a:lnTo>
                  <a:pt x="48006" y="25907"/>
                </a:lnTo>
                <a:lnTo>
                  <a:pt x="61722" y="23621"/>
                </a:lnTo>
                <a:lnTo>
                  <a:pt x="65532" y="22097"/>
                </a:lnTo>
                <a:lnTo>
                  <a:pt x="70104" y="20573"/>
                </a:lnTo>
                <a:lnTo>
                  <a:pt x="73913" y="17525"/>
                </a:lnTo>
                <a:lnTo>
                  <a:pt x="77724" y="15239"/>
                </a:lnTo>
                <a:lnTo>
                  <a:pt x="85344" y="9143"/>
                </a:lnTo>
                <a:lnTo>
                  <a:pt x="89154" y="6857"/>
                </a:lnTo>
                <a:lnTo>
                  <a:pt x="91439" y="6095"/>
                </a:lnTo>
                <a:lnTo>
                  <a:pt x="85344" y="6095"/>
                </a:lnTo>
                <a:lnTo>
                  <a:pt x="81534" y="5333"/>
                </a:lnTo>
                <a:lnTo>
                  <a:pt x="76962" y="4571"/>
                </a:lnTo>
                <a:lnTo>
                  <a:pt x="54102" y="0"/>
                </a:lnTo>
                <a:close/>
              </a:path>
              <a:path w="93979" h="33020">
                <a:moveTo>
                  <a:pt x="93725" y="5333"/>
                </a:moveTo>
                <a:lnTo>
                  <a:pt x="89154" y="6095"/>
                </a:lnTo>
                <a:lnTo>
                  <a:pt x="91439" y="6095"/>
                </a:lnTo>
                <a:lnTo>
                  <a:pt x="9372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074158" y="7489697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90">
                <a:moveTo>
                  <a:pt x="48005" y="0"/>
                </a:moveTo>
                <a:lnTo>
                  <a:pt x="38100" y="0"/>
                </a:lnTo>
                <a:lnTo>
                  <a:pt x="33527" y="1524"/>
                </a:lnTo>
                <a:lnTo>
                  <a:pt x="29717" y="3809"/>
                </a:lnTo>
                <a:lnTo>
                  <a:pt x="25145" y="5333"/>
                </a:lnTo>
                <a:lnTo>
                  <a:pt x="0" y="16763"/>
                </a:lnTo>
                <a:lnTo>
                  <a:pt x="0" y="19812"/>
                </a:lnTo>
                <a:lnTo>
                  <a:pt x="762" y="21335"/>
                </a:lnTo>
                <a:lnTo>
                  <a:pt x="4571" y="20574"/>
                </a:lnTo>
                <a:lnTo>
                  <a:pt x="7619" y="19812"/>
                </a:lnTo>
                <a:lnTo>
                  <a:pt x="11429" y="19050"/>
                </a:lnTo>
                <a:lnTo>
                  <a:pt x="14477" y="19050"/>
                </a:lnTo>
                <a:lnTo>
                  <a:pt x="18287" y="17525"/>
                </a:lnTo>
                <a:lnTo>
                  <a:pt x="22097" y="16763"/>
                </a:lnTo>
                <a:lnTo>
                  <a:pt x="25145" y="16001"/>
                </a:lnTo>
                <a:lnTo>
                  <a:pt x="28955" y="15239"/>
                </a:lnTo>
                <a:lnTo>
                  <a:pt x="32003" y="13715"/>
                </a:lnTo>
                <a:lnTo>
                  <a:pt x="35813" y="12953"/>
                </a:lnTo>
                <a:lnTo>
                  <a:pt x="38862" y="11429"/>
                </a:lnTo>
                <a:lnTo>
                  <a:pt x="41909" y="10668"/>
                </a:lnTo>
                <a:lnTo>
                  <a:pt x="45719" y="9143"/>
                </a:lnTo>
                <a:lnTo>
                  <a:pt x="48767" y="8381"/>
                </a:lnTo>
                <a:lnTo>
                  <a:pt x="52577" y="6857"/>
                </a:lnTo>
                <a:lnTo>
                  <a:pt x="55625" y="5333"/>
                </a:lnTo>
                <a:lnTo>
                  <a:pt x="54101" y="4571"/>
                </a:lnTo>
                <a:lnTo>
                  <a:pt x="53339" y="3809"/>
                </a:lnTo>
                <a:lnTo>
                  <a:pt x="53339" y="2285"/>
                </a:lnTo>
                <a:lnTo>
                  <a:pt x="52577" y="152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078729" y="7507985"/>
            <a:ext cx="74930" cy="33655"/>
          </a:xfrm>
          <a:custGeom>
            <a:avLst/>
            <a:gdLst/>
            <a:ahLst/>
            <a:cxnLst/>
            <a:rect l="l" t="t" r="r" b="b"/>
            <a:pathLst>
              <a:path w="74929" h="33654">
                <a:moveTo>
                  <a:pt x="74675" y="0"/>
                </a:moveTo>
                <a:lnTo>
                  <a:pt x="70866" y="3809"/>
                </a:lnTo>
                <a:lnTo>
                  <a:pt x="57150" y="10667"/>
                </a:lnTo>
                <a:lnTo>
                  <a:pt x="52578" y="11429"/>
                </a:lnTo>
                <a:lnTo>
                  <a:pt x="48006" y="12953"/>
                </a:lnTo>
                <a:lnTo>
                  <a:pt x="43434" y="13715"/>
                </a:lnTo>
                <a:lnTo>
                  <a:pt x="38100" y="13715"/>
                </a:lnTo>
                <a:lnTo>
                  <a:pt x="33528" y="14477"/>
                </a:lnTo>
                <a:lnTo>
                  <a:pt x="28194" y="15239"/>
                </a:lnTo>
                <a:lnTo>
                  <a:pt x="23622" y="15239"/>
                </a:lnTo>
                <a:lnTo>
                  <a:pt x="18287" y="16001"/>
                </a:lnTo>
                <a:lnTo>
                  <a:pt x="13716" y="17525"/>
                </a:lnTo>
                <a:lnTo>
                  <a:pt x="9144" y="18287"/>
                </a:lnTo>
                <a:lnTo>
                  <a:pt x="0" y="22859"/>
                </a:lnTo>
                <a:lnTo>
                  <a:pt x="20574" y="33527"/>
                </a:lnTo>
                <a:lnTo>
                  <a:pt x="31242" y="33527"/>
                </a:lnTo>
                <a:lnTo>
                  <a:pt x="37337" y="32765"/>
                </a:lnTo>
                <a:lnTo>
                  <a:pt x="41910" y="31241"/>
                </a:lnTo>
                <a:lnTo>
                  <a:pt x="47244" y="29717"/>
                </a:lnTo>
                <a:lnTo>
                  <a:pt x="57912" y="23621"/>
                </a:lnTo>
                <a:lnTo>
                  <a:pt x="61722" y="19049"/>
                </a:lnTo>
                <a:lnTo>
                  <a:pt x="66294" y="15239"/>
                </a:lnTo>
                <a:lnTo>
                  <a:pt x="70104" y="9905"/>
                </a:lnTo>
                <a:lnTo>
                  <a:pt x="72390" y="5333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184647" y="7544561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01091" y="67056"/>
                </a:moveTo>
                <a:lnTo>
                  <a:pt x="32003" y="67056"/>
                </a:lnTo>
                <a:lnTo>
                  <a:pt x="62484" y="70866"/>
                </a:lnTo>
                <a:lnTo>
                  <a:pt x="68579" y="72390"/>
                </a:lnTo>
                <a:lnTo>
                  <a:pt x="86867" y="74676"/>
                </a:lnTo>
                <a:lnTo>
                  <a:pt x="99822" y="74676"/>
                </a:lnTo>
                <a:lnTo>
                  <a:pt x="101091" y="67056"/>
                </a:lnTo>
                <a:close/>
              </a:path>
              <a:path w="114300" h="74929">
                <a:moveTo>
                  <a:pt x="101346" y="0"/>
                </a:moveTo>
                <a:lnTo>
                  <a:pt x="98298" y="2286"/>
                </a:lnTo>
                <a:lnTo>
                  <a:pt x="96012" y="4572"/>
                </a:lnTo>
                <a:lnTo>
                  <a:pt x="92201" y="7620"/>
                </a:lnTo>
                <a:lnTo>
                  <a:pt x="89915" y="10668"/>
                </a:lnTo>
                <a:lnTo>
                  <a:pt x="86867" y="13716"/>
                </a:lnTo>
                <a:lnTo>
                  <a:pt x="83819" y="16002"/>
                </a:lnTo>
                <a:lnTo>
                  <a:pt x="81534" y="19050"/>
                </a:lnTo>
                <a:lnTo>
                  <a:pt x="35813" y="50292"/>
                </a:lnTo>
                <a:lnTo>
                  <a:pt x="30479" y="51816"/>
                </a:lnTo>
                <a:lnTo>
                  <a:pt x="14477" y="58674"/>
                </a:lnTo>
                <a:lnTo>
                  <a:pt x="9143" y="61722"/>
                </a:lnTo>
                <a:lnTo>
                  <a:pt x="0" y="67818"/>
                </a:lnTo>
                <a:lnTo>
                  <a:pt x="6857" y="67056"/>
                </a:lnTo>
                <a:lnTo>
                  <a:pt x="101091" y="67056"/>
                </a:lnTo>
                <a:lnTo>
                  <a:pt x="104393" y="47244"/>
                </a:lnTo>
                <a:lnTo>
                  <a:pt x="105155" y="37338"/>
                </a:lnTo>
                <a:lnTo>
                  <a:pt x="108203" y="19050"/>
                </a:lnTo>
                <a:lnTo>
                  <a:pt x="110489" y="9906"/>
                </a:lnTo>
                <a:lnTo>
                  <a:pt x="114300" y="762"/>
                </a:lnTo>
                <a:lnTo>
                  <a:pt x="10134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113782" y="762914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35813" y="0"/>
                </a:moveTo>
                <a:lnTo>
                  <a:pt x="31241" y="761"/>
                </a:lnTo>
                <a:lnTo>
                  <a:pt x="26669" y="2285"/>
                </a:lnTo>
                <a:lnTo>
                  <a:pt x="22097" y="2285"/>
                </a:lnTo>
                <a:lnTo>
                  <a:pt x="17525" y="3047"/>
                </a:lnTo>
                <a:lnTo>
                  <a:pt x="8381" y="3047"/>
                </a:lnTo>
                <a:lnTo>
                  <a:pt x="3809" y="3809"/>
                </a:lnTo>
                <a:lnTo>
                  <a:pt x="0" y="5333"/>
                </a:lnTo>
                <a:lnTo>
                  <a:pt x="762" y="10667"/>
                </a:lnTo>
                <a:lnTo>
                  <a:pt x="3047" y="16763"/>
                </a:lnTo>
                <a:lnTo>
                  <a:pt x="9143" y="27431"/>
                </a:lnTo>
                <a:lnTo>
                  <a:pt x="12953" y="32765"/>
                </a:lnTo>
                <a:lnTo>
                  <a:pt x="16001" y="37337"/>
                </a:lnTo>
                <a:lnTo>
                  <a:pt x="19812" y="42671"/>
                </a:lnTo>
                <a:lnTo>
                  <a:pt x="22859" y="48005"/>
                </a:lnTo>
                <a:lnTo>
                  <a:pt x="22859" y="41909"/>
                </a:lnTo>
                <a:lnTo>
                  <a:pt x="24383" y="35051"/>
                </a:lnTo>
                <a:lnTo>
                  <a:pt x="27431" y="22859"/>
                </a:lnTo>
                <a:lnTo>
                  <a:pt x="28955" y="17525"/>
                </a:lnTo>
                <a:lnTo>
                  <a:pt x="33527" y="5333"/>
                </a:lnTo>
                <a:lnTo>
                  <a:pt x="35813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764023" y="7282433"/>
            <a:ext cx="563880" cy="448309"/>
          </a:xfrm>
          <a:custGeom>
            <a:avLst/>
            <a:gdLst/>
            <a:ahLst/>
            <a:cxnLst/>
            <a:rect l="l" t="t" r="r" b="b"/>
            <a:pathLst>
              <a:path w="563879" h="448309">
                <a:moveTo>
                  <a:pt x="192024" y="0"/>
                </a:moveTo>
                <a:lnTo>
                  <a:pt x="0" y="0"/>
                </a:lnTo>
                <a:lnTo>
                  <a:pt x="0" y="448056"/>
                </a:lnTo>
                <a:lnTo>
                  <a:pt x="563879" y="448056"/>
                </a:lnTo>
                <a:lnTo>
                  <a:pt x="563879" y="438150"/>
                </a:lnTo>
                <a:lnTo>
                  <a:pt x="9905" y="438150"/>
                </a:lnTo>
                <a:lnTo>
                  <a:pt x="9905" y="9906"/>
                </a:lnTo>
                <a:lnTo>
                  <a:pt x="195834" y="9906"/>
                </a:lnTo>
                <a:lnTo>
                  <a:pt x="192024" y="0"/>
                </a:lnTo>
                <a:close/>
              </a:path>
              <a:path w="563879" h="448309">
                <a:moveTo>
                  <a:pt x="563879" y="0"/>
                </a:moveTo>
                <a:lnTo>
                  <a:pt x="446531" y="0"/>
                </a:lnTo>
                <a:lnTo>
                  <a:pt x="449579" y="9906"/>
                </a:lnTo>
                <a:lnTo>
                  <a:pt x="553974" y="9906"/>
                </a:lnTo>
                <a:lnTo>
                  <a:pt x="553974" y="438150"/>
                </a:lnTo>
                <a:lnTo>
                  <a:pt x="563879" y="438150"/>
                </a:lnTo>
                <a:lnTo>
                  <a:pt x="563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014721" y="7402830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9905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6096"/>
                </a:lnTo>
                <a:lnTo>
                  <a:pt x="4572" y="9144"/>
                </a:lnTo>
                <a:lnTo>
                  <a:pt x="9905" y="9144"/>
                </a:lnTo>
                <a:lnTo>
                  <a:pt x="12191" y="7620"/>
                </a:lnTo>
                <a:lnTo>
                  <a:pt x="13715" y="6096"/>
                </a:lnTo>
                <a:lnTo>
                  <a:pt x="14477" y="4572"/>
                </a:lnTo>
                <a:lnTo>
                  <a:pt x="13715" y="3048"/>
                </a:lnTo>
                <a:lnTo>
                  <a:pt x="12191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013959" y="7400543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10667" y="0"/>
                </a:moveTo>
                <a:lnTo>
                  <a:pt x="6857" y="0"/>
                </a:lnTo>
                <a:lnTo>
                  <a:pt x="4572" y="761"/>
                </a:lnTo>
                <a:lnTo>
                  <a:pt x="2286" y="2285"/>
                </a:lnTo>
                <a:lnTo>
                  <a:pt x="762" y="3809"/>
                </a:lnTo>
                <a:lnTo>
                  <a:pt x="0" y="5333"/>
                </a:lnTo>
                <a:lnTo>
                  <a:pt x="762" y="7619"/>
                </a:lnTo>
                <a:lnTo>
                  <a:pt x="5334" y="9143"/>
                </a:lnTo>
                <a:lnTo>
                  <a:pt x="8381" y="9905"/>
                </a:lnTo>
                <a:lnTo>
                  <a:pt x="11429" y="8381"/>
                </a:lnTo>
                <a:lnTo>
                  <a:pt x="13715" y="7619"/>
                </a:lnTo>
                <a:lnTo>
                  <a:pt x="15239" y="6095"/>
                </a:lnTo>
                <a:lnTo>
                  <a:pt x="15239" y="3809"/>
                </a:lnTo>
                <a:lnTo>
                  <a:pt x="14477" y="2285"/>
                </a:lnTo>
                <a:lnTo>
                  <a:pt x="12953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026914" y="7405116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286" y="0"/>
                </a:moveTo>
                <a:lnTo>
                  <a:pt x="0" y="0"/>
                </a:lnTo>
                <a:lnTo>
                  <a:pt x="0" y="2285"/>
                </a:lnTo>
                <a:lnTo>
                  <a:pt x="762" y="3047"/>
                </a:lnTo>
                <a:lnTo>
                  <a:pt x="2286" y="3047"/>
                </a:lnTo>
                <a:lnTo>
                  <a:pt x="2286" y="2285"/>
                </a:lnTo>
                <a:lnTo>
                  <a:pt x="3048" y="1523"/>
                </a:lnTo>
                <a:lnTo>
                  <a:pt x="3048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116829" y="7372350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668" y="0"/>
                </a:moveTo>
                <a:lnTo>
                  <a:pt x="4572" y="0"/>
                </a:lnTo>
                <a:lnTo>
                  <a:pt x="2286" y="1524"/>
                </a:lnTo>
                <a:lnTo>
                  <a:pt x="762" y="2286"/>
                </a:lnTo>
                <a:lnTo>
                  <a:pt x="0" y="4572"/>
                </a:lnTo>
                <a:lnTo>
                  <a:pt x="762" y="6095"/>
                </a:lnTo>
                <a:lnTo>
                  <a:pt x="2286" y="7619"/>
                </a:lnTo>
                <a:lnTo>
                  <a:pt x="4572" y="9143"/>
                </a:lnTo>
                <a:lnTo>
                  <a:pt x="10668" y="9143"/>
                </a:lnTo>
                <a:lnTo>
                  <a:pt x="12954" y="7619"/>
                </a:lnTo>
                <a:lnTo>
                  <a:pt x="14478" y="6095"/>
                </a:lnTo>
                <a:lnTo>
                  <a:pt x="15240" y="4572"/>
                </a:lnTo>
                <a:lnTo>
                  <a:pt x="14478" y="2286"/>
                </a:lnTo>
                <a:lnTo>
                  <a:pt x="12954" y="1524"/>
                </a:lnTo>
                <a:lnTo>
                  <a:pt x="10668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116067" y="7370064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0668" y="0"/>
                </a:moveTo>
                <a:lnTo>
                  <a:pt x="7620" y="0"/>
                </a:lnTo>
                <a:lnTo>
                  <a:pt x="4572" y="762"/>
                </a:lnTo>
                <a:lnTo>
                  <a:pt x="2286" y="1524"/>
                </a:lnTo>
                <a:lnTo>
                  <a:pt x="762" y="3810"/>
                </a:lnTo>
                <a:lnTo>
                  <a:pt x="0" y="5334"/>
                </a:lnTo>
                <a:lnTo>
                  <a:pt x="3048" y="8382"/>
                </a:lnTo>
                <a:lnTo>
                  <a:pt x="5334" y="9144"/>
                </a:lnTo>
                <a:lnTo>
                  <a:pt x="8382" y="9144"/>
                </a:lnTo>
                <a:lnTo>
                  <a:pt x="11430" y="8382"/>
                </a:lnTo>
                <a:lnTo>
                  <a:pt x="13716" y="7620"/>
                </a:lnTo>
                <a:lnTo>
                  <a:pt x="15240" y="6096"/>
                </a:lnTo>
                <a:lnTo>
                  <a:pt x="16002" y="3810"/>
                </a:lnTo>
                <a:lnTo>
                  <a:pt x="12954" y="762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129021" y="737463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3048" y="0"/>
                </a:moveTo>
                <a:lnTo>
                  <a:pt x="762" y="0"/>
                </a:lnTo>
                <a:lnTo>
                  <a:pt x="0" y="761"/>
                </a:lnTo>
                <a:lnTo>
                  <a:pt x="0" y="1523"/>
                </a:lnTo>
                <a:lnTo>
                  <a:pt x="762" y="2285"/>
                </a:lnTo>
                <a:lnTo>
                  <a:pt x="3048" y="2285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164073" y="7623809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762" y="0"/>
                </a:moveTo>
                <a:lnTo>
                  <a:pt x="0" y="12954"/>
                </a:lnTo>
                <a:lnTo>
                  <a:pt x="16763" y="34290"/>
                </a:lnTo>
                <a:lnTo>
                  <a:pt x="16763" y="93726"/>
                </a:lnTo>
                <a:lnTo>
                  <a:pt x="57912" y="96012"/>
                </a:lnTo>
                <a:lnTo>
                  <a:pt x="48767" y="86868"/>
                </a:lnTo>
                <a:lnTo>
                  <a:pt x="43434" y="82296"/>
                </a:lnTo>
                <a:lnTo>
                  <a:pt x="32003" y="70866"/>
                </a:lnTo>
                <a:lnTo>
                  <a:pt x="32003" y="70104"/>
                </a:lnTo>
                <a:lnTo>
                  <a:pt x="44604" y="70104"/>
                </a:lnTo>
                <a:lnTo>
                  <a:pt x="22860" y="34290"/>
                </a:lnTo>
                <a:lnTo>
                  <a:pt x="11429" y="7620"/>
                </a:lnTo>
                <a:lnTo>
                  <a:pt x="762" y="0"/>
                </a:lnTo>
                <a:close/>
              </a:path>
              <a:path w="58420" h="96520">
                <a:moveTo>
                  <a:pt x="44604" y="70104"/>
                </a:moveTo>
                <a:lnTo>
                  <a:pt x="33527" y="70104"/>
                </a:lnTo>
                <a:lnTo>
                  <a:pt x="35813" y="71628"/>
                </a:lnTo>
                <a:lnTo>
                  <a:pt x="38862" y="72390"/>
                </a:lnTo>
                <a:lnTo>
                  <a:pt x="41910" y="73914"/>
                </a:lnTo>
                <a:lnTo>
                  <a:pt x="44196" y="74676"/>
                </a:lnTo>
                <a:lnTo>
                  <a:pt x="46481" y="76200"/>
                </a:lnTo>
                <a:lnTo>
                  <a:pt x="48005" y="76200"/>
                </a:lnTo>
                <a:lnTo>
                  <a:pt x="48767" y="76962"/>
                </a:lnTo>
                <a:lnTo>
                  <a:pt x="44604" y="70104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84241" y="7255764"/>
            <a:ext cx="106045" cy="32384"/>
          </a:xfrm>
          <a:custGeom>
            <a:avLst/>
            <a:gdLst/>
            <a:ahLst/>
            <a:cxnLst/>
            <a:rect l="l" t="t" r="r" b="b"/>
            <a:pathLst>
              <a:path w="106045" h="32384">
                <a:moveTo>
                  <a:pt x="0" y="12954"/>
                </a:moveTo>
                <a:lnTo>
                  <a:pt x="1524" y="17526"/>
                </a:lnTo>
                <a:lnTo>
                  <a:pt x="1524" y="18288"/>
                </a:lnTo>
                <a:lnTo>
                  <a:pt x="6096" y="21336"/>
                </a:lnTo>
                <a:lnTo>
                  <a:pt x="9906" y="22860"/>
                </a:lnTo>
                <a:lnTo>
                  <a:pt x="14478" y="25146"/>
                </a:lnTo>
                <a:lnTo>
                  <a:pt x="19812" y="27432"/>
                </a:lnTo>
                <a:lnTo>
                  <a:pt x="25908" y="29718"/>
                </a:lnTo>
                <a:lnTo>
                  <a:pt x="33528" y="31242"/>
                </a:lnTo>
                <a:lnTo>
                  <a:pt x="40386" y="32004"/>
                </a:lnTo>
                <a:lnTo>
                  <a:pt x="57912" y="30480"/>
                </a:lnTo>
                <a:lnTo>
                  <a:pt x="67056" y="27432"/>
                </a:lnTo>
                <a:lnTo>
                  <a:pt x="76200" y="23622"/>
                </a:lnTo>
                <a:lnTo>
                  <a:pt x="77438" y="22860"/>
                </a:lnTo>
                <a:lnTo>
                  <a:pt x="38862" y="22860"/>
                </a:lnTo>
                <a:lnTo>
                  <a:pt x="28956" y="22098"/>
                </a:lnTo>
                <a:lnTo>
                  <a:pt x="19812" y="20574"/>
                </a:lnTo>
                <a:lnTo>
                  <a:pt x="9906" y="17526"/>
                </a:lnTo>
                <a:lnTo>
                  <a:pt x="0" y="12954"/>
                </a:lnTo>
                <a:close/>
              </a:path>
              <a:path w="106045" h="32384">
                <a:moveTo>
                  <a:pt x="104775" y="1143"/>
                </a:moveTo>
                <a:lnTo>
                  <a:pt x="103632" y="1524"/>
                </a:lnTo>
                <a:lnTo>
                  <a:pt x="100584" y="3810"/>
                </a:lnTo>
                <a:lnTo>
                  <a:pt x="96774" y="6096"/>
                </a:lnTo>
                <a:lnTo>
                  <a:pt x="92202" y="9144"/>
                </a:lnTo>
                <a:lnTo>
                  <a:pt x="86106" y="11430"/>
                </a:lnTo>
                <a:lnTo>
                  <a:pt x="80010" y="14478"/>
                </a:lnTo>
                <a:lnTo>
                  <a:pt x="72390" y="17526"/>
                </a:lnTo>
                <a:lnTo>
                  <a:pt x="64770" y="19812"/>
                </a:lnTo>
                <a:lnTo>
                  <a:pt x="57150" y="21336"/>
                </a:lnTo>
                <a:lnTo>
                  <a:pt x="48006" y="22860"/>
                </a:lnTo>
                <a:lnTo>
                  <a:pt x="77438" y="22860"/>
                </a:lnTo>
                <a:lnTo>
                  <a:pt x="86106" y="17526"/>
                </a:lnTo>
                <a:lnTo>
                  <a:pt x="96012" y="9906"/>
                </a:lnTo>
                <a:lnTo>
                  <a:pt x="104775" y="1143"/>
                </a:lnTo>
                <a:close/>
              </a:path>
              <a:path w="106045" h="32384">
                <a:moveTo>
                  <a:pt x="105918" y="0"/>
                </a:moveTo>
                <a:lnTo>
                  <a:pt x="104775" y="1143"/>
                </a:lnTo>
                <a:lnTo>
                  <a:pt x="105918" y="762"/>
                </a:lnTo>
                <a:lnTo>
                  <a:pt x="105918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95671" y="7251192"/>
            <a:ext cx="73660" cy="16510"/>
          </a:xfrm>
          <a:custGeom>
            <a:avLst/>
            <a:gdLst/>
            <a:ahLst/>
            <a:cxnLst/>
            <a:rect l="l" t="t" r="r" b="b"/>
            <a:pathLst>
              <a:path w="73660" h="16509">
                <a:moveTo>
                  <a:pt x="0" y="6857"/>
                </a:moveTo>
                <a:lnTo>
                  <a:pt x="762" y="7619"/>
                </a:lnTo>
                <a:lnTo>
                  <a:pt x="3048" y="9143"/>
                </a:lnTo>
                <a:lnTo>
                  <a:pt x="5333" y="9905"/>
                </a:lnTo>
                <a:lnTo>
                  <a:pt x="8381" y="11429"/>
                </a:lnTo>
                <a:lnTo>
                  <a:pt x="16001" y="14477"/>
                </a:lnTo>
                <a:lnTo>
                  <a:pt x="20574" y="15239"/>
                </a:lnTo>
                <a:lnTo>
                  <a:pt x="25907" y="15239"/>
                </a:lnTo>
                <a:lnTo>
                  <a:pt x="31241" y="16001"/>
                </a:lnTo>
                <a:lnTo>
                  <a:pt x="37337" y="15239"/>
                </a:lnTo>
                <a:lnTo>
                  <a:pt x="44195" y="14477"/>
                </a:lnTo>
                <a:lnTo>
                  <a:pt x="51053" y="12191"/>
                </a:lnTo>
                <a:lnTo>
                  <a:pt x="52768" y="11429"/>
                </a:lnTo>
                <a:lnTo>
                  <a:pt x="16001" y="11429"/>
                </a:lnTo>
                <a:lnTo>
                  <a:pt x="9905" y="9905"/>
                </a:lnTo>
                <a:lnTo>
                  <a:pt x="4572" y="9143"/>
                </a:lnTo>
                <a:lnTo>
                  <a:pt x="0" y="6857"/>
                </a:lnTo>
                <a:close/>
              </a:path>
              <a:path w="73660" h="16509">
                <a:moveTo>
                  <a:pt x="73151" y="0"/>
                </a:moveTo>
                <a:lnTo>
                  <a:pt x="71627" y="761"/>
                </a:lnTo>
                <a:lnTo>
                  <a:pt x="68579" y="1523"/>
                </a:lnTo>
                <a:lnTo>
                  <a:pt x="65531" y="3047"/>
                </a:lnTo>
                <a:lnTo>
                  <a:pt x="61722" y="4571"/>
                </a:lnTo>
                <a:lnTo>
                  <a:pt x="57150" y="5333"/>
                </a:lnTo>
                <a:lnTo>
                  <a:pt x="46481" y="8381"/>
                </a:lnTo>
                <a:lnTo>
                  <a:pt x="40386" y="9905"/>
                </a:lnTo>
                <a:lnTo>
                  <a:pt x="28193" y="11429"/>
                </a:lnTo>
                <a:lnTo>
                  <a:pt x="52768" y="11429"/>
                </a:lnTo>
                <a:lnTo>
                  <a:pt x="57912" y="9143"/>
                </a:lnTo>
                <a:lnTo>
                  <a:pt x="65531" y="5333"/>
                </a:lnTo>
                <a:lnTo>
                  <a:pt x="73151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71694" y="7299959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59">
                <a:moveTo>
                  <a:pt x="0" y="0"/>
                </a:moveTo>
                <a:lnTo>
                  <a:pt x="29717" y="25146"/>
                </a:lnTo>
                <a:lnTo>
                  <a:pt x="40385" y="60960"/>
                </a:lnTo>
                <a:lnTo>
                  <a:pt x="40385" y="60198"/>
                </a:lnTo>
                <a:lnTo>
                  <a:pt x="41147" y="58674"/>
                </a:lnTo>
                <a:lnTo>
                  <a:pt x="41909" y="56388"/>
                </a:lnTo>
                <a:lnTo>
                  <a:pt x="42671" y="53340"/>
                </a:lnTo>
                <a:lnTo>
                  <a:pt x="44195" y="45720"/>
                </a:lnTo>
                <a:lnTo>
                  <a:pt x="44195" y="36576"/>
                </a:lnTo>
                <a:lnTo>
                  <a:pt x="11429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742944" y="7185659"/>
            <a:ext cx="1173480" cy="274320"/>
          </a:xfrm>
          <a:custGeom>
            <a:avLst/>
            <a:gdLst/>
            <a:ahLst/>
            <a:cxnLst/>
            <a:rect l="l" t="t" r="r" b="b"/>
            <a:pathLst>
              <a:path w="1173479" h="274320">
                <a:moveTo>
                  <a:pt x="907541" y="0"/>
                </a:moveTo>
                <a:lnTo>
                  <a:pt x="0" y="0"/>
                </a:lnTo>
                <a:lnTo>
                  <a:pt x="0" y="274320"/>
                </a:lnTo>
                <a:lnTo>
                  <a:pt x="907541" y="274320"/>
                </a:lnTo>
                <a:lnTo>
                  <a:pt x="907541" y="228600"/>
                </a:lnTo>
                <a:lnTo>
                  <a:pt x="1173479" y="176022"/>
                </a:lnTo>
                <a:lnTo>
                  <a:pt x="907541" y="160020"/>
                </a:lnTo>
                <a:lnTo>
                  <a:pt x="907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742944" y="7185659"/>
            <a:ext cx="1173480" cy="274320"/>
          </a:xfrm>
          <a:custGeom>
            <a:avLst/>
            <a:gdLst/>
            <a:ahLst/>
            <a:cxnLst/>
            <a:rect l="l" t="t" r="r" b="b"/>
            <a:pathLst>
              <a:path w="1173479" h="274320">
                <a:moveTo>
                  <a:pt x="0" y="0"/>
                </a:moveTo>
                <a:lnTo>
                  <a:pt x="0" y="274320"/>
                </a:lnTo>
                <a:lnTo>
                  <a:pt x="907541" y="274320"/>
                </a:lnTo>
                <a:lnTo>
                  <a:pt x="907541" y="228600"/>
                </a:lnTo>
                <a:lnTo>
                  <a:pt x="1173479" y="176022"/>
                </a:lnTo>
                <a:lnTo>
                  <a:pt x="907541" y="160020"/>
                </a:lnTo>
                <a:lnTo>
                  <a:pt x="907541" y="0"/>
                </a:lnTo>
                <a:lnTo>
                  <a:pt x="529589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3799332" y="7202676"/>
            <a:ext cx="808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5080" indent="-200025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700" spc="-5">
                <a:latin typeface="Tahoma"/>
                <a:cs typeface="Tahoma"/>
              </a:rPr>
              <a:t>are </a:t>
            </a:r>
            <a:r>
              <a:rPr dirty="0" sz="700">
                <a:latin typeface="Tahoma"/>
                <a:cs typeface="Tahoma"/>
              </a:rPr>
              <a:t>a </a:t>
            </a:r>
            <a:r>
              <a:rPr dirty="0" sz="700" spc="-5">
                <a:latin typeface="Tahoma"/>
                <a:cs typeface="Tahoma"/>
              </a:rPr>
              <a:t>very</a:t>
            </a:r>
            <a:r>
              <a:rPr dirty="0" sz="700" spc="-5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good  datapoint.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3891534" y="6885431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09">
                <a:moveTo>
                  <a:pt x="34594" y="237439"/>
                </a:moveTo>
                <a:lnTo>
                  <a:pt x="34289" y="237744"/>
                </a:lnTo>
                <a:lnTo>
                  <a:pt x="33527" y="239268"/>
                </a:lnTo>
                <a:lnTo>
                  <a:pt x="29717" y="243078"/>
                </a:lnTo>
                <a:lnTo>
                  <a:pt x="28193" y="245364"/>
                </a:lnTo>
                <a:lnTo>
                  <a:pt x="19050" y="257556"/>
                </a:lnTo>
                <a:lnTo>
                  <a:pt x="14477" y="265176"/>
                </a:lnTo>
                <a:lnTo>
                  <a:pt x="2286" y="312420"/>
                </a:lnTo>
                <a:lnTo>
                  <a:pt x="1524" y="329184"/>
                </a:lnTo>
                <a:lnTo>
                  <a:pt x="762" y="337566"/>
                </a:lnTo>
                <a:lnTo>
                  <a:pt x="0" y="345186"/>
                </a:lnTo>
                <a:lnTo>
                  <a:pt x="14477" y="346710"/>
                </a:lnTo>
                <a:lnTo>
                  <a:pt x="16001" y="329946"/>
                </a:lnTo>
                <a:lnTo>
                  <a:pt x="16763" y="313182"/>
                </a:lnTo>
                <a:lnTo>
                  <a:pt x="17525" y="305562"/>
                </a:lnTo>
                <a:lnTo>
                  <a:pt x="18287" y="297180"/>
                </a:lnTo>
                <a:lnTo>
                  <a:pt x="19812" y="290322"/>
                </a:lnTo>
                <a:lnTo>
                  <a:pt x="21336" y="282702"/>
                </a:lnTo>
                <a:lnTo>
                  <a:pt x="22098" y="280416"/>
                </a:lnTo>
                <a:lnTo>
                  <a:pt x="23621" y="277368"/>
                </a:lnTo>
                <a:lnTo>
                  <a:pt x="26669" y="272034"/>
                </a:lnTo>
                <a:lnTo>
                  <a:pt x="31241" y="265938"/>
                </a:lnTo>
                <a:lnTo>
                  <a:pt x="35051" y="259842"/>
                </a:lnTo>
                <a:lnTo>
                  <a:pt x="39624" y="253746"/>
                </a:lnTo>
                <a:lnTo>
                  <a:pt x="41148" y="252222"/>
                </a:lnTo>
                <a:lnTo>
                  <a:pt x="42671" y="249936"/>
                </a:lnTo>
                <a:lnTo>
                  <a:pt x="44195" y="248412"/>
                </a:lnTo>
                <a:lnTo>
                  <a:pt x="44957" y="246888"/>
                </a:lnTo>
                <a:lnTo>
                  <a:pt x="47243" y="244602"/>
                </a:lnTo>
                <a:lnTo>
                  <a:pt x="47243" y="243840"/>
                </a:lnTo>
                <a:lnTo>
                  <a:pt x="49529" y="238506"/>
                </a:lnTo>
                <a:lnTo>
                  <a:pt x="34289" y="238506"/>
                </a:lnTo>
                <a:lnTo>
                  <a:pt x="34594" y="237439"/>
                </a:lnTo>
                <a:close/>
              </a:path>
              <a:path w="575310" h="346709">
                <a:moveTo>
                  <a:pt x="34671" y="237363"/>
                </a:moveTo>
                <a:lnTo>
                  <a:pt x="34289" y="238506"/>
                </a:lnTo>
                <a:lnTo>
                  <a:pt x="34671" y="237363"/>
                </a:lnTo>
                <a:close/>
              </a:path>
              <a:path w="575310" h="346709">
                <a:moveTo>
                  <a:pt x="50673" y="236220"/>
                </a:moveTo>
                <a:lnTo>
                  <a:pt x="35051" y="236220"/>
                </a:lnTo>
                <a:lnTo>
                  <a:pt x="35051" y="236982"/>
                </a:lnTo>
                <a:lnTo>
                  <a:pt x="34671" y="237363"/>
                </a:lnTo>
                <a:lnTo>
                  <a:pt x="34289" y="238506"/>
                </a:lnTo>
                <a:lnTo>
                  <a:pt x="49529" y="238506"/>
                </a:lnTo>
                <a:lnTo>
                  <a:pt x="50673" y="236220"/>
                </a:lnTo>
                <a:close/>
              </a:path>
              <a:path w="575310" h="346709">
                <a:moveTo>
                  <a:pt x="505674" y="52519"/>
                </a:moveTo>
                <a:lnTo>
                  <a:pt x="491489" y="56388"/>
                </a:lnTo>
                <a:lnTo>
                  <a:pt x="473201" y="60960"/>
                </a:lnTo>
                <a:lnTo>
                  <a:pt x="463295" y="63246"/>
                </a:lnTo>
                <a:lnTo>
                  <a:pt x="454151" y="65532"/>
                </a:lnTo>
                <a:lnTo>
                  <a:pt x="445007" y="68580"/>
                </a:lnTo>
                <a:lnTo>
                  <a:pt x="436625" y="71628"/>
                </a:lnTo>
                <a:lnTo>
                  <a:pt x="430529" y="74676"/>
                </a:lnTo>
                <a:lnTo>
                  <a:pt x="425195" y="76962"/>
                </a:lnTo>
                <a:lnTo>
                  <a:pt x="420624" y="78486"/>
                </a:lnTo>
                <a:lnTo>
                  <a:pt x="416051" y="80772"/>
                </a:lnTo>
                <a:lnTo>
                  <a:pt x="407669" y="84582"/>
                </a:lnTo>
                <a:lnTo>
                  <a:pt x="399288" y="87630"/>
                </a:lnTo>
                <a:lnTo>
                  <a:pt x="390905" y="89916"/>
                </a:lnTo>
                <a:lnTo>
                  <a:pt x="381762" y="92964"/>
                </a:lnTo>
                <a:lnTo>
                  <a:pt x="377189" y="93726"/>
                </a:lnTo>
                <a:lnTo>
                  <a:pt x="371855" y="95250"/>
                </a:lnTo>
                <a:lnTo>
                  <a:pt x="365760" y="96774"/>
                </a:lnTo>
                <a:lnTo>
                  <a:pt x="360425" y="97536"/>
                </a:lnTo>
                <a:lnTo>
                  <a:pt x="289560" y="102108"/>
                </a:lnTo>
                <a:lnTo>
                  <a:pt x="264413" y="104394"/>
                </a:lnTo>
                <a:lnTo>
                  <a:pt x="239267" y="107442"/>
                </a:lnTo>
                <a:lnTo>
                  <a:pt x="214883" y="111252"/>
                </a:lnTo>
                <a:lnTo>
                  <a:pt x="202691" y="114300"/>
                </a:lnTo>
                <a:lnTo>
                  <a:pt x="191262" y="116586"/>
                </a:lnTo>
                <a:lnTo>
                  <a:pt x="179831" y="119634"/>
                </a:lnTo>
                <a:lnTo>
                  <a:pt x="167639" y="123444"/>
                </a:lnTo>
                <a:lnTo>
                  <a:pt x="166115" y="124206"/>
                </a:lnTo>
                <a:lnTo>
                  <a:pt x="165353" y="124206"/>
                </a:lnTo>
                <a:lnTo>
                  <a:pt x="165353" y="124968"/>
                </a:lnTo>
                <a:lnTo>
                  <a:pt x="162305" y="126492"/>
                </a:lnTo>
                <a:lnTo>
                  <a:pt x="150875" y="135636"/>
                </a:lnTo>
                <a:lnTo>
                  <a:pt x="146303" y="139446"/>
                </a:lnTo>
                <a:lnTo>
                  <a:pt x="140969" y="144018"/>
                </a:lnTo>
                <a:lnTo>
                  <a:pt x="136398" y="147828"/>
                </a:lnTo>
                <a:lnTo>
                  <a:pt x="126491" y="156972"/>
                </a:lnTo>
                <a:lnTo>
                  <a:pt x="121157" y="160782"/>
                </a:lnTo>
                <a:lnTo>
                  <a:pt x="116586" y="165354"/>
                </a:lnTo>
                <a:lnTo>
                  <a:pt x="112013" y="168402"/>
                </a:lnTo>
                <a:lnTo>
                  <a:pt x="108203" y="171450"/>
                </a:lnTo>
                <a:lnTo>
                  <a:pt x="105155" y="174498"/>
                </a:lnTo>
                <a:lnTo>
                  <a:pt x="102107" y="176022"/>
                </a:lnTo>
                <a:lnTo>
                  <a:pt x="92201" y="182880"/>
                </a:lnTo>
                <a:lnTo>
                  <a:pt x="82295" y="188214"/>
                </a:lnTo>
                <a:lnTo>
                  <a:pt x="72389" y="194310"/>
                </a:lnTo>
                <a:lnTo>
                  <a:pt x="62483" y="201168"/>
                </a:lnTo>
                <a:lnTo>
                  <a:pt x="54101" y="208788"/>
                </a:lnTo>
                <a:lnTo>
                  <a:pt x="49529" y="212598"/>
                </a:lnTo>
                <a:lnTo>
                  <a:pt x="41910" y="221742"/>
                </a:lnTo>
                <a:lnTo>
                  <a:pt x="38862" y="227076"/>
                </a:lnTo>
                <a:lnTo>
                  <a:pt x="35813" y="233172"/>
                </a:lnTo>
                <a:lnTo>
                  <a:pt x="34594" y="237439"/>
                </a:lnTo>
                <a:lnTo>
                  <a:pt x="35051" y="236220"/>
                </a:lnTo>
                <a:lnTo>
                  <a:pt x="50673" y="236220"/>
                </a:lnTo>
                <a:lnTo>
                  <a:pt x="89915" y="200406"/>
                </a:lnTo>
                <a:lnTo>
                  <a:pt x="99821" y="195072"/>
                </a:lnTo>
                <a:lnTo>
                  <a:pt x="109727" y="188214"/>
                </a:lnTo>
                <a:lnTo>
                  <a:pt x="112775" y="185928"/>
                </a:lnTo>
                <a:lnTo>
                  <a:pt x="116586" y="182880"/>
                </a:lnTo>
                <a:lnTo>
                  <a:pt x="121157" y="179832"/>
                </a:lnTo>
                <a:lnTo>
                  <a:pt x="130301" y="172212"/>
                </a:lnTo>
                <a:lnTo>
                  <a:pt x="135636" y="167640"/>
                </a:lnTo>
                <a:lnTo>
                  <a:pt x="145541" y="159258"/>
                </a:lnTo>
                <a:lnTo>
                  <a:pt x="150875" y="154686"/>
                </a:lnTo>
                <a:lnTo>
                  <a:pt x="160019" y="147066"/>
                </a:lnTo>
                <a:lnTo>
                  <a:pt x="163829" y="143256"/>
                </a:lnTo>
                <a:lnTo>
                  <a:pt x="167639" y="140208"/>
                </a:lnTo>
                <a:lnTo>
                  <a:pt x="170687" y="138684"/>
                </a:lnTo>
                <a:lnTo>
                  <a:pt x="172974" y="137160"/>
                </a:lnTo>
                <a:lnTo>
                  <a:pt x="172212" y="137160"/>
                </a:lnTo>
                <a:lnTo>
                  <a:pt x="173736" y="136398"/>
                </a:lnTo>
                <a:lnTo>
                  <a:pt x="217931" y="125730"/>
                </a:lnTo>
                <a:lnTo>
                  <a:pt x="265938" y="118872"/>
                </a:lnTo>
                <a:lnTo>
                  <a:pt x="361188" y="112014"/>
                </a:lnTo>
                <a:lnTo>
                  <a:pt x="368045" y="110490"/>
                </a:lnTo>
                <a:lnTo>
                  <a:pt x="374141" y="108966"/>
                </a:lnTo>
                <a:lnTo>
                  <a:pt x="380238" y="108204"/>
                </a:lnTo>
                <a:lnTo>
                  <a:pt x="385571" y="106680"/>
                </a:lnTo>
                <a:lnTo>
                  <a:pt x="394715" y="103632"/>
                </a:lnTo>
                <a:lnTo>
                  <a:pt x="403860" y="101346"/>
                </a:lnTo>
                <a:lnTo>
                  <a:pt x="413003" y="97536"/>
                </a:lnTo>
                <a:lnTo>
                  <a:pt x="421386" y="93726"/>
                </a:lnTo>
                <a:lnTo>
                  <a:pt x="425957" y="92202"/>
                </a:lnTo>
                <a:lnTo>
                  <a:pt x="441960" y="85344"/>
                </a:lnTo>
                <a:lnTo>
                  <a:pt x="450341" y="81534"/>
                </a:lnTo>
                <a:lnTo>
                  <a:pt x="467105" y="76962"/>
                </a:lnTo>
                <a:lnTo>
                  <a:pt x="512825" y="65532"/>
                </a:lnTo>
                <a:lnTo>
                  <a:pt x="515874" y="64008"/>
                </a:lnTo>
                <a:lnTo>
                  <a:pt x="516636" y="62484"/>
                </a:lnTo>
                <a:lnTo>
                  <a:pt x="521207" y="55626"/>
                </a:lnTo>
                <a:lnTo>
                  <a:pt x="522350" y="54102"/>
                </a:lnTo>
                <a:lnTo>
                  <a:pt x="504443" y="54102"/>
                </a:lnTo>
                <a:lnTo>
                  <a:pt x="505674" y="52519"/>
                </a:lnTo>
                <a:close/>
              </a:path>
              <a:path w="575310" h="346709">
                <a:moveTo>
                  <a:pt x="508253" y="51816"/>
                </a:moveTo>
                <a:lnTo>
                  <a:pt x="505674" y="52519"/>
                </a:lnTo>
                <a:lnTo>
                  <a:pt x="504443" y="54102"/>
                </a:lnTo>
                <a:lnTo>
                  <a:pt x="508253" y="51816"/>
                </a:lnTo>
                <a:close/>
              </a:path>
              <a:path w="575310" h="346709">
                <a:moveTo>
                  <a:pt x="524065" y="51816"/>
                </a:moveTo>
                <a:lnTo>
                  <a:pt x="508253" y="51816"/>
                </a:lnTo>
                <a:lnTo>
                  <a:pt x="504443" y="54102"/>
                </a:lnTo>
                <a:lnTo>
                  <a:pt x="522350" y="54102"/>
                </a:lnTo>
                <a:lnTo>
                  <a:pt x="524065" y="51816"/>
                </a:lnTo>
                <a:close/>
              </a:path>
              <a:path w="575310" h="346709">
                <a:moveTo>
                  <a:pt x="537128" y="19881"/>
                </a:moveTo>
                <a:lnTo>
                  <a:pt x="526541" y="28956"/>
                </a:lnTo>
                <a:lnTo>
                  <a:pt x="520445" y="34290"/>
                </a:lnTo>
                <a:lnTo>
                  <a:pt x="515112" y="41148"/>
                </a:lnTo>
                <a:lnTo>
                  <a:pt x="509777" y="47244"/>
                </a:lnTo>
                <a:lnTo>
                  <a:pt x="505674" y="52519"/>
                </a:lnTo>
                <a:lnTo>
                  <a:pt x="508253" y="51816"/>
                </a:lnTo>
                <a:lnTo>
                  <a:pt x="524065" y="51816"/>
                </a:lnTo>
                <a:lnTo>
                  <a:pt x="525779" y="49530"/>
                </a:lnTo>
                <a:lnTo>
                  <a:pt x="536448" y="38862"/>
                </a:lnTo>
                <a:lnTo>
                  <a:pt x="545691" y="31466"/>
                </a:lnTo>
                <a:lnTo>
                  <a:pt x="537128" y="19881"/>
                </a:lnTo>
                <a:close/>
              </a:path>
              <a:path w="575310" h="346709">
                <a:moveTo>
                  <a:pt x="567689" y="15240"/>
                </a:moveTo>
                <a:lnTo>
                  <a:pt x="542543" y="15240"/>
                </a:lnTo>
                <a:lnTo>
                  <a:pt x="551688" y="26670"/>
                </a:lnTo>
                <a:lnTo>
                  <a:pt x="545691" y="31466"/>
                </a:lnTo>
                <a:lnTo>
                  <a:pt x="553974" y="42672"/>
                </a:lnTo>
                <a:lnTo>
                  <a:pt x="567689" y="15240"/>
                </a:lnTo>
                <a:close/>
              </a:path>
              <a:path w="575310" h="346709">
                <a:moveTo>
                  <a:pt x="542543" y="15240"/>
                </a:moveTo>
                <a:lnTo>
                  <a:pt x="537128" y="19881"/>
                </a:lnTo>
                <a:lnTo>
                  <a:pt x="545691" y="31466"/>
                </a:lnTo>
                <a:lnTo>
                  <a:pt x="551688" y="26670"/>
                </a:lnTo>
                <a:lnTo>
                  <a:pt x="542543" y="15240"/>
                </a:lnTo>
                <a:close/>
              </a:path>
              <a:path w="575310" h="346709">
                <a:moveTo>
                  <a:pt x="575310" y="0"/>
                </a:moveTo>
                <a:lnTo>
                  <a:pt x="528065" y="7620"/>
                </a:lnTo>
                <a:lnTo>
                  <a:pt x="537128" y="19881"/>
                </a:lnTo>
                <a:lnTo>
                  <a:pt x="542543" y="15240"/>
                </a:lnTo>
                <a:lnTo>
                  <a:pt x="567689" y="15240"/>
                </a:lnTo>
                <a:lnTo>
                  <a:pt x="57531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107435" y="7592568"/>
            <a:ext cx="554355" cy="438150"/>
          </a:xfrm>
          <a:custGeom>
            <a:avLst/>
            <a:gdLst/>
            <a:ahLst/>
            <a:cxnLst/>
            <a:rect l="l" t="t" r="r" b="b"/>
            <a:pathLst>
              <a:path w="554354" h="438150">
                <a:moveTo>
                  <a:pt x="0" y="0"/>
                </a:moveTo>
                <a:lnTo>
                  <a:pt x="553974" y="0"/>
                </a:lnTo>
                <a:lnTo>
                  <a:pt x="553974" y="438149"/>
                </a:lnTo>
                <a:lnTo>
                  <a:pt x="0" y="438149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107435" y="7835645"/>
            <a:ext cx="364490" cy="195580"/>
          </a:xfrm>
          <a:custGeom>
            <a:avLst/>
            <a:gdLst/>
            <a:ahLst/>
            <a:cxnLst/>
            <a:rect l="l" t="t" r="r" b="b"/>
            <a:pathLst>
              <a:path w="364489" h="195579">
                <a:moveTo>
                  <a:pt x="332803" y="50291"/>
                </a:moveTo>
                <a:lnTo>
                  <a:pt x="307848" y="50291"/>
                </a:lnTo>
                <a:lnTo>
                  <a:pt x="313181" y="51815"/>
                </a:lnTo>
                <a:lnTo>
                  <a:pt x="318515" y="52577"/>
                </a:lnTo>
                <a:lnTo>
                  <a:pt x="332231" y="59435"/>
                </a:lnTo>
                <a:lnTo>
                  <a:pt x="336041" y="62483"/>
                </a:lnTo>
                <a:lnTo>
                  <a:pt x="339851" y="66293"/>
                </a:lnTo>
                <a:lnTo>
                  <a:pt x="343662" y="69341"/>
                </a:lnTo>
                <a:lnTo>
                  <a:pt x="346710" y="73913"/>
                </a:lnTo>
                <a:lnTo>
                  <a:pt x="353567" y="87629"/>
                </a:lnTo>
                <a:lnTo>
                  <a:pt x="354329" y="92963"/>
                </a:lnTo>
                <a:lnTo>
                  <a:pt x="355853" y="98297"/>
                </a:lnTo>
                <a:lnTo>
                  <a:pt x="355853" y="103631"/>
                </a:lnTo>
                <a:lnTo>
                  <a:pt x="355091" y="112775"/>
                </a:lnTo>
                <a:lnTo>
                  <a:pt x="322325" y="153161"/>
                </a:lnTo>
                <a:lnTo>
                  <a:pt x="313181" y="155447"/>
                </a:lnTo>
                <a:lnTo>
                  <a:pt x="313181" y="195071"/>
                </a:lnTo>
                <a:lnTo>
                  <a:pt x="321563" y="195071"/>
                </a:lnTo>
                <a:lnTo>
                  <a:pt x="321563" y="162305"/>
                </a:lnTo>
                <a:lnTo>
                  <a:pt x="330708" y="158495"/>
                </a:lnTo>
                <a:lnTo>
                  <a:pt x="361188" y="122681"/>
                </a:lnTo>
                <a:lnTo>
                  <a:pt x="364236" y="103631"/>
                </a:lnTo>
                <a:lnTo>
                  <a:pt x="362712" y="91439"/>
                </a:lnTo>
                <a:lnTo>
                  <a:pt x="336803" y="52577"/>
                </a:lnTo>
                <a:lnTo>
                  <a:pt x="332803" y="50291"/>
                </a:lnTo>
                <a:close/>
              </a:path>
              <a:path w="364489" h="195579">
                <a:moveTo>
                  <a:pt x="192024" y="8381"/>
                </a:moveTo>
                <a:lnTo>
                  <a:pt x="163067" y="8381"/>
                </a:lnTo>
                <a:lnTo>
                  <a:pt x="168401" y="9143"/>
                </a:lnTo>
                <a:lnTo>
                  <a:pt x="174498" y="10667"/>
                </a:lnTo>
                <a:lnTo>
                  <a:pt x="207263" y="30479"/>
                </a:lnTo>
                <a:lnTo>
                  <a:pt x="210312" y="34289"/>
                </a:lnTo>
                <a:lnTo>
                  <a:pt x="214122" y="38861"/>
                </a:lnTo>
                <a:lnTo>
                  <a:pt x="216408" y="44195"/>
                </a:lnTo>
                <a:lnTo>
                  <a:pt x="217931" y="48767"/>
                </a:lnTo>
                <a:lnTo>
                  <a:pt x="220217" y="54101"/>
                </a:lnTo>
                <a:lnTo>
                  <a:pt x="220979" y="59435"/>
                </a:lnTo>
                <a:lnTo>
                  <a:pt x="230124" y="60959"/>
                </a:lnTo>
                <a:lnTo>
                  <a:pt x="233934" y="62483"/>
                </a:lnTo>
                <a:lnTo>
                  <a:pt x="238505" y="64007"/>
                </a:lnTo>
                <a:lnTo>
                  <a:pt x="241553" y="66293"/>
                </a:lnTo>
                <a:lnTo>
                  <a:pt x="245363" y="68579"/>
                </a:lnTo>
                <a:lnTo>
                  <a:pt x="251460" y="74675"/>
                </a:lnTo>
                <a:lnTo>
                  <a:pt x="258317" y="74675"/>
                </a:lnTo>
                <a:lnTo>
                  <a:pt x="262127" y="69341"/>
                </a:lnTo>
                <a:lnTo>
                  <a:pt x="265938" y="65531"/>
                </a:lnTo>
                <a:lnTo>
                  <a:pt x="254508" y="65531"/>
                </a:lnTo>
                <a:lnTo>
                  <a:pt x="245363" y="58673"/>
                </a:lnTo>
                <a:lnTo>
                  <a:pt x="242315" y="57149"/>
                </a:lnTo>
                <a:lnTo>
                  <a:pt x="238505" y="55625"/>
                </a:lnTo>
                <a:lnTo>
                  <a:pt x="235458" y="54101"/>
                </a:lnTo>
                <a:lnTo>
                  <a:pt x="231648" y="52577"/>
                </a:lnTo>
                <a:lnTo>
                  <a:pt x="227837" y="51815"/>
                </a:lnTo>
                <a:lnTo>
                  <a:pt x="226313" y="46481"/>
                </a:lnTo>
                <a:lnTo>
                  <a:pt x="221741" y="35813"/>
                </a:lnTo>
                <a:lnTo>
                  <a:pt x="217931" y="31241"/>
                </a:lnTo>
                <a:lnTo>
                  <a:pt x="214884" y="26669"/>
                </a:lnTo>
                <a:lnTo>
                  <a:pt x="211074" y="22097"/>
                </a:lnTo>
                <a:lnTo>
                  <a:pt x="201929" y="14477"/>
                </a:lnTo>
                <a:lnTo>
                  <a:pt x="197358" y="11429"/>
                </a:lnTo>
                <a:lnTo>
                  <a:pt x="192024" y="8381"/>
                </a:lnTo>
                <a:close/>
              </a:path>
              <a:path w="364489" h="195579">
                <a:moveTo>
                  <a:pt x="302513" y="41909"/>
                </a:moveTo>
                <a:lnTo>
                  <a:pt x="298703" y="41909"/>
                </a:lnTo>
                <a:lnTo>
                  <a:pt x="295655" y="42671"/>
                </a:lnTo>
                <a:lnTo>
                  <a:pt x="291846" y="42671"/>
                </a:lnTo>
                <a:lnTo>
                  <a:pt x="288798" y="43433"/>
                </a:lnTo>
                <a:lnTo>
                  <a:pt x="284988" y="44957"/>
                </a:lnTo>
                <a:lnTo>
                  <a:pt x="281939" y="45719"/>
                </a:lnTo>
                <a:lnTo>
                  <a:pt x="278891" y="47243"/>
                </a:lnTo>
                <a:lnTo>
                  <a:pt x="275843" y="48005"/>
                </a:lnTo>
                <a:lnTo>
                  <a:pt x="272796" y="49529"/>
                </a:lnTo>
                <a:lnTo>
                  <a:pt x="269748" y="51815"/>
                </a:lnTo>
                <a:lnTo>
                  <a:pt x="266700" y="53339"/>
                </a:lnTo>
                <a:lnTo>
                  <a:pt x="263651" y="55625"/>
                </a:lnTo>
                <a:lnTo>
                  <a:pt x="256793" y="62483"/>
                </a:lnTo>
                <a:lnTo>
                  <a:pt x="254508" y="65531"/>
                </a:lnTo>
                <a:lnTo>
                  <a:pt x="265938" y="65531"/>
                </a:lnTo>
                <a:lnTo>
                  <a:pt x="266700" y="64769"/>
                </a:lnTo>
                <a:lnTo>
                  <a:pt x="271272" y="60959"/>
                </a:lnTo>
                <a:lnTo>
                  <a:pt x="276605" y="57149"/>
                </a:lnTo>
                <a:lnTo>
                  <a:pt x="282701" y="54101"/>
                </a:lnTo>
                <a:lnTo>
                  <a:pt x="288798" y="51815"/>
                </a:lnTo>
                <a:lnTo>
                  <a:pt x="302513" y="50291"/>
                </a:lnTo>
                <a:lnTo>
                  <a:pt x="332803" y="50291"/>
                </a:lnTo>
                <a:lnTo>
                  <a:pt x="326136" y="46481"/>
                </a:lnTo>
                <a:lnTo>
                  <a:pt x="320039" y="44957"/>
                </a:lnTo>
                <a:lnTo>
                  <a:pt x="314705" y="43433"/>
                </a:lnTo>
                <a:lnTo>
                  <a:pt x="302513" y="41909"/>
                </a:lnTo>
                <a:close/>
              </a:path>
              <a:path w="364489" h="195579">
                <a:moveTo>
                  <a:pt x="35813" y="34289"/>
                </a:moveTo>
                <a:lnTo>
                  <a:pt x="11429" y="34289"/>
                </a:lnTo>
                <a:lnTo>
                  <a:pt x="8381" y="35051"/>
                </a:lnTo>
                <a:lnTo>
                  <a:pt x="5334" y="36575"/>
                </a:lnTo>
                <a:lnTo>
                  <a:pt x="3048" y="37337"/>
                </a:lnTo>
                <a:lnTo>
                  <a:pt x="0" y="38861"/>
                </a:lnTo>
                <a:lnTo>
                  <a:pt x="0" y="48005"/>
                </a:lnTo>
                <a:lnTo>
                  <a:pt x="3048" y="46481"/>
                </a:lnTo>
                <a:lnTo>
                  <a:pt x="5334" y="44957"/>
                </a:lnTo>
                <a:lnTo>
                  <a:pt x="17525" y="41909"/>
                </a:lnTo>
                <a:lnTo>
                  <a:pt x="43179" y="41909"/>
                </a:lnTo>
                <a:lnTo>
                  <a:pt x="47243" y="35813"/>
                </a:lnTo>
                <a:lnTo>
                  <a:pt x="48005" y="35051"/>
                </a:lnTo>
                <a:lnTo>
                  <a:pt x="37337" y="35051"/>
                </a:lnTo>
                <a:lnTo>
                  <a:pt x="35813" y="34289"/>
                </a:lnTo>
                <a:close/>
              </a:path>
              <a:path w="364489" h="195579">
                <a:moveTo>
                  <a:pt x="43179" y="41909"/>
                </a:moveTo>
                <a:lnTo>
                  <a:pt x="30479" y="41909"/>
                </a:lnTo>
                <a:lnTo>
                  <a:pt x="32765" y="42671"/>
                </a:lnTo>
                <a:lnTo>
                  <a:pt x="35051" y="42671"/>
                </a:lnTo>
                <a:lnTo>
                  <a:pt x="39624" y="44195"/>
                </a:lnTo>
                <a:lnTo>
                  <a:pt x="41148" y="44957"/>
                </a:lnTo>
                <a:lnTo>
                  <a:pt x="43179" y="41909"/>
                </a:lnTo>
                <a:close/>
              </a:path>
              <a:path w="364489" h="195579">
                <a:moveTo>
                  <a:pt x="80010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59436" y="17525"/>
                </a:lnTo>
                <a:lnTo>
                  <a:pt x="37337" y="35051"/>
                </a:lnTo>
                <a:lnTo>
                  <a:pt x="48005" y="35051"/>
                </a:lnTo>
                <a:lnTo>
                  <a:pt x="51053" y="32003"/>
                </a:lnTo>
                <a:lnTo>
                  <a:pt x="55625" y="28955"/>
                </a:lnTo>
                <a:lnTo>
                  <a:pt x="60198" y="26669"/>
                </a:lnTo>
                <a:lnTo>
                  <a:pt x="65531" y="24383"/>
                </a:lnTo>
                <a:lnTo>
                  <a:pt x="70865" y="22859"/>
                </a:lnTo>
                <a:lnTo>
                  <a:pt x="114300" y="22859"/>
                </a:lnTo>
                <a:lnTo>
                  <a:pt x="115062" y="22097"/>
                </a:lnTo>
                <a:lnTo>
                  <a:pt x="102869" y="22097"/>
                </a:lnTo>
                <a:lnTo>
                  <a:pt x="93725" y="17525"/>
                </a:lnTo>
                <a:lnTo>
                  <a:pt x="89915" y="16763"/>
                </a:lnTo>
                <a:lnTo>
                  <a:pt x="86867" y="15239"/>
                </a:lnTo>
                <a:lnTo>
                  <a:pt x="83819" y="15239"/>
                </a:lnTo>
                <a:lnTo>
                  <a:pt x="80010" y="14477"/>
                </a:lnTo>
                <a:close/>
              </a:path>
              <a:path w="364489" h="195579">
                <a:moveTo>
                  <a:pt x="27431" y="32765"/>
                </a:moveTo>
                <a:lnTo>
                  <a:pt x="20574" y="32765"/>
                </a:lnTo>
                <a:lnTo>
                  <a:pt x="14477" y="34289"/>
                </a:lnTo>
                <a:lnTo>
                  <a:pt x="34289" y="34289"/>
                </a:lnTo>
                <a:lnTo>
                  <a:pt x="32003" y="33527"/>
                </a:lnTo>
                <a:lnTo>
                  <a:pt x="28955" y="33527"/>
                </a:lnTo>
                <a:lnTo>
                  <a:pt x="27431" y="32765"/>
                </a:lnTo>
                <a:close/>
              </a:path>
              <a:path w="364489" h="195579">
                <a:moveTo>
                  <a:pt x="114300" y="22859"/>
                </a:moveTo>
                <a:lnTo>
                  <a:pt x="80772" y="22859"/>
                </a:lnTo>
                <a:lnTo>
                  <a:pt x="83819" y="23621"/>
                </a:lnTo>
                <a:lnTo>
                  <a:pt x="87629" y="24383"/>
                </a:lnTo>
                <a:lnTo>
                  <a:pt x="91439" y="25907"/>
                </a:lnTo>
                <a:lnTo>
                  <a:pt x="94487" y="27431"/>
                </a:lnTo>
                <a:lnTo>
                  <a:pt x="98298" y="28955"/>
                </a:lnTo>
                <a:lnTo>
                  <a:pt x="100584" y="31241"/>
                </a:lnTo>
                <a:lnTo>
                  <a:pt x="103631" y="33527"/>
                </a:lnTo>
                <a:lnTo>
                  <a:pt x="105917" y="30479"/>
                </a:lnTo>
                <a:lnTo>
                  <a:pt x="108203" y="28193"/>
                </a:lnTo>
                <a:lnTo>
                  <a:pt x="111251" y="25907"/>
                </a:lnTo>
                <a:lnTo>
                  <a:pt x="114300" y="22859"/>
                </a:lnTo>
                <a:close/>
              </a:path>
              <a:path w="364489" h="195579">
                <a:moveTo>
                  <a:pt x="163067" y="0"/>
                </a:moveTo>
                <a:lnTo>
                  <a:pt x="149351" y="0"/>
                </a:lnTo>
                <a:lnTo>
                  <a:pt x="144779" y="761"/>
                </a:lnTo>
                <a:lnTo>
                  <a:pt x="141731" y="1523"/>
                </a:lnTo>
                <a:lnTo>
                  <a:pt x="134112" y="3047"/>
                </a:lnTo>
                <a:lnTo>
                  <a:pt x="131063" y="4571"/>
                </a:lnTo>
                <a:lnTo>
                  <a:pt x="123443" y="7619"/>
                </a:lnTo>
                <a:lnTo>
                  <a:pt x="117348" y="10667"/>
                </a:lnTo>
                <a:lnTo>
                  <a:pt x="105155" y="19811"/>
                </a:lnTo>
                <a:lnTo>
                  <a:pt x="102869" y="22097"/>
                </a:lnTo>
                <a:lnTo>
                  <a:pt x="115062" y="22097"/>
                </a:lnTo>
                <a:lnTo>
                  <a:pt x="116586" y="20573"/>
                </a:lnTo>
                <a:lnTo>
                  <a:pt x="119634" y="19049"/>
                </a:lnTo>
                <a:lnTo>
                  <a:pt x="122681" y="16763"/>
                </a:lnTo>
                <a:lnTo>
                  <a:pt x="126491" y="15239"/>
                </a:lnTo>
                <a:lnTo>
                  <a:pt x="129539" y="13715"/>
                </a:lnTo>
                <a:lnTo>
                  <a:pt x="137160" y="10667"/>
                </a:lnTo>
                <a:lnTo>
                  <a:pt x="148589" y="8381"/>
                </a:lnTo>
                <a:lnTo>
                  <a:pt x="192024" y="8381"/>
                </a:lnTo>
                <a:lnTo>
                  <a:pt x="181355" y="3809"/>
                </a:lnTo>
                <a:lnTo>
                  <a:pt x="169163" y="761"/>
                </a:lnTo>
                <a:lnTo>
                  <a:pt x="163067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107435" y="7844028"/>
            <a:ext cx="356235" cy="186690"/>
          </a:xfrm>
          <a:custGeom>
            <a:avLst/>
            <a:gdLst/>
            <a:ahLst/>
            <a:cxnLst/>
            <a:rect l="l" t="t" r="r" b="b"/>
            <a:pathLst>
              <a:path w="356235" h="186690">
                <a:moveTo>
                  <a:pt x="30479" y="33528"/>
                </a:moveTo>
                <a:lnTo>
                  <a:pt x="17525" y="33528"/>
                </a:lnTo>
                <a:lnTo>
                  <a:pt x="5334" y="36576"/>
                </a:lnTo>
                <a:lnTo>
                  <a:pt x="3048" y="38100"/>
                </a:lnTo>
                <a:lnTo>
                  <a:pt x="0" y="39624"/>
                </a:lnTo>
                <a:lnTo>
                  <a:pt x="0" y="186690"/>
                </a:lnTo>
                <a:lnTo>
                  <a:pt x="313181" y="186690"/>
                </a:lnTo>
                <a:lnTo>
                  <a:pt x="313181" y="147066"/>
                </a:lnTo>
                <a:lnTo>
                  <a:pt x="322325" y="144780"/>
                </a:lnTo>
                <a:lnTo>
                  <a:pt x="352805" y="113538"/>
                </a:lnTo>
                <a:lnTo>
                  <a:pt x="355853" y="95250"/>
                </a:lnTo>
                <a:lnTo>
                  <a:pt x="355853" y="89916"/>
                </a:lnTo>
                <a:lnTo>
                  <a:pt x="354329" y="84582"/>
                </a:lnTo>
                <a:lnTo>
                  <a:pt x="353567" y="79248"/>
                </a:lnTo>
                <a:lnTo>
                  <a:pt x="347090" y="66294"/>
                </a:lnTo>
                <a:lnTo>
                  <a:pt x="251460" y="66294"/>
                </a:lnTo>
                <a:lnTo>
                  <a:pt x="245363" y="60198"/>
                </a:lnTo>
                <a:lnTo>
                  <a:pt x="241553" y="57912"/>
                </a:lnTo>
                <a:lnTo>
                  <a:pt x="238505" y="55626"/>
                </a:lnTo>
                <a:lnTo>
                  <a:pt x="233934" y="54102"/>
                </a:lnTo>
                <a:lnTo>
                  <a:pt x="230124" y="52578"/>
                </a:lnTo>
                <a:lnTo>
                  <a:pt x="220979" y="51054"/>
                </a:lnTo>
                <a:lnTo>
                  <a:pt x="220217" y="45720"/>
                </a:lnTo>
                <a:lnTo>
                  <a:pt x="217931" y="40386"/>
                </a:lnTo>
                <a:lnTo>
                  <a:pt x="216662" y="36576"/>
                </a:lnTo>
                <a:lnTo>
                  <a:pt x="41148" y="36576"/>
                </a:lnTo>
                <a:lnTo>
                  <a:pt x="39624" y="35814"/>
                </a:lnTo>
                <a:lnTo>
                  <a:pt x="35051" y="34290"/>
                </a:lnTo>
                <a:lnTo>
                  <a:pt x="32765" y="34290"/>
                </a:lnTo>
                <a:lnTo>
                  <a:pt x="30479" y="33528"/>
                </a:lnTo>
                <a:close/>
              </a:path>
              <a:path w="356235" h="186690">
                <a:moveTo>
                  <a:pt x="307848" y="41910"/>
                </a:moveTo>
                <a:lnTo>
                  <a:pt x="302513" y="41910"/>
                </a:lnTo>
                <a:lnTo>
                  <a:pt x="288798" y="43434"/>
                </a:lnTo>
                <a:lnTo>
                  <a:pt x="258317" y="66294"/>
                </a:lnTo>
                <a:lnTo>
                  <a:pt x="347090" y="66294"/>
                </a:lnTo>
                <a:lnTo>
                  <a:pt x="346710" y="65532"/>
                </a:lnTo>
                <a:lnTo>
                  <a:pt x="343662" y="60960"/>
                </a:lnTo>
                <a:lnTo>
                  <a:pt x="339851" y="57912"/>
                </a:lnTo>
                <a:lnTo>
                  <a:pt x="336041" y="54102"/>
                </a:lnTo>
                <a:lnTo>
                  <a:pt x="332231" y="51054"/>
                </a:lnTo>
                <a:lnTo>
                  <a:pt x="318515" y="44196"/>
                </a:lnTo>
                <a:lnTo>
                  <a:pt x="313181" y="43434"/>
                </a:lnTo>
                <a:lnTo>
                  <a:pt x="307848" y="41910"/>
                </a:lnTo>
                <a:close/>
              </a:path>
              <a:path w="356235" h="186690">
                <a:moveTo>
                  <a:pt x="80772" y="14478"/>
                </a:moveTo>
                <a:lnTo>
                  <a:pt x="70865" y="14478"/>
                </a:lnTo>
                <a:lnTo>
                  <a:pt x="65531" y="16002"/>
                </a:lnTo>
                <a:lnTo>
                  <a:pt x="41148" y="36576"/>
                </a:lnTo>
                <a:lnTo>
                  <a:pt x="216662" y="36576"/>
                </a:lnTo>
                <a:lnTo>
                  <a:pt x="216408" y="35814"/>
                </a:lnTo>
                <a:lnTo>
                  <a:pt x="214122" y="30480"/>
                </a:lnTo>
                <a:lnTo>
                  <a:pt x="210312" y="25908"/>
                </a:lnTo>
                <a:lnTo>
                  <a:pt x="209702" y="25146"/>
                </a:lnTo>
                <a:lnTo>
                  <a:pt x="103631" y="25146"/>
                </a:lnTo>
                <a:lnTo>
                  <a:pt x="100584" y="22860"/>
                </a:lnTo>
                <a:lnTo>
                  <a:pt x="98298" y="20574"/>
                </a:lnTo>
                <a:lnTo>
                  <a:pt x="94487" y="19050"/>
                </a:lnTo>
                <a:lnTo>
                  <a:pt x="91439" y="17526"/>
                </a:lnTo>
                <a:lnTo>
                  <a:pt x="87629" y="16002"/>
                </a:lnTo>
                <a:lnTo>
                  <a:pt x="83819" y="15240"/>
                </a:lnTo>
                <a:lnTo>
                  <a:pt x="80772" y="14478"/>
                </a:lnTo>
                <a:close/>
              </a:path>
              <a:path w="356235" h="186690">
                <a:moveTo>
                  <a:pt x="163067" y="0"/>
                </a:moveTo>
                <a:lnTo>
                  <a:pt x="148589" y="0"/>
                </a:lnTo>
                <a:lnTo>
                  <a:pt x="137160" y="2286"/>
                </a:lnTo>
                <a:lnTo>
                  <a:pt x="129539" y="5334"/>
                </a:lnTo>
                <a:lnTo>
                  <a:pt x="126491" y="6858"/>
                </a:lnTo>
                <a:lnTo>
                  <a:pt x="122681" y="8382"/>
                </a:lnTo>
                <a:lnTo>
                  <a:pt x="119634" y="10668"/>
                </a:lnTo>
                <a:lnTo>
                  <a:pt x="116586" y="12192"/>
                </a:lnTo>
                <a:lnTo>
                  <a:pt x="111251" y="17526"/>
                </a:lnTo>
                <a:lnTo>
                  <a:pt x="108203" y="19812"/>
                </a:lnTo>
                <a:lnTo>
                  <a:pt x="105917" y="22098"/>
                </a:lnTo>
                <a:lnTo>
                  <a:pt x="103631" y="25146"/>
                </a:lnTo>
                <a:lnTo>
                  <a:pt x="209702" y="25146"/>
                </a:lnTo>
                <a:lnTo>
                  <a:pt x="174498" y="2286"/>
                </a:lnTo>
                <a:lnTo>
                  <a:pt x="168401" y="762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229355" y="803020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40">
                <a:moveTo>
                  <a:pt x="0" y="2540"/>
                </a:moveTo>
                <a:lnTo>
                  <a:pt x="25908" y="2540"/>
                </a:lnTo>
                <a:lnTo>
                  <a:pt x="25908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229355" y="8028940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89" h="1270">
                <a:moveTo>
                  <a:pt x="0" y="1269"/>
                </a:moveTo>
                <a:lnTo>
                  <a:pt x="46482" y="1269"/>
                </a:lnTo>
                <a:lnTo>
                  <a:pt x="46482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229355" y="802830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207257" y="802703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113532" y="802576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113532" y="801179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2666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113532" y="799020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5" y="0"/>
                </a:lnTo>
              </a:path>
            </a:pathLst>
          </a:custGeom>
          <a:ln w="1650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113532" y="797686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016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113532" y="7956550"/>
            <a:ext cx="48260" cy="15240"/>
          </a:xfrm>
          <a:custGeom>
            <a:avLst/>
            <a:gdLst/>
            <a:ahLst/>
            <a:cxnLst/>
            <a:rect l="l" t="t" r="r" b="b"/>
            <a:pathLst>
              <a:path w="48260" h="15240">
                <a:moveTo>
                  <a:pt x="0" y="15239"/>
                </a:moveTo>
                <a:lnTo>
                  <a:pt x="48005" y="15239"/>
                </a:lnTo>
                <a:lnTo>
                  <a:pt x="4800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131057" y="7932419"/>
            <a:ext cx="30480" cy="24130"/>
          </a:xfrm>
          <a:custGeom>
            <a:avLst/>
            <a:gdLst/>
            <a:ahLst/>
            <a:cxnLst/>
            <a:rect l="l" t="t" r="r" b="b"/>
            <a:pathLst>
              <a:path w="30480" h="24129">
                <a:moveTo>
                  <a:pt x="0" y="24129"/>
                </a:moveTo>
                <a:lnTo>
                  <a:pt x="30479" y="24129"/>
                </a:lnTo>
                <a:lnTo>
                  <a:pt x="30479" y="0"/>
                </a:lnTo>
                <a:lnTo>
                  <a:pt x="0" y="0"/>
                </a:lnTo>
                <a:lnTo>
                  <a:pt x="0" y="241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131057" y="8026400"/>
            <a:ext cx="52069" cy="3810"/>
          </a:xfrm>
          <a:custGeom>
            <a:avLst/>
            <a:gdLst/>
            <a:ahLst/>
            <a:cxnLst/>
            <a:rect l="l" t="t" r="r" b="b"/>
            <a:pathLst>
              <a:path w="52069" h="3809">
                <a:moveTo>
                  <a:pt x="0" y="3809"/>
                </a:moveTo>
                <a:lnTo>
                  <a:pt x="51815" y="3809"/>
                </a:lnTo>
                <a:lnTo>
                  <a:pt x="51815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329940" y="8025383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40">
                <a:moveTo>
                  <a:pt x="38100" y="0"/>
                </a:moveTo>
                <a:lnTo>
                  <a:pt x="0" y="0"/>
                </a:lnTo>
                <a:lnTo>
                  <a:pt x="0" y="2286"/>
                </a:lnTo>
                <a:lnTo>
                  <a:pt x="38100" y="2286"/>
                </a:lnTo>
                <a:lnTo>
                  <a:pt x="3810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294126" y="7993380"/>
            <a:ext cx="74295" cy="5080"/>
          </a:xfrm>
          <a:custGeom>
            <a:avLst/>
            <a:gdLst/>
            <a:ahLst/>
            <a:cxnLst/>
            <a:rect l="l" t="t" r="r" b="b"/>
            <a:pathLst>
              <a:path w="74295" h="5079">
                <a:moveTo>
                  <a:pt x="0" y="5080"/>
                </a:moveTo>
                <a:lnTo>
                  <a:pt x="73913" y="5080"/>
                </a:lnTo>
                <a:lnTo>
                  <a:pt x="73913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294126" y="7976869"/>
            <a:ext cx="59690" cy="16510"/>
          </a:xfrm>
          <a:custGeom>
            <a:avLst/>
            <a:gdLst/>
            <a:ahLst/>
            <a:cxnLst/>
            <a:rect l="l" t="t" r="r" b="b"/>
            <a:pathLst>
              <a:path w="59689" h="16509">
                <a:moveTo>
                  <a:pt x="0" y="16509"/>
                </a:moveTo>
                <a:lnTo>
                  <a:pt x="59436" y="16509"/>
                </a:lnTo>
                <a:lnTo>
                  <a:pt x="59436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294126" y="7954009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59">
                <a:moveTo>
                  <a:pt x="0" y="22860"/>
                </a:moveTo>
                <a:lnTo>
                  <a:pt x="38862" y="22860"/>
                </a:lnTo>
                <a:lnTo>
                  <a:pt x="38862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315461" y="793623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780"/>
                </a:moveTo>
                <a:lnTo>
                  <a:pt x="17525" y="17780"/>
                </a:lnTo>
                <a:lnTo>
                  <a:pt x="17525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229355" y="7970519"/>
            <a:ext cx="46990" cy="11430"/>
          </a:xfrm>
          <a:custGeom>
            <a:avLst/>
            <a:gdLst/>
            <a:ahLst/>
            <a:cxnLst/>
            <a:rect l="l" t="t" r="r" b="b"/>
            <a:pathLst>
              <a:path w="46989" h="11429">
                <a:moveTo>
                  <a:pt x="0" y="11429"/>
                </a:moveTo>
                <a:lnTo>
                  <a:pt x="46482" y="11429"/>
                </a:lnTo>
                <a:lnTo>
                  <a:pt x="4648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229355" y="7932419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38099"/>
                </a:moveTo>
                <a:lnTo>
                  <a:pt x="25908" y="38099"/>
                </a:lnTo>
                <a:lnTo>
                  <a:pt x="25908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176016" y="7949183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5" h="22859">
                <a:moveTo>
                  <a:pt x="39624" y="0"/>
                </a:moveTo>
                <a:lnTo>
                  <a:pt x="0" y="0"/>
                </a:lnTo>
                <a:lnTo>
                  <a:pt x="0" y="22860"/>
                </a:lnTo>
                <a:lnTo>
                  <a:pt x="39624" y="22860"/>
                </a:lnTo>
                <a:lnTo>
                  <a:pt x="39624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367278" y="7840218"/>
            <a:ext cx="295910" cy="190500"/>
          </a:xfrm>
          <a:custGeom>
            <a:avLst/>
            <a:gdLst/>
            <a:ahLst/>
            <a:cxnLst/>
            <a:rect l="l" t="t" r="r" b="b"/>
            <a:pathLst>
              <a:path w="295910" h="190500">
                <a:moveTo>
                  <a:pt x="295656" y="0"/>
                </a:moveTo>
                <a:lnTo>
                  <a:pt x="192024" y="48005"/>
                </a:lnTo>
                <a:lnTo>
                  <a:pt x="86868" y="109727"/>
                </a:lnTo>
                <a:lnTo>
                  <a:pt x="23622" y="160019"/>
                </a:lnTo>
                <a:lnTo>
                  <a:pt x="0" y="188213"/>
                </a:lnTo>
                <a:lnTo>
                  <a:pt x="295656" y="190499"/>
                </a:lnTo>
                <a:lnTo>
                  <a:pt x="29565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374135" y="7958328"/>
            <a:ext cx="88391" cy="73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282696" y="7517130"/>
            <a:ext cx="380365" cy="514350"/>
          </a:xfrm>
          <a:custGeom>
            <a:avLst/>
            <a:gdLst/>
            <a:ahLst/>
            <a:cxnLst/>
            <a:rect l="l" t="t" r="r" b="b"/>
            <a:pathLst>
              <a:path w="380364" h="514350">
                <a:moveTo>
                  <a:pt x="129539" y="2540"/>
                </a:moveTo>
                <a:lnTo>
                  <a:pt x="81533" y="2540"/>
                </a:lnTo>
                <a:lnTo>
                  <a:pt x="74675" y="3810"/>
                </a:lnTo>
                <a:lnTo>
                  <a:pt x="68579" y="6350"/>
                </a:lnTo>
                <a:lnTo>
                  <a:pt x="62483" y="7620"/>
                </a:lnTo>
                <a:lnTo>
                  <a:pt x="56387" y="10160"/>
                </a:lnTo>
                <a:lnTo>
                  <a:pt x="40386" y="21590"/>
                </a:lnTo>
                <a:lnTo>
                  <a:pt x="35813" y="25400"/>
                </a:lnTo>
                <a:lnTo>
                  <a:pt x="30479" y="29210"/>
                </a:lnTo>
                <a:lnTo>
                  <a:pt x="19050" y="44450"/>
                </a:lnTo>
                <a:lnTo>
                  <a:pt x="12953" y="54610"/>
                </a:lnTo>
                <a:lnTo>
                  <a:pt x="10667" y="60960"/>
                </a:lnTo>
                <a:lnTo>
                  <a:pt x="9905" y="66040"/>
                </a:lnTo>
                <a:lnTo>
                  <a:pt x="9905" y="72390"/>
                </a:lnTo>
                <a:lnTo>
                  <a:pt x="12191" y="78740"/>
                </a:lnTo>
                <a:lnTo>
                  <a:pt x="14477" y="86360"/>
                </a:lnTo>
                <a:lnTo>
                  <a:pt x="14477" y="93980"/>
                </a:lnTo>
                <a:lnTo>
                  <a:pt x="12953" y="100330"/>
                </a:lnTo>
                <a:lnTo>
                  <a:pt x="9905" y="107950"/>
                </a:lnTo>
                <a:lnTo>
                  <a:pt x="6095" y="114300"/>
                </a:lnTo>
                <a:lnTo>
                  <a:pt x="3048" y="120650"/>
                </a:lnTo>
                <a:lnTo>
                  <a:pt x="762" y="128270"/>
                </a:lnTo>
                <a:lnTo>
                  <a:pt x="0" y="135890"/>
                </a:lnTo>
                <a:lnTo>
                  <a:pt x="0" y="143510"/>
                </a:lnTo>
                <a:lnTo>
                  <a:pt x="12953" y="193040"/>
                </a:lnTo>
                <a:lnTo>
                  <a:pt x="20574" y="208280"/>
                </a:lnTo>
                <a:lnTo>
                  <a:pt x="24383" y="213360"/>
                </a:lnTo>
                <a:lnTo>
                  <a:pt x="27431" y="218440"/>
                </a:lnTo>
                <a:lnTo>
                  <a:pt x="35051" y="227330"/>
                </a:lnTo>
                <a:lnTo>
                  <a:pt x="38100" y="232410"/>
                </a:lnTo>
                <a:lnTo>
                  <a:pt x="38862" y="236220"/>
                </a:lnTo>
                <a:lnTo>
                  <a:pt x="35813" y="242570"/>
                </a:lnTo>
                <a:lnTo>
                  <a:pt x="34289" y="246380"/>
                </a:lnTo>
                <a:lnTo>
                  <a:pt x="34289" y="255270"/>
                </a:lnTo>
                <a:lnTo>
                  <a:pt x="36575" y="260350"/>
                </a:lnTo>
                <a:lnTo>
                  <a:pt x="38862" y="262890"/>
                </a:lnTo>
                <a:lnTo>
                  <a:pt x="41148" y="266700"/>
                </a:lnTo>
                <a:lnTo>
                  <a:pt x="44957" y="270510"/>
                </a:lnTo>
                <a:lnTo>
                  <a:pt x="51815" y="276860"/>
                </a:lnTo>
                <a:lnTo>
                  <a:pt x="54863" y="283210"/>
                </a:lnTo>
                <a:lnTo>
                  <a:pt x="57150" y="289560"/>
                </a:lnTo>
                <a:lnTo>
                  <a:pt x="57912" y="297180"/>
                </a:lnTo>
                <a:lnTo>
                  <a:pt x="59436" y="303530"/>
                </a:lnTo>
                <a:lnTo>
                  <a:pt x="64769" y="308610"/>
                </a:lnTo>
                <a:lnTo>
                  <a:pt x="69341" y="311150"/>
                </a:lnTo>
                <a:lnTo>
                  <a:pt x="72389" y="311150"/>
                </a:lnTo>
                <a:lnTo>
                  <a:pt x="76962" y="312420"/>
                </a:lnTo>
                <a:lnTo>
                  <a:pt x="81533" y="316230"/>
                </a:lnTo>
                <a:lnTo>
                  <a:pt x="84581" y="320040"/>
                </a:lnTo>
                <a:lnTo>
                  <a:pt x="85343" y="323850"/>
                </a:lnTo>
                <a:lnTo>
                  <a:pt x="86105" y="326390"/>
                </a:lnTo>
                <a:lnTo>
                  <a:pt x="86105" y="327660"/>
                </a:lnTo>
                <a:lnTo>
                  <a:pt x="87629" y="331470"/>
                </a:lnTo>
                <a:lnTo>
                  <a:pt x="88391" y="335280"/>
                </a:lnTo>
                <a:lnTo>
                  <a:pt x="90677" y="339090"/>
                </a:lnTo>
                <a:lnTo>
                  <a:pt x="92963" y="341630"/>
                </a:lnTo>
                <a:lnTo>
                  <a:pt x="97536" y="349250"/>
                </a:lnTo>
                <a:lnTo>
                  <a:pt x="100583" y="351790"/>
                </a:lnTo>
                <a:lnTo>
                  <a:pt x="102869" y="355600"/>
                </a:lnTo>
                <a:lnTo>
                  <a:pt x="105917" y="358140"/>
                </a:lnTo>
                <a:lnTo>
                  <a:pt x="109727" y="360680"/>
                </a:lnTo>
                <a:lnTo>
                  <a:pt x="115824" y="365760"/>
                </a:lnTo>
                <a:lnTo>
                  <a:pt x="119633" y="368300"/>
                </a:lnTo>
                <a:lnTo>
                  <a:pt x="122681" y="370840"/>
                </a:lnTo>
                <a:lnTo>
                  <a:pt x="126491" y="373380"/>
                </a:lnTo>
                <a:lnTo>
                  <a:pt x="132587" y="378460"/>
                </a:lnTo>
                <a:lnTo>
                  <a:pt x="139445" y="383540"/>
                </a:lnTo>
                <a:lnTo>
                  <a:pt x="141731" y="384810"/>
                </a:lnTo>
                <a:lnTo>
                  <a:pt x="144017" y="387350"/>
                </a:lnTo>
                <a:lnTo>
                  <a:pt x="155448" y="408940"/>
                </a:lnTo>
                <a:lnTo>
                  <a:pt x="155448" y="414020"/>
                </a:lnTo>
                <a:lnTo>
                  <a:pt x="156209" y="417830"/>
                </a:lnTo>
                <a:lnTo>
                  <a:pt x="159257" y="426720"/>
                </a:lnTo>
                <a:lnTo>
                  <a:pt x="156971" y="429260"/>
                </a:lnTo>
                <a:lnTo>
                  <a:pt x="147827" y="436880"/>
                </a:lnTo>
                <a:lnTo>
                  <a:pt x="145541" y="440690"/>
                </a:lnTo>
                <a:lnTo>
                  <a:pt x="139445" y="444500"/>
                </a:lnTo>
                <a:lnTo>
                  <a:pt x="137159" y="448310"/>
                </a:lnTo>
                <a:lnTo>
                  <a:pt x="131063" y="453390"/>
                </a:lnTo>
                <a:lnTo>
                  <a:pt x="121919" y="459740"/>
                </a:lnTo>
                <a:lnTo>
                  <a:pt x="119633" y="462280"/>
                </a:lnTo>
                <a:lnTo>
                  <a:pt x="115824" y="464820"/>
                </a:lnTo>
                <a:lnTo>
                  <a:pt x="113537" y="467360"/>
                </a:lnTo>
                <a:lnTo>
                  <a:pt x="107441" y="472440"/>
                </a:lnTo>
                <a:lnTo>
                  <a:pt x="102869" y="478790"/>
                </a:lnTo>
                <a:lnTo>
                  <a:pt x="98298" y="483870"/>
                </a:lnTo>
                <a:lnTo>
                  <a:pt x="94487" y="491490"/>
                </a:lnTo>
                <a:lnTo>
                  <a:pt x="90677" y="497840"/>
                </a:lnTo>
                <a:lnTo>
                  <a:pt x="81533" y="509270"/>
                </a:lnTo>
                <a:lnTo>
                  <a:pt x="76200" y="514350"/>
                </a:lnTo>
                <a:lnTo>
                  <a:pt x="89153" y="514350"/>
                </a:lnTo>
                <a:lnTo>
                  <a:pt x="96774" y="510540"/>
                </a:lnTo>
                <a:lnTo>
                  <a:pt x="105917" y="499110"/>
                </a:lnTo>
                <a:lnTo>
                  <a:pt x="110489" y="491490"/>
                </a:lnTo>
                <a:lnTo>
                  <a:pt x="113537" y="487680"/>
                </a:lnTo>
                <a:lnTo>
                  <a:pt x="119633" y="481330"/>
                </a:lnTo>
                <a:lnTo>
                  <a:pt x="125729" y="476250"/>
                </a:lnTo>
                <a:lnTo>
                  <a:pt x="129539" y="472440"/>
                </a:lnTo>
                <a:lnTo>
                  <a:pt x="132587" y="471170"/>
                </a:lnTo>
                <a:lnTo>
                  <a:pt x="135636" y="467360"/>
                </a:lnTo>
                <a:lnTo>
                  <a:pt x="139445" y="464820"/>
                </a:lnTo>
                <a:lnTo>
                  <a:pt x="142493" y="463550"/>
                </a:lnTo>
                <a:lnTo>
                  <a:pt x="150113" y="458470"/>
                </a:lnTo>
                <a:lnTo>
                  <a:pt x="153162" y="455930"/>
                </a:lnTo>
                <a:lnTo>
                  <a:pt x="156971" y="454660"/>
                </a:lnTo>
                <a:lnTo>
                  <a:pt x="160781" y="452120"/>
                </a:lnTo>
                <a:lnTo>
                  <a:pt x="163829" y="450850"/>
                </a:lnTo>
                <a:lnTo>
                  <a:pt x="167639" y="448310"/>
                </a:lnTo>
                <a:lnTo>
                  <a:pt x="210184" y="448310"/>
                </a:lnTo>
                <a:lnTo>
                  <a:pt x="213359" y="441960"/>
                </a:lnTo>
                <a:lnTo>
                  <a:pt x="217169" y="435610"/>
                </a:lnTo>
                <a:lnTo>
                  <a:pt x="255269" y="435610"/>
                </a:lnTo>
                <a:lnTo>
                  <a:pt x="254507" y="433070"/>
                </a:lnTo>
                <a:lnTo>
                  <a:pt x="252983" y="429260"/>
                </a:lnTo>
                <a:lnTo>
                  <a:pt x="249936" y="417830"/>
                </a:lnTo>
                <a:lnTo>
                  <a:pt x="255269" y="417830"/>
                </a:lnTo>
                <a:lnTo>
                  <a:pt x="260603" y="416560"/>
                </a:lnTo>
                <a:lnTo>
                  <a:pt x="265938" y="416560"/>
                </a:lnTo>
                <a:lnTo>
                  <a:pt x="271271" y="415290"/>
                </a:lnTo>
                <a:lnTo>
                  <a:pt x="288036" y="415290"/>
                </a:lnTo>
                <a:lnTo>
                  <a:pt x="293369" y="414020"/>
                </a:lnTo>
                <a:lnTo>
                  <a:pt x="355853" y="414020"/>
                </a:lnTo>
                <a:lnTo>
                  <a:pt x="354329" y="406400"/>
                </a:lnTo>
                <a:lnTo>
                  <a:pt x="354329" y="402590"/>
                </a:lnTo>
                <a:lnTo>
                  <a:pt x="353567" y="393700"/>
                </a:lnTo>
                <a:lnTo>
                  <a:pt x="353676" y="383540"/>
                </a:lnTo>
                <a:lnTo>
                  <a:pt x="354329" y="375920"/>
                </a:lnTo>
                <a:lnTo>
                  <a:pt x="357377" y="360680"/>
                </a:lnTo>
                <a:lnTo>
                  <a:pt x="359663" y="351790"/>
                </a:lnTo>
                <a:lnTo>
                  <a:pt x="364236" y="336550"/>
                </a:lnTo>
                <a:lnTo>
                  <a:pt x="380238" y="335280"/>
                </a:lnTo>
                <a:lnTo>
                  <a:pt x="380238" y="323850"/>
                </a:lnTo>
                <a:lnTo>
                  <a:pt x="347471" y="323850"/>
                </a:lnTo>
                <a:lnTo>
                  <a:pt x="345186" y="322580"/>
                </a:lnTo>
                <a:lnTo>
                  <a:pt x="342138" y="321310"/>
                </a:lnTo>
                <a:lnTo>
                  <a:pt x="339851" y="318770"/>
                </a:lnTo>
                <a:lnTo>
                  <a:pt x="334517" y="311150"/>
                </a:lnTo>
                <a:lnTo>
                  <a:pt x="329945" y="304800"/>
                </a:lnTo>
                <a:lnTo>
                  <a:pt x="324612" y="297180"/>
                </a:lnTo>
                <a:lnTo>
                  <a:pt x="302513" y="260350"/>
                </a:lnTo>
                <a:lnTo>
                  <a:pt x="305562" y="256540"/>
                </a:lnTo>
                <a:lnTo>
                  <a:pt x="307848" y="255270"/>
                </a:lnTo>
                <a:lnTo>
                  <a:pt x="309371" y="252730"/>
                </a:lnTo>
                <a:lnTo>
                  <a:pt x="310895" y="251460"/>
                </a:lnTo>
                <a:lnTo>
                  <a:pt x="314705" y="245110"/>
                </a:lnTo>
                <a:lnTo>
                  <a:pt x="314705" y="238760"/>
                </a:lnTo>
                <a:lnTo>
                  <a:pt x="313943" y="236220"/>
                </a:lnTo>
                <a:lnTo>
                  <a:pt x="307848" y="226060"/>
                </a:lnTo>
                <a:lnTo>
                  <a:pt x="307086" y="223520"/>
                </a:lnTo>
                <a:lnTo>
                  <a:pt x="306324" y="212090"/>
                </a:lnTo>
                <a:lnTo>
                  <a:pt x="308609" y="200660"/>
                </a:lnTo>
                <a:lnTo>
                  <a:pt x="310133" y="189230"/>
                </a:lnTo>
                <a:lnTo>
                  <a:pt x="310895" y="177800"/>
                </a:lnTo>
                <a:lnTo>
                  <a:pt x="310133" y="173990"/>
                </a:lnTo>
                <a:lnTo>
                  <a:pt x="307848" y="170180"/>
                </a:lnTo>
                <a:lnTo>
                  <a:pt x="305562" y="167640"/>
                </a:lnTo>
                <a:lnTo>
                  <a:pt x="302513" y="166370"/>
                </a:lnTo>
                <a:lnTo>
                  <a:pt x="294893" y="162560"/>
                </a:lnTo>
                <a:lnTo>
                  <a:pt x="288798" y="160020"/>
                </a:lnTo>
                <a:lnTo>
                  <a:pt x="289559" y="152400"/>
                </a:lnTo>
                <a:lnTo>
                  <a:pt x="290321" y="146050"/>
                </a:lnTo>
                <a:lnTo>
                  <a:pt x="288036" y="124460"/>
                </a:lnTo>
                <a:lnTo>
                  <a:pt x="286512" y="118110"/>
                </a:lnTo>
                <a:lnTo>
                  <a:pt x="282701" y="105410"/>
                </a:lnTo>
                <a:lnTo>
                  <a:pt x="281177" y="99060"/>
                </a:lnTo>
                <a:lnTo>
                  <a:pt x="278129" y="90170"/>
                </a:lnTo>
                <a:lnTo>
                  <a:pt x="273557" y="80010"/>
                </a:lnTo>
                <a:lnTo>
                  <a:pt x="272033" y="76200"/>
                </a:lnTo>
                <a:lnTo>
                  <a:pt x="266700" y="67310"/>
                </a:lnTo>
                <a:lnTo>
                  <a:pt x="263651" y="63500"/>
                </a:lnTo>
                <a:lnTo>
                  <a:pt x="259079" y="58420"/>
                </a:lnTo>
                <a:lnTo>
                  <a:pt x="255269" y="53340"/>
                </a:lnTo>
                <a:lnTo>
                  <a:pt x="236981" y="38100"/>
                </a:lnTo>
                <a:lnTo>
                  <a:pt x="229362" y="30480"/>
                </a:lnTo>
                <a:lnTo>
                  <a:pt x="225551" y="25400"/>
                </a:lnTo>
                <a:lnTo>
                  <a:pt x="217169" y="17780"/>
                </a:lnTo>
                <a:lnTo>
                  <a:pt x="212598" y="13970"/>
                </a:lnTo>
                <a:lnTo>
                  <a:pt x="203453" y="7620"/>
                </a:lnTo>
                <a:lnTo>
                  <a:pt x="198881" y="5080"/>
                </a:lnTo>
                <a:lnTo>
                  <a:pt x="195071" y="3810"/>
                </a:lnTo>
                <a:lnTo>
                  <a:pt x="136398" y="3810"/>
                </a:lnTo>
                <a:lnTo>
                  <a:pt x="129539" y="2540"/>
                </a:lnTo>
                <a:close/>
              </a:path>
              <a:path w="380364" h="514350">
                <a:moveTo>
                  <a:pt x="255269" y="435610"/>
                </a:moveTo>
                <a:lnTo>
                  <a:pt x="217169" y="435610"/>
                </a:lnTo>
                <a:lnTo>
                  <a:pt x="220217" y="438150"/>
                </a:lnTo>
                <a:lnTo>
                  <a:pt x="222503" y="440690"/>
                </a:lnTo>
                <a:lnTo>
                  <a:pt x="225551" y="445770"/>
                </a:lnTo>
                <a:lnTo>
                  <a:pt x="227075" y="450850"/>
                </a:lnTo>
                <a:lnTo>
                  <a:pt x="227134" y="467360"/>
                </a:lnTo>
                <a:lnTo>
                  <a:pt x="228600" y="499110"/>
                </a:lnTo>
                <a:lnTo>
                  <a:pt x="229362" y="514350"/>
                </a:lnTo>
                <a:lnTo>
                  <a:pt x="294893" y="514350"/>
                </a:lnTo>
                <a:lnTo>
                  <a:pt x="294893" y="509270"/>
                </a:lnTo>
                <a:lnTo>
                  <a:pt x="295655" y="502920"/>
                </a:lnTo>
                <a:lnTo>
                  <a:pt x="297179" y="497840"/>
                </a:lnTo>
                <a:lnTo>
                  <a:pt x="298703" y="485140"/>
                </a:lnTo>
                <a:lnTo>
                  <a:pt x="298703" y="480060"/>
                </a:lnTo>
                <a:lnTo>
                  <a:pt x="278891" y="454660"/>
                </a:lnTo>
                <a:lnTo>
                  <a:pt x="274319" y="450850"/>
                </a:lnTo>
                <a:lnTo>
                  <a:pt x="268986" y="448310"/>
                </a:lnTo>
                <a:lnTo>
                  <a:pt x="259841" y="440690"/>
                </a:lnTo>
                <a:lnTo>
                  <a:pt x="255269" y="435610"/>
                </a:lnTo>
                <a:close/>
              </a:path>
              <a:path w="380364" h="514350">
                <a:moveTo>
                  <a:pt x="210184" y="448310"/>
                </a:moveTo>
                <a:lnTo>
                  <a:pt x="167639" y="448310"/>
                </a:lnTo>
                <a:lnTo>
                  <a:pt x="171450" y="453390"/>
                </a:lnTo>
                <a:lnTo>
                  <a:pt x="177545" y="466090"/>
                </a:lnTo>
                <a:lnTo>
                  <a:pt x="180593" y="471170"/>
                </a:lnTo>
                <a:lnTo>
                  <a:pt x="182879" y="477520"/>
                </a:lnTo>
                <a:lnTo>
                  <a:pt x="184403" y="483870"/>
                </a:lnTo>
                <a:lnTo>
                  <a:pt x="186689" y="490220"/>
                </a:lnTo>
                <a:lnTo>
                  <a:pt x="188213" y="495300"/>
                </a:lnTo>
                <a:lnTo>
                  <a:pt x="192024" y="487680"/>
                </a:lnTo>
                <a:lnTo>
                  <a:pt x="195071" y="480060"/>
                </a:lnTo>
                <a:lnTo>
                  <a:pt x="202691" y="464820"/>
                </a:lnTo>
                <a:lnTo>
                  <a:pt x="205739" y="457200"/>
                </a:lnTo>
                <a:lnTo>
                  <a:pt x="210184" y="448310"/>
                </a:lnTo>
                <a:close/>
              </a:path>
              <a:path w="380364" h="514350">
                <a:moveTo>
                  <a:pt x="355853" y="414020"/>
                </a:moveTo>
                <a:lnTo>
                  <a:pt x="336803" y="414020"/>
                </a:lnTo>
                <a:lnTo>
                  <a:pt x="340613" y="415290"/>
                </a:lnTo>
                <a:lnTo>
                  <a:pt x="344424" y="415290"/>
                </a:lnTo>
                <a:lnTo>
                  <a:pt x="355853" y="417830"/>
                </a:lnTo>
                <a:lnTo>
                  <a:pt x="355853" y="414020"/>
                </a:lnTo>
                <a:close/>
              </a:path>
              <a:path w="380364" h="514350">
                <a:moveTo>
                  <a:pt x="184403" y="1270"/>
                </a:moveTo>
                <a:lnTo>
                  <a:pt x="170687" y="1270"/>
                </a:lnTo>
                <a:lnTo>
                  <a:pt x="166877" y="2540"/>
                </a:lnTo>
                <a:lnTo>
                  <a:pt x="152400" y="2540"/>
                </a:lnTo>
                <a:lnTo>
                  <a:pt x="144779" y="3810"/>
                </a:lnTo>
                <a:lnTo>
                  <a:pt x="195071" y="3810"/>
                </a:lnTo>
                <a:lnTo>
                  <a:pt x="192024" y="2540"/>
                </a:lnTo>
                <a:lnTo>
                  <a:pt x="184403" y="1270"/>
                </a:lnTo>
                <a:close/>
              </a:path>
              <a:path w="380364" h="514350">
                <a:moveTo>
                  <a:pt x="121919" y="0"/>
                </a:moveTo>
                <a:lnTo>
                  <a:pt x="101345" y="0"/>
                </a:lnTo>
                <a:lnTo>
                  <a:pt x="87629" y="2540"/>
                </a:lnTo>
                <a:lnTo>
                  <a:pt x="126491" y="254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315461" y="7566659"/>
            <a:ext cx="299720" cy="339090"/>
          </a:xfrm>
          <a:custGeom>
            <a:avLst/>
            <a:gdLst/>
            <a:ahLst/>
            <a:cxnLst/>
            <a:rect l="l" t="t" r="r" b="b"/>
            <a:pathLst>
              <a:path w="299720" h="339090">
                <a:moveTo>
                  <a:pt x="245715" y="223266"/>
                </a:moveTo>
                <a:lnTo>
                  <a:pt x="29717" y="223266"/>
                </a:lnTo>
                <a:lnTo>
                  <a:pt x="35813" y="230124"/>
                </a:lnTo>
                <a:lnTo>
                  <a:pt x="41148" y="237744"/>
                </a:lnTo>
                <a:lnTo>
                  <a:pt x="45720" y="245364"/>
                </a:lnTo>
                <a:lnTo>
                  <a:pt x="50291" y="254508"/>
                </a:lnTo>
                <a:lnTo>
                  <a:pt x="54101" y="262890"/>
                </a:lnTo>
                <a:lnTo>
                  <a:pt x="58674" y="271272"/>
                </a:lnTo>
                <a:lnTo>
                  <a:pt x="63246" y="278892"/>
                </a:lnTo>
                <a:lnTo>
                  <a:pt x="68579" y="286512"/>
                </a:lnTo>
                <a:lnTo>
                  <a:pt x="70865" y="289560"/>
                </a:lnTo>
                <a:lnTo>
                  <a:pt x="74675" y="293370"/>
                </a:lnTo>
                <a:lnTo>
                  <a:pt x="76962" y="296418"/>
                </a:lnTo>
                <a:lnTo>
                  <a:pt x="80010" y="299466"/>
                </a:lnTo>
                <a:lnTo>
                  <a:pt x="83820" y="302514"/>
                </a:lnTo>
                <a:lnTo>
                  <a:pt x="92963" y="311658"/>
                </a:lnTo>
                <a:lnTo>
                  <a:pt x="96774" y="313944"/>
                </a:lnTo>
                <a:lnTo>
                  <a:pt x="99822" y="316992"/>
                </a:lnTo>
                <a:lnTo>
                  <a:pt x="107441" y="323088"/>
                </a:lnTo>
                <a:lnTo>
                  <a:pt x="110489" y="325374"/>
                </a:lnTo>
                <a:lnTo>
                  <a:pt x="114300" y="328422"/>
                </a:lnTo>
                <a:lnTo>
                  <a:pt x="117348" y="330708"/>
                </a:lnTo>
                <a:lnTo>
                  <a:pt x="121158" y="333756"/>
                </a:lnTo>
                <a:lnTo>
                  <a:pt x="121920" y="334518"/>
                </a:lnTo>
                <a:lnTo>
                  <a:pt x="123443" y="335280"/>
                </a:lnTo>
                <a:lnTo>
                  <a:pt x="124967" y="336804"/>
                </a:lnTo>
                <a:lnTo>
                  <a:pt x="126491" y="337566"/>
                </a:lnTo>
                <a:lnTo>
                  <a:pt x="127253" y="338328"/>
                </a:lnTo>
                <a:lnTo>
                  <a:pt x="128777" y="339090"/>
                </a:lnTo>
                <a:lnTo>
                  <a:pt x="130301" y="339090"/>
                </a:lnTo>
                <a:lnTo>
                  <a:pt x="131825" y="338328"/>
                </a:lnTo>
                <a:lnTo>
                  <a:pt x="140970" y="335280"/>
                </a:lnTo>
                <a:lnTo>
                  <a:pt x="144779" y="332994"/>
                </a:lnTo>
                <a:lnTo>
                  <a:pt x="149351" y="331470"/>
                </a:lnTo>
                <a:lnTo>
                  <a:pt x="153162" y="329946"/>
                </a:lnTo>
                <a:lnTo>
                  <a:pt x="157734" y="328422"/>
                </a:lnTo>
                <a:lnTo>
                  <a:pt x="162305" y="326136"/>
                </a:lnTo>
                <a:lnTo>
                  <a:pt x="166115" y="324612"/>
                </a:lnTo>
                <a:lnTo>
                  <a:pt x="175260" y="321564"/>
                </a:lnTo>
                <a:lnTo>
                  <a:pt x="179070" y="320802"/>
                </a:lnTo>
                <a:lnTo>
                  <a:pt x="183641" y="319278"/>
                </a:lnTo>
                <a:lnTo>
                  <a:pt x="192786" y="317754"/>
                </a:lnTo>
                <a:lnTo>
                  <a:pt x="197358" y="316230"/>
                </a:lnTo>
                <a:lnTo>
                  <a:pt x="201929" y="316230"/>
                </a:lnTo>
                <a:lnTo>
                  <a:pt x="222503" y="294132"/>
                </a:lnTo>
                <a:lnTo>
                  <a:pt x="224027" y="290322"/>
                </a:lnTo>
                <a:lnTo>
                  <a:pt x="226313" y="286512"/>
                </a:lnTo>
                <a:lnTo>
                  <a:pt x="228600" y="283464"/>
                </a:lnTo>
                <a:lnTo>
                  <a:pt x="231648" y="279654"/>
                </a:lnTo>
                <a:lnTo>
                  <a:pt x="237743" y="273558"/>
                </a:lnTo>
                <a:lnTo>
                  <a:pt x="240029" y="269748"/>
                </a:lnTo>
                <a:lnTo>
                  <a:pt x="241553" y="265176"/>
                </a:lnTo>
                <a:lnTo>
                  <a:pt x="242315" y="261366"/>
                </a:lnTo>
                <a:lnTo>
                  <a:pt x="242315" y="240030"/>
                </a:lnTo>
                <a:lnTo>
                  <a:pt x="243839" y="229362"/>
                </a:lnTo>
                <a:lnTo>
                  <a:pt x="245715" y="223266"/>
                </a:lnTo>
                <a:close/>
              </a:path>
              <a:path w="299720" h="339090">
                <a:moveTo>
                  <a:pt x="12191" y="41148"/>
                </a:moveTo>
                <a:lnTo>
                  <a:pt x="12191" y="45720"/>
                </a:lnTo>
                <a:lnTo>
                  <a:pt x="12845" y="50292"/>
                </a:lnTo>
                <a:lnTo>
                  <a:pt x="12953" y="61722"/>
                </a:lnTo>
                <a:lnTo>
                  <a:pt x="9905" y="63246"/>
                </a:lnTo>
                <a:lnTo>
                  <a:pt x="7620" y="67818"/>
                </a:lnTo>
                <a:lnTo>
                  <a:pt x="5334" y="73152"/>
                </a:lnTo>
                <a:lnTo>
                  <a:pt x="3048" y="77724"/>
                </a:lnTo>
                <a:lnTo>
                  <a:pt x="0" y="88392"/>
                </a:lnTo>
                <a:lnTo>
                  <a:pt x="0" y="92964"/>
                </a:lnTo>
                <a:lnTo>
                  <a:pt x="762" y="99060"/>
                </a:lnTo>
                <a:lnTo>
                  <a:pt x="3048" y="104394"/>
                </a:lnTo>
                <a:lnTo>
                  <a:pt x="5334" y="108966"/>
                </a:lnTo>
                <a:lnTo>
                  <a:pt x="6096" y="114300"/>
                </a:lnTo>
                <a:lnTo>
                  <a:pt x="5987" y="120396"/>
                </a:lnTo>
                <a:lnTo>
                  <a:pt x="5334" y="124968"/>
                </a:lnTo>
                <a:lnTo>
                  <a:pt x="4572" y="131064"/>
                </a:lnTo>
                <a:lnTo>
                  <a:pt x="13715" y="161544"/>
                </a:lnTo>
                <a:lnTo>
                  <a:pt x="16001" y="166878"/>
                </a:lnTo>
                <a:lnTo>
                  <a:pt x="22098" y="188214"/>
                </a:lnTo>
                <a:lnTo>
                  <a:pt x="23622" y="192024"/>
                </a:lnTo>
                <a:lnTo>
                  <a:pt x="24384" y="195834"/>
                </a:lnTo>
                <a:lnTo>
                  <a:pt x="25908" y="199644"/>
                </a:lnTo>
                <a:lnTo>
                  <a:pt x="26670" y="203454"/>
                </a:lnTo>
                <a:lnTo>
                  <a:pt x="28193" y="207264"/>
                </a:lnTo>
                <a:lnTo>
                  <a:pt x="28955" y="211074"/>
                </a:lnTo>
                <a:lnTo>
                  <a:pt x="30479" y="214884"/>
                </a:lnTo>
                <a:lnTo>
                  <a:pt x="31241" y="219456"/>
                </a:lnTo>
                <a:lnTo>
                  <a:pt x="246887" y="219456"/>
                </a:lnTo>
                <a:lnTo>
                  <a:pt x="248412" y="228600"/>
                </a:lnTo>
                <a:lnTo>
                  <a:pt x="249936" y="247650"/>
                </a:lnTo>
                <a:lnTo>
                  <a:pt x="252984" y="265938"/>
                </a:lnTo>
                <a:lnTo>
                  <a:pt x="251460" y="275082"/>
                </a:lnTo>
                <a:lnTo>
                  <a:pt x="248412" y="283464"/>
                </a:lnTo>
                <a:lnTo>
                  <a:pt x="243839" y="291084"/>
                </a:lnTo>
                <a:lnTo>
                  <a:pt x="239267" y="299466"/>
                </a:lnTo>
                <a:lnTo>
                  <a:pt x="236220" y="307848"/>
                </a:lnTo>
                <a:lnTo>
                  <a:pt x="234124" y="316230"/>
                </a:lnTo>
                <a:lnTo>
                  <a:pt x="234051" y="317754"/>
                </a:lnTo>
                <a:lnTo>
                  <a:pt x="235458" y="326898"/>
                </a:lnTo>
                <a:lnTo>
                  <a:pt x="269748" y="306324"/>
                </a:lnTo>
                <a:lnTo>
                  <a:pt x="272796" y="303276"/>
                </a:lnTo>
                <a:lnTo>
                  <a:pt x="277367" y="299466"/>
                </a:lnTo>
                <a:lnTo>
                  <a:pt x="280415" y="295656"/>
                </a:lnTo>
                <a:lnTo>
                  <a:pt x="291846" y="284226"/>
                </a:lnTo>
                <a:lnTo>
                  <a:pt x="295655" y="281178"/>
                </a:lnTo>
                <a:lnTo>
                  <a:pt x="299465" y="277368"/>
                </a:lnTo>
                <a:lnTo>
                  <a:pt x="295655" y="272034"/>
                </a:lnTo>
                <a:lnTo>
                  <a:pt x="292608" y="267462"/>
                </a:lnTo>
                <a:lnTo>
                  <a:pt x="277367" y="240792"/>
                </a:lnTo>
                <a:lnTo>
                  <a:pt x="275082" y="235458"/>
                </a:lnTo>
                <a:lnTo>
                  <a:pt x="271272" y="230124"/>
                </a:lnTo>
                <a:lnTo>
                  <a:pt x="268986" y="224790"/>
                </a:lnTo>
                <a:lnTo>
                  <a:pt x="265938" y="219456"/>
                </a:lnTo>
                <a:lnTo>
                  <a:pt x="262127" y="214884"/>
                </a:lnTo>
                <a:lnTo>
                  <a:pt x="259079" y="209550"/>
                </a:lnTo>
                <a:lnTo>
                  <a:pt x="255270" y="204216"/>
                </a:lnTo>
                <a:lnTo>
                  <a:pt x="252222" y="199644"/>
                </a:lnTo>
                <a:lnTo>
                  <a:pt x="248412" y="195072"/>
                </a:lnTo>
                <a:lnTo>
                  <a:pt x="250698" y="194310"/>
                </a:lnTo>
                <a:lnTo>
                  <a:pt x="266700" y="194310"/>
                </a:lnTo>
                <a:lnTo>
                  <a:pt x="268224" y="192024"/>
                </a:lnTo>
                <a:lnTo>
                  <a:pt x="268986" y="186690"/>
                </a:lnTo>
                <a:lnTo>
                  <a:pt x="267462" y="180594"/>
                </a:lnTo>
                <a:lnTo>
                  <a:pt x="262889" y="169926"/>
                </a:lnTo>
                <a:lnTo>
                  <a:pt x="262127" y="163830"/>
                </a:lnTo>
                <a:lnTo>
                  <a:pt x="262889" y="158496"/>
                </a:lnTo>
                <a:lnTo>
                  <a:pt x="264223" y="153162"/>
                </a:lnTo>
                <a:lnTo>
                  <a:pt x="240791" y="153162"/>
                </a:lnTo>
                <a:lnTo>
                  <a:pt x="238505" y="151638"/>
                </a:lnTo>
                <a:lnTo>
                  <a:pt x="234696" y="149352"/>
                </a:lnTo>
                <a:lnTo>
                  <a:pt x="230886" y="147828"/>
                </a:lnTo>
                <a:lnTo>
                  <a:pt x="224789" y="143256"/>
                </a:lnTo>
                <a:lnTo>
                  <a:pt x="222503" y="140208"/>
                </a:lnTo>
                <a:lnTo>
                  <a:pt x="221741" y="137160"/>
                </a:lnTo>
                <a:lnTo>
                  <a:pt x="221741" y="133350"/>
                </a:lnTo>
                <a:lnTo>
                  <a:pt x="222503" y="126492"/>
                </a:lnTo>
                <a:lnTo>
                  <a:pt x="221741" y="121158"/>
                </a:lnTo>
                <a:lnTo>
                  <a:pt x="219455" y="115824"/>
                </a:lnTo>
                <a:lnTo>
                  <a:pt x="216408" y="111252"/>
                </a:lnTo>
                <a:lnTo>
                  <a:pt x="211836" y="107442"/>
                </a:lnTo>
                <a:lnTo>
                  <a:pt x="207263" y="102870"/>
                </a:lnTo>
                <a:lnTo>
                  <a:pt x="202691" y="99060"/>
                </a:lnTo>
                <a:lnTo>
                  <a:pt x="198882" y="94488"/>
                </a:lnTo>
                <a:lnTo>
                  <a:pt x="194310" y="85344"/>
                </a:lnTo>
                <a:lnTo>
                  <a:pt x="193548" y="80010"/>
                </a:lnTo>
                <a:lnTo>
                  <a:pt x="192786" y="75438"/>
                </a:lnTo>
                <a:lnTo>
                  <a:pt x="179070" y="53340"/>
                </a:lnTo>
                <a:lnTo>
                  <a:pt x="177927" y="51816"/>
                </a:lnTo>
                <a:lnTo>
                  <a:pt x="53339" y="51816"/>
                </a:lnTo>
                <a:lnTo>
                  <a:pt x="50291" y="51054"/>
                </a:lnTo>
                <a:lnTo>
                  <a:pt x="47243" y="51054"/>
                </a:lnTo>
                <a:lnTo>
                  <a:pt x="43434" y="50292"/>
                </a:lnTo>
                <a:lnTo>
                  <a:pt x="34289" y="48006"/>
                </a:lnTo>
                <a:lnTo>
                  <a:pt x="30479" y="47244"/>
                </a:lnTo>
                <a:lnTo>
                  <a:pt x="27432" y="45720"/>
                </a:lnTo>
                <a:lnTo>
                  <a:pt x="24384" y="44958"/>
                </a:lnTo>
                <a:lnTo>
                  <a:pt x="21336" y="43434"/>
                </a:lnTo>
                <a:lnTo>
                  <a:pt x="12191" y="41148"/>
                </a:lnTo>
                <a:close/>
              </a:path>
              <a:path w="299720" h="339090">
                <a:moveTo>
                  <a:pt x="12191" y="196596"/>
                </a:moveTo>
                <a:lnTo>
                  <a:pt x="12191" y="208788"/>
                </a:lnTo>
                <a:lnTo>
                  <a:pt x="14477" y="212598"/>
                </a:lnTo>
                <a:lnTo>
                  <a:pt x="26670" y="227838"/>
                </a:lnTo>
                <a:lnTo>
                  <a:pt x="28955" y="232410"/>
                </a:lnTo>
                <a:lnTo>
                  <a:pt x="30479" y="236982"/>
                </a:lnTo>
                <a:lnTo>
                  <a:pt x="32003" y="240792"/>
                </a:lnTo>
                <a:lnTo>
                  <a:pt x="33527" y="245364"/>
                </a:lnTo>
                <a:lnTo>
                  <a:pt x="42672" y="252222"/>
                </a:lnTo>
                <a:lnTo>
                  <a:pt x="39624" y="244602"/>
                </a:lnTo>
                <a:lnTo>
                  <a:pt x="38100" y="241554"/>
                </a:lnTo>
                <a:lnTo>
                  <a:pt x="36575" y="237744"/>
                </a:lnTo>
                <a:lnTo>
                  <a:pt x="34289" y="233934"/>
                </a:lnTo>
                <a:lnTo>
                  <a:pt x="32765" y="230124"/>
                </a:lnTo>
                <a:lnTo>
                  <a:pt x="31241" y="227076"/>
                </a:lnTo>
                <a:lnTo>
                  <a:pt x="29717" y="223266"/>
                </a:lnTo>
                <a:lnTo>
                  <a:pt x="245715" y="223266"/>
                </a:lnTo>
                <a:lnTo>
                  <a:pt x="246887" y="219456"/>
                </a:lnTo>
                <a:lnTo>
                  <a:pt x="31241" y="219456"/>
                </a:lnTo>
                <a:lnTo>
                  <a:pt x="28193" y="216408"/>
                </a:lnTo>
                <a:lnTo>
                  <a:pt x="25908" y="213360"/>
                </a:lnTo>
                <a:lnTo>
                  <a:pt x="24384" y="210312"/>
                </a:lnTo>
                <a:lnTo>
                  <a:pt x="19812" y="204216"/>
                </a:lnTo>
                <a:lnTo>
                  <a:pt x="18287" y="201168"/>
                </a:lnTo>
                <a:lnTo>
                  <a:pt x="12191" y="196596"/>
                </a:lnTo>
                <a:close/>
              </a:path>
              <a:path w="299720" h="339090">
                <a:moveTo>
                  <a:pt x="266700" y="194310"/>
                </a:moveTo>
                <a:lnTo>
                  <a:pt x="250698" y="194310"/>
                </a:lnTo>
                <a:lnTo>
                  <a:pt x="253746" y="195072"/>
                </a:lnTo>
                <a:lnTo>
                  <a:pt x="256793" y="195072"/>
                </a:lnTo>
                <a:lnTo>
                  <a:pt x="259079" y="195834"/>
                </a:lnTo>
                <a:lnTo>
                  <a:pt x="264413" y="195834"/>
                </a:lnTo>
                <a:lnTo>
                  <a:pt x="266700" y="194310"/>
                </a:lnTo>
                <a:close/>
              </a:path>
              <a:path w="299720" h="339090">
                <a:moveTo>
                  <a:pt x="258317" y="119634"/>
                </a:moveTo>
                <a:lnTo>
                  <a:pt x="256032" y="119634"/>
                </a:lnTo>
                <a:lnTo>
                  <a:pt x="253746" y="120396"/>
                </a:lnTo>
                <a:lnTo>
                  <a:pt x="251460" y="120396"/>
                </a:lnTo>
                <a:lnTo>
                  <a:pt x="246887" y="121920"/>
                </a:lnTo>
                <a:lnTo>
                  <a:pt x="245363" y="137160"/>
                </a:lnTo>
                <a:lnTo>
                  <a:pt x="244525" y="146304"/>
                </a:lnTo>
                <a:lnTo>
                  <a:pt x="243839" y="153162"/>
                </a:lnTo>
                <a:lnTo>
                  <a:pt x="264223" y="153162"/>
                </a:lnTo>
                <a:lnTo>
                  <a:pt x="267462" y="140208"/>
                </a:lnTo>
                <a:lnTo>
                  <a:pt x="260603" y="120396"/>
                </a:lnTo>
                <a:lnTo>
                  <a:pt x="258317" y="119634"/>
                </a:lnTo>
                <a:close/>
              </a:path>
              <a:path w="299720" h="339090">
                <a:moveTo>
                  <a:pt x="146303" y="0"/>
                </a:moveTo>
                <a:lnTo>
                  <a:pt x="141732" y="0"/>
                </a:lnTo>
                <a:lnTo>
                  <a:pt x="137160" y="762"/>
                </a:lnTo>
                <a:lnTo>
                  <a:pt x="132587" y="2286"/>
                </a:lnTo>
                <a:lnTo>
                  <a:pt x="128777" y="4572"/>
                </a:lnTo>
                <a:lnTo>
                  <a:pt x="125729" y="9144"/>
                </a:lnTo>
                <a:lnTo>
                  <a:pt x="121920" y="12954"/>
                </a:lnTo>
                <a:lnTo>
                  <a:pt x="118872" y="16764"/>
                </a:lnTo>
                <a:lnTo>
                  <a:pt x="115062" y="21336"/>
                </a:lnTo>
                <a:lnTo>
                  <a:pt x="112013" y="25146"/>
                </a:lnTo>
                <a:lnTo>
                  <a:pt x="108203" y="28956"/>
                </a:lnTo>
                <a:lnTo>
                  <a:pt x="104393" y="33528"/>
                </a:lnTo>
                <a:lnTo>
                  <a:pt x="100584" y="36576"/>
                </a:lnTo>
                <a:lnTo>
                  <a:pt x="91439" y="42672"/>
                </a:lnTo>
                <a:lnTo>
                  <a:pt x="87629" y="44958"/>
                </a:lnTo>
                <a:lnTo>
                  <a:pt x="78486" y="48006"/>
                </a:lnTo>
                <a:lnTo>
                  <a:pt x="73151" y="48768"/>
                </a:lnTo>
                <a:lnTo>
                  <a:pt x="68579" y="50292"/>
                </a:lnTo>
                <a:lnTo>
                  <a:pt x="64008" y="51054"/>
                </a:lnTo>
                <a:lnTo>
                  <a:pt x="60960" y="51816"/>
                </a:lnTo>
                <a:lnTo>
                  <a:pt x="177927" y="51816"/>
                </a:lnTo>
                <a:lnTo>
                  <a:pt x="176784" y="50292"/>
                </a:lnTo>
                <a:lnTo>
                  <a:pt x="173736" y="44958"/>
                </a:lnTo>
                <a:lnTo>
                  <a:pt x="171450" y="39624"/>
                </a:lnTo>
                <a:lnTo>
                  <a:pt x="170687" y="34290"/>
                </a:lnTo>
                <a:lnTo>
                  <a:pt x="170592" y="21336"/>
                </a:lnTo>
                <a:lnTo>
                  <a:pt x="169163" y="9906"/>
                </a:lnTo>
                <a:lnTo>
                  <a:pt x="167639" y="4572"/>
                </a:lnTo>
                <a:lnTo>
                  <a:pt x="165353" y="3048"/>
                </a:lnTo>
                <a:lnTo>
                  <a:pt x="156210" y="1524"/>
                </a:lnTo>
                <a:lnTo>
                  <a:pt x="150875" y="762"/>
                </a:lnTo>
                <a:lnTo>
                  <a:pt x="146303" y="0"/>
                </a:lnTo>
                <a:close/>
              </a:path>
            </a:pathLst>
          </a:custGeom>
          <a:solidFill>
            <a:srgbClr val="CC8D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315461" y="7607807"/>
            <a:ext cx="139065" cy="298450"/>
          </a:xfrm>
          <a:custGeom>
            <a:avLst/>
            <a:gdLst/>
            <a:ahLst/>
            <a:cxnLst/>
            <a:rect l="l" t="t" r="r" b="b"/>
            <a:pathLst>
              <a:path w="139064" h="298450">
                <a:moveTo>
                  <a:pt x="49593" y="182118"/>
                </a:moveTo>
                <a:lnTo>
                  <a:pt x="29717" y="182118"/>
                </a:lnTo>
                <a:lnTo>
                  <a:pt x="35813" y="188976"/>
                </a:lnTo>
                <a:lnTo>
                  <a:pt x="41148" y="196596"/>
                </a:lnTo>
                <a:lnTo>
                  <a:pt x="45720" y="204216"/>
                </a:lnTo>
                <a:lnTo>
                  <a:pt x="50291" y="213360"/>
                </a:lnTo>
                <a:lnTo>
                  <a:pt x="54101" y="221742"/>
                </a:lnTo>
                <a:lnTo>
                  <a:pt x="58674" y="230124"/>
                </a:lnTo>
                <a:lnTo>
                  <a:pt x="63246" y="237744"/>
                </a:lnTo>
                <a:lnTo>
                  <a:pt x="68579" y="245364"/>
                </a:lnTo>
                <a:lnTo>
                  <a:pt x="70865" y="248412"/>
                </a:lnTo>
                <a:lnTo>
                  <a:pt x="74675" y="252222"/>
                </a:lnTo>
                <a:lnTo>
                  <a:pt x="76962" y="255270"/>
                </a:lnTo>
                <a:lnTo>
                  <a:pt x="80010" y="258318"/>
                </a:lnTo>
                <a:lnTo>
                  <a:pt x="83820" y="261366"/>
                </a:lnTo>
                <a:lnTo>
                  <a:pt x="92963" y="270510"/>
                </a:lnTo>
                <a:lnTo>
                  <a:pt x="96774" y="272796"/>
                </a:lnTo>
                <a:lnTo>
                  <a:pt x="99822" y="275844"/>
                </a:lnTo>
                <a:lnTo>
                  <a:pt x="107441" y="281940"/>
                </a:lnTo>
                <a:lnTo>
                  <a:pt x="110489" y="284226"/>
                </a:lnTo>
                <a:lnTo>
                  <a:pt x="114300" y="287274"/>
                </a:lnTo>
                <a:lnTo>
                  <a:pt x="117348" y="289560"/>
                </a:lnTo>
                <a:lnTo>
                  <a:pt x="121158" y="292608"/>
                </a:lnTo>
                <a:lnTo>
                  <a:pt x="121920" y="293370"/>
                </a:lnTo>
                <a:lnTo>
                  <a:pt x="123443" y="294132"/>
                </a:lnTo>
                <a:lnTo>
                  <a:pt x="124967" y="295656"/>
                </a:lnTo>
                <a:lnTo>
                  <a:pt x="126491" y="296418"/>
                </a:lnTo>
                <a:lnTo>
                  <a:pt x="127253" y="297180"/>
                </a:lnTo>
                <a:lnTo>
                  <a:pt x="128777" y="297942"/>
                </a:lnTo>
                <a:lnTo>
                  <a:pt x="130301" y="297942"/>
                </a:lnTo>
                <a:lnTo>
                  <a:pt x="131825" y="297180"/>
                </a:lnTo>
                <a:lnTo>
                  <a:pt x="133350" y="297180"/>
                </a:lnTo>
                <a:lnTo>
                  <a:pt x="135636" y="296418"/>
                </a:lnTo>
                <a:lnTo>
                  <a:pt x="138684" y="294894"/>
                </a:lnTo>
                <a:lnTo>
                  <a:pt x="135636" y="291846"/>
                </a:lnTo>
                <a:lnTo>
                  <a:pt x="134112" y="289560"/>
                </a:lnTo>
                <a:lnTo>
                  <a:pt x="133350" y="288036"/>
                </a:lnTo>
                <a:lnTo>
                  <a:pt x="130301" y="284988"/>
                </a:lnTo>
                <a:lnTo>
                  <a:pt x="129539" y="283464"/>
                </a:lnTo>
                <a:lnTo>
                  <a:pt x="128015" y="281940"/>
                </a:lnTo>
                <a:lnTo>
                  <a:pt x="123443" y="276606"/>
                </a:lnTo>
                <a:lnTo>
                  <a:pt x="118872" y="272034"/>
                </a:lnTo>
                <a:lnTo>
                  <a:pt x="113537" y="267462"/>
                </a:lnTo>
                <a:lnTo>
                  <a:pt x="107441" y="264414"/>
                </a:lnTo>
                <a:lnTo>
                  <a:pt x="102108" y="261366"/>
                </a:lnTo>
                <a:lnTo>
                  <a:pt x="89915" y="256794"/>
                </a:lnTo>
                <a:lnTo>
                  <a:pt x="80772" y="253746"/>
                </a:lnTo>
                <a:lnTo>
                  <a:pt x="78486" y="251460"/>
                </a:lnTo>
                <a:lnTo>
                  <a:pt x="77724" y="249936"/>
                </a:lnTo>
                <a:lnTo>
                  <a:pt x="76962" y="246888"/>
                </a:lnTo>
                <a:lnTo>
                  <a:pt x="75437" y="241554"/>
                </a:lnTo>
                <a:lnTo>
                  <a:pt x="74675" y="236220"/>
                </a:lnTo>
                <a:lnTo>
                  <a:pt x="73151" y="231648"/>
                </a:lnTo>
                <a:lnTo>
                  <a:pt x="71627" y="226314"/>
                </a:lnTo>
                <a:lnTo>
                  <a:pt x="70103" y="221742"/>
                </a:lnTo>
                <a:lnTo>
                  <a:pt x="67817" y="217170"/>
                </a:lnTo>
                <a:lnTo>
                  <a:pt x="66293" y="212598"/>
                </a:lnTo>
                <a:lnTo>
                  <a:pt x="64008" y="208026"/>
                </a:lnTo>
                <a:lnTo>
                  <a:pt x="62484" y="206502"/>
                </a:lnTo>
                <a:lnTo>
                  <a:pt x="60960" y="205740"/>
                </a:lnTo>
                <a:lnTo>
                  <a:pt x="60198" y="204216"/>
                </a:lnTo>
                <a:lnTo>
                  <a:pt x="56387" y="195072"/>
                </a:lnTo>
                <a:lnTo>
                  <a:pt x="51815" y="185928"/>
                </a:lnTo>
                <a:lnTo>
                  <a:pt x="49593" y="182118"/>
                </a:lnTo>
                <a:close/>
              </a:path>
              <a:path w="139064" h="298450">
                <a:moveTo>
                  <a:pt x="12191" y="155448"/>
                </a:moveTo>
                <a:lnTo>
                  <a:pt x="12191" y="167640"/>
                </a:lnTo>
                <a:lnTo>
                  <a:pt x="14477" y="171450"/>
                </a:lnTo>
                <a:lnTo>
                  <a:pt x="26670" y="186690"/>
                </a:lnTo>
                <a:lnTo>
                  <a:pt x="28955" y="191262"/>
                </a:lnTo>
                <a:lnTo>
                  <a:pt x="30479" y="195834"/>
                </a:lnTo>
                <a:lnTo>
                  <a:pt x="32003" y="199644"/>
                </a:lnTo>
                <a:lnTo>
                  <a:pt x="33527" y="204216"/>
                </a:lnTo>
                <a:lnTo>
                  <a:pt x="42672" y="211074"/>
                </a:lnTo>
                <a:lnTo>
                  <a:pt x="39624" y="203454"/>
                </a:lnTo>
                <a:lnTo>
                  <a:pt x="38100" y="200406"/>
                </a:lnTo>
                <a:lnTo>
                  <a:pt x="36575" y="196596"/>
                </a:lnTo>
                <a:lnTo>
                  <a:pt x="34289" y="192786"/>
                </a:lnTo>
                <a:lnTo>
                  <a:pt x="32765" y="188976"/>
                </a:lnTo>
                <a:lnTo>
                  <a:pt x="31241" y="185928"/>
                </a:lnTo>
                <a:lnTo>
                  <a:pt x="29717" y="182118"/>
                </a:lnTo>
                <a:lnTo>
                  <a:pt x="49593" y="182118"/>
                </a:lnTo>
                <a:lnTo>
                  <a:pt x="47371" y="178308"/>
                </a:lnTo>
                <a:lnTo>
                  <a:pt x="31241" y="178308"/>
                </a:lnTo>
                <a:lnTo>
                  <a:pt x="28193" y="175260"/>
                </a:lnTo>
                <a:lnTo>
                  <a:pt x="25908" y="172212"/>
                </a:lnTo>
                <a:lnTo>
                  <a:pt x="24384" y="169164"/>
                </a:lnTo>
                <a:lnTo>
                  <a:pt x="19812" y="163068"/>
                </a:lnTo>
                <a:lnTo>
                  <a:pt x="18287" y="160020"/>
                </a:lnTo>
                <a:lnTo>
                  <a:pt x="12191" y="155448"/>
                </a:lnTo>
                <a:close/>
              </a:path>
              <a:path w="139064" h="298450">
                <a:moveTo>
                  <a:pt x="14477" y="0"/>
                </a:moveTo>
                <a:lnTo>
                  <a:pt x="12191" y="0"/>
                </a:lnTo>
                <a:lnTo>
                  <a:pt x="12191" y="4572"/>
                </a:lnTo>
                <a:lnTo>
                  <a:pt x="12953" y="9906"/>
                </a:lnTo>
                <a:lnTo>
                  <a:pt x="12953" y="20574"/>
                </a:lnTo>
                <a:lnTo>
                  <a:pt x="9905" y="22098"/>
                </a:lnTo>
                <a:lnTo>
                  <a:pt x="7620" y="26670"/>
                </a:lnTo>
                <a:lnTo>
                  <a:pt x="5334" y="32004"/>
                </a:lnTo>
                <a:lnTo>
                  <a:pt x="3048" y="36576"/>
                </a:lnTo>
                <a:lnTo>
                  <a:pt x="0" y="47244"/>
                </a:lnTo>
                <a:lnTo>
                  <a:pt x="0" y="51816"/>
                </a:lnTo>
                <a:lnTo>
                  <a:pt x="762" y="57912"/>
                </a:lnTo>
                <a:lnTo>
                  <a:pt x="3048" y="63246"/>
                </a:lnTo>
                <a:lnTo>
                  <a:pt x="5334" y="67818"/>
                </a:lnTo>
                <a:lnTo>
                  <a:pt x="6096" y="73152"/>
                </a:lnTo>
                <a:lnTo>
                  <a:pt x="6096" y="78486"/>
                </a:lnTo>
                <a:lnTo>
                  <a:pt x="5334" y="83820"/>
                </a:lnTo>
                <a:lnTo>
                  <a:pt x="4572" y="89916"/>
                </a:lnTo>
                <a:lnTo>
                  <a:pt x="4572" y="95250"/>
                </a:lnTo>
                <a:lnTo>
                  <a:pt x="5334" y="100584"/>
                </a:lnTo>
                <a:lnTo>
                  <a:pt x="6858" y="105156"/>
                </a:lnTo>
                <a:lnTo>
                  <a:pt x="11429" y="115824"/>
                </a:lnTo>
                <a:lnTo>
                  <a:pt x="13715" y="120396"/>
                </a:lnTo>
                <a:lnTo>
                  <a:pt x="16001" y="125730"/>
                </a:lnTo>
                <a:lnTo>
                  <a:pt x="22098" y="147066"/>
                </a:lnTo>
                <a:lnTo>
                  <a:pt x="23622" y="150876"/>
                </a:lnTo>
                <a:lnTo>
                  <a:pt x="24384" y="154686"/>
                </a:lnTo>
                <a:lnTo>
                  <a:pt x="25908" y="158496"/>
                </a:lnTo>
                <a:lnTo>
                  <a:pt x="26670" y="162306"/>
                </a:lnTo>
                <a:lnTo>
                  <a:pt x="28193" y="166116"/>
                </a:lnTo>
                <a:lnTo>
                  <a:pt x="28955" y="169926"/>
                </a:lnTo>
                <a:lnTo>
                  <a:pt x="30479" y="173736"/>
                </a:lnTo>
                <a:lnTo>
                  <a:pt x="31241" y="178308"/>
                </a:lnTo>
                <a:lnTo>
                  <a:pt x="47371" y="178308"/>
                </a:lnTo>
                <a:lnTo>
                  <a:pt x="46482" y="176784"/>
                </a:lnTo>
                <a:lnTo>
                  <a:pt x="41910" y="168402"/>
                </a:lnTo>
                <a:lnTo>
                  <a:pt x="37337" y="159258"/>
                </a:lnTo>
                <a:lnTo>
                  <a:pt x="32003" y="150114"/>
                </a:lnTo>
                <a:lnTo>
                  <a:pt x="22860" y="131826"/>
                </a:lnTo>
                <a:lnTo>
                  <a:pt x="21336" y="125730"/>
                </a:lnTo>
                <a:lnTo>
                  <a:pt x="21336" y="118872"/>
                </a:lnTo>
                <a:lnTo>
                  <a:pt x="22098" y="101346"/>
                </a:lnTo>
                <a:lnTo>
                  <a:pt x="20574" y="83820"/>
                </a:lnTo>
                <a:lnTo>
                  <a:pt x="19812" y="66294"/>
                </a:lnTo>
                <a:lnTo>
                  <a:pt x="22098" y="48768"/>
                </a:lnTo>
                <a:lnTo>
                  <a:pt x="23622" y="40386"/>
                </a:lnTo>
                <a:lnTo>
                  <a:pt x="24384" y="32766"/>
                </a:lnTo>
                <a:lnTo>
                  <a:pt x="23622" y="25146"/>
                </a:lnTo>
                <a:lnTo>
                  <a:pt x="23622" y="17526"/>
                </a:lnTo>
                <a:lnTo>
                  <a:pt x="20574" y="2286"/>
                </a:lnTo>
                <a:lnTo>
                  <a:pt x="19050" y="1524"/>
                </a:lnTo>
                <a:lnTo>
                  <a:pt x="17525" y="1524"/>
                </a:lnTo>
                <a:lnTo>
                  <a:pt x="16001" y="762"/>
                </a:lnTo>
                <a:lnTo>
                  <a:pt x="15239" y="762"/>
                </a:lnTo>
                <a:lnTo>
                  <a:pt x="14477" y="0"/>
                </a:lnTo>
                <a:close/>
              </a:path>
            </a:pathLst>
          </a:custGeom>
          <a:solidFill>
            <a:srgbClr val="DDB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416046" y="7652004"/>
            <a:ext cx="89535" cy="26670"/>
          </a:xfrm>
          <a:custGeom>
            <a:avLst/>
            <a:gdLst/>
            <a:ahLst/>
            <a:cxnLst/>
            <a:rect l="l" t="t" r="r" b="b"/>
            <a:pathLst>
              <a:path w="89535" h="26670">
                <a:moveTo>
                  <a:pt x="16001" y="25908"/>
                </a:moveTo>
                <a:lnTo>
                  <a:pt x="6857" y="25908"/>
                </a:lnTo>
                <a:lnTo>
                  <a:pt x="9905" y="26670"/>
                </a:lnTo>
                <a:lnTo>
                  <a:pt x="12953" y="26670"/>
                </a:lnTo>
                <a:lnTo>
                  <a:pt x="16001" y="25908"/>
                </a:lnTo>
                <a:close/>
              </a:path>
              <a:path w="89535" h="26670">
                <a:moveTo>
                  <a:pt x="66293" y="0"/>
                </a:moveTo>
                <a:lnTo>
                  <a:pt x="52577" y="0"/>
                </a:lnTo>
                <a:lnTo>
                  <a:pt x="43433" y="3048"/>
                </a:lnTo>
                <a:lnTo>
                  <a:pt x="39624" y="4572"/>
                </a:lnTo>
                <a:lnTo>
                  <a:pt x="20574" y="16002"/>
                </a:lnTo>
                <a:lnTo>
                  <a:pt x="16001" y="18288"/>
                </a:lnTo>
                <a:lnTo>
                  <a:pt x="12191" y="20574"/>
                </a:lnTo>
                <a:lnTo>
                  <a:pt x="4571" y="23622"/>
                </a:lnTo>
                <a:lnTo>
                  <a:pt x="0" y="24384"/>
                </a:lnTo>
                <a:lnTo>
                  <a:pt x="3048" y="25908"/>
                </a:lnTo>
                <a:lnTo>
                  <a:pt x="19050" y="25908"/>
                </a:lnTo>
                <a:lnTo>
                  <a:pt x="28193" y="23622"/>
                </a:lnTo>
                <a:lnTo>
                  <a:pt x="31241" y="22098"/>
                </a:lnTo>
                <a:lnTo>
                  <a:pt x="34289" y="21336"/>
                </a:lnTo>
                <a:lnTo>
                  <a:pt x="37337" y="19812"/>
                </a:lnTo>
                <a:lnTo>
                  <a:pt x="39624" y="17526"/>
                </a:lnTo>
                <a:lnTo>
                  <a:pt x="42671" y="16764"/>
                </a:lnTo>
                <a:lnTo>
                  <a:pt x="44957" y="14478"/>
                </a:lnTo>
                <a:lnTo>
                  <a:pt x="51815" y="9906"/>
                </a:lnTo>
                <a:lnTo>
                  <a:pt x="57150" y="8382"/>
                </a:lnTo>
                <a:lnTo>
                  <a:pt x="61721" y="6858"/>
                </a:lnTo>
                <a:lnTo>
                  <a:pt x="86105" y="6858"/>
                </a:lnTo>
                <a:lnTo>
                  <a:pt x="83819" y="5334"/>
                </a:lnTo>
                <a:lnTo>
                  <a:pt x="80771" y="3810"/>
                </a:lnTo>
                <a:lnTo>
                  <a:pt x="74675" y="2286"/>
                </a:lnTo>
                <a:lnTo>
                  <a:pt x="72389" y="1524"/>
                </a:lnTo>
                <a:lnTo>
                  <a:pt x="66293" y="0"/>
                </a:lnTo>
                <a:close/>
              </a:path>
              <a:path w="89535" h="26670">
                <a:moveTo>
                  <a:pt x="86105" y="6858"/>
                </a:moveTo>
                <a:lnTo>
                  <a:pt x="77724" y="6858"/>
                </a:lnTo>
                <a:lnTo>
                  <a:pt x="83819" y="7620"/>
                </a:lnTo>
                <a:lnTo>
                  <a:pt x="89153" y="8382"/>
                </a:lnTo>
                <a:lnTo>
                  <a:pt x="86105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430523" y="7675626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5">
                <a:moveTo>
                  <a:pt x="50291" y="0"/>
                </a:moveTo>
                <a:lnTo>
                  <a:pt x="44196" y="0"/>
                </a:lnTo>
                <a:lnTo>
                  <a:pt x="36575" y="762"/>
                </a:lnTo>
                <a:lnTo>
                  <a:pt x="28955" y="2286"/>
                </a:lnTo>
                <a:lnTo>
                  <a:pt x="21336" y="3048"/>
                </a:lnTo>
                <a:lnTo>
                  <a:pt x="15239" y="5334"/>
                </a:lnTo>
                <a:lnTo>
                  <a:pt x="11429" y="6096"/>
                </a:lnTo>
                <a:lnTo>
                  <a:pt x="9905" y="6096"/>
                </a:lnTo>
                <a:lnTo>
                  <a:pt x="0" y="16763"/>
                </a:lnTo>
                <a:lnTo>
                  <a:pt x="9143" y="16001"/>
                </a:lnTo>
                <a:lnTo>
                  <a:pt x="16001" y="16001"/>
                </a:lnTo>
                <a:lnTo>
                  <a:pt x="22860" y="15240"/>
                </a:lnTo>
                <a:lnTo>
                  <a:pt x="28955" y="14478"/>
                </a:lnTo>
                <a:lnTo>
                  <a:pt x="34289" y="12954"/>
                </a:lnTo>
                <a:lnTo>
                  <a:pt x="38862" y="11430"/>
                </a:lnTo>
                <a:lnTo>
                  <a:pt x="42672" y="10668"/>
                </a:lnTo>
                <a:lnTo>
                  <a:pt x="45720" y="9143"/>
                </a:lnTo>
                <a:lnTo>
                  <a:pt x="50291" y="6096"/>
                </a:lnTo>
                <a:lnTo>
                  <a:pt x="51815" y="5334"/>
                </a:lnTo>
                <a:lnTo>
                  <a:pt x="54863" y="2286"/>
                </a:lnTo>
                <a:lnTo>
                  <a:pt x="54863" y="152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422903" y="7672578"/>
            <a:ext cx="75565" cy="24130"/>
          </a:xfrm>
          <a:custGeom>
            <a:avLst/>
            <a:gdLst/>
            <a:ahLst/>
            <a:cxnLst/>
            <a:rect l="l" t="t" r="r" b="b"/>
            <a:pathLst>
              <a:path w="75564" h="24129">
                <a:moveTo>
                  <a:pt x="71628" y="762"/>
                </a:moveTo>
                <a:lnTo>
                  <a:pt x="48006" y="762"/>
                </a:lnTo>
                <a:lnTo>
                  <a:pt x="44196" y="1524"/>
                </a:lnTo>
                <a:lnTo>
                  <a:pt x="41148" y="1524"/>
                </a:lnTo>
                <a:lnTo>
                  <a:pt x="37337" y="3048"/>
                </a:lnTo>
                <a:lnTo>
                  <a:pt x="33528" y="3048"/>
                </a:lnTo>
                <a:lnTo>
                  <a:pt x="29718" y="4572"/>
                </a:lnTo>
                <a:lnTo>
                  <a:pt x="25908" y="5334"/>
                </a:lnTo>
                <a:lnTo>
                  <a:pt x="22860" y="6096"/>
                </a:lnTo>
                <a:lnTo>
                  <a:pt x="19050" y="7620"/>
                </a:lnTo>
                <a:lnTo>
                  <a:pt x="16001" y="9144"/>
                </a:lnTo>
                <a:lnTo>
                  <a:pt x="12954" y="9906"/>
                </a:lnTo>
                <a:lnTo>
                  <a:pt x="7620" y="15240"/>
                </a:lnTo>
                <a:lnTo>
                  <a:pt x="6096" y="17526"/>
                </a:lnTo>
                <a:lnTo>
                  <a:pt x="3810" y="19050"/>
                </a:lnTo>
                <a:lnTo>
                  <a:pt x="2286" y="21336"/>
                </a:lnTo>
                <a:lnTo>
                  <a:pt x="0" y="22860"/>
                </a:lnTo>
                <a:lnTo>
                  <a:pt x="4572" y="23622"/>
                </a:lnTo>
                <a:lnTo>
                  <a:pt x="8382" y="22860"/>
                </a:lnTo>
                <a:lnTo>
                  <a:pt x="12192" y="20574"/>
                </a:lnTo>
                <a:lnTo>
                  <a:pt x="14478" y="18288"/>
                </a:lnTo>
                <a:lnTo>
                  <a:pt x="18287" y="15240"/>
                </a:lnTo>
                <a:lnTo>
                  <a:pt x="20574" y="11430"/>
                </a:lnTo>
                <a:lnTo>
                  <a:pt x="24384" y="9144"/>
                </a:lnTo>
                <a:lnTo>
                  <a:pt x="28194" y="7620"/>
                </a:lnTo>
                <a:lnTo>
                  <a:pt x="51054" y="7620"/>
                </a:lnTo>
                <a:lnTo>
                  <a:pt x="51054" y="5334"/>
                </a:lnTo>
                <a:lnTo>
                  <a:pt x="71628" y="5334"/>
                </a:lnTo>
                <a:lnTo>
                  <a:pt x="75437" y="1524"/>
                </a:lnTo>
                <a:lnTo>
                  <a:pt x="71628" y="762"/>
                </a:lnTo>
                <a:close/>
              </a:path>
              <a:path w="75564" h="24129">
                <a:moveTo>
                  <a:pt x="56387" y="16002"/>
                </a:moveTo>
                <a:lnTo>
                  <a:pt x="38862" y="16002"/>
                </a:lnTo>
                <a:lnTo>
                  <a:pt x="35813" y="16764"/>
                </a:lnTo>
                <a:lnTo>
                  <a:pt x="32766" y="16764"/>
                </a:lnTo>
                <a:lnTo>
                  <a:pt x="30480" y="17526"/>
                </a:lnTo>
                <a:lnTo>
                  <a:pt x="24384" y="19050"/>
                </a:lnTo>
                <a:lnTo>
                  <a:pt x="19812" y="22098"/>
                </a:lnTo>
                <a:lnTo>
                  <a:pt x="24384" y="23622"/>
                </a:lnTo>
                <a:lnTo>
                  <a:pt x="32766" y="23622"/>
                </a:lnTo>
                <a:lnTo>
                  <a:pt x="37337" y="22098"/>
                </a:lnTo>
                <a:lnTo>
                  <a:pt x="41148" y="21336"/>
                </a:lnTo>
                <a:lnTo>
                  <a:pt x="45720" y="19050"/>
                </a:lnTo>
                <a:lnTo>
                  <a:pt x="49530" y="18288"/>
                </a:lnTo>
                <a:lnTo>
                  <a:pt x="54101" y="17526"/>
                </a:lnTo>
                <a:lnTo>
                  <a:pt x="55625" y="17526"/>
                </a:lnTo>
                <a:lnTo>
                  <a:pt x="56387" y="16002"/>
                </a:lnTo>
                <a:close/>
              </a:path>
              <a:path w="75564" h="24129">
                <a:moveTo>
                  <a:pt x="57912" y="14478"/>
                </a:moveTo>
                <a:lnTo>
                  <a:pt x="56387" y="14478"/>
                </a:lnTo>
                <a:lnTo>
                  <a:pt x="54101" y="15240"/>
                </a:lnTo>
                <a:lnTo>
                  <a:pt x="37337" y="15240"/>
                </a:lnTo>
                <a:lnTo>
                  <a:pt x="39624" y="16002"/>
                </a:lnTo>
                <a:lnTo>
                  <a:pt x="57150" y="16002"/>
                </a:lnTo>
                <a:lnTo>
                  <a:pt x="57912" y="14478"/>
                </a:lnTo>
                <a:close/>
              </a:path>
              <a:path w="75564" h="24129">
                <a:moveTo>
                  <a:pt x="51054" y="7620"/>
                </a:moveTo>
                <a:lnTo>
                  <a:pt x="28194" y="7620"/>
                </a:lnTo>
                <a:lnTo>
                  <a:pt x="28956" y="10668"/>
                </a:lnTo>
                <a:lnTo>
                  <a:pt x="32004" y="13716"/>
                </a:lnTo>
                <a:lnTo>
                  <a:pt x="33528" y="14478"/>
                </a:lnTo>
                <a:lnTo>
                  <a:pt x="35813" y="15240"/>
                </a:lnTo>
                <a:lnTo>
                  <a:pt x="42672" y="15240"/>
                </a:lnTo>
                <a:lnTo>
                  <a:pt x="48768" y="12954"/>
                </a:lnTo>
                <a:lnTo>
                  <a:pt x="50292" y="11430"/>
                </a:lnTo>
                <a:lnTo>
                  <a:pt x="50292" y="9144"/>
                </a:lnTo>
                <a:lnTo>
                  <a:pt x="51054" y="7620"/>
                </a:lnTo>
                <a:close/>
              </a:path>
              <a:path w="75564" h="24129">
                <a:moveTo>
                  <a:pt x="71628" y="5334"/>
                </a:moveTo>
                <a:lnTo>
                  <a:pt x="56387" y="5334"/>
                </a:lnTo>
                <a:lnTo>
                  <a:pt x="57912" y="6096"/>
                </a:lnTo>
                <a:lnTo>
                  <a:pt x="52578" y="11430"/>
                </a:lnTo>
                <a:lnTo>
                  <a:pt x="55625" y="11430"/>
                </a:lnTo>
                <a:lnTo>
                  <a:pt x="58674" y="10668"/>
                </a:lnTo>
                <a:lnTo>
                  <a:pt x="62484" y="9906"/>
                </a:lnTo>
                <a:lnTo>
                  <a:pt x="65532" y="9144"/>
                </a:lnTo>
                <a:lnTo>
                  <a:pt x="67818" y="7620"/>
                </a:lnTo>
                <a:lnTo>
                  <a:pt x="70866" y="6096"/>
                </a:lnTo>
                <a:lnTo>
                  <a:pt x="71628" y="5334"/>
                </a:lnTo>
                <a:close/>
              </a:path>
              <a:path w="75564" h="24129">
                <a:moveTo>
                  <a:pt x="64008" y="0"/>
                </a:moveTo>
                <a:lnTo>
                  <a:pt x="55625" y="0"/>
                </a:lnTo>
                <a:lnTo>
                  <a:pt x="52578" y="762"/>
                </a:lnTo>
                <a:lnTo>
                  <a:pt x="67818" y="762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560826" y="7689342"/>
            <a:ext cx="17145" cy="60325"/>
          </a:xfrm>
          <a:custGeom>
            <a:avLst/>
            <a:gdLst/>
            <a:ahLst/>
            <a:cxnLst/>
            <a:rect l="l" t="t" r="r" b="b"/>
            <a:pathLst>
              <a:path w="17145" h="60325">
                <a:moveTo>
                  <a:pt x="10668" y="0"/>
                </a:moveTo>
                <a:lnTo>
                  <a:pt x="9906" y="7619"/>
                </a:lnTo>
                <a:lnTo>
                  <a:pt x="8382" y="15239"/>
                </a:lnTo>
                <a:lnTo>
                  <a:pt x="6096" y="22097"/>
                </a:lnTo>
                <a:lnTo>
                  <a:pt x="3048" y="29717"/>
                </a:lnTo>
                <a:lnTo>
                  <a:pt x="1524" y="36575"/>
                </a:lnTo>
                <a:lnTo>
                  <a:pt x="0" y="44195"/>
                </a:lnTo>
                <a:lnTo>
                  <a:pt x="762" y="52577"/>
                </a:lnTo>
                <a:lnTo>
                  <a:pt x="2286" y="60197"/>
                </a:lnTo>
                <a:lnTo>
                  <a:pt x="3048" y="54863"/>
                </a:lnTo>
                <a:lnTo>
                  <a:pt x="7620" y="41147"/>
                </a:lnTo>
                <a:lnTo>
                  <a:pt x="13487" y="41147"/>
                </a:lnTo>
                <a:lnTo>
                  <a:pt x="12953" y="35813"/>
                </a:lnTo>
                <a:lnTo>
                  <a:pt x="12191" y="28955"/>
                </a:lnTo>
                <a:lnTo>
                  <a:pt x="12953" y="25907"/>
                </a:lnTo>
                <a:lnTo>
                  <a:pt x="14477" y="23621"/>
                </a:lnTo>
                <a:lnTo>
                  <a:pt x="16001" y="19049"/>
                </a:lnTo>
                <a:lnTo>
                  <a:pt x="16763" y="13715"/>
                </a:lnTo>
                <a:lnTo>
                  <a:pt x="16001" y="9143"/>
                </a:lnTo>
                <a:lnTo>
                  <a:pt x="14477" y="3809"/>
                </a:lnTo>
                <a:lnTo>
                  <a:pt x="10668" y="0"/>
                </a:lnTo>
                <a:close/>
              </a:path>
              <a:path w="17145" h="60325">
                <a:moveTo>
                  <a:pt x="13487" y="41147"/>
                </a:moveTo>
                <a:lnTo>
                  <a:pt x="7620" y="41147"/>
                </a:lnTo>
                <a:lnTo>
                  <a:pt x="9144" y="45719"/>
                </a:lnTo>
                <a:lnTo>
                  <a:pt x="9906" y="49529"/>
                </a:lnTo>
                <a:lnTo>
                  <a:pt x="10668" y="54101"/>
                </a:lnTo>
                <a:lnTo>
                  <a:pt x="12191" y="57911"/>
                </a:lnTo>
                <a:lnTo>
                  <a:pt x="13715" y="51053"/>
                </a:lnTo>
                <a:lnTo>
                  <a:pt x="13715" y="43433"/>
                </a:lnTo>
                <a:lnTo>
                  <a:pt x="1348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340608" y="7702295"/>
            <a:ext cx="50800" cy="20955"/>
          </a:xfrm>
          <a:custGeom>
            <a:avLst/>
            <a:gdLst/>
            <a:ahLst/>
            <a:cxnLst/>
            <a:rect l="l" t="t" r="r" b="b"/>
            <a:pathLst>
              <a:path w="50800" h="20954">
                <a:moveTo>
                  <a:pt x="39624" y="0"/>
                </a:moveTo>
                <a:lnTo>
                  <a:pt x="32765" y="0"/>
                </a:lnTo>
                <a:lnTo>
                  <a:pt x="25907" y="761"/>
                </a:lnTo>
                <a:lnTo>
                  <a:pt x="13715" y="5333"/>
                </a:lnTo>
                <a:lnTo>
                  <a:pt x="6095" y="9143"/>
                </a:lnTo>
                <a:lnTo>
                  <a:pt x="4571" y="9143"/>
                </a:lnTo>
                <a:lnTo>
                  <a:pt x="0" y="19811"/>
                </a:lnTo>
                <a:lnTo>
                  <a:pt x="2286" y="20573"/>
                </a:lnTo>
                <a:lnTo>
                  <a:pt x="5333" y="20573"/>
                </a:lnTo>
                <a:lnTo>
                  <a:pt x="9143" y="19811"/>
                </a:lnTo>
                <a:lnTo>
                  <a:pt x="12953" y="19811"/>
                </a:lnTo>
                <a:lnTo>
                  <a:pt x="17525" y="18287"/>
                </a:lnTo>
                <a:lnTo>
                  <a:pt x="21336" y="17525"/>
                </a:lnTo>
                <a:lnTo>
                  <a:pt x="25145" y="16001"/>
                </a:lnTo>
                <a:lnTo>
                  <a:pt x="29717" y="15239"/>
                </a:lnTo>
                <a:lnTo>
                  <a:pt x="41147" y="10667"/>
                </a:lnTo>
                <a:lnTo>
                  <a:pt x="44195" y="9143"/>
                </a:lnTo>
                <a:lnTo>
                  <a:pt x="46481" y="8381"/>
                </a:lnTo>
                <a:lnTo>
                  <a:pt x="48005" y="7619"/>
                </a:lnTo>
                <a:lnTo>
                  <a:pt x="49529" y="7619"/>
                </a:lnTo>
                <a:lnTo>
                  <a:pt x="50291" y="6857"/>
                </a:lnTo>
                <a:lnTo>
                  <a:pt x="44957" y="228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327653" y="7690104"/>
            <a:ext cx="77470" cy="64769"/>
          </a:xfrm>
          <a:custGeom>
            <a:avLst/>
            <a:gdLst/>
            <a:ahLst/>
            <a:cxnLst/>
            <a:rect l="l" t="t" r="r" b="b"/>
            <a:pathLst>
              <a:path w="77470" h="64770">
                <a:moveTo>
                  <a:pt x="71675" y="15240"/>
                </a:moveTo>
                <a:lnTo>
                  <a:pt x="53340" y="15240"/>
                </a:lnTo>
                <a:lnTo>
                  <a:pt x="64770" y="25146"/>
                </a:lnTo>
                <a:lnTo>
                  <a:pt x="66294" y="29718"/>
                </a:lnTo>
                <a:lnTo>
                  <a:pt x="67818" y="35052"/>
                </a:lnTo>
                <a:lnTo>
                  <a:pt x="69342" y="45720"/>
                </a:lnTo>
                <a:lnTo>
                  <a:pt x="70104" y="50292"/>
                </a:lnTo>
                <a:lnTo>
                  <a:pt x="71628" y="55626"/>
                </a:lnTo>
                <a:lnTo>
                  <a:pt x="73151" y="60198"/>
                </a:lnTo>
                <a:lnTo>
                  <a:pt x="76962" y="64770"/>
                </a:lnTo>
                <a:lnTo>
                  <a:pt x="76200" y="51816"/>
                </a:lnTo>
                <a:lnTo>
                  <a:pt x="74675" y="39624"/>
                </a:lnTo>
                <a:lnTo>
                  <a:pt x="72390" y="26670"/>
                </a:lnTo>
                <a:lnTo>
                  <a:pt x="71675" y="15240"/>
                </a:lnTo>
                <a:close/>
              </a:path>
              <a:path w="77470" h="64770">
                <a:moveTo>
                  <a:pt x="66294" y="9144"/>
                </a:moveTo>
                <a:lnTo>
                  <a:pt x="26670" y="9144"/>
                </a:lnTo>
                <a:lnTo>
                  <a:pt x="35813" y="10668"/>
                </a:lnTo>
                <a:lnTo>
                  <a:pt x="39624" y="11430"/>
                </a:lnTo>
                <a:lnTo>
                  <a:pt x="44196" y="12192"/>
                </a:lnTo>
                <a:lnTo>
                  <a:pt x="41148" y="12954"/>
                </a:lnTo>
                <a:lnTo>
                  <a:pt x="38862" y="12954"/>
                </a:lnTo>
                <a:lnTo>
                  <a:pt x="35813" y="13716"/>
                </a:lnTo>
                <a:lnTo>
                  <a:pt x="33528" y="14478"/>
                </a:lnTo>
                <a:lnTo>
                  <a:pt x="30480" y="15240"/>
                </a:lnTo>
                <a:lnTo>
                  <a:pt x="28194" y="16002"/>
                </a:lnTo>
                <a:lnTo>
                  <a:pt x="22098" y="17526"/>
                </a:lnTo>
                <a:lnTo>
                  <a:pt x="19812" y="19050"/>
                </a:lnTo>
                <a:lnTo>
                  <a:pt x="17525" y="21336"/>
                </a:lnTo>
                <a:lnTo>
                  <a:pt x="15240" y="22860"/>
                </a:lnTo>
                <a:lnTo>
                  <a:pt x="13716" y="25908"/>
                </a:lnTo>
                <a:lnTo>
                  <a:pt x="12192" y="28194"/>
                </a:lnTo>
                <a:lnTo>
                  <a:pt x="10668" y="31242"/>
                </a:lnTo>
                <a:lnTo>
                  <a:pt x="9906" y="33528"/>
                </a:lnTo>
                <a:lnTo>
                  <a:pt x="9144" y="36576"/>
                </a:lnTo>
                <a:lnTo>
                  <a:pt x="12954" y="36576"/>
                </a:lnTo>
                <a:lnTo>
                  <a:pt x="16001" y="34290"/>
                </a:lnTo>
                <a:lnTo>
                  <a:pt x="17525" y="30480"/>
                </a:lnTo>
                <a:lnTo>
                  <a:pt x="18287" y="26670"/>
                </a:lnTo>
                <a:lnTo>
                  <a:pt x="19812" y="23622"/>
                </a:lnTo>
                <a:lnTo>
                  <a:pt x="22098" y="22860"/>
                </a:lnTo>
                <a:lnTo>
                  <a:pt x="44196" y="22860"/>
                </a:lnTo>
                <a:lnTo>
                  <a:pt x="44196" y="19812"/>
                </a:lnTo>
                <a:lnTo>
                  <a:pt x="43434" y="17526"/>
                </a:lnTo>
                <a:lnTo>
                  <a:pt x="53340" y="15240"/>
                </a:lnTo>
                <a:lnTo>
                  <a:pt x="71675" y="15240"/>
                </a:lnTo>
                <a:lnTo>
                  <a:pt x="71628" y="14478"/>
                </a:lnTo>
                <a:lnTo>
                  <a:pt x="66294" y="9144"/>
                </a:lnTo>
                <a:close/>
              </a:path>
              <a:path w="77470" h="64770">
                <a:moveTo>
                  <a:pt x="44196" y="22860"/>
                </a:moveTo>
                <a:lnTo>
                  <a:pt x="22098" y="22860"/>
                </a:lnTo>
                <a:lnTo>
                  <a:pt x="23622" y="24384"/>
                </a:lnTo>
                <a:lnTo>
                  <a:pt x="24384" y="27432"/>
                </a:lnTo>
                <a:lnTo>
                  <a:pt x="26670" y="28956"/>
                </a:lnTo>
                <a:lnTo>
                  <a:pt x="28956" y="29718"/>
                </a:lnTo>
                <a:lnTo>
                  <a:pt x="32766" y="29718"/>
                </a:lnTo>
                <a:lnTo>
                  <a:pt x="37337" y="28194"/>
                </a:lnTo>
                <a:lnTo>
                  <a:pt x="38862" y="27432"/>
                </a:lnTo>
                <a:lnTo>
                  <a:pt x="41148" y="25908"/>
                </a:lnTo>
                <a:lnTo>
                  <a:pt x="43434" y="25146"/>
                </a:lnTo>
                <a:lnTo>
                  <a:pt x="44196" y="23622"/>
                </a:lnTo>
                <a:lnTo>
                  <a:pt x="44196" y="22860"/>
                </a:lnTo>
                <a:close/>
              </a:path>
              <a:path w="77470" h="64770">
                <a:moveTo>
                  <a:pt x="46482" y="0"/>
                </a:moveTo>
                <a:lnTo>
                  <a:pt x="35813" y="0"/>
                </a:lnTo>
                <a:lnTo>
                  <a:pt x="30480" y="762"/>
                </a:lnTo>
                <a:lnTo>
                  <a:pt x="25908" y="1524"/>
                </a:lnTo>
                <a:lnTo>
                  <a:pt x="20574" y="3048"/>
                </a:lnTo>
                <a:lnTo>
                  <a:pt x="9906" y="4572"/>
                </a:lnTo>
                <a:lnTo>
                  <a:pt x="6858" y="5334"/>
                </a:lnTo>
                <a:lnTo>
                  <a:pt x="5334" y="6858"/>
                </a:lnTo>
                <a:lnTo>
                  <a:pt x="2286" y="11430"/>
                </a:lnTo>
                <a:lnTo>
                  <a:pt x="0" y="20574"/>
                </a:lnTo>
                <a:lnTo>
                  <a:pt x="0" y="22860"/>
                </a:lnTo>
                <a:lnTo>
                  <a:pt x="1524" y="21336"/>
                </a:lnTo>
                <a:lnTo>
                  <a:pt x="2286" y="19812"/>
                </a:lnTo>
                <a:lnTo>
                  <a:pt x="3810" y="18288"/>
                </a:lnTo>
                <a:lnTo>
                  <a:pt x="14478" y="9906"/>
                </a:lnTo>
                <a:lnTo>
                  <a:pt x="18287" y="9144"/>
                </a:lnTo>
                <a:lnTo>
                  <a:pt x="66294" y="9144"/>
                </a:lnTo>
                <a:lnTo>
                  <a:pt x="64770" y="7620"/>
                </a:lnTo>
                <a:lnTo>
                  <a:pt x="62484" y="6096"/>
                </a:lnTo>
                <a:lnTo>
                  <a:pt x="59436" y="4572"/>
                </a:lnTo>
                <a:lnTo>
                  <a:pt x="57150" y="3048"/>
                </a:lnTo>
                <a:lnTo>
                  <a:pt x="54101" y="1524"/>
                </a:lnTo>
                <a:lnTo>
                  <a:pt x="51054" y="762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515105" y="7694676"/>
            <a:ext cx="17145" cy="77470"/>
          </a:xfrm>
          <a:custGeom>
            <a:avLst/>
            <a:gdLst/>
            <a:ahLst/>
            <a:cxnLst/>
            <a:rect l="l" t="t" r="r" b="b"/>
            <a:pathLst>
              <a:path w="17145" h="77470">
                <a:moveTo>
                  <a:pt x="5334" y="0"/>
                </a:moveTo>
                <a:lnTo>
                  <a:pt x="6096" y="5334"/>
                </a:lnTo>
                <a:lnTo>
                  <a:pt x="7620" y="10668"/>
                </a:lnTo>
                <a:lnTo>
                  <a:pt x="8382" y="15240"/>
                </a:lnTo>
                <a:lnTo>
                  <a:pt x="7620" y="20574"/>
                </a:lnTo>
                <a:lnTo>
                  <a:pt x="6096" y="27431"/>
                </a:lnTo>
                <a:lnTo>
                  <a:pt x="3810" y="34290"/>
                </a:lnTo>
                <a:lnTo>
                  <a:pt x="762" y="48006"/>
                </a:lnTo>
                <a:lnTo>
                  <a:pt x="0" y="55625"/>
                </a:lnTo>
                <a:lnTo>
                  <a:pt x="0" y="62484"/>
                </a:lnTo>
                <a:lnTo>
                  <a:pt x="762" y="69342"/>
                </a:lnTo>
                <a:lnTo>
                  <a:pt x="2286" y="76962"/>
                </a:lnTo>
                <a:lnTo>
                  <a:pt x="2286" y="71628"/>
                </a:lnTo>
                <a:lnTo>
                  <a:pt x="3048" y="66293"/>
                </a:lnTo>
                <a:lnTo>
                  <a:pt x="4572" y="61722"/>
                </a:lnTo>
                <a:lnTo>
                  <a:pt x="5334" y="57150"/>
                </a:lnTo>
                <a:lnTo>
                  <a:pt x="7620" y="51816"/>
                </a:lnTo>
                <a:lnTo>
                  <a:pt x="9144" y="47243"/>
                </a:lnTo>
                <a:lnTo>
                  <a:pt x="11430" y="42672"/>
                </a:lnTo>
                <a:lnTo>
                  <a:pt x="14478" y="38862"/>
                </a:lnTo>
                <a:lnTo>
                  <a:pt x="16764" y="33528"/>
                </a:lnTo>
                <a:lnTo>
                  <a:pt x="16637" y="27431"/>
                </a:lnTo>
                <a:lnTo>
                  <a:pt x="16002" y="23622"/>
                </a:lnTo>
                <a:lnTo>
                  <a:pt x="14478" y="19050"/>
                </a:lnTo>
                <a:lnTo>
                  <a:pt x="11430" y="14478"/>
                </a:lnTo>
                <a:lnTo>
                  <a:pt x="6858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352800" y="7716011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5">
                <a:moveTo>
                  <a:pt x="27432" y="0"/>
                </a:moveTo>
                <a:lnTo>
                  <a:pt x="23622" y="762"/>
                </a:lnTo>
                <a:lnTo>
                  <a:pt x="20574" y="1524"/>
                </a:lnTo>
                <a:lnTo>
                  <a:pt x="16763" y="2286"/>
                </a:lnTo>
                <a:lnTo>
                  <a:pt x="12953" y="3810"/>
                </a:lnTo>
                <a:lnTo>
                  <a:pt x="9144" y="4572"/>
                </a:lnTo>
                <a:lnTo>
                  <a:pt x="6096" y="6096"/>
                </a:lnTo>
                <a:lnTo>
                  <a:pt x="0" y="10668"/>
                </a:lnTo>
                <a:lnTo>
                  <a:pt x="8382" y="10668"/>
                </a:lnTo>
                <a:lnTo>
                  <a:pt x="16001" y="9144"/>
                </a:lnTo>
                <a:lnTo>
                  <a:pt x="19812" y="7620"/>
                </a:lnTo>
                <a:lnTo>
                  <a:pt x="22860" y="5334"/>
                </a:lnTo>
                <a:lnTo>
                  <a:pt x="25146" y="3048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435858" y="7739633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0" y="0"/>
                </a:moveTo>
                <a:lnTo>
                  <a:pt x="762" y="1524"/>
                </a:lnTo>
                <a:lnTo>
                  <a:pt x="1524" y="2286"/>
                </a:lnTo>
                <a:lnTo>
                  <a:pt x="3047" y="3048"/>
                </a:lnTo>
                <a:lnTo>
                  <a:pt x="5333" y="3810"/>
                </a:lnTo>
                <a:lnTo>
                  <a:pt x="6095" y="4572"/>
                </a:lnTo>
                <a:lnTo>
                  <a:pt x="8381" y="4572"/>
                </a:lnTo>
                <a:lnTo>
                  <a:pt x="10667" y="6858"/>
                </a:lnTo>
                <a:lnTo>
                  <a:pt x="11429" y="10668"/>
                </a:lnTo>
                <a:lnTo>
                  <a:pt x="9905" y="18288"/>
                </a:lnTo>
                <a:lnTo>
                  <a:pt x="10667" y="22098"/>
                </a:lnTo>
                <a:lnTo>
                  <a:pt x="12191" y="21336"/>
                </a:lnTo>
                <a:lnTo>
                  <a:pt x="13715" y="19812"/>
                </a:lnTo>
                <a:lnTo>
                  <a:pt x="16763" y="18288"/>
                </a:lnTo>
                <a:lnTo>
                  <a:pt x="18287" y="16764"/>
                </a:lnTo>
                <a:lnTo>
                  <a:pt x="19050" y="15240"/>
                </a:lnTo>
                <a:lnTo>
                  <a:pt x="20574" y="13716"/>
                </a:lnTo>
                <a:lnTo>
                  <a:pt x="22097" y="10668"/>
                </a:lnTo>
                <a:lnTo>
                  <a:pt x="22859" y="8382"/>
                </a:lnTo>
                <a:lnTo>
                  <a:pt x="22097" y="6858"/>
                </a:lnTo>
                <a:lnTo>
                  <a:pt x="20574" y="6096"/>
                </a:lnTo>
                <a:lnTo>
                  <a:pt x="18287" y="4572"/>
                </a:lnTo>
                <a:lnTo>
                  <a:pt x="13715" y="3048"/>
                </a:lnTo>
                <a:lnTo>
                  <a:pt x="10667" y="2286"/>
                </a:lnTo>
                <a:lnTo>
                  <a:pt x="8381" y="1524"/>
                </a:lnTo>
                <a:lnTo>
                  <a:pt x="5333" y="762"/>
                </a:lnTo>
                <a:lnTo>
                  <a:pt x="228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426714" y="7752588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10668" y="0"/>
                </a:moveTo>
                <a:lnTo>
                  <a:pt x="9144" y="0"/>
                </a:lnTo>
                <a:lnTo>
                  <a:pt x="7620" y="1523"/>
                </a:lnTo>
                <a:lnTo>
                  <a:pt x="5334" y="2285"/>
                </a:lnTo>
                <a:lnTo>
                  <a:pt x="3810" y="3047"/>
                </a:lnTo>
                <a:lnTo>
                  <a:pt x="2286" y="4571"/>
                </a:lnTo>
                <a:lnTo>
                  <a:pt x="1524" y="6095"/>
                </a:lnTo>
                <a:lnTo>
                  <a:pt x="0" y="7619"/>
                </a:lnTo>
                <a:lnTo>
                  <a:pt x="0" y="9905"/>
                </a:lnTo>
                <a:lnTo>
                  <a:pt x="762" y="9143"/>
                </a:lnTo>
                <a:lnTo>
                  <a:pt x="1524" y="9143"/>
                </a:lnTo>
                <a:lnTo>
                  <a:pt x="3048" y="8381"/>
                </a:lnTo>
                <a:lnTo>
                  <a:pt x="3810" y="7619"/>
                </a:lnTo>
                <a:lnTo>
                  <a:pt x="5334" y="7619"/>
                </a:lnTo>
                <a:lnTo>
                  <a:pt x="6096" y="6857"/>
                </a:lnTo>
                <a:lnTo>
                  <a:pt x="7620" y="6095"/>
                </a:lnTo>
                <a:lnTo>
                  <a:pt x="9144" y="6095"/>
                </a:lnTo>
                <a:lnTo>
                  <a:pt x="10668" y="5333"/>
                </a:lnTo>
                <a:lnTo>
                  <a:pt x="11430" y="4571"/>
                </a:lnTo>
                <a:lnTo>
                  <a:pt x="12191" y="3047"/>
                </a:lnTo>
                <a:lnTo>
                  <a:pt x="12191" y="152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389376" y="7752588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6096" y="0"/>
                </a:moveTo>
                <a:lnTo>
                  <a:pt x="3048" y="3047"/>
                </a:lnTo>
                <a:lnTo>
                  <a:pt x="762" y="6095"/>
                </a:lnTo>
                <a:lnTo>
                  <a:pt x="0" y="9143"/>
                </a:lnTo>
                <a:lnTo>
                  <a:pt x="0" y="16763"/>
                </a:lnTo>
                <a:lnTo>
                  <a:pt x="7620" y="32765"/>
                </a:lnTo>
                <a:lnTo>
                  <a:pt x="12953" y="32765"/>
                </a:lnTo>
                <a:lnTo>
                  <a:pt x="15239" y="32003"/>
                </a:lnTo>
                <a:lnTo>
                  <a:pt x="16763" y="29717"/>
                </a:lnTo>
                <a:lnTo>
                  <a:pt x="18287" y="28193"/>
                </a:lnTo>
                <a:lnTo>
                  <a:pt x="21336" y="23621"/>
                </a:lnTo>
                <a:lnTo>
                  <a:pt x="22098" y="21335"/>
                </a:lnTo>
                <a:lnTo>
                  <a:pt x="23622" y="19049"/>
                </a:lnTo>
                <a:lnTo>
                  <a:pt x="30479" y="19049"/>
                </a:lnTo>
                <a:lnTo>
                  <a:pt x="28194" y="16763"/>
                </a:lnTo>
                <a:lnTo>
                  <a:pt x="25908" y="15239"/>
                </a:lnTo>
                <a:lnTo>
                  <a:pt x="6096" y="15239"/>
                </a:lnTo>
                <a:lnTo>
                  <a:pt x="4572" y="14477"/>
                </a:lnTo>
                <a:lnTo>
                  <a:pt x="3810" y="11429"/>
                </a:lnTo>
                <a:lnTo>
                  <a:pt x="3810" y="7619"/>
                </a:lnTo>
                <a:lnTo>
                  <a:pt x="4572" y="3809"/>
                </a:lnTo>
                <a:lnTo>
                  <a:pt x="6096" y="0"/>
                </a:lnTo>
                <a:close/>
              </a:path>
              <a:path w="30479" h="33020">
                <a:moveTo>
                  <a:pt x="12953" y="11429"/>
                </a:moveTo>
                <a:lnTo>
                  <a:pt x="10668" y="11429"/>
                </a:lnTo>
                <a:lnTo>
                  <a:pt x="13715" y="14477"/>
                </a:lnTo>
                <a:lnTo>
                  <a:pt x="12953" y="14477"/>
                </a:lnTo>
                <a:lnTo>
                  <a:pt x="11429" y="15239"/>
                </a:lnTo>
                <a:lnTo>
                  <a:pt x="25908" y="15239"/>
                </a:lnTo>
                <a:lnTo>
                  <a:pt x="23622" y="14477"/>
                </a:lnTo>
                <a:lnTo>
                  <a:pt x="20574" y="13715"/>
                </a:lnTo>
                <a:lnTo>
                  <a:pt x="18287" y="12191"/>
                </a:lnTo>
                <a:lnTo>
                  <a:pt x="15239" y="12191"/>
                </a:lnTo>
                <a:lnTo>
                  <a:pt x="12953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422903" y="7774685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4">
                <a:moveTo>
                  <a:pt x="2286" y="0"/>
                </a:moveTo>
                <a:lnTo>
                  <a:pt x="0" y="0"/>
                </a:lnTo>
                <a:lnTo>
                  <a:pt x="762" y="3047"/>
                </a:lnTo>
                <a:lnTo>
                  <a:pt x="762" y="6857"/>
                </a:lnTo>
                <a:lnTo>
                  <a:pt x="2286" y="14477"/>
                </a:lnTo>
                <a:lnTo>
                  <a:pt x="4572" y="12191"/>
                </a:lnTo>
                <a:lnTo>
                  <a:pt x="6096" y="9143"/>
                </a:lnTo>
                <a:lnTo>
                  <a:pt x="6858" y="6095"/>
                </a:lnTo>
                <a:lnTo>
                  <a:pt x="8382" y="3047"/>
                </a:lnTo>
                <a:lnTo>
                  <a:pt x="7620" y="3047"/>
                </a:lnTo>
                <a:lnTo>
                  <a:pt x="6858" y="2285"/>
                </a:lnTo>
                <a:lnTo>
                  <a:pt x="5334" y="1523"/>
                </a:lnTo>
                <a:lnTo>
                  <a:pt x="4572" y="1523"/>
                </a:lnTo>
                <a:lnTo>
                  <a:pt x="3810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399282" y="7787640"/>
            <a:ext cx="93980" cy="33020"/>
          </a:xfrm>
          <a:custGeom>
            <a:avLst/>
            <a:gdLst/>
            <a:ahLst/>
            <a:cxnLst/>
            <a:rect l="l" t="t" r="r" b="b"/>
            <a:pathLst>
              <a:path w="93979" h="33020">
                <a:moveTo>
                  <a:pt x="54101" y="0"/>
                </a:moveTo>
                <a:lnTo>
                  <a:pt x="50291" y="761"/>
                </a:lnTo>
                <a:lnTo>
                  <a:pt x="47243" y="1523"/>
                </a:lnTo>
                <a:lnTo>
                  <a:pt x="43433" y="2285"/>
                </a:lnTo>
                <a:lnTo>
                  <a:pt x="40385" y="3809"/>
                </a:lnTo>
                <a:lnTo>
                  <a:pt x="37337" y="4571"/>
                </a:lnTo>
                <a:lnTo>
                  <a:pt x="34289" y="6095"/>
                </a:lnTo>
                <a:lnTo>
                  <a:pt x="31241" y="8381"/>
                </a:lnTo>
                <a:lnTo>
                  <a:pt x="28193" y="9143"/>
                </a:lnTo>
                <a:lnTo>
                  <a:pt x="25145" y="11429"/>
                </a:lnTo>
                <a:lnTo>
                  <a:pt x="22097" y="12191"/>
                </a:lnTo>
                <a:lnTo>
                  <a:pt x="16001" y="15239"/>
                </a:lnTo>
                <a:lnTo>
                  <a:pt x="12191" y="16001"/>
                </a:lnTo>
                <a:lnTo>
                  <a:pt x="9143" y="16763"/>
                </a:lnTo>
                <a:lnTo>
                  <a:pt x="7619" y="18287"/>
                </a:lnTo>
                <a:lnTo>
                  <a:pt x="6857" y="20573"/>
                </a:lnTo>
                <a:lnTo>
                  <a:pt x="5333" y="22097"/>
                </a:lnTo>
                <a:lnTo>
                  <a:pt x="3809" y="24383"/>
                </a:lnTo>
                <a:lnTo>
                  <a:pt x="3047" y="25907"/>
                </a:lnTo>
                <a:lnTo>
                  <a:pt x="1523" y="28193"/>
                </a:lnTo>
                <a:lnTo>
                  <a:pt x="762" y="29717"/>
                </a:lnTo>
                <a:lnTo>
                  <a:pt x="0" y="32003"/>
                </a:lnTo>
                <a:lnTo>
                  <a:pt x="14477" y="32003"/>
                </a:lnTo>
                <a:lnTo>
                  <a:pt x="17525" y="32765"/>
                </a:lnTo>
                <a:lnTo>
                  <a:pt x="21335" y="32765"/>
                </a:lnTo>
                <a:lnTo>
                  <a:pt x="25145" y="32003"/>
                </a:lnTo>
                <a:lnTo>
                  <a:pt x="28193" y="31241"/>
                </a:lnTo>
                <a:lnTo>
                  <a:pt x="32765" y="30479"/>
                </a:lnTo>
                <a:lnTo>
                  <a:pt x="36575" y="28955"/>
                </a:lnTo>
                <a:lnTo>
                  <a:pt x="40385" y="28193"/>
                </a:lnTo>
                <a:lnTo>
                  <a:pt x="44195" y="26669"/>
                </a:lnTo>
                <a:lnTo>
                  <a:pt x="48005" y="25907"/>
                </a:lnTo>
                <a:lnTo>
                  <a:pt x="61721" y="23621"/>
                </a:lnTo>
                <a:lnTo>
                  <a:pt x="65531" y="22097"/>
                </a:lnTo>
                <a:lnTo>
                  <a:pt x="70103" y="20573"/>
                </a:lnTo>
                <a:lnTo>
                  <a:pt x="73913" y="17525"/>
                </a:lnTo>
                <a:lnTo>
                  <a:pt x="77723" y="15239"/>
                </a:lnTo>
                <a:lnTo>
                  <a:pt x="85343" y="9143"/>
                </a:lnTo>
                <a:lnTo>
                  <a:pt x="89153" y="6857"/>
                </a:lnTo>
                <a:lnTo>
                  <a:pt x="91439" y="6095"/>
                </a:lnTo>
                <a:lnTo>
                  <a:pt x="85343" y="6095"/>
                </a:lnTo>
                <a:lnTo>
                  <a:pt x="81533" y="5333"/>
                </a:lnTo>
                <a:lnTo>
                  <a:pt x="76962" y="4571"/>
                </a:lnTo>
                <a:lnTo>
                  <a:pt x="54101" y="0"/>
                </a:lnTo>
                <a:close/>
              </a:path>
              <a:path w="93979" h="33020">
                <a:moveTo>
                  <a:pt x="93725" y="5333"/>
                </a:moveTo>
                <a:lnTo>
                  <a:pt x="89153" y="6095"/>
                </a:lnTo>
                <a:lnTo>
                  <a:pt x="91439" y="6095"/>
                </a:lnTo>
                <a:lnTo>
                  <a:pt x="9372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412997" y="7794497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90">
                <a:moveTo>
                  <a:pt x="48005" y="0"/>
                </a:moveTo>
                <a:lnTo>
                  <a:pt x="38100" y="0"/>
                </a:lnTo>
                <a:lnTo>
                  <a:pt x="33527" y="1524"/>
                </a:lnTo>
                <a:lnTo>
                  <a:pt x="29717" y="3809"/>
                </a:lnTo>
                <a:lnTo>
                  <a:pt x="25146" y="5333"/>
                </a:lnTo>
                <a:lnTo>
                  <a:pt x="0" y="16763"/>
                </a:lnTo>
                <a:lnTo>
                  <a:pt x="0" y="19812"/>
                </a:lnTo>
                <a:lnTo>
                  <a:pt x="762" y="21335"/>
                </a:lnTo>
                <a:lnTo>
                  <a:pt x="4572" y="20574"/>
                </a:lnTo>
                <a:lnTo>
                  <a:pt x="7619" y="19812"/>
                </a:lnTo>
                <a:lnTo>
                  <a:pt x="11429" y="19050"/>
                </a:lnTo>
                <a:lnTo>
                  <a:pt x="14477" y="19050"/>
                </a:lnTo>
                <a:lnTo>
                  <a:pt x="18287" y="17525"/>
                </a:lnTo>
                <a:lnTo>
                  <a:pt x="22098" y="16763"/>
                </a:lnTo>
                <a:lnTo>
                  <a:pt x="25146" y="16001"/>
                </a:lnTo>
                <a:lnTo>
                  <a:pt x="28955" y="15239"/>
                </a:lnTo>
                <a:lnTo>
                  <a:pt x="32003" y="13715"/>
                </a:lnTo>
                <a:lnTo>
                  <a:pt x="35813" y="12953"/>
                </a:lnTo>
                <a:lnTo>
                  <a:pt x="38862" y="11429"/>
                </a:lnTo>
                <a:lnTo>
                  <a:pt x="41910" y="10668"/>
                </a:lnTo>
                <a:lnTo>
                  <a:pt x="45719" y="9143"/>
                </a:lnTo>
                <a:lnTo>
                  <a:pt x="48767" y="8381"/>
                </a:lnTo>
                <a:lnTo>
                  <a:pt x="52577" y="6857"/>
                </a:lnTo>
                <a:lnTo>
                  <a:pt x="55625" y="5333"/>
                </a:lnTo>
                <a:lnTo>
                  <a:pt x="54101" y="4571"/>
                </a:lnTo>
                <a:lnTo>
                  <a:pt x="53339" y="3809"/>
                </a:lnTo>
                <a:lnTo>
                  <a:pt x="53339" y="2285"/>
                </a:lnTo>
                <a:lnTo>
                  <a:pt x="52577" y="152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417570" y="7812785"/>
            <a:ext cx="74930" cy="33655"/>
          </a:xfrm>
          <a:custGeom>
            <a:avLst/>
            <a:gdLst/>
            <a:ahLst/>
            <a:cxnLst/>
            <a:rect l="l" t="t" r="r" b="b"/>
            <a:pathLst>
              <a:path w="74929" h="33654">
                <a:moveTo>
                  <a:pt x="74675" y="0"/>
                </a:moveTo>
                <a:lnTo>
                  <a:pt x="70865" y="3809"/>
                </a:lnTo>
                <a:lnTo>
                  <a:pt x="57150" y="10667"/>
                </a:lnTo>
                <a:lnTo>
                  <a:pt x="52577" y="11429"/>
                </a:lnTo>
                <a:lnTo>
                  <a:pt x="48005" y="12953"/>
                </a:lnTo>
                <a:lnTo>
                  <a:pt x="43433" y="13715"/>
                </a:lnTo>
                <a:lnTo>
                  <a:pt x="38100" y="13715"/>
                </a:lnTo>
                <a:lnTo>
                  <a:pt x="33527" y="14477"/>
                </a:lnTo>
                <a:lnTo>
                  <a:pt x="28193" y="15239"/>
                </a:lnTo>
                <a:lnTo>
                  <a:pt x="23621" y="15239"/>
                </a:lnTo>
                <a:lnTo>
                  <a:pt x="18287" y="16001"/>
                </a:lnTo>
                <a:lnTo>
                  <a:pt x="13715" y="17525"/>
                </a:lnTo>
                <a:lnTo>
                  <a:pt x="9143" y="18287"/>
                </a:lnTo>
                <a:lnTo>
                  <a:pt x="0" y="22859"/>
                </a:lnTo>
                <a:lnTo>
                  <a:pt x="20574" y="33527"/>
                </a:lnTo>
                <a:lnTo>
                  <a:pt x="31241" y="33527"/>
                </a:lnTo>
                <a:lnTo>
                  <a:pt x="37337" y="32765"/>
                </a:lnTo>
                <a:lnTo>
                  <a:pt x="41909" y="31241"/>
                </a:lnTo>
                <a:lnTo>
                  <a:pt x="47243" y="29717"/>
                </a:lnTo>
                <a:lnTo>
                  <a:pt x="57912" y="23621"/>
                </a:lnTo>
                <a:lnTo>
                  <a:pt x="61721" y="19049"/>
                </a:lnTo>
                <a:lnTo>
                  <a:pt x="66293" y="15239"/>
                </a:lnTo>
                <a:lnTo>
                  <a:pt x="70103" y="9905"/>
                </a:lnTo>
                <a:lnTo>
                  <a:pt x="72389" y="5333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523488" y="7849361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01092" y="67056"/>
                </a:moveTo>
                <a:lnTo>
                  <a:pt x="32003" y="67056"/>
                </a:lnTo>
                <a:lnTo>
                  <a:pt x="62484" y="70866"/>
                </a:lnTo>
                <a:lnTo>
                  <a:pt x="68579" y="72390"/>
                </a:lnTo>
                <a:lnTo>
                  <a:pt x="86867" y="74676"/>
                </a:lnTo>
                <a:lnTo>
                  <a:pt x="99822" y="74676"/>
                </a:lnTo>
                <a:lnTo>
                  <a:pt x="101092" y="67056"/>
                </a:lnTo>
                <a:close/>
              </a:path>
              <a:path w="114300" h="74929">
                <a:moveTo>
                  <a:pt x="101346" y="0"/>
                </a:moveTo>
                <a:lnTo>
                  <a:pt x="98298" y="2286"/>
                </a:lnTo>
                <a:lnTo>
                  <a:pt x="96012" y="4572"/>
                </a:lnTo>
                <a:lnTo>
                  <a:pt x="92201" y="7620"/>
                </a:lnTo>
                <a:lnTo>
                  <a:pt x="89915" y="10668"/>
                </a:lnTo>
                <a:lnTo>
                  <a:pt x="86867" y="13716"/>
                </a:lnTo>
                <a:lnTo>
                  <a:pt x="83820" y="16002"/>
                </a:lnTo>
                <a:lnTo>
                  <a:pt x="81534" y="19050"/>
                </a:lnTo>
                <a:lnTo>
                  <a:pt x="35813" y="50292"/>
                </a:lnTo>
                <a:lnTo>
                  <a:pt x="30479" y="51816"/>
                </a:lnTo>
                <a:lnTo>
                  <a:pt x="14477" y="58674"/>
                </a:lnTo>
                <a:lnTo>
                  <a:pt x="9144" y="61722"/>
                </a:lnTo>
                <a:lnTo>
                  <a:pt x="0" y="67818"/>
                </a:lnTo>
                <a:lnTo>
                  <a:pt x="6858" y="67056"/>
                </a:lnTo>
                <a:lnTo>
                  <a:pt x="101092" y="67056"/>
                </a:lnTo>
                <a:lnTo>
                  <a:pt x="104394" y="47244"/>
                </a:lnTo>
                <a:lnTo>
                  <a:pt x="105156" y="37338"/>
                </a:lnTo>
                <a:lnTo>
                  <a:pt x="108203" y="19050"/>
                </a:lnTo>
                <a:lnTo>
                  <a:pt x="110489" y="9906"/>
                </a:lnTo>
                <a:lnTo>
                  <a:pt x="114300" y="762"/>
                </a:lnTo>
                <a:lnTo>
                  <a:pt x="10134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452621" y="7933943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59">
                <a:moveTo>
                  <a:pt x="35813" y="0"/>
                </a:moveTo>
                <a:lnTo>
                  <a:pt x="31241" y="761"/>
                </a:lnTo>
                <a:lnTo>
                  <a:pt x="26669" y="2285"/>
                </a:lnTo>
                <a:lnTo>
                  <a:pt x="22098" y="2285"/>
                </a:lnTo>
                <a:lnTo>
                  <a:pt x="17525" y="3047"/>
                </a:lnTo>
                <a:lnTo>
                  <a:pt x="8381" y="3047"/>
                </a:lnTo>
                <a:lnTo>
                  <a:pt x="3810" y="3809"/>
                </a:lnTo>
                <a:lnTo>
                  <a:pt x="0" y="5333"/>
                </a:lnTo>
                <a:lnTo>
                  <a:pt x="762" y="10667"/>
                </a:lnTo>
                <a:lnTo>
                  <a:pt x="3048" y="16763"/>
                </a:lnTo>
                <a:lnTo>
                  <a:pt x="9143" y="27431"/>
                </a:lnTo>
                <a:lnTo>
                  <a:pt x="12953" y="32765"/>
                </a:lnTo>
                <a:lnTo>
                  <a:pt x="16001" y="37337"/>
                </a:lnTo>
                <a:lnTo>
                  <a:pt x="19812" y="42671"/>
                </a:lnTo>
                <a:lnTo>
                  <a:pt x="22860" y="48005"/>
                </a:lnTo>
                <a:lnTo>
                  <a:pt x="22860" y="41909"/>
                </a:lnTo>
                <a:lnTo>
                  <a:pt x="24383" y="35051"/>
                </a:lnTo>
                <a:lnTo>
                  <a:pt x="27431" y="22859"/>
                </a:lnTo>
                <a:lnTo>
                  <a:pt x="28955" y="17525"/>
                </a:lnTo>
                <a:lnTo>
                  <a:pt x="33527" y="5333"/>
                </a:lnTo>
                <a:lnTo>
                  <a:pt x="35813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102864" y="7587233"/>
            <a:ext cx="563880" cy="448309"/>
          </a:xfrm>
          <a:custGeom>
            <a:avLst/>
            <a:gdLst/>
            <a:ahLst/>
            <a:cxnLst/>
            <a:rect l="l" t="t" r="r" b="b"/>
            <a:pathLst>
              <a:path w="563879" h="448309">
                <a:moveTo>
                  <a:pt x="192024" y="0"/>
                </a:moveTo>
                <a:lnTo>
                  <a:pt x="0" y="0"/>
                </a:lnTo>
                <a:lnTo>
                  <a:pt x="0" y="448056"/>
                </a:lnTo>
                <a:lnTo>
                  <a:pt x="563880" y="448056"/>
                </a:lnTo>
                <a:lnTo>
                  <a:pt x="563880" y="438150"/>
                </a:lnTo>
                <a:lnTo>
                  <a:pt x="9906" y="438150"/>
                </a:lnTo>
                <a:lnTo>
                  <a:pt x="9906" y="9906"/>
                </a:lnTo>
                <a:lnTo>
                  <a:pt x="195834" y="9906"/>
                </a:lnTo>
                <a:lnTo>
                  <a:pt x="192024" y="0"/>
                </a:lnTo>
                <a:close/>
              </a:path>
              <a:path w="563879" h="448309">
                <a:moveTo>
                  <a:pt x="563880" y="0"/>
                </a:moveTo>
                <a:lnTo>
                  <a:pt x="446532" y="0"/>
                </a:lnTo>
                <a:lnTo>
                  <a:pt x="449580" y="9906"/>
                </a:lnTo>
                <a:lnTo>
                  <a:pt x="553974" y="9906"/>
                </a:lnTo>
                <a:lnTo>
                  <a:pt x="553974" y="438150"/>
                </a:lnTo>
                <a:lnTo>
                  <a:pt x="563880" y="438150"/>
                </a:lnTo>
                <a:lnTo>
                  <a:pt x="563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353561" y="7707630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9905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6096"/>
                </a:lnTo>
                <a:lnTo>
                  <a:pt x="4572" y="9144"/>
                </a:lnTo>
                <a:lnTo>
                  <a:pt x="9905" y="9144"/>
                </a:lnTo>
                <a:lnTo>
                  <a:pt x="12191" y="7620"/>
                </a:lnTo>
                <a:lnTo>
                  <a:pt x="13715" y="6096"/>
                </a:lnTo>
                <a:lnTo>
                  <a:pt x="14477" y="4572"/>
                </a:lnTo>
                <a:lnTo>
                  <a:pt x="13715" y="3048"/>
                </a:lnTo>
                <a:lnTo>
                  <a:pt x="12191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352800" y="7705343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10667" y="0"/>
                </a:moveTo>
                <a:lnTo>
                  <a:pt x="6858" y="0"/>
                </a:lnTo>
                <a:lnTo>
                  <a:pt x="4572" y="761"/>
                </a:lnTo>
                <a:lnTo>
                  <a:pt x="2286" y="2285"/>
                </a:lnTo>
                <a:lnTo>
                  <a:pt x="762" y="3809"/>
                </a:lnTo>
                <a:lnTo>
                  <a:pt x="0" y="5333"/>
                </a:lnTo>
                <a:lnTo>
                  <a:pt x="762" y="7619"/>
                </a:lnTo>
                <a:lnTo>
                  <a:pt x="5334" y="9143"/>
                </a:lnTo>
                <a:lnTo>
                  <a:pt x="8382" y="9905"/>
                </a:lnTo>
                <a:lnTo>
                  <a:pt x="11429" y="8381"/>
                </a:lnTo>
                <a:lnTo>
                  <a:pt x="13715" y="7619"/>
                </a:lnTo>
                <a:lnTo>
                  <a:pt x="15239" y="6095"/>
                </a:lnTo>
                <a:lnTo>
                  <a:pt x="15239" y="3809"/>
                </a:lnTo>
                <a:lnTo>
                  <a:pt x="14477" y="2285"/>
                </a:lnTo>
                <a:lnTo>
                  <a:pt x="12953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365753" y="7709916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286" y="0"/>
                </a:moveTo>
                <a:lnTo>
                  <a:pt x="0" y="0"/>
                </a:lnTo>
                <a:lnTo>
                  <a:pt x="0" y="2285"/>
                </a:lnTo>
                <a:lnTo>
                  <a:pt x="762" y="3047"/>
                </a:lnTo>
                <a:lnTo>
                  <a:pt x="2286" y="3047"/>
                </a:lnTo>
                <a:lnTo>
                  <a:pt x="2286" y="2285"/>
                </a:lnTo>
                <a:lnTo>
                  <a:pt x="3048" y="1523"/>
                </a:lnTo>
                <a:lnTo>
                  <a:pt x="3048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455670" y="7677150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667" y="0"/>
                </a:moveTo>
                <a:lnTo>
                  <a:pt x="4571" y="0"/>
                </a:lnTo>
                <a:lnTo>
                  <a:pt x="2285" y="1524"/>
                </a:lnTo>
                <a:lnTo>
                  <a:pt x="762" y="2286"/>
                </a:lnTo>
                <a:lnTo>
                  <a:pt x="0" y="4572"/>
                </a:lnTo>
                <a:lnTo>
                  <a:pt x="762" y="6095"/>
                </a:lnTo>
                <a:lnTo>
                  <a:pt x="2285" y="7619"/>
                </a:lnTo>
                <a:lnTo>
                  <a:pt x="4571" y="9143"/>
                </a:lnTo>
                <a:lnTo>
                  <a:pt x="10667" y="9143"/>
                </a:lnTo>
                <a:lnTo>
                  <a:pt x="12953" y="7619"/>
                </a:lnTo>
                <a:lnTo>
                  <a:pt x="14477" y="6095"/>
                </a:lnTo>
                <a:lnTo>
                  <a:pt x="15239" y="4572"/>
                </a:lnTo>
                <a:lnTo>
                  <a:pt x="14477" y="2286"/>
                </a:lnTo>
                <a:lnTo>
                  <a:pt x="12953" y="1524"/>
                </a:lnTo>
                <a:lnTo>
                  <a:pt x="10667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454908" y="7674864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0667" y="0"/>
                </a:moveTo>
                <a:lnTo>
                  <a:pt x="7619" y="0"/>
                </a:lnTo>
                <a:lnTo>
                  <a:pt x="4571" y="762"/>
                </a:lnTo>
                <a:lnTo>
                  <a:pt x="2286" y="1524"/>
                </a:lnTo>
                <a:lnTo>
                  <a:pt x="762" y="3810"/>
                </a:lnTo>
                <a:lnTo>
                  <a:pt x="0" y="5334"/>
                </a:lnTo>
                <a:lnTo>
                  <a:pt x="3047" y="8382"/>
                </a:lnTo>
                <a:lnTo>
                  <a:pt x="5333" y="9144"/>
                </a:lnTo>
                <a:lnTo>
                  <a:pt x="8381" y="9144"/>
                </a:lnTo>
                <a:lnTo>
                  <a:pt x="11429" y="8382"/>
                </a:lnTo>
                <a:lnTo>
                  <a:pt x="13715" y="7620"/>
                </a:lnTo>
                <a:lnTo>
                  <a:pt x="15239" y="6096"/>
                </a:lnTo>
                <a:lnTo>
                  <a:pt x="16001" y="3810"/>
                </a:lnTo>
                <a:lnTo>
                  <a:pt x="12953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467861" y="767943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3048" y="0"/>
                </a:moveTo>
                <a:lnTo>
                  <a:pt x="762" y="0"/>
                </a:lnTo>
                <a:lnTo>
                  <a:pt x="0" y="761"/>
                </a:lnTo>
                <a:lnTo>
                  <a:pt x="0" y="1523"/>
                </a:lnTo>
                <a:lnTo>
                  <a:pt x="762" y="2285"/>
                </a:lnTo>
                <a:lnTo>
                  <a:pt x="3048" y="2285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502914" y="7928609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762" y="0"/>
                </a:moveTo>
                <a:lnTo>
                  <a:pt x="0" y="12954"/>
                </a:lnTo>
                <a:lnTo>
                  <a:pt x="16763" y="34290"/>
                </a:lnTo>
                <a:lnTo>
                  <a:pt x="16763" y="93726"/>
                </a:lnTo>
                <a:lnTo>
                  <a:pt x="57912" y="96012"/>
                </a:lnTo>
                <a:lnTo>
                  <a:pt x="48768" y="86868"/>
                </a:lnTo>
                <a:lnTo>
                  <a:pt x="43434" y="82296"/>
                </a:lnTo>
                <a:lnTo>
                  <a:pt x="32003" y="70866"/>
                </a:lnTo>
                <a:lnTo>
                  <a:pt x="32003" y="70104"/>
                </a:lnTo>
                <a:lnTo>
                  <a:pt x="44604" y="70104"/>
                </a:lnTo>
                <a:lnTo>
                  <a:pt x="22860" y="34290"/>
                </a:lnTo>
                <a:lnTo>
                  <a:pt x="11430" y="7620"/>
                </a:lnTo>
                <a:lnTo>
                  <a:pt x="762" y="0"/>
                </a:lnTo>
                <a:close/>
              </a:path>
              <a:path w="58420" h="96520">
                <a:moveTo>
                  <a:pt x="44604" y="70104"/>
                </a:moveTo>
                <a:lnTo>
                  <a:pt x="33527" y="70104"/>
                </a:lnTo>
                <a:lnTo>
                  <a:pt x="35813" y="71628"/>
                </a:lnTo>
                <a:lnTo>
                  <a:pt x="38862" y="72390"/>
                </a:lnTo>
                <a:lnTo>
                  <a:pt x="41910" y="73914"/>
                </a:lnTo>
                <a:lnTo>
                  <a:pt x="44196" y="74676"/>
                </a:lnTo>
                <a:lnTo>
                  <a:pt x="46482" y="76200"/>
                </a:lnTo>
                <a:lnTo>
                  <a:pt x="48006" y="76200"/>
                </a:lnTo>
                <a:lnTo>
                  <a:pt x="48768" y="76962"/>
                </a:lnTo>
                <a:lnTo>
                  <a:pt x="44604" y="70104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323082" y="7560564"/>
            <a:ext cx="106045" cy="32384"/>
          </a:xfrm>
          <a:custGeom>
            <a:avLst/>
            <a:gdLst/>
            <a:ahLst/>
            <a:cxnLst/>
            <a:rect l="l" t="t" r="r" b="b"/>
            <a:pathLst>
              <a:path w="106045" h="32384">
                <a:moveTo>
                  <a:pt x="0" y="12954"/>
                </a:moveTo>
                <a:lnTo>
                  <a:pt x="1523" y="17526"/>
                </a:lnTo>
                <a:lnTo>
                  <a:pt x="1523" y="18288"/>
                </a:lnTo>
                <a:lnTo>
                  <a:pt x="6095" y="21336"/>
                </a:lnTo>
                <a:lnTo>
                  <a:pt x="9905" y="22860"/>
                </a:lnTo>
                <a:lnTo>
                  <a:pt x="14477" y="25146"/>
                </a:lnTo>
                <a:lnTo>
                  <a:pt x="19812" y="27432"/>
                </a:lnTo>
                <a:lnTo>
                  <a:pt x="25907" y="29718"/>
                </a:lnTo>
                <a:lnTo>
                  <a:pt x="33527" y="31242"/>
                </a:lnTo>
                <a:lnTo>
                  <a:pt x="40385" y="32004"/>
                </a:lnTo>
                <a:lnTo>
                  <a:pt x="57912" y="30480"/>
                </a:lnTo>
                <a:lnTo>
                  <a:pt x="67055" y="27432"/>
                </a:lnTo>
                <a:lnTo>
                  <a:pt x="76200" y="23622"/>
                </a:lnTo>
                <a:lnTo>
                  <a:pt x="77438" y="22860"/>
                </a:lnTo>
                <a:lnTo>
                  <a:pt x="38862" y="22860"/>
                </a:lnTo>
                <a:lnTo>
                  <a:pt x="28955" y="22098"/>
                </a:lnTo>
                <a:lnTo>
                  <a:pt x="19812" y="20574"/>
                </a:lnTo>
                <a:lnTo>
                  <a:pt x="9905" y="17526"/>
                </a:lnTo>
                <a:lnTo>
                  <a:pt x="0" y="12954"/>
                </a:lnTo>
                <a:close/>
              </a:path>
              <a:path w="106045" h="32384">
                <a:moveTo>
                  <a:pt x="104775" y="1143"/>
                </a:moveTo>
                <a:lnTo>
                  <a:pt x="103631" y="1524"/>
                </a:lnTo>
                <a:lnTo>
                  <a:pt x="100583" y="3810"/>
                </a:lnTo>
                <a:lnTo>
                  <a:pt x="96773" y="6096"/>
                </a:lnTo>
                <a:lnTo>
                  <a:pt x="92201" y="9144"/>
                </a:lnTo>
                <a:lnTo>
                  <a:pt x="86105" y="11430"/>
                </a:lnTo>
                <a:lnTo>
                  <a:pt x="80009" y="14478"/>
                </a:lnTo>
                <a:lnTo>
                  <a:pt x="72389" y="17526"/>
                </a:lnTo>
                <a:lnTo>
                  <a:pt x="64769" y="19812"/>
                </a:lnTo>
                <a:lnTo>
                  <a:pt x="57150" y="21336"/>
                </a:lnTo>
                <a:lnTo>
                  <a:pt x="48005" y="22860"/>
                </a:lnTo>
                <a:lnTo>
                  <a:pt x="77438" y="22860"/>
                </a:lnTo>
                <a:lnTo>
                  <a:pt x="86105" y="17526"/>
                </a:lnTo>
                <a:lnTo>
                  <a:pt x="96012" y="9906"/>
                </a:lnTo>
                <a:lnTo>
                  <a:pt x="104775" y="1143"/>
                </a:lnTo>
                <a:close/>
              </a:path>
              <a:path w="106045" h="32384">
                <a:moveTo>
                  <a:pt x="105917" y="0"/>
                </a:moveTo>
                <a:lnTo>
                  <a:pt x="104775" y="1143"/>
                </a:lnTo>
                <a:lnTo>
                  <a:pt x="105917" y="762"/>
                </a:lnTo>
                <a:lnTo>
                  <a:pt x="105917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334511" y="7555992"/>
            <a:ext cx="73660" cy="16510"/>
          </a:xfrm>
          <a:custGeom>
            <a:avLst/>
            <a:gdLst/>
            <a:ahLst/>
            <a:cxnLst/>
            <a:rect l="l" t="t" r="r" b="b"/>
            <a:pathLst>
              <a:path w="73660" h="16509">
                <a:moveTo>
                  <a:pt x="0" y="6857"/>
                </a:moveTo>
                <a:lnTo>
                  <a:pt x="762" y="7619"/>
                </a:lnTo>
                <a:lnTo>
                  <a:pt x="3048" y="9143"/>
                </a:lnTo>
                <a:lnTo>
                  <a:pt x="5334" y="9905"/>
                </a:lnTo>
                <a:lnTo>
                  <a:pt x="8382" y="11429"/>
                </a:lnTo>
                <a:lnTo>
                  <a:pt x="16001" y="14477"/>
                </a:lnTo>
                <a:lnTo>
                  <a:pt x="20574" y="15239"/>
                </a:lnTo>
                <a:lnTo>
                  <a:pt x="25908" y="15239"/>
                </a:lnTo>
                <a:lnTo>
                  <a:pt x="31241" y="16001"/>
                </a:lnTo>
                <a:lnTo>
                  <a:pt x="37337" y="15239"/>
                </a:lnTo>
                <a:lnTo>
                  <a:pt x="44196" y="14477"/>
                </a:lnTo>
                <a:lnTo>
                  <a:pt x="51053" y="12191"/>
                </a:lnTo>
                <a:lnTo>
                  <a:pt x="52768" y="11429"/>
                </a:lnTo>
                <a:lnTo>
                  <a:pt x="16001" y="11429"/>
                </a:lnTo>
                <a:lnTo>
                  <a:pt x="9905" y="9905"/>
                </a:lnTo>
                <a:lnTo>
                  <a:pt x="4572" y="9143"/>
                </a:lnTo>
                <a:lnTo>
                  <a:pt x="0" y="6857"/>
                </a:lnTo>
                <a:close/>
              </a:path>
              <a:path w="73660" h="16509">
                <a:moveTo>
                  <a:pt x="73151" y="0"/>
                </a:moveTo>
                <a:lnTo>
                  <a:pt x="71627" y="761"/>
                </a:lnTo>
                <a:lnTo>
                  <a:pt x="68579" y="1523"/>
                </a:lnTo>
                <a:lnTo>
                  <a:pt x="65532" y="3047"/>
                </a:lnTo>
                <a:lnTo>
                  <a:pt x="61722" y="4571"/>
                </a:lnTo>
                <a:lnTo>
                  <a:pt x="57150" y="5333"/>
                </a:lnTo>
                <a:lnTo>
                  <a:pt x="46482" y="8381"/>
                </a:lnTo>
                <a:lnTo>
                  <a:pt x="40386" y="9905"/>
                </a:lnTo>
                <a:lnTo>
                  <a:pt x="28193" y="11429"/>
                </a:lnTo>
                <a:lnTo>
                  <a:pt x="52768" y="11429"/>
                </a:lnTo>
                <a:lnTo>
                  <a:pt x="57912" y="9143"/>
                </a:lnTo>
                <a:lnTo>
                  <a:pt x="65532" y="5333"/>
                </a:lnTo>
                <a:lnTo>
                  <a:pt x="73151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510534" y="7604759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59">
                <a:moveTo>
                  <a:pt x="0" y="0"/>
                </a:moveTo>
                <a:lnTo>
                  <a:pt x="29717" y="25146"/>
                </a:lnTo>
                <a:lnTo>
                  <a:pt x="40386" y="60960"/>
                </a:lnTo>
                <a:lnTo>
                  <a:pt x="40386" y="60198"/>
                </a:lnTo>
                <a:lnTo>
                  <a:pt x="41148" y="58674"/>
                </a:lnTo>
                <a:lnTo>
                  <a:pt x="41910" y="56388"/>
                </a:lnTo>
                <a:lnTo>
                  <a:pt x="42671" y="53340"/>
                </a:lnTo>
                <a:lnTo>
                  <a:pt x="44195" y="45720"/>
                </a:lnTo>
                <a:lnTo>
                  <a:pt x="44195" y="36576"/>
                </a:lnTo>
                <a:lnTo>
                  <a:pt x="11429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081783" y="7490459"/>
            <a:ext cx="1238250" cy="300355"/>
          </a:xfrm>
          <a:custGeom>
            <a:avLst/>
            <a:gdLst/>
            <a:ahLst/>
            <a:cxnLst/>
            <a:rect l="l" t="t" r="r" b="b"/>
            <a:pathLst>
              <a:path w="1238250" h="300354">
                <a:moveTo>
                  <a:pt x="1069301" y="228600"/>
                </a:moveTo>
                <a:lnTo>
                  <a:pt x="907542" y="228600"/>
                </a:lnTo>
                <a:lnTo>
                  <a:pt x="1238250" y="300228"/>
                </a:lnTo>
                <a:lnTo>
                  <a:pt x="1069301" y="228600"/>
                </a:lnTo>
                <a:close/>
              </a:path>
              <a:path w="1238250" h="300354">
                <a:moveTo>
                  <a:pt x="907542" y="0"/>
                </a:moveTo>
                <a:lnTo>
                  <a:pt x="0" y="0"/>
                </a:lnTo>
                <a:lnTo>
                  <a:pt x="0" y="274320"/>
                </a:lnTo>
                <a:lnTo>
                  <a:pt x="907542" y="274320"/>
                </a:lnTo>
                <a:lnTo>
                  <a:pt x="907542" y="228600"/>
                </a:lnTo>
                <a:lnTo>
                  <a:pt x="1069301" y="228600"/>
                </a:lnTo>
                <a:lnTo>
                  <a:pt x="907542" y="160020"/>
                </a:lnTo>
                <a:lnTo>
                  <a:pt x="90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081783" y="7490459"/>
            <a:ext cx="1238250" cy="300355"/>
          </a:xfrm>
          <a:custGeom>
            <a:avLst/>
            <a:gdLst/>
            <a:ahLst/>
            <a:cxnLst/>
            <a:rect l="l" t="t" r="r" b="b"/>
            <a:pathLst>
              <a:path w="1238250" h="300354">
                <a:moveTo>
                  <a:pt x="0" y="0"/>
                </a:moveTo>
                <a:lnTo>
                  <a:pt x="0" y="274320"/>
                </a:lnTo>
                <a:lnTo>
                  <a:pt x="907542" y="274320"/>
                </a:lnTo>
                <a:lnTo>
                  <a:pt x="907542" y="228600"/>
                </a:lnTo>
                <a:lnTo>
                  <a:pt x="1238250" y="300228"/>
                </a:lnTo>
                <a:lnTo>
                  <a:pt x="907542" y="160020"/>
                </a:lnTo>
                <a:lnTo>
                  <a:pt x="907542" y="0"/>
                </a:lnTo>
                <a:lnTo>
                  <a:pt x="52959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 txBox="1"/>
          <p:nvPr/>
        </p:nvSpPr>
        <p:spPr>
          <a:xfrm>
            <a:off x="2229611" y="7507478"/>
            <a:ext cx="624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 marR="5080" indent="-15367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3333CC"/>
                </a:solidFill>
                <a:latin typeface="Tahoma"/>
                <a:cs typeface="Tahoma"/>
              </a:rPr>
              <a:t>You </a:t>
            </a:r>
            <a:r>
              <a:rPr dirty="0" sz="700" spc="-5">
                <a:latin typeface="Tahoma"/>
                <a:cs typeface="Tahoma"/>
              </a:rPr>
              <a:t>are not</a:t>
            </a:r>
            <a:r>
              <a:rPr dirty="0" sz="700" spc="-6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too  shabby.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2230373" y="7190231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09">
                <a:moveTo>
                  <a:pt x="50673" y="236220"/>
                </a:moveTo>
                <a:lnTo>
                  <a:pt x="35051" y="236220"/>
                </a:lnTo>
                <a:lnTo>
                  <a:pt x="35051" y="236982"/>
                </a:lnTo>
                <a:lnTo>
                  <a:pt x="31242" y="240792"/>
                </a:lnTo>
                <a:lnTo>
                  <a:pt x="29718" y="243078"/>
                </a:lnTo>
                <a:lnTo>
                  <a:pt x="27431" y="245364"/>
                </a:lnTo>
                <a:lnTo>
                  <a:pt x="23621" y="251460"/>
                </a:lnTo>
                <a:lnTo>
                  <a:pt x="19050" y="257556"/>
                </a:lnTo>
                <a:lnTo>
                  <a:pt x="14477" y="265176"/>
                </a:lnTo>
                <a:lnTo>
                  <a:pt x="10668" y="272034"/>
                </a:lnTo>
                <a:lnTo>
                  <a:pt x="8381" y="275082"/>
                </a:lnTo>
                <a:lnTo>
                  <a:pt x="7619" y="278892"/>
                </a:lnTo>
                <a:lnTo>
                  <a:pt x="5333" y="287274"/>
                </a:lnTo>
                <a:lnTo>
                  <a:pt x="3809" y="295656"/>
                </a:lnTo>
                <a:lnTo>
                  <a:pt x="2286" y="312420"/>
                </a:lnTo>
                <a:lnTo>
                  <a:pt x="1524" y="329184"/>
                </a:lnTo>
                <a:lnTo>
                  <a:pt x="685" y="338328"/>
                </a:lnTo>
                <a:lnTo>
                  <a:pt x="0" y="345186"/>
                </a:lnTo>
                <a:lnTo>
                  <a:pt x="14477" y="346710"/>
                </a:lnTo>
                <a:lnTo>
                  <a:pt x="15239" y="338328"/>
                </a:lnTo>
                <a:lnTo>
                  <a:pt x="15309" y="329184"/>
                </a:lnTo>
                <a:lnTo>
                  <a:pt x="16763" y="313182"/>
                </a:lnTo>
                <a:lnTo>
                  <a:pt x="16763" y="305562"/>
                </a:lnTo>
                <a:lnTo>
                  <a:pt x="18287" y="297180"/>
                </a:lnTo>
                <a:lnTo>
                  <a:pt x="19050" y="290322"/>
                </a:lnTo>
                <a:lnTo>
                  <a:pt x="35051" y="259842"/>
                </a:lnTo>
                <a:lnTo>
                  <a:pt x="38862" y="253746"/>
                </a:lnTo>
                <a:lnTo>
                  <a:pt x="41148" y="252222"/>
                </a:lnTo>
                <a:lnTo>
                  <a:pt x="42671" y="249936"/>
                </a:lnTo>
                <a:lnTo>
                  <a:pt x="44195" y="248412"/>
                </a:lnTo>
                <a:lnTo>
                  <a:pt x="44957" y="246888"/>
                </a:lnTo>
                <a:lnTo>
                  <a:pt x="45719" y="246126"/>
                </a:lnTo>
                <a:lnTo>
                  <a:pt x="45719" y="245364"/>
                </a:lnTo>
                <a:lnTo>
                  <a:pt x="46481" y="245364"/>
                </a:lnTo>
                <a:lnTo>
                  <a:pt x="47243" y="244602"/>
                </a:lnTo>
                <a:lnTo>
                  <a:pt x="47243" y="243840"/>
                </a:lnTo>
                <a:lnTo>
                  <a:pt x="49530" y="238506"/>
                </a:lnTo>
                <a:lnTo>
                  <a:pt x="50673" y="236220"/>
                </a:lnTo>
                <a:close/>
              </a:path>
              <a:path w="575310" h="346709">
                <a:moveTo>
                  <a:pt x="524065" y="51816"/>
                </a:moveTo>
                <a:lnTo>
                  <a:pt x="508253" y="51816"/>
                </a:lnTo>
                <a:lnTo>
                  <a:pt x="504444" y="54102"/>
                </a:lnTo>
                <a:lnTo>
                  <a:pt x="499871" y="54102"/>
                </a:lnTo>
                <a:lnTo>
                  <a:pt x="454151" y="65532"/>
                </a:lnTo>
                <a:lnTo>
                  <a:pt x="435863" y="71628"/>
                </a:lnTo>
                <a:lnTo>
                  <a:pt x="430530" y="74676"/>
                </a:lnTo>
                <a:lnTo>
                  <a:pt x="425195" y="76962"/>
                </a:lnTo>
                <a:lnTo>
                  <a:pt x="420624" y="78486"/>
                </a:lnTo>
                <a:lnTo>
                  <a:pt x="416051" y="80772"/>
                </a:lnTo>
                <a:lnTo>
                  <a:pt x="407669" y="84582"/>
                </a:lnTo>
                <a:lnTo>
                  <a:pt x="399288" y="87630"/>
                </a:lnTo>
                <a:lnTo>
                  <a:pt x="390906" y="89916"/>
                </a:lnTo>
                <a:lnTo>
                  <a:pt x="381762" y="92964"/>
                </a:lnTo>
                <a:lnTo>
                  <a:pt x="376427" y="93726"/>
                </a:lnTo>
                <a:lnTo>
                  <a:pt x="365759" y="96774"/>
                </a:lnTo>
                <a:lnTo>
                  <a:pt x="359663" y="97536"/>
                </a:lnTo>
                <a:lnTo>
                  <a:pt x="289559" y="102108"/>
                </a:lnTo>
                <a:lnTo>
                  <a:pt x="239268" y="107442"/>
                </a:lnTo>
                <a:lnTo>
                  <a:pt x="202692" y="114300"/>
                </a:lnTo>
                <a:lnTo>
                  <a:pt x="190500" y="116586"/>
                </a:lnTo>
                <a:lnTo>
                  <a:pt x="179069" y="119634"/>
                </a:lnTo>
                <a:lnTo>
                  <a:pt x="167639" y="123444"/>
                </a:lnTo>
                <a:lnTo>
                  <a:pt x="165353" y="124968"/>
                </a:lnTo>
                <a:lnTo>
                  <a:pt x="162306" y="126492"/>
                </a:lnTo>
                <a:lnTo>
                  <a:pt x="150875" y="135636"/>
                </a:lnTo>
                <a:lnTo>
                  <a:pt x="146303" y="139446"/>
                </a:lnTo>
                <a:lnTo>
                  <a:pt x="140969" y="144018"/>
                </a:lnTo>
                <a:lnTo>
                  <a:pt x="136398" y="147828"/>
                </a:lnTo>
                <a:lnTo>
                  <a:pt x="125730" y="156972"/>
                </a:lnTo>
                <a:lnTo>
                  <a:pt x="121157" y="160782"/>
                </a:lnTo>
                <a:lnTo>
                  <a:pt x="116586" y="165354"/>
                </a:lnTo>
                <a:lnTo>
                  <a:pt x="112013" y="168402"/>
                </a:lnTo>
                <a:lnTo>
                  <a:pt x="104393" y="174498"/>
                </a:lnTo>
                <a:lnTo>
                  <a:pt x="102107" y="176022"/>
                </a:lnTo>
                <a:lnTo>
                  <a:pt x="92201" y="182880"/>
                </a:lnTo>
                <a:lnTo>
                  <a:pt x="82295" y="188214"/>
                </a:lnTo>
                <a:lnTo>
                  <a:pt x="72389" y="194310"/>
                </a:lnTo>
                <a:lnTo>
                  <a:pt x="62483" y="201168"/>
                </a:lnTo>
                <a:lnTo>
                  <a:pt x="54101" y="208788"/>
                </a:lnTo>
                <a:lnTo>
                  <a:pt x="49530" y="212598"/>
                </a:lnTo>
                <a:lnTo>
                  <a:pt x="41909" y="221742"/>
                </a:lnTo>
                <a:lnTo>
                  <a:pt x="38862" y="227076"/>
                </a:lnTo>
                <a:lnTo>
                  <a:pt x="35813" y="233172"/>
                </a:lnTo>
                <a:lnTo>
                  <a:pt x="33527" y="238506"/>
                </a:lnTo>
                <a:lnTo>
                  <a:pt x="35051" y="236220"/>
                </a:lnTo>
                <a:lnTo>
                  <a:pt x="50673" y="236220"/>
                </a:lnTo>
                <a:lnTo>
                  <a:pt x="80009" y="206502"/>
                </a:lnTo>
                <a:lnTo>
                  <a:pt x="99059" y="195072"/>
                </a:lnTo>
                <a:lnTo>
                  <a:pt x="109727" y="188214"/>
                </a:lnTo>
                <a:lnTo>
                  <a:pt x="112775" y="185928"/>
                </a:lnTo>
                <a:lnTo>
                  <a:pt x="116586" y="182880"/>
                </a:lnTo>
                <a:lnTo>
                  <a:pt x="121157" y="179832"/>
                </a:lnTo>
                <a:lnTo>
                  <a:pt x="130301" y="172212"/>
                </a:lnTo>
                <a:lnTo>
                  <a:pt x="135636" y="167640"/>
                </a:lnTo>
                <a:lnTo>
                  <a:pt x="145542" y="159258"/>
                </a:lnTo>
                <a:lnTo>
                  <a:pt x="150113" y="154686"/>
                </a:lnTo>
                <a:lnTo>
                  <a:pt x="155448" y="150876"/>
                </a:lnTo>
                <a:lnTo>
                  <a:pt x="160019" y="147066"/>
                </a:lnTo>
                <a:lnTo>
                  <a:pt x="163830" y="143256"/>
                </a:lnTo>
                <a:lnTo>
                  <a:pt x="167639" y="140208"/>
                </a:lnTo>
                <a:lnTo>
                  <a:pt x="170687" y="137922"/>
                </a:lnTo>
                <a:lnTo>
                  <a:pt x="172974" y="137160"/>
                </a:lnTo>
                <a:lnTo>
                  <a:pt x="173736" y="136398"/>
                </a:lnTo>
                <a:lnTo>
                  <a:pt x="217169" y="125730"/>
                </a:lnTo>
                <a:lnTo>
                  <a:pt x="265938" y="118872"/>
                </a:lnTo>
                <a:lnTo>
                  <a:pt x="361188" y="112014"/>
                </a:lnTo>
                <a:lnTo>
                  <a:pt x="368045" y="110490"/>
                </a:lnTo>
                <a:lnTo>
                  <a:pt x="374142" y="108966"/>
                </a:lnTo>
                <a:lnTo>
                  <a:pt x="379475" y="108204"/>
                </a:lnTo>
                <a:lnTo>
                  <a:pt x="390144" y="105156"/>
                </a:lnTo>
                <a:lnTo>
                  <a:pt x="394715" y="103632"/>
                </a:lnTo>
                <a:lnTo>
                  <a:pt x="403859" y="101346"/>
                </a:lnTo>
                <a:lnTo>
                  <a:pt x="412242" y="97536"/>
                </a:lnTo>
                <a:lnTo>
                  <a:pt x="421386" y="93726"/>
                </a:lnTo>
                <a:lnTo>
                  <a:pt x="425957" y="92202"/>
                </a:lnTo>
                <a:lnTo>
                  <a:pt x="441959" y="85344"/>
                </a:lnTo>
                <a:lnTo>
                  <a:pt x="450342" y="81534"/>
                </a:lnTo>
                <a:lnTo>
                  <a:pt x="467106" y="76962"/>
                </a:lnTo>
                <a:lnTo>
                  <a:pt x="503681" y="67818"/>
                </a:lnTo>
                <a:lnTo>
                  <a:pt x="512063" y="65532"/>
                </a:lnTo>
                <a:lnTo>
                  <a:pt x="515112" y="64008"/>
                </a:lnTo>
                <a:lnTo>
                  <a:pt x="515874" y="62484"/>
                </a:lnTo>
                <a:lnTo>
                  <a:pt x="521207" y="55626"/>
                </a:lnTo>
                <a:lnTo>
                  <a:pt x="522350" y="54102"/>
                </a:lnTo>
                <a:lnTo>
                  <a:pt x="504444" y="54102"/>
                </a:lnTo>
                <a:lnTo>
                  <a:pt x="505674" y="52519"/>
                </a:lnTo>
                <a:lnTo>
                  <a:pt x="523537" y="52519"/>
                </a:lnTo>
                <a:lnTo>
                  <a:pt x="524065" y="51816"/>
                </a:lnTo>
                <a:close/>
              </a:path>
              <a:path w="575310" h="346709">
                <a:moveTo>
                  <a:pt x="508253" y="51816"/>
                </a:moveTo>
                <a:lnTo>
                  <a:pt x="505674" y="52519"/>
                </a:lnTo>
                <a:lnTo>
                  <a:pt x="504444" y="54102"/>
                </a:lnTo>
                <a:lnTo>
                  <a:pt x="508253" y="51816"/>
                </a:lnTo>
                <a:close/>
              </a:path>
              <a:path w="575310" h="346709">
                <a:moveTo>
                  <a:pt x="536927" y="19609"/>
                </a:moveTo>
                <a:lnTo>
                  <a:pt x="526542" y="28956"/>
                </a:lnTo>
                <a:lnTo>
                  <a:pt x="520445" y="34290"/>
                </a:lnTo>
                <a:lnTo>
                  <a:pt x="515112" y="41148"/>
                </a:lnTo>
                <a:lnTo>
                  <a:pt x="509777" y="47244"/>
                </a:lnTo>
                <a:lnTo>
                  <a:pt x="505674" y="52519"/>
                </a:lnTo>
                <a:lnTo>
                  <a:pt x="508253" y="51816"/>
                </a:lnTo>
                <a:lnTo>
                  <a:pt x="524065" y="51816"/>
                </a:lnTo>
                <a:lnTo>
                  <a:pt x="525780" y="49530"/>
                </a:lnTo>
                <a:lnTo>
                  <a:pt x="536448" y="38862"/>
                </a:lnTo>
                <a:lnTo>
                  <a:pt x="545514" y="31226"/>
                </a:lnTo>
                <a:lnTo>
                  <a:pt x="536927" y="19609"/>
                </a:lnTo>
                <a:close/>
              </a:path>
              <a:path w="575310" h="346709">
                <a:moveTo>
                  <a:pt x="567689" y="15240"/>
                </a:moveTo>
                <a:lnTo>
                  <a:pt x="541782" y="15240"/>
                </a:lnTo>
                <a:lnTo>
                  <a:pt x="550926" y="26670"/>
                </a:lnTo>
                <a:lnTo>
                  <a:pt x="545514" y="31226"/>
                </a:lnTo>
                <a:lnTo>
                  <a:pt x="553974" y="42672"/>
                </a:lnTo>
                <a:lnTo>
                  <a:pt x="567689" y="15240"/>
                </a:lnTo>
                <a:close/>
              </a:path>
              <a:path w="575310" h="346709">
                <a:moveTo>
                  <a:pt x="541782" y="15240"/>
                </a:moveTo>
                <a:lnTo>
                  <a:pt x="536927" y="19609"/>
                </a:lnTo>
                <a:lnTo>
                  <a:pt x="545514" y="31226"/>
                </a:lnTo>
                <a:lnTo>
                  <a:pt x="550926" y="26670"/>
                </a:lnTo>
                <a:lnTo>
                  <a:pt x="541782" y="15240"/>
                </a:lnTo>
                <a:close/>
              </a:path>
              <a:path w="575310" h="346709">
                <a:moveTo>
                  <a:pt x="575310" y="0"/>
                </a:moveTo>
                <a:lnTo>
                  <a:pt x="528065" y="7620"/>
                </a:lnTo>
                <a:lnTo>
                  <a:pt x="536927" y="19609"/>
                </a:lnTo>
                <a:lnTo>
                  <a:pt x="541782" y="15240"/>
                </a:lnTo>
                <a:lnTo>
                  <a:pt x="567689" y="15240"/>
                </a:lnTo>
                <a:lnTo>
                  <a:pt x="575310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2395220" y="7849541"/>
            <a:ext cx="100965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1" name="object 2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72" name="object 272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383" y="797305"/>
            <a:ext cx="403479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LOESS-based Robust</a:t>
            </a:r>
            <a:r>
              <a:rPr dirty="0" spc="-75"/>
              <a:t> </a:t>
            </a:r>
            <a:r>
              <a:rPr dirty="0" spc="-5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1409" y="3587496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 h="0">
                <a:moveTo>
                  <a:pt x="0" y="0"/>
                </a:moveTo>
                <a:lnTo>
                  <a:pt x="1024889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3587496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89" h="0">
                <a:moveTo>
                  <a:pt x="0" y="0"/>
                </a:moveTo>
                <a:lnTo>
                  <a:pt x="1088136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6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8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8382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2"/>
                </a:lnTo>
                <a:lnTo>
                  <a:pt x="17526" y="3048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52294" y="2300775"/>
            <a:ext cx="2677160" cy="913130"/>
          </a:xfrm>
          <a:custGeom>
            <a:avLst/>
            <a:gdLst/>
            <a:ahLst/>
            <a:cxnLst/>
            <a:rect l="l" t="t" r="r" b="b"/>
            <a:pathLst>
              <a:path w="2677160" h="913130">
                <a:moveTo>
                  <a:pt x="0" y="912578"/>
                </a:moveTo>
                <a:lnTo>
                  <a:pt x="15200" y="862051"/>
                </a:lnTo>
                <a:lnTo>
                  <a:pt x="32298" y="812488"/>
                </a:lnTo>
                <a:lnTo>
                  <a:pt x="51271" y="763937"/>
                </a:lnTo>
                <a:lnTo>
                  <a:pt x="72096" y="716444"/>
                </a:lnTo>
                <a:lnTo>
                  <a:pt x="94750" y="670053"/>
                </a:lnTo>
                <a:lnTo>
                  <a:pt x="119211" y="624811"/>
                </a:lnTo>
                <a:lnTo>
                  <a:pt x="145455" y="580763"/>
                </a:lnTo>
                <a:lnTo>
                  <a:pt x="173459" y="537956"/>
                </a:lnTo>
                <a:lnTo>
                  <a:pt x="203202" y="496435"/>
                </a:lnTo>
                <a:lnTo>
                  <a:pt x="234659" y="456245"/>
                </a:lnTo>
                <a:lnTo>
                  <a:pt x="267808" y="417434"/>
                </a:lnTo>
                <a:lnTo>
                  <a:pt x="302626" y="380045"/>
                </a:lnTo>
                <a:lnTo>
                  <a:pt x="339089" y="344126"/>
                </a:lnTo>
                <a:lnTo>
                  <a:pt x="372115" y="313818"/>
                </a:lnTo>
                <a:lnTo>
                  <a:pt x="405998" y="284927"/>
                </a:lnTo>
                <a:lnTo>
                  <a:pt x="440706" y="257450"/>
                </a:lnTo>
                <a:lnTo>
                  <a:pt x="476204" y="231384"/>
                </a:lnTo>
                <a:lnTo>
                  <a:pt x="512462" y="206727"/>
                </a:lnTo>
                <a:lnTo>
                  <a:pt x="549447" y="183474"/>
                </a:lnTo>
                <a:lnTo>
                  <a:pt x="587126" y="161623"/>
                </a:lnTo>
                <a:lnTo>
                  <a:pt x="625466" y="141171"/>
                </a:lnTo>
                <a:lnTo>
                  <a:pt x="664435" y="122115"/>
                </a:lnTo>
                <a:lnTo>
                  <a:pt x="704000" y="104451"/>
                </a:lnTo>
                <a:lnTo>
                  <a:pt x="744129" y="88177"/>
                </a:lnTo>
                <a:lnTo>
                  <a:pt x="784789" y="73289"/>
                </a:lnTo>
                <a:lnTo>
                  <a:pt x="825948" y="59785"/>
                </a:lnTo>
                <a:lnTo>
                  <a:pt x="867573" y="47662"/>
                </a:lnTo>
                <a:lnTo>
                  <a:pt x="909631" y="36915"/>
                </a:lnTo>
                <a:lnTo>
                  <a:pt x="952090" y="27543"/>
                </a:lnTo>
                <a:lnTo>
                  <a:pt x="994918" y="19543"/>
                </a:lnTo>
                <a:lnTo>
                  <a:pt x="1038081" y="12910"/>
                </a:lnTo>
                <a:lnTo>
                  <a:pt x="1081547" y="7642"/>
                </a:lnTo>
                <a:lnTo>
                  <a:pt x="1125284" y="3737"/>
                </a:lnTo>
                <a:lnTo>
                  <a:pt x="1169259" y="1190"/>
                </a:lnTo>
                <a:lnTo>
                  <a:pt x="1213439" y="0"/>
                </a:lnTo>
                <a:lnTo>
                  <a:pt x="1257792" y="162"/>
                </a:lnTo>
                <a:lnTo>
                  <a:pt x="1302286" y="1673"/>
                </a:lnTo>
                <a:lnTo>
                  <a:pt x="1346887" y="4532"/>
                </a:lnTo>
                <a:lnTo>
                  <a:pt x="1391564" y="8734"/>
                </a:lnTo>
                <a:lnTo>
                  <a:pt x="1436283" y="14277"/>
                </a:lnTo>
                <a:lnTo>
                  <a:pt x="1481012" y="21157"/>
                </a:lnTo>
                <a:lnTo>
                  <a:pt x="1525719" y="29371"/>
                </a:lnTo>
                <a:lnTo>
                  <a:pt x="1570370" y="38917"/>
                </a:lnTo>
                <a:lnTo>
                  <a:pt x="1614934" y="49791"/>
                </a:lnTo>
                <a:lnTo>
                  <a:pt x="1659377" y="61990"/>
                </a:lnTo>
                <a:lnTo>
                  <a:pt x="1703668" y="75512"/>
                </a:lnTo>
                <a:lnTo>
                  <a:pt x="1747773" y="90352"/>
                </a:lnTo>
                <a:lnTo>
                  <a:pt x="1791661" y="106509"/>
                </a:lnTo>
                <a:lnTo>
                  <a:pt x="1835298" y="123978"/>
                </a:lnTo>
                <a:lnTo>
                  <a:pt x="1878651" y="142757"/>
                </a:lnTo>
                <a:lnTo>
                  <a:pt x="1921689" y="162843"/>
                </a:lnTo>
                <a:lnTo>
                  <a:pt x="1964379" y="184233"/>
                </a:lnTo>
                <a:lnTo>
                  <a:pt x="2006688" y="206924"/>
                </a:lnTo>
                <a:lnTo>
                  <a:pt x="2048584" y="230912"/>
                </a:lnTo>
                <a:lnTo>
                  <a:pt x="2090033" y="256194"/>
                </a:lnTo>
                <a:lnTo>
                  <a:pt x="2131004" y="282768"/>
                </a:lnTo>
                <a:lnTo>
                  <a:pt x="2171464" y="310630"/>
                </a:lnTo>
                <a:lnTo>
                  <a:pt x="2211381" y="339778"/>
                </a:lnTo>
                <a:lnTo>
                  <a:pt x="2250721" y="370208"/>
                </a:lnTo>
                <a:lnTo>
                  <a:pt x="2289452" y="401917"/>
                </a:lnTo>
                <a:lnTo>
                  <a:pt x="2327542" y="434903"/>
                </a:lnTo>
                <a:lnTo>
                  <a:pt x="2364958" y="469161"/>
                </a:lnTo>
                <a:lnTo>
                  <a:pt x="2401667" y="504689"/>
                </a:lnTo>
                <a:lnTo>
                  <a:pt x="2437638" y="541484"/>
                </a:lnTo>
                <a:lnTo>
                  <a:pt x="2471421" y="577915"/>
                </a:lnTo>
                <a:lnTo>
                  <a:pt x="2504170" y="615184"/>
                </a:lnTo>
                <a:lnTo>
                  <a:pt x="2535846" y="653275"/>
                </a:lnTo>
                <a:lnTo>
                  <a:pt x="2566416" y="692170"/>
                </a:lnTo>
                <a:lnTo>
                  <a:pt x="2595842" y="731850"/>
                </a:lnTo>
                <a:lnTo>
                  <a:pt x="2624089" y="772299"/>
                </a:lnTo>
                <a:lnTo>
                  <a:pt x="2651123" y="813498"/>
                </a:lnTo>
                <a:lnTo>
                  <a:pt x="2676906" y="855428"/>
                </a:lnTo>
              </a:path>
            </a:pathLst>
          </a:custGeom>
          <a:ln w="1905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11423" y="1402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CC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11423" y="1402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68596" y="3110483"/>
            <a:ext cx="554355" cy="438150"/>
          </a:xfrm>
          <a:custGeom>
            <a:avLst/>
            <a:gdLst/>
            <a:ahLst/>
            <a:cxnLst/>
            <a:rect l="l" t="t" r="r" b="b"/>
            <a:pathLst>
              <a:path w="554354" h="438150">
                <a:moveTo>
                  <a:pt x="0" y="0"/>
                </a:moveTo>
                <a:lnTo>
                  <a:pt x="553974" y="0"/>
                </a:lnTo>
                <a:lnTo>
                  <a:pt x="553974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68596" y="3353561"/>
            <a:ext cx="364490" cy="195580"/>
          </a:xfrm>
          <a:custGeom>
            <a:avLst/>
            <a:gdLst/>
            <a:ahLst/>
            <a:cxnLst/>
            <a:rect l="l" t="t" r="r" b="b"/>
            <a:pathLst>
              <a:path w="364489" h="195579">
                <a:moveTo>
                  <a:pt x="332803" y="50291"/>
                </a:moveTo>
                <a:lnTo>
                  <a:pt x="307848" y="50291"/>
                </a:lnTo>
                <a:lnTo>
                  <a:pt x="313181" y="51815"/>
                </a:lnTo>
                <a:lnTo>
                  <a:pt x="318515" y="52577"/>
                </a:lnTo>
                <a:lnTo>
                  <a:pt x="332231" y="59436"/>
                </a:lnTo>
                <a:lnTo>
                  <a:pt x="336041" y="62484"/>
                </a:lnTo>
                <a:lnTo>
                  <a:pt x="339851" y="66293"/>
                </a:lnTo>
                <a:lnTo>
                  <a:pt x="343662" y="69341"/>
                </a:lnTo>
                <a:lnTo>
                  <a:pt x="346709" y="73913"/>
                </a:lnTo>
                <a:lnTo>
                  <a:pt x="353567" y="87629"/>
                </a:lnTo>
                <a:lnTo>
                  <a:pt x="354329" y="92963"/>
                </a:lnTo>
                <a:lnTo>
                  <a:pt x="355853" y="98298"/>
                </a:lnTo>
                <a:lnTo>
                  <a:pt x="355853" y="103632"/>
                </a:lnTo>
                <a:lnTo>
                  <a:pt x="355091" y="112775"/>
                </a:lnTo>
                <a:lnTo>
                  <a:pt x="322325" y="153162"/>
                </a:lnTo>
                <a:lnTo>
                  <a:pt x="313181" y="155448"/>
                </a:lnTo>
                <a:lnTo>
                  <a:pt x="313181" y="195072"/>
                </a:lnTo>
                <a:lnTo>
                  <a:pt x="321563" y="195072"/>
                </a:lnTo>
                <a:lnTo>
                  <a:pt x="321563" y="162305"/>
                </a:lnTo>
                <a:lnTo>
                  <a:pt x="330707" y="158496"/>
                </a:lnTo>
                <a:lnTo>
                  <a:pt x="361188" y="122682"/>
                </a:lnTo>
                <a:lnTo>
                  <a:pt x="364236" y="103632"/>
                </a:lnTo>
                <a:lnTo>
                  <a:pt x="362712" y="91439"/>
                </a:lnTo>
                <a:lnTo>
                  <a:pt x="336803" y="52577"/>
                </a:lnTo>
                <a:lnTo>
                  <a:pt x="332803" y="50291"/>
                </a:lnTo>
                <a:close/>
              </a:path>
              <a:path w="364489" h="195579">
                <a:moveTo>
                  <a:pt x="192024" y="8382"/>
                </a:moveTo>
                <a:lnTo>
                  <a:pt x="163067" y="8382"/>
                </a:lnTo>
                <a:lnTo>
                  <a:pt x="168401" y="9143"/>
                </a:lnTo>
                <a:lnTo>
                  <a:pt x="174498" y="10667"/>
                </a:lnTo>
                <a:lnTo>
                  <a:pt x="207263" y="30479"/>
                </a:lnTo>
                <a:lnTo>
                  <a:pt x="210312" y="34289"/>
                </a:lnTo>
                <a:lnTo>
                  <a:pt x="214121" y="38862"/>
                </a:lnTo>
                <a:lnTo>
                  <a:pt x="216407" y="44196"/>
                </a:lnTo>
                <a:lnTo>
                  <a:pt x="217931" y="48767"/>
                </a:lnTo>
                <a:lnTo>
                  <a:pt x="220217" y="54101"/>
                </a:lnTo>
                <a:lnTo>
                  <a:pt x="220979" y="59436"/>
                </a:lnTo>
                <a:lnTo>
                  <a:pt x="230124" y="60960"/>
                </a:lnTo>
                <a:lnTo>
                  <a:pt x="233933" y="62484"/>
                </a:lnTo>
                <a:lnTo>
                  <a:pt x="238505" y="64008"/>
                </a:lnTo>
                <a:lnTo>
                  <a:pt x="241553" y="66293"/>
                </a:lnTo>
                <a:lnTo>
                  <a:pt x="245363" y="68579"/>
                </a:lnTo>
                <a:lnTo>
                  <a:pt x="251459" y="74675"/>
                </a:lnTo>
                <a:lnTo>
                  <a:pt x="258317" y="74675"/>
                </a:lnTo>
                <a:lnTo>
                  <a:pt x="262127" y="69341"/>
                </a:lnTo>
                <a:lnTo>
                  <a:pt x="265938" y="65532"/>
                </a:lnTo>
                <a:lnTo>
                  <a:pt x="254507" y="65532"/>
                </a:lnTo>
                <a:lnTo>
                  <a:pt x="245363" y="58674"/>
                </a:lnTo>
                <a:lnTo>
                  <a:pt x="242315" y="57150"/>
                </a:lnTo>
                <a:lnTo>
                  <a:pt x="238505" y="55625"/>
                </a:lnTo>
                <a:lnTo>
                  <a:pt x="235457" y="54101"/>
                </a:lnTo>
                <a:lnTo>
                  <a:pt x="231648" y="52577"/>
                </a:lnTo>
                <a:lnTo>
                  <a:pt x="227837" y="51815"/>
                </a:lnTo>
                <a:lnTo>
                  <a:pt x="226313" y="46482"/>
                </a:lnTo>
                <a:lnTo>
                  <a:pt x="221741" y="35813"/>
                </a:lnTo>
                <a:lnTo>
                  <a:pt x="217931" y="31241"/>
                </a:lnTo>
                <a:lnTo>
                  <a:pt x="214883" y="26670"/>
                </a:lnTo>
                <a:lnTo>
                  <a:pt x="211074" y="22098"/>
                </a:lnTo>
                <a:lnTo>
                  <a:pt x="201929" y="14477"/>
                </a:lnTo>
                <a:lnTo>
                  <a:pt x="197357" y="11429"/>
                </a:lnTo>
                <a:lnTo>
                  <a:pt x="192024" y="8382"/>
                </a:lnTo>
                <a:close/>
              </a:path>
              <a:path w="364489" h="195579">
                <a:moveTo>
                  <a:pt x="302513" y="41910"/>
                </a:moveTo>
                <a:lnTo>
                  <a:pt x="298703" y="41910"/>
                </a:lnTo>
                <a:lnTo>
                  <a:pt x="295655" y="42672"/>
                </a:lnTo>
                <a:lnTo>
                  <a:pt x="291845" y="42672"/>
                </a:lnTo>
                <a:lnTo>
                  <a:pt x="288798" y="43434"/>
                </a:lnTo>
                <a:lnTo>
                  <a:pt x="284988" y="44958"/>
                </a:lnTo>
                <a:lnTo>
                  <a:pt x="281939" y="45720"/>
                </a:lnTo>
                <a:lnTo>
                  <a:pt x="278891" y="47243"/>
                </a:lnTo>
                <a:lnTo>
                  <a:pt x="275843" y="48005"/>
                </a:lnTo>
                <a:lnTo>
                  <a:pt x="272795" y="49529"/>
                </a:lnTo>
                <a:lnTo>
                  <a:pt x="269748" y="51815"/>
                </a:lnTo>
                <a:lnTo>
                  <a:pt x="266700" y="53339"/>
                </a:lnTo>
                <a:lnTo>
                  <a:pt x="263651" y="55625"/>
                </a:lnTo>
                <a:lnTo>
                  <a:pt x="256793" y="62484"/>
                </a:lnTo>
                <a:lnTo>
                  <a:pt x="254507" y="65532"/>
                </a:lnTo>
                <a:lnTo>
                  <a:pt x="265938" y="65532"/>
                </a:lnTo>
                <a:lnTo>
                  <a:pt x="266700" y="64770"/>
                </a:lnTo>
                <a:lnTo>
                  <a:pt x="271271" y="60960"/>
                </a:lnTo>
                <a:lnTo>
                  <a:pt x="276605" y="57150"/>
                </a:lnTo>
                <a:lnTo>
                  <a:pt x="282701" y="54101"/>
                </a:lnTo>
                <a:lnTo>
                  <a:pt x="288798" y="51815"/>
                </a:lnTo>
                <a:lnTo>
                  <a:pt x="302513" y="50291"/>
                </a:lnTo>
                <a:lnTo>
                  <a:pt x="332803" y="50291"/>
                </a:lnTo>
                <a:lnTo>
                  <a:pt x="326136" y="46482"/>
                </a:lnTo>
                <a:lnTo>
                  <a:pt x="320039" y="44958"/>
                </a:lnTo>
                <a:lnTo>
                  <a:pt x="314705" y="43434"/>
                </a:lnTo>
                <a:lnTo>
                  <a:pt x="302513" y="41910"/>
                </a:lnTo>
                <a:close/>
              </a:path>
              <a:path w="364489" h="195579">
                <a:moveTo>
                  <a:pt x="35813" y="34289"/>
                </a:moveTo>
                <a:lnTo>
                  <a:pt x="11429" y="34289"/>
                </a:lnTo>
                <a:lnTo>
                  <a:pt x="8381" y="35051"/>
                </a:lnTo>
                <a:lnTo>
                  <a:pt x="5333" y="36575"/>
                </a:lnTo>
                <a:lnTo>
                  <a:pt x="3048" y="37337"/>
                </a:lnTo>
                <a:lnTo>
                  <a:pt x="0" y="38862"/>
                </a:lnTo>
                <a:lnTo>
                  <a:pt x="0" y="48005"/>
                </a:lnTo>
                <a:lnTo>
                  <a:pt x="3048" y="46482"/>
                </a:lnTo>
                <a:lnTo>
                  <a:pt x="5333" y="44958"/>
                </a:lnTo>
                <a:lnTo>
                  <a:pt x="17525" y="41910"/>
                </a:lnTo>
                <a:lnTo>
                  <a:pt x="43179" y="41910"/>
                </a:lnTo>
                <a:lnTo>
                  <a:pt x="47243" y="35813"/>
                </a:lnTo>
                <a:lnTo>
                  <a:pt x="48005" y="35051"/>
                </a:lnTo>
                <a:lnTo>
                  <a:pt x="37337" y="35051"/>
                </a:lnTo>
                <a:lnTo>
                  <a:pt x="35813" y="34289"/>
                </a:lnTo>
                <a:close/>
              </a:path>
              <a:path w="364489" h="195579">
                <a:moveTo>
                  <a:pt x="43179" y="41910"/>
                </a:moveTo>
                <a:lnTo>
                  <a:pt x="30479" y="41910"/>
                </a:lnTo>
                <a:lnTo>
                  <a:pt x="32765" y="42672"/>
                </a:lnTo>
                <a:lnTo>
                  <a:pt x="35051" y="42672"/>
                </a:lnTo>
                <a:lnTo>
                  <a:pt x="39624" y="44196"/>
                </a:lnTo>
                <a:lnTo>
                  <a:pt x="41148" y="44958"/>
                </a:lnTo>
                <a:lnTo>
                  <a:pt x="43179" y="41910"/>
                </a:lnTo>
                <a:close/>
              </a:path>
              <a:path w="364489" h="195579">
                <a:moveTo>
                  <a:pt x="80009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59436" y="17525"/>
                </a:lnTo>
                <a:lnTo>
                  <a:pt x="37337" y="35051"/>
                </a:lnTo>
                <a:lnTo>
                  <a:pt x="48005" y="35051"/>
                </a:lnTo>
                <a:lnTo>
                  <a:pt x="51053" y="32003"/>
                </a:lnTo>
                <a:lnTo>
                  <a:pt x="55625" y="28955"/>
                </a:lnTo>
                <a:lnTo>
                  <a:pt x="60198" y="26670"/>
                </a:lnTo>
                <a:lnTo>
                  <a:pt x="65531" y="24384"/>
                </a:lnTo>
                <a:lnTo>
                  <a:pt x="70865" y="22860"/>
                </a:lnTo>
                <a:lnTo>
                  <a:pt x="114300" y="22860"/>
                </a:lnTo>
                <a:lnTo>
                  <a:pt x="115062" y="22098"/>
                </a:lnTo>
                <a:lnTo>
                  <a:pt x="102869" y="22098"/>
                </a:lnTo>
                <a:lnTo>
                  <a:pt x="93725" y="17525"/>
                </a:lnTo>
                <a:lnTo>
                  <a:pt x="89915" y="16763"/>
                </a:lnTo>
                <a:lnTo>
                  <a:pt x="86867" y="15239"/>
                </a:lnTo>
                <a:lnTo>
                  <a:pt x="83819" y="15239"/>
                </a:lnTo>
                <a:lnTo>
                  <a:pt x="80009" y="14477"/>
                </a:lnTo>
                <a:close/>
              </a:path>
              <a:path w="364489" h="195579">
                <a:moveTo>
                  <a:pt x="27431" y="32765"/>
                </a:moveTo>
                <a:lnTo>
                  <a:pt x="20574" y="32765"/>
                </a:lnTo>
                <a:lnTo>
                  <a:pt x="14477" y="34289"/>
                </a:lnTo>
                <a:lnTo>
                  <a:pt x="34289" y="34289"/>
                </a:lnTo>
                <a:lnTo>
                  <a:pt x="32003" y="33527"/>
                </a:lnTo>
                <a:lnTo>
                  <a:pt x="28955" y="33527"/>
                </a:lnTo>
                <a:lnTo>
                  <a:pt x="27431" y="32765"/>
                </a:lnTo>
                <a:close/>
              </a:path>
              <a:path w="364489" h="195579">
                <a:moveTo>
                  <a:pt x="114300" y="22860"/>
                </a:moveTo>
                <a:lnTo>
                  <a:pt x="80771" y="22860"/>
                </a:lnTo>
                <a:lnTo>
                  <a:pt x="83819" y="23622"/>
                </a:lnTo>
                <a:lnTo>
                  <a:pt x="87629" y="24384"/>
                </a:lnTo>
                <a:lnTo>
                  <a:pt x="91439" y="25908"/>
                </a:lnTo>
                <a:lnTo>
                  <a:pt x="94487" y="27432"/>
                </a:lnTo>
                <a:lnTo>
                  <a:pt x="98298" y="28955"/>
                </a:lnTo>
                <a:lnTo>
                  <a:pt x="100583" y="31241"/>
                </a:lnTo>
                <a:lnTo>
                  <a:pt x="103631" y="33527"/>
                </a:lnTo>
                <a:lnTo>
                  <a:pt x="105917" y="30479"/>
                </a:lnTo>
                <a:lnTo>
                  <a:pt x="108203" y="28193"/>
                </a:lnTo>
                <a:lnTo>
                  <a:pt x="111251" y="25908"/>
                </a:lnTo>
                <a:lnTo>
                  <a:pt x="114300" y="22860"/>
                </a:lnTo>
                <a:close/>
              </a:path>
              <a:path w="364489" h="195579">
                <a:moveTo>
                  <a:pt x="163067" y="0"/>
                </a:moveTo>
                <a:lnTo>
                  <a:pt x="149351" y="0"/>
                </a:lnTo>
                <a:lnTo>
                  <a:pt x="144779" y="762"/>
                </a:lnTo>
                <a:lnTo>
                  <a:pt x="141731" y="1524"/>
                </a:lnTo>
                <a:lnTo>
                  <a:pt x="134112" y="3048"/>
                </a:lnTo>
                <a:lnTo>
                  <a:pt x="131063" y="4572"/>
                </a:lnTo>
                <a:lnTo>
                  <a:pt x="123443" y="7620"/>
                </a:lnTo>
                <a:lnTo>
                  <a:pt x="117348" y="10667"/>
                </a:lnTo>
                <a:lnTo>
                  <a:pt x="105155" y="19812"/>
                </a:lnTo>
                <a:lnTo>
                  <a:pt x="102869" y="22098"/>
                </a:lnTo>
                <a:lnTo>
                  <a:pt x="115062" y="22098"/>
                </a:lnTo>
                <a:lnTo>
                  <a:pt x="116586" y="20574"/>
                </a:lnTo>
                <a:lnTo>
                  <a:pt x="119633" y="19050"/>
                </a:lnTo>
                <a:lnTo>
                  <a:pt x="122681" y="16763"/>
                </a:lnTo>
                <a:lnTo>
                  <a:pt x="126491" y="15239"/>
                </a:lnTo>
                <a:lnTo>
                  <a:pt x="129539" y="13715"/>
                </a:lnTo>
                <a:lnTo>
                  <a:pt x="137159" y="10667"/>
                </a:lnTo>
                <a:lnTo>
                  <a:pt x="148589" y="8382"/>
                </a:lnTo>
                <a:lnTo>
                  <a:pt x="192024" y="8382"/>
                </a:lnTo>
                <a:lnTo>
                  <a:pt x="181355" y="3810"/>
                </a:lnTo>
                <a:lnTo>
                  <a:pt x="169163" y="762"/>
                </a:lnTo>
                <a:lnTo>
                  <a:pt x="163067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68596" y="3361944"/>
            <a:ext cx="356235" cy="186690"/>
          </a:xfrm>
          <a:custGeom>
            <a:avLst/>
            <a:gdLst/>
            <a:ahLst/>
            <a:cxnLst/>
            <a:rect l="l" t="t" r="r" b="b"/>
            <a:pathLst>
              <a:path w="356235" h="186689">
                <a:moveTo>
                  <a:pt x="30479" y="33527"/>
                </a:moveTo>
                <a:lnTo>
                  <a:pt x="17525" y="33527"/>
                </a:lnTo>
                <a:lnTo>
                  <a:pt x="5333" y="36575"/>
                </a:lnTo>
                <a:lnTo>
                  <a:pt x="3048" y="38100"/>
                </a:lnTo>
                <a:lnTo>
                  <a:pt x="0" y="39623"/>
                </a:lnTo>
                <a:lnTo>
                  <a:pt x="0" y="186689"/>
                </a:lnTo>
                <a:lnTo>
                  <a:pt x="313181" y="186689"/>
                </a:lnTo>
                <a:lnTo>
                  <a:pt x="313181" y="147065"/>
                </a:lnTo>
                <a:lnTo>
                  <a:pt x="322325" y="144779"/>
                </a:lnTo>
                <a:lnTo>
                  <a:pt x="352805" y="113537"/>
                </a:lnTo>
                <a:lnTo>
                  <a:pt x="355853" y="95250"/>
                </a:lnTo>
                <a:lnTo>
                  <a:pt x="355853" y="89915"/>
                </a:lnTo>
                <a:lnTo>
                  <a:pt x="354329" y="84581"/>
                </a:lnTo>
                <a:lnTo>
                  <a:pt x="353567" y="79247"/>
                </a:lnTo>
                <a:lnTo>
                  <a:pt x="347090" y="66293"/>
                </a:lnTo>
                <a:lnTo>
                  <a:pt x="251459" y="66293"/>
                </a:lnTo>
                <a:lnTo>
                  <a:pt x="245363" y="60197"/>
                </a:lnTo>
                <a:lnTo>
                  <a:pt x="241553" y="57911"/>
                </a:lnTo>
                <a:lnTo>
                  <a:pt x="238505" y="55625"/>
                </a:lnTo>
                <a:lnTo>
                  <a:pt x="233933" y="54101"/>
                </a:lnTo>
                <a:lnTo>
                  <a:pt x="230124" y="52577"/>
                </a:lnTo>
                <a:lnTo>
                  <a:pt x="220979" y="51053"/>
                </a:lnTo>
                <a:lnTo>
                  <a:pt x="220217" y="45719"/>
                </a:lnTo>
                <a:lnTo>
                  <a:pt x="217931" y="40385"/>
                </a:lnTo>
                <a:lnTo>
                  <a:pt x="216661" y="36575"/>
                </a:lnTo>
                <a:lnTo>
                  <a:pt x="41148" y="36575"/>
                </a:lnTo>
                <a:lnTo>
                  <a:pt x="39624" y="35813"/>
                </a:lnTo>
                <a:lnTo>
                  <a:pt x="35051" y="34289"/>
                </a:lnTo>
                <a:lnTo>
                  <a:pt x="32765" y="34289"/>
                </a:lnTo>
                <a:lnTo>
                  <a:pt x="30479" y="33527"/>
                </a:lnTo>
                <a:close/>
              </a:path>
              <a:path w="356235" h="186689">
                <a:moveTo>
                  <a:pt x="307848" y="41909"/>
                </a:moveTo>
                <a:lnTo>
                  <a:pt x="302513" y="41909"/>
                </a:lnTo>
                <a:lnTo>
                  <a:pt x="288798" y="43433"/>
                </a:lnTo>
                <a:lnTo>
                  <a:pt x="258317" y="66293"/>
                </a:lnTo>
                <a:lnTo>
                  <a:pt x="347090" y="66293"/>
                </a:lnTo>
                <a:lnTo>
                  <a:pt x="346709" y="65531"/>
                </a:lnTo>
                <a:lnTo>
                  <a:pt x="343662" y="60959"/>
                </a:lnTo>
                <a:lnTo>
                  <a:pt x="339851" y="57911"/>
                </a:lnTo>
                <a:lnTo>
                  <a:pt x="336041" y="54101"/>
                </a:lnTo>
                <a:lnTo>
                  <a:pt x="332231" y="51053"/>
                </a:lnTo>
                <a:lnTo>
                  <a:pt x="318515" y="44195"/>
                </a:lnTo>
                <a:lnTo>
                  <a:pt x="313181" y="43433"/>
                </a:lnTo>
                <a:lnTo>
                  <a:pt x="307848" y="41909"/>
                </a:lnTo>
                <a:close/>
              </a:path>
              <a:path w="356235" h="186689">
                <a:moveTo>
                  <a:pt x="80771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41148" y="36575"/>
                </a:lnTo>
                <a:lnTo>
                  <a:pt x="216661" y="36575"/>
                </a:lnTo>
                <a:lnTo>
                  <a:pt x="216407" y="35813"/>
                </a:lnTo>
                <a:lnTo>
                  <a:pt x="214121" y="30479"/>
                </a:lnTo>
                <a:lnTo>
                  <a:pt x="210312" y="25907"/>
                </a:lnTo>
                <a:lnTo>
                  <a:pt x="209702" y="25145"/>
                </a:lnTo>
                <a:lnTo>
                  <a:pt x="103631" y="25145"/>
                </a:lnTo>
                <a:lnTo>
                  <a:pt x="100583" y="22859"/>
                </a:lnTo>
                <a:lnTo>
                  <a:pt x="98298" y="20573"/>
                </a:lnTo>
                <a:lnTo>
                  <a:pt x="94487" y="19050"/>
                </a:lnTo>
                <a:lnTo>
                  <a:pt x="91439" y="17525"/>
                </a:lnTo>
                <a:lnTo>
                  <a:pt x="87629" y="16001"/>
                </a:lnTo>
                <a:lnTo>
                  <a:pt x="83819" y="15239"/>
                </a:lnTo>
                <a:lnTo>
                  <a:pt x="80771" y="14477"/>
                </a:lnTo>
                <a:close/>
              </a:path>
              <a:path w="356235" h="186689">
                <a:moveTo>
                  <a:pt x="163067" y="0"/>
                </a:moveTo>
                <a:lnTo>
                  <a:pt x="148589" y="0"/>
                </a:lnTo>
                <a:lnTo>
                  <a:pt x="137159" y="2285"/>
                </a:lnTo>
                <a:lnTo>
                  <a:pt x="129539" y="5333"/>
                </a:lnTo>
                <a:lnTo>
                  <a:pt x="126491" y="6857"/>
                </a:lnTo>
                <a:lnTo>
                  <a:pt x="122681" y="8381"/>
                </a:lnTo>
                <a:lnTo>
                  <a:pt x="119633" y="10667"/>
                </a:lnTo>
                <a:lnTo>
                  <a:pt x="116586" y="12191"/>
                </a:lnTo>
                <a:lnTo>
                  <a:pt x="111251" y="17525"/>
                </a:lnTo>
                <a:lnTo>
                  <a:pt x="108203" y="19811"/>
                </a:lnTo>
                <a:lnTo>
                  <a:pt x="105917" y="22097"/>
                </a:lnTo>
                <a:lnTo>
                  <a:pt x="103631" y="25145"/>
                </a:lnTo>
                <a:lnTo>
                  <a:pt x="209702" y="25145"/>
                </a:lnTo>
                <a:lnTo>
                  <a:pt x="174498" y="2285"/>
                </a:lnTo>
                <a:lnTo>
                  <a:pt x="168401" y="761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90515" y="354837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70"/>
                </a:moveTo>
                <a:lnTo>
                  <a:pt x="25908" y="1270"/>
                </a:lnTo>
                <a:lnTo>
                  <a:pt x="2590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90515" y="3545840"/>
            <a:ext cx="46990" cy="2540"/>
          </a:xfrm>
          <a:custGeom>
            <a:avLst/>
            <a:gdLst/>
            <a:ahLst/>
            <a:cxnLst/>
            <a:rect l="l" t="t" r="r" b="b"/>
            <a:pathLst>
              <a:path w="46989" h="2539">
                <a:moveTo>
                  <a:pt x="0" y="2539"/>
                </a:moveTo>
                <a:lnTo>
                  <a:pt x="46482" y="2539"/>
                </a:lnTo>
                <a:lnTo>
                  <a:pt x="46482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68417" y="354520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90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74691" y="3543934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74691" y="3529329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794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74691" y="350774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1523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74691" y="349504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016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74691" y="3473450"/>
            <a:ext cx="48260" cy="16510"/>
          </a:xfrm>
          <a:custGeom>
            <a:avLst/>
            <a:gdLst/>
            <a:ahLst/>
            <a:cxnLst/>
            <a:rect l="l" t="t" r="r" b="b"/>
            <a:pathLst>
              <a:path w="48260" h="16510">
                <a:moveTo>
                  <a:pt x="0" y="16509"/>
                </a:moveTo>
                <a:lnTo>
                  <a:pt x="48006" y="16509"/>
                </a:lnTo>
                <a:lnTo>
                  <a:pt x="48006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92217" y="345059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60">
                <a:moveTo>
                  <a:pt x="0" y="22860"/>
                </a:moveTo>
                <a:lnTo>
                  <a:pt x="30480" y="22860"/>
                </a:lnTo>
                <a:lnTo>
                  <a:pt x="30480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92217" y="3544570"/>
            <a:ext cx="52069" cy="3810"/>
          </a:xfrm>
          <a:custGeom>
            <a:avLst/>
            <a:gdLst/>
            <a:ahLst/>
            <a:cxnLst/>
            <a:rect l="l" t="t" r="r" b="b"/>
            <a:pathLst>
              <a:path w="52070" h="3810">
                <a:moveTo>
                  <a:pt x="0" y="3810"/>
                </a:moveTo>
                <a:lnTo>
                  <a:pt x="51816" y="3810"/>
                </a:lnTo>
                <a:lnTo>
                  <a:pt x="5181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91100" y="3543300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8100" y="0"/>
                </a:moveTo>
                <a:lnTo>
                  <a:pt x="0" y="0"/>
                </a:lnTo>
                <a:lnTo>
                  <a:pt x="0" y="2286"/>
                </a:lnTo>
                <a:lnTo>
                  <a:pt x="38100" y="2286"/>
                </a:lnTo>
                <a:lnTo>
                  <a:pt x="3810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55285" y="3511550"/>
            <a:ext cx="74295" cy="3810"/>
          </a:xfrm>
          <a:custGeom>
            <a:avLst/>
            <a:gdLst/>
            <a:ahLst/>
            <a:cxnLst/>
            <a:rect l="l" t="t" r="r" b="b"/>
            <a:pathLst>
              <a:path w="74295" h="3810">
                <a:moveTo>
                  <a:pt x="0" y="3809"/>
                </a:moveTo>
                <a:lnTo>
                  <a:pt x="73913" y="3809"/>
                </a:lnTo>
                <a:lnTo>
                  <a:pt x="73913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55285" y="3495040"/>
            <a:ext cx="59690" cy="16510"/>
          </a:xfrm>
          <a:custGeom>
            <a:avLst/>
            <a:gdLst/>
            <a:ahLst/>
            <a:cxnLst/>
            <a:rect l="l" t="t" r="r" b="b"/>
            <a:pathLst>
              <a:path w="59689" h="16510">
                <a:moveTo>
                  <a:pt x="0" y="16510"/>
                </a:moveTo>
                <a:lnTo>
                  <a:pt x="59436" y="16510"/>
                </a:lnTo>
                <a:lnTo>
                  <a:pt x="59436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55285" y="3472179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860"/>
                </a:moveTo>
                <a:lnTo>
                  <a:pt x="38862" y="22860"/>
                </a:lnTo>
                <a:lnTo>
                  <a:pt x="38862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976621" y="34544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779"/>
                </a:moveTo>
                <a:lnTo>
                  <a:pt x="17525" y="17779"/>
                </a:lnTo>
                <a:lnTo>
                  <a:pt x="17525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90515" y="3488690"/>
            <a:ext cx="46990" cy="11430"/>
          </a:xfrm>
          <a:custGeom>
            <a:avLst/>
            <a:gdLst/>
            <a:ahLst/>
            <a:cxnLst/>
            <a:rect l="l" t="t" r="r" b="b"/>
            <a:pathLst>
              <a:path w="46989" h="11429">
                <a:moveTo>
                  <a:pt x="0" y="11429"/>
                </a:moveTo>
                <a:lnTo>
                  <a:pt x="46482" y="11429"/>
                </a:lnTo>
                <a:lnTo>
                  <a:pt x="4648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90515" y="3450590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38100"/>
                </a:moveTo>
                <a:lnTo>
                  <a:pt x="25908" y="38100"/>
                </a:lnTo>
                <a:lnTo>
                  <a:pt x="2590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37176" y="3467100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39624" y="0"/>
                </a:moveTo>
                <a:lnTo>
                  <a:pt x="0" y="0"/>
                </a:lnTo>
                <a:lnTo>
                  <a:pt x="0" y="22860"/>
                </a:lnTo>
                <a:lnTo>
                  <a:pt x="39624" y="22860"/>
                </a:lnTo>
                <a:lnTo>
                  <a:pt x="39624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28438" y="3358134"/>
            <a:ext cx="295910" cy="190500"/>
          </a:xfrm>
          <a:custGeom>
            <a:avLst/>
            <a:gdLst/>
            <a:ahLst/>
            <a:cxnLst/>
            <a:rect l="l" t="t" r="r" b="b"/>
            <a:pathLst>
              <a:path w="295910" h="190500">
                <a:moveTo>
                  <a:pt x="295656" y="0"/>
                </a:moveTo>
                <a:lnTo>
                  <a:pt x="192024" y="48005"/>
                </a:lnTo>
                <a:lnTo>
                  <a:pt x="86867" y="109727"/>
                </a:lnTo>
                <a:lnTo>
                  <a:pt x="23622" y="160019"/>
                </a:lnTo>
                <a:lnTo>
                  <a:pt x="0" y="188213"/>
                </a:lnTo>
                <a:lnTo>
                  <a:pt x="295656" y="190500"/>
                </a:lnTo>
                <a:lnTo>
                  <a:pt x="29565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035296" y="3476244"/>
            <a:ext cx="88391" cy="73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43855" y="3035045"/>
            <a:ext cx="380365" cy="514350"/>
          </a:xfrm>
          <a:custGeom>
            <a:avLst/>
            <a:gdLst/>
            <a:ahLst/>
            <a:cxnLst/>
            <a:rect l="l" t="t" r="r" b="b"/>
            <a:pathLst>
              <a:path w="380364" h="514350">
                <a:moveTo>
                  <a:pt x="129540" y="2540"/>
                </a:moveTo>
                <a:lnTo>
                  <a:pt x="81534" y="2540"/>
                </a:lnTo>
                <a:lnTo>
                  <a:pt x="74676" y="3809"/>
                </a:lnTo>
                <a:lnTo>
                  <a:pt x="62484" y="8890"/>
                </a:lnTo>
                <a:lnTo>
                  <a:pt x="56388" y="10159"/>
                </a:lnTo>
                <a:lnTo>
                  <a:pt x="40386" y="21590"/>
                </a:lnTo>
                <a:lnTo>
                  <a:pt x="35814" y="25400"/>
                </a:lnTo>
                <a:lnTo>
                  <a:pt x="30480" y="29209"/>
                </a:lnTo>
                <a:lnTo>
                  <a:pt x="19050" y="44450"/>
                </a:lnTo>
                <a:lnTo>
                  <a:pt x="12954" y="54609"/>
                </a:lnTo>
                <a:lnTo>
                  <a:pt x="10668" y="60959"/>
                </a:lnTo>
                <a:lnTo>
                  <a:pt x="9906" y="66039"/>
                </a:lnTo>
                <a:lnTo>
                  <a:pt x="9906" y="72389"/>
                </a:lnTo>
                <a:lnTo>
                  <a:pt x="12192" y="78739"/>
                </a:lnTo>
                <a:lnTo>
                  <a:pt x="14478" y="86360"/>
                </a:lnTo>
                <a:lnTo>
                  <a:pt x="14478" y="93979"/>
                </a:lnTo>
                <a:lnTo>
                  <a:pt x="12954" y="100329"/>
                </a:lnTo>
                <a:lnTo>
                  <a:pt x="9906" y="106679"/>
                </a:lnTo>
                <a:lnTo>
                  <a:pt x="6096" y="114300"/>
                </a:lnTo>
                <a:lnTo>
                  <a:pt x="3048" y="120650"/>
                </a:lnTo>
                <a:lnTo>
                  <a:pt x="762" y="128270"/>
                </a:lnTo>
                <a:lnTo>
                  <a:pt x="0" y="135889"/>
                </a:lnTo>
                <a:lnTo>
                  <a:pt x="126" y="144779"/>
                </a:lnTo>
                <a:lnTo>
                  <a:pt x="12954" y="193039"/>
                </a:lnTo>
                <a:lnTo>
                  <a:pt x="20574" y="208279"/>
                </a:lnTo>
                <a:lnTo>
                  <a:pt x="24384" y="213360"/>
                </a:lnTo>
                <a:lnTo>
                  <a:pt x="27432" y="218439"/>
                </a:lnTo>
                <a:lnTo>
                  <a:pt x="35052" y="227329"/>
                </a:lnTo>
                <a:lnTo>
                  <a:pt x="38100" y="232410"/>
                </a:lnTo>
                <a:lnTo>
                  <a:pt x="38862" y="236220"/>
                </a:lnTo>
                <a:lnTo>
                  <a:pt x="35814" y="242570"/>
                </a:lnTo>
                <a:lnTo>
                  <a:pt x="34290" y="246379"/>
                </a:lnTo>
                <a:lnTo>
                  <a:pt x="34290" y="255270"/>
                </a:lnTo>
                <a:lnTo>
                  <a:pt x="41148" y="266700"/>
                </a:lnTo>
                <a:lnTo>
                  <a:pt x="44958" y="270510"/>
                </a:lnTo>
                <a:lnTo>
                  <a:pt x="51816" y="276860"/>
                </a:lnTo>
                <a:lnTo>
                  <a:pt x="54864" y="283210"/>
                </a:lnTo>
                <a:lnTo>
                  <a:pt x="57150" y="289560"/>
                </a:lnTo>
                <a:lnTo>
                  <a:pt x="57912" y="297179"/>
                </a:lnTo>
                <a:lnTo>
                  <a:pt x="59436" y="303529"/>
                </a:lnTo>
                <a:lnTo>
                  <a:pt x="64770" y="308610"/>
                </a:lnTo>
                <a:lnTo>
                  <a:pt x="69342" y="311150"/>
                </a:lnTo>
                <a:lnTo>
                  <a:pt x="72390" y="311150"/>
                </a:lnTo>
                <a:lnTo>
                  <a:pt x="76962" y="312420"/>
                </a:lnTo>
                <a:lnTo>
                  <a:pt x="81534" y="316229"/>
                </a:lnTo>
                <a:lnTo>
                  <a:pt x="84582" y="320039"/>
                </a:lnTo>
                <a:lnTo>
                  <a:pt x="85344" y="323850"/>
                </a:lnTo>
                <a:lnTo>
                  <a:pt x="86106" y="326389"/>
                </a:lnTo>
                <a:lnTo>
                  <a:pt x="86106" y="327660"/>
                </a:lnTo>
                <a:lnTo>
                  <a:pt x="87630" y="331470"/>
                </a:lnTo>
                <a:lnTo>
                  <a:pt x="88392" y="335279"/>
                </a:lnTo>
                <a:lnTo>
                  <a:pt x="90678" y="339089"/>
                </a:lnTo>
                <a:lnTo>
                  <a:pt x="92964" y="341629"/>
                </a:lnTo>
                <a:lnTo>
                  <a:pt x="97536" y="349250"/>
                </a:lnTo>
                <a:lnTo>
                  <a:pt x="100584" y="351789"/>
                </a:lnTo>
                <a:lnTo>
                  <a:pt x="102870" y="354329"/>
                </a:lnTo>
                <a:lnTo>
                  <a:pt x="105918" y="358139"/>
                </a:lnTo>
                <a:lnTo>
                  <a:pt x="109728" y="360679"/>
                </a:lnTo>
                <a:lnTo>
                  <a:pt x="115824" y="365760"/>
                </a:lnTo>
                <a:lnTo>
                  <a:pt x="119634" y="368300"/>
                </a:lnTo>
                <a:lnTo>
                  <a:pt x="122682" y="370839"/>
                </a:lnTo>
                <a:lnTo>
                  <a:pt x="126492" y="373379"/>
                </a:lnTo>
                <a:lnTo>
                  <a:pt x="132588" y="378460"/>
                </a:lnTo>
                <a:lnTo>
                  <a:pt x="139446" y="383539"/>
                </a:lnTo>
                <a:lnTo>
                  <a:pt x="141732" y="384810"/>
                </a:lnTo>
                <a:lnTo>
                  <a:pt x="144018" y="387350"/>
                </a:lnTo>
                <a:lnTo>
                  <a:pt x="150114" y="392429"/>
                </a:lnTo>
                <a:lnTo>
                  <a:pt x="152400" y="396239"/>
                </a:lnTo>
                <a:lnTo>
                  <a:pt x="153924" y="400050"/>
                </a:lnTo>
                <a:lnTo>
                  <a:pt x="154686" y="403860"/>
                </a:lnTo>
                <a:lnTo>
                  <a:pt x="155448" y="408939"/>
                </a:lnTo>
                <a:lnTo>
                  <a:pt x="155448" y="414020"/>
                </a:lnTo>
                <a:lnTo>
                  <a:pt x="156210" y="417829"/>
                </a:lnTo>
                <a:lnTo>
                  <a:pt x="159258" y="426720"/>
                </a:lnTo>
                <a:lnTo>
                  <a:pt x="156972" y="429260"/>
                </a:lnTo>
                <a:lnTo>
                  <a:pt x="147828" y="436879"/>
                </a:lnTo>
                <a:lnTo>
                  <a:pt x="145542" y="440689"/>
                </a:lnTo>
                <a:lnTo>
                  <a:pt x="139446" y="444500"/>
                </a:lnTo>
                <a:lnTo>
                  <a:pt x="137160" y="448310"/>
                </a:lnTo>
                <a:lnTo>
                  <a:pt x="134112" y="449579"/>
                </a:lnTo>
                <a:lnTo>
                  <a:pt x="131064" y="453389"/>
                </a:lnTo>
                <a:lnTo>
                  <a:pt x="121920" y="459739"/>
                </a:lnTo>
                <a:lnTo>
                  <a:pt x="119634" y="462279"/>
                </a:lnTo>
                <a:lnTo>
                  <a:pt x="115824" y="464820"/>
                </a:lnTo>
                <a:lnTo>
                  <a:pt x="113538" y="467360"/>
                </a:lnTo>
                <a:lnTo>
                  <a:pt x="107442" y="472439"/>
                </a:lnTo>
                <a:lnTo>
                  <a:pt x="102870" y="478789"/>
                </a:lnTo>
                <a:lnTo>
                  <a:pt x="98298" y="483870"/>
                </a:lnTo>
                <a:lnTo>
                  <a:pt x="94488" y="491489"/>
                </a:lnTo>
                <a:lnTo>
                  <a:pt x="90678" y="497839"/>
                </a:lnTo>
                <a:lnTo>
                  <a:pt x="81534" y="509270"/>
                </a:lnTo>
                <a:lnTo>
                  <a:pt x="76200" y="514350"/>
                </a:lnTo>
                <a:lnTo>
                  <a:pt x="89154" y="514350"/>
                </a:lnTo>
                <a:lnTo>
                  <a:pt x="96774" y="510539"/>
                </a:lnTo>
                <a:lnTo>
                  <a:pt x="105918" y="499110"/>
                </a:lnTo>
                <a:lnTo>
                  <a:pt x="110490" y="491489"/>
                </a:lnTo>
                <a:lnTo>
                  <a:pt x="113538" y="487679"/>
                </a:lnTo>
                <a:lnTo>
                  <a:pt x="119634" y="481329"/>
                </a:lnTo>
                <a:lnTo>
                  <a:pt x="125730" y="476250"/>
                </a:lnTo>
                <a:lnTo>
                  <a:pt x="129540" y="472439"/>
                </a:lnTo>
                <a:lnTo>
                  <a:pt x="132588" y="471170"/>
                </a:lnTo>
                <a:lnTo>
                  <a:pt x="135636" y="467360"/>
                </a:lnTo>
                <a:lnTo>
                  <a:pt x="139446" y="464820"/>
                </a:lnTo>
                <a:lnTo>
                  <a:pt x="142494" y="463550"/>
                </a:lnTo>
                <a:lnTo>
                  <a:pt x="150114" y="458470"/>
                </a:lnTo>
                <a:lnTo>
                  <a:pt x="153162" y="455929"/>
                </a:lnTo>
                <a:lnTo>
                  <a:pt x="156972" y="454660"/>
                </a:lnTo>
                <a:lnTo>
                  <a:pt x="160782" y="452120"/>
                </a:lnTo>
                <a:lnTo>
                  <a:pt x="163830" y="449579"/>
                </a:lnTo>
                <a:lnTo>
                  <a:pt x="167640" y="448310"/>
                </a:lnTo>
                <a:lnTo>
                  <a:pt x="210185" y="448310"/>
                </a:lnTo>
                <a:lnTo>
                  <a:pt x="213360" y="441960"/>
                </a:lnTo>
                <a:lnTo>
                  <a:pt x="217170" y="435610"/>
                </a:lnTo>
                <a:lnTo>
                  <a:pt x="255270" y="435610"/>
                </a:lnTo>
                <a:lnTo>
                  <a:pt x="254508" y="433070"/>
                </a:lnTo>
                <a:lnTo>
                  <a:pt x="252984" y="429260"/>
                </a:lnTo>
                <a:lnTo>
                  <a:pt x="249936" y="417829"/>
                </a:lnTo>
                <a:lnTo>
                  <a:pt x="255270" y="417829"/>
                </a:lnTo>
                <a:lnTo>
                  <a:pt x="260604" y="416560"/>
                </a:lnTo>
                <a:lnTo>
                  <a:pt x="265938" y="416560"/>
                </a:lnTo>
                <a:lnTo>
                  <a:pt x="271272" y="415289"/>
                </a:lnTo>
                <a:lnTo>
                  <a:pt x="288036" y="415289"/>
                </a:lnTo>
                <a:lnTo>
                  <a:pt x="293370" y="414020"/>
                </a:lnTo>
                <a:lnTo>
                  <a:pt x="355854" y="414020"/>
                </a:lnTo>
                <a:lnTo>
                  <a:pt x="354330" y="406400"/>
                </a:lnTo>
                <a:lnTo>
                  <a:pt x="354330" y="402589"/>
                </a:lnTo>
                <a:lnTo>
                  <a:pt x="353568" y="393700"/>
                </a:lnTo>
                <a:lnTo>
                  <a:pt x="353676" y="383539"/>
                </a:lnTo>
                <a:lnTo>
                  <a:pt x="354330" y="375920"/>
                </a:lnTo>
                <a:lnTo>
                  <a:pt x="357378" y="360679"/>
                </a:lnTo>
                <a:lnTo>
                  <a:pt x="359664" y="351789"/>
                </a:lnTo>
                <a:lnTo>
                  <a:pt x="364236" y="336550"/>
                </a:lnTo>
                <a:lnTo>
                  <a:pt x="380238" y="335279"/>
                </a:lnTo>
                <a:lnTo>
                  <a:pt x="380238" y="323850"/>
                </a:lnTo>
                <a:lnTo>
                  <a:pt x="347472" y="323850"/>
                </a:lnTo>
                <a:lnTo>
                  <a:pt x="345186" y="322579"/>
                </a:lnTo>
                <a:lnTo>
                  <a:pt x="342138" y="321310"/>
                </a:lnTo>
                <a:lnTo>
                  <a:pt x="339852" y="318770"/>
                </a:lnTo>
                <a:lnTo>
                  <a:pt x="334518" y="311150"/>
                </a:lnTo>
                <a:lnTo>
                  <a:pt x="329946" y="304800"/>
                </a:lnTo>
                <a:lnTo>
                  <a:pt x="324612" y="297179"/>
                </a:lnTo>
                <a:lnTo>
                  <a:pt x="306324" y="266700"/>
                </a:lnTo>
                <a:lnTo>
                  <a:pt x="302514" y="259079"/>
                </a:lnTo>
                <a:lnTo>
                  <a:pt x="305562" y="256539"/>
                </a:lnTo>
                <a:lnTo>
                  <a:pt x="307848" y="255270"/>
                </a:lnTo>
                <a:lnTo>
                  <a:pt x="309372" y="252729"/>
                </a:lnTo>
                <a:lnTo>
                  <a:pt x="310896" y="251460"/>
                </a:lnTo>
                <a:lnTo>
                  <a:pt x="314706" y="245110"/>
                </a:lnTo>
                <a:lnTo>
                  <a:pt x="314706" y="238760"/>
                </a:lnTo>
                <a:lnTo>
                  <a:pt x="313944" y="236220"/>
                </a:lnTo>
                <a:lnTo>
                  <a:pt x="307848" y="226060"/>
                </a:lnTo>
                <a:lnTo>
                  <a:pt x="307086" y="223520"/>
                </a:lnTo>
                <a:lnTo>
                  <a:pt x="306324" y="212089"/>
                </a:lnTo>
                <a:lnTo>
                  <a:pt x="308610" y="200660"/>
                </a:lnTo>
                <a:lnTo>
                  <a:pt x="310134" y="189229"/>
                </a:lnTo>
                <a:lnTo>
                  <a:pt x="310896" y="177800"/>
                </a:lnTo>
                <a:lnTo>
                  <a:pt x="310134" y="173989"/>
                </a:lnTo>
                <a:lnTo>
                  <a:pt x="307848" y="170179"/>
                </a:lnTo>
                <a:lnTo>
                  <a:pt x="305562" y="167639"/>
                </a:lnTo>
                <a:lnTo>
                  <a:pt x="302514" y="166370"/>
                </a:lnTo>
                <a:lnTo>
                  <a:pt x="294894" y="162560"/>
                </a:lnTo>
                <a:lnTo>
                  <a:pt x="288798" y="160020"/>
                </a:lnTo>
                <a:lnTo>
                  <a:pt x="290322" y="144779"/>
                </a:lnTo>
                <a:lnTo>
                  <a:pt x="288036" y="124460"/>
                </a:lnTo>
                <a:lnTo>
                  <a:pt x="286512" y="118110"/>
                </a:lnTo>
                <a:lnTo>
                  <a:pt x="282702" y="105410"/>
                </a:lnTo>
                <a:lnTo>
                  <a:pt x="281178" y="99060"/>
                </a:lnTo>
                <a:lnTo>
                  <a:pt x="278130" y="90170"/>
                </a:lnTo>
                <a:lnTo>
                  <a:pt x="273558" y="80010"/>
                </a:lnTo>
                <a:lnTo>
                  <a:pt x="272034" y="76200"/>
                </a:lnTo>
                <a:lnTo>
                  <a:pt x="266700" y="67310"/>
                </a:lnTo>
                <a:lnTo>
                  <a:pt x="263652" y="63500"/>
                </a:lnTo>
                <a:lnTo>
                  <a:pt x="259080" y="58420"/>
                </a:lnTo>
                <a:lnTo>
                  <a:pt x="255270" y="53340"/>
                </a:lnTo>
                <a:lnTo>
                  <a:pt x="236982" y="38100"/>
                </a:lnTo>
                <a:lnTo>
                  <a:pt x="229362" y="30479"/>
                </a:lnTo>
                <a:lnTo>
                  <a:pt x="225552" y="25400"/>
                </a:lnTo>
                <a:lnTo>
                  <a:pt x="217170" y="17779"/>
                </a:lnTo>
                <a:lnTo>
                  <a:pt x="212598" y="13970"/>
                </a:lnTo>
                <a:lnTo>
                  <a:pt x="203454" y="7620"/>
                </a:lnTo>
                <a:lnTo>
                  <a:pt x="198882" y="5079"/>
                </a:lnTo>
                <a:lnTo>
                  <a:pt x="195072" y="3809"/>
                </a:lnTo>
                <a:lnTo>
                  <a:pt x="136398" y="3809"/>
                </a:lnTo>
                <a:lnTo>
                  <a:pt x="129540" y="2540"/>
                </a:lnTo>
                <a:close/>
              </a:path>
              <a:path w="380364" h="514350">
                <a:moveTo>
                  <a:pt x="255270" y="435610"/>
                </a:moveTo>
                <a:lnTo>
                  <a:pt x="217170" y="435610"/>
                </a:lnTo>
                <a:lnTo>
                  <a:pt x="220218" y="438150"/>
                </a:lnTo>
                <a:lnTo>
                  <a:pt x="222504" y="440689"/>
                </a:lnTo>
                <a:lnTo>
                  <a:pt x="225552" y="445770"/>
                </a:lnTo>
                <a:lnTo>
                  <a:pt x="226314" y="448310"/>
                </a:lnTo>
                <a:lnTo>
                  <a:pt x="227076" y="449579"/>
                </a:lnTo>
                <a:lnTo>
                  <a:pt x="227134" y="467360"/>
                </a:lnTo>
                <a:lnTo>
                  <a:pt x="228600" y="499110"/>
                </a:lnTo>
                <a:lnTo>
                  <a:pt x="229362" y="514350"/>
                </a:lnTo>
                <a:lnTo>
                  <a:pt x="294894" y="514350"/>
                </a:lnTo>
                <a:lnTo>
                  <a:pt x="294894" y="509270"/>
                </a:lnTo>
                <a:lnTo>
                  <a:pt x="295656" y="502920"/>
                </a:lnTo>
                <a:lnTo>
                  <a:pt x="297180" y="497839"/>
                </a:lnTo>
                <a:lnTo>
                  <a:pt x="298704" y="485139"/>
                </a:lnTo>
                <a:lnTo>
                  <a:pt x="298704" y="480060"/>
                </a:lnTo>
                <a:lnTo>
                  <a:pt x="278892" y="454660"/>
                </a:lnTo>
                <a:lnTo>
                  <a:pt x="274320" y="450850"/>
                </a:lnTo>
                <a:lnTo>
                  <a:pt x="268986" y="448310"/>
                </a:lnTo>
                <a:lnTo>
                  <a:pt x="259842" y="440689"/>
                </a:lnTo>
                <a:lnTo>
                  <a:pt x="255270" y="435610"/>
                </a:lnTo>
                <a:close/>
              </a:path>
              <a:path w="380364" h="514350">
                <a:moveTo>
                  <a:pt x="210185" y="448310"/>
                </a:moveTo>
                <a:lnTo>
                  <a:pt x="167640" y="448310"/>
                </a:lnTo>
                <a:lnTo>
                  <a:pt x="171450" y="453389"/>
                </a:lnTo>
                <a:lnTo>
                  <a:pt x="177546" y="466089"/>
                </a:lnTo>
                <a:lnTo>
                  <a:pt x="180594" y="471170"/>
                </a:lnTo>
                <a:lnTo>
                  <a:pt x="182880" y="477520"/>
                </a:lnTo>
                <a:lnTo>
                  <a:pt x="184404" y="483870"/>
                </a:lnTo>
                <a:lnTo>
                  <a:pt x="186690" y="490220"/>
                </a:lnTo>
                <a:lnTo>
                  <a:pt x="188214" y="495300"/>
                </a:lnTo>
                <a:lnTo>
                  <a:pt x="192024" y="487679"/>
                </a:lnTo>
                <a:lnTo>
                  <a:pt x="195072" y="480060"/>
                </a:lnTo>
                <a:lnTo>
                  <a:pt x="202692" y="464820"/>
                </a:lnTo>
                <a:lnTo>
                  <a:pt x="205740" y="457200"/>
                </a:lnTo>
                <a:lnTo>
                  <a:pt x="210185" y="448310"/>
                </a:lnTo>
                <a:close/>
              </a:path>
              <a:path w="380364" h="514350">
                <a:moveTo>
                  <a:pt x="355854" y="414020"/>
                </a:moveTo>
                <a:lnTo>
                  <a:pt x="336804" y="414020"/>
                </a:lnTo>
                <a:lnTo>
                  <a:pt x="340614" y="415289"/>
                </a:lnTo>
                <a:lnTo>
                  <a:pt x="344424" y="415289"/>
                </a:lnTo>
                <a:lnTo>
                  <a:pt x="355854" y="417829"/>
                </a:lnTo>
                <a:lnTo>
                  <a:pt x="355854" y="414020"/>
                </a:lnTo>
                <a:close/>
              </a:path>
              <a:path w="380364" h="514350">
                <a:moveTo>
                  <a:pt x="184404" y="1270"/>
                </a:moveTo>
                <a:lnTo>
                  <a:pt x="170688" y="1270"/>
                </a:lnTo>
                <a:lnTo>
                  <a:pt x="166878" y="2540"/>
                </a:lnTo>
                <a:lnTo>
                  <a:pt x="152400" y="2540"/>
                </a:lnTo>
                <a:lnTo>
                  <a:pt x="144780" y="3809"/>
                </a:lnTo>
                <a:lnTo>
                  <a:pt x="195072" y="3809"/>
                </a:lnTo>
                <a:lnTo>
                  <a:pt x="192024" y="2540"/>
                </a:lnTo>
                <a:lnTo>
                  <a:pt x="184404" y="1270"/>
                </a:lnTo>
                <a:close/>
              </a:path>
              <a:path w="380364" h="514350">
                <a:moveTo>
                  <a:pt x="121920" y="0"/>
                </a:moveTo>
                <a:lnTo>
                  <a:pt x="101346" y="0"/>
                </a:lnTo>
                <a:lnTo>
                  <a:pt x="87630" y="2540"/>
                </a:lnTo>
                <a:lnTo>
                  <a:pt x="126492" y="254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76621" y="3084576"/>
            <a:ext cx="299720" cy="339090"/>
          </a:xfrm>
          <a:custGeom>
            <a:avLst/>
            <a:gdLst/>
            <a:ahLst/>
            <a:cxnLst/>
            <a:rect l="l" t="t" r="r" b="b"/>
            <a:pathLst>
              <a:path w="299720" h="339089">
                <a:moveTo>
                  <a:pt x="245715" y="223265"/>
                </a:moveTo>
                <a:lnTo>
                  <a:pt x="29717" y="223265"/>
                </a:lnTo>
                <a:lnTo>
                  <a:pt x="35813" y="230124"/>
                </a:lnTo>
                <a:lnTo>
                  <a:pt x="41148" y="237744"/>
                </a:lnTo>
                <a:lnTo>
                  <a:pt x="45719" y="245363"/>
                </a:lnTo>
                <a:lnTo>
                  <a:pt x="50291" y="254508"/>
                </a:lnTo>
                <a:lnTo>
                  <a:pt x="54101" y="262889"/>
                </a:lnTo>
                <a:lnTo>
                  <a:pt x="58674" y="271272"/>
                </a:lnTo>
                <a:lnTo>
                  <a:pt x="63245" y="278891"/>
                </a:lnTo>
                <a:lnTo>
                  <a:pt x="68579" y="286512"/>
                </a:lnTo>
                <a:lnTo>
                  <a:pt x="70865" y="289560"/>
                </a:lnTo>
                <a:lnTo>
                  <a:pt x="74675" y="293370"/>
                </a:lnTo>
                <a:lnTo>
                  <a:pt x="76962" y="296418"/>
                </a:lnTo>
                <a:lnTo>
                  <a:pt x="80010" y="299465"/>
                </a:lnTo>
                <a:lnTo>
                  <a:pt x="83819" y="302513"/>
                </a:lnTo>
                <a:lnTo>
                  <a:pt x="92963" y="311658"/>
                </a:lnTo>
                <a:lnTo>
                  <a:pt x="96774" y="313944"/>
                </a:lnTo>
                <a:lnTo>
                  <a:pt x="99822" y="316991"/>
                </a:lnTo>
                <a:lnTo>
                  <a:pt x="107441" y="323088"/>
                </a:lnTo>
                <a:lnTo>
                  <a:pt x="110489" y="325374"/>
                </a:lnTo>
                <a:lnTo>
                  <a:pt x="114300" y="328422"/>
                </a:lnTo>
                <a:lnTo>
                  <a:pt x="117348" y="330708"/>
                </a:lnTo>
                <a:lnTo>
                  <a:pt x="121157" y="333756"/>
                </a:lnTo>
                <a:lnTo>
                  <a:pt x="121919" y="334518"/>
                </a:lnTo>
                <a:lnTo>
                  <a:pt x="123443" y="335279"/>
                </a:lnTo>
                <a:lnTo>
                  <a:pt x="124967" y="336803"/>
                </a:lnTo>
                <a:lnTo>
                  <a:pt x="126491" y="337565"/>
                </a:lnTo>
                <a:lnTo>
                  <a:pt x="127253" y="338327"/>
                </a:lnTo>
                <a:lnTo>
                  <a:pt x="128777" y="339089"/>
                </a:lnTo>
                <a:lnTo>
                  <a:pt x="130301" y="339089"/>
                </a:lnTo>
                <a:lnTo>
                  <a:pt x="131825" y="338327"/>
                </a:lnTo>
                <a:lnTo>
                  <a:pt x="140969" y="335279"/>
                </a:lnTo>
                <a:lnTo>
                  <a:pt x="144779" y="332994"/>
                </a:lnTo>
                <a:lnTo>
                  <a:pt x="149351" y="331470"/>
                </a:lnTo>
                <a:lnTo>
                  <a:pt x="153162" y="329946"/>
                </a:lnTo>
                <a:lnTo>
                  <a:pt x="157733" y="328422"/>
                </a:lnTo>
                <a:lnTo>
                  <a:pt x="162305" y="326136"/>
                </a:lnTo>
                <a:lnTo>
                  <a:pt x="166115" y="324612"/>
                </a:lnTo>
                <a:lnTo>
                  <a:pt x="175260" y="321563"/>
                </a:lnTo>
                <a:lnTo>
                  <a:pt x="179069" y="320801"/>
                </a:lnTo>
                <a:lnTo>
                  <a:pt x="183641" y="319277"/>
                </a:lnTo>
                <a:lnTo>
                  <a:pt x="192786" y="317753"/>
                </a:lnTo>
                <a:lnTo>
                  <a:pt x="197357" y="316229"/>
                </a:lnTo>
                <a:lnTo>
                  <a:pt x="201929" y="316229"/>
                </a:lnTo>
                <a:lnTo>
                  <a:pt x="222503" y="294132"/>
                </a:lnTo>
                <a:lnTo>
                  <a:pt x="224027" y="290322"/>
                </a:lnTo>
                <a:lnTo>
                  <a:pt x="226313" y="286512"/>
                </a:lnTo>
                <a:lnTo>
                  <a:pt x="228600" y="283463"/>
                </a:lnTo>
                <a:lnTo>
                  <a:pt x="231648" y="279653"/>
                </a:lnTo>
                <a:lnTo>
                  <a:pt x="237743" y="273558"/>
                </a:lnTo>
                <a:lnTo>
                  <a:pt x="240029" y="269748"/>
                </a:lnTo>
                <a:lnTo>
                  <a:pt x="241553" y="265175"/>
                </a:lnTo>
                <a:lnTo>
                  <a:pt x="242315" y="261365"/>
                </a:lnTo>
                <a:lnTo>
                  <a:pt x="242315" y="240029"/>
                </a:lnTo>
                <a:lnTo>
                  <a:pt x="243839" y="229362"/>
                </a:lnTo>
                <a:lnTo>
                  <a:pt x="245715" y="223265"/>
                </a:lnTo>
                <a:close/>
              </a:path>
              <a:path w="299720" h="339089">
                <a:moveTo>
                  <a:pt x="12191" y="41148"/>
                </a:moveTo>
                <a:lnTo>
                  <a:pt x="12191" y="45720"/>
                </a:lnTo>
                <a:lnTo>
                  <a:pt x="12845" y="50291"/>
                </a:lnTo>
                <a:lnTo>
                  <a:pt x="12953" y="61722"/>
                </a:lnTo>
                <a:lnTo>
                  <a:pt x="9905" y="63246"/>
                </a:lnTo>
                <a:lnTo>
                  <a:pt x="7619" y="67818"/>
                </a:lnTo>
                <a:lnTo>
                  <a:pt x="5333" y="73151"/>
                </a:lnTo>
                <a:lnTo>
                  <a:pt x="3048" y="77724"/>
                </a:lnTo>
                <a:lnTo>
                  <a:pt x="0" y="88391"/>
                </a:lnTo>
                <a:lnTo>
                  <a:pt x="0" y="92963"/>
                </a:lnTo>
                <a:lnTo>
                  <a:pt x="762" y="99060"/>
                </a:lnTo>
                <a:lnTo>
                  <a:pt x="3048" y="104394"/>
                </a:lnTo>
                <a:lnTo>
                  <a:pt x="5333" y="108965"/>
                </a:lnTo>
                <a:lnTo>
                  <a:pt x="6095" y="114300"/>
                </a:lnTo>
                <a:lnTo>
                  <a:pt x="5987" y="120396"/>
                </a:lnTo>
                <a:lnTo>
                  <a:pt x="5333" y="124968"/>
                </a:lnTo>
                <a:lnTo>
                  <a:pt x="4572" y="131063"/>
                </a:lnTo>
                <a:lnTo>
                  <a:pt x="13715" y="161544"/>
                </a:lnTo>
                <a:lnTo>
                  <a:pt x="16001" y="166877"/>
                </a:lnTo>
                <a:lnTo>
                  <a:pt x="22098" y="188213"/>
                </a:lnTo>
                <a:lnTo>
                  <a:pt x="23622" y="192024"/>
                </a:lnTo>
                <a:lnTo>
                  <a:pt x="24383" y="195834"/>
                </a:lnTo>
                <a:lnTo>
                  <a:pt x="25907" y="199644"/>
                </a:lnTo>
                <a:lnTo>
                  <a:pt x="26669" y="203453"/>
                </a:lnTo>
                <a:lnTo>
                  <a:pt x="28193" y="207263"/>
                </a:lnTo>
                <a:lnTo>
                  <a:pt x="28955" y="211074"/>
                </a:lnTo>
                <a:lnTo>
                  <a:pt x="30479" y="214884"/>
                </a:lnTo>
                <a:lnTo>
                  <a:pt x="31241" y="219456"/>
                </a:lnTo>
                <a:lnTo>
                  <a:pt x="246887" y="219456"/>
                </a:lnTo>
                <a:lnTo>
                  <a:pt x="248412" y="228600"/>
                </a:lnTo>
                <a:lnTo>
                  <a:pt x="249936" y="247650"/>
                </a:lnTo>
                <a:lnTo>
                  <a:pt x="252983" y="265938"/>
                </a:lnTo>
                <a:lnTo>
                  <a:pt x="251460" y="275082"/>
                </a:lnTo>
                <a:lnTo>
                  <a:pt x="248412" y="283463"/>
                </a:lnTo>
                <a:lnTo>
                  <a:pt x="243839" y="291084"/>
                </a:lnTo>
                <a:lnTo>
                  <a:pt x="239267" y="299465"/>
                </a:lnTo>
                <a:lnTo>
                  <a:pt x="236219" y="307848"/>
                </a:lnTo>
                <a:lnTo>
                  <a:pt x="234124" y="316229"/>
                </a:lnTo>
                <a:lnTo>
                  <a:pt x="234051" y="317753"/>
                </a:lnTo>
                <a:lnTo>
                  <a:pt x="235457" y="326898"/>
                </a:lnTo>
                <a:lnTo>
                  <a:pt x="269748" y="306324"/>
                </a:lnTo>
                <a:lnTo>
                  <a:pt x="272795" y="303275"/>
                </a:lnTo>
                <a:lnTo>
                  <a:pt x="277367" y="299465"/>
                </a:lnTo>
                <a:lnTo>
                  <a:pt x="280415" y="295656"/>
                </a:lnTo>
                <a:lnTo>
                  <a:pt x="291845" y="284225"/>
                </a:lnTo>
                <a:lnTo>
                  <a:pt x="295655" y="281177"/>
                </a:lnTo>
                <a:lnTo>
                  <a:pt x="299465" y="277368"/>
                </a:lnTo>
                <a:lnTo>
                  <a:pt x="295655" y="272034"/>
                </a:lnTo>
                <a:lnTo>
                  <a:pt x="292607" y="267462"/>
                </a:lnTo>
                <a:lnTo>
                  <a:pt x="277367" y="240791"/>
                </a:lnTo>
                <a:lnTo>
                  <a:pt x="275081" y="235458"/>
                </a:lnTo>
                <a:lnTo>
                  <a:pt x="271272" y="230124"/>
                </a:lnTo>
                <a:lnTo>
                  <a:pt x="268986" y="224789"/>
                </a:lnTo>
                <a:lnTo>
                  <a:pt x="265938" y="219456"/>
                </a:lnTo>
                <a:lnTo>
                  <a:pt x="262127" y="214884"/>
                </a:lnTo>
                <a:lnTo>
                  <a:pt x="259079" y="209550"/>
                </a:lnTo>
                <a:lnTo>
                  <a:pt x="255269" y="204215"/>
                </a:lnTo>
                <a:lnTo>
                  <a:pt x="252222" y="199644"/>
                </a:lnTo>
                <a:lnTo>
                  <a:pt x="248412" y="195072"/>
                </a:lnTo>
                <a:lnTo>
                  <a:pt x="250698" y="194310"/>
                </a:lnTo>
                <a:lnTo>
                  <a:pt x="266700" y="194310"/>
                </a:lnTo>
                <a:lnTo>
                  <a:pt x="268224" y="192024"/>
                </a:lnTo>
                <a:lnTo>
                  <a:pt x="268986" y="186689"/>
                </a:lnTo>
                <a:lnTo>
                  <a:pt x="267462" y="180594"/>
                </a:lnTo>
                <a:lnTo>
                  <a:pt x="262889" y="169925"/>
                </a:lnTo>
                <a:lnTo>
                  <a:pt x="262127" y="163829"/>
                </a:lnTo>
                <a:lnTo>
                  <a:pt x="262889" y="158496"/>
                </a:lnTo>
                <a:lnTo>
                  <a:pt x="264223" y="153162"/>
                </a:lnTo>
                <a:lnTo>
                  <a:pt x="240791" y="153162"/>
                </a:lnTo>
                <a:lnTo>
                  <a:pt x="238505" y="151637"/>
                </a:lnTo>
                <a:lnTo>
                  <a:pt x="234695" y="149351"/>
                </a:lnTo>
                <a:lnTo>
                  <a:pt x="230886" y="147827"/>
                </a:lnTo>
                <a:lnTo>
                  <a:pt x="224789" y="143256"/>
                </a:lnTo>
                <a:lnTo>
                  <a:pt x="222503" y="140208"/>
                </a:lnTo>
                <a:lnTo>
                  <a:pt x="221741" y="137160"/>
                </a:lnTo>
                <a:lnTo>
                  <a:pt x="221741" y="133350"/>
                </a:lnTo>
                <a:lnTo>
                  <a:pt x="222503" y="126491"/>
                </a:lnTo>
                <a:lnTo>
                  <a:pt x="221741" y="121158"/>
                </a:lnTo>
                <a:lnTo>
                  <a:pt x="219455" y="115824"/>
                </a:lnTo>
                <a:lnTo>
                  <a:pt x="216407" y="111251"/>
                </a:lnTo>
                <a:lnTo>
                  <a:pt x="211836" y="107441"/>
                </a:lnTo>
                <a:lnTo>
                  <a:pt x="207263" y="102870"/>
                </a:lnTo>
                <a:lnTo>
                  <a:pt x="202691" y="99060"/>
                </a:lnTo>
                <a:lnTo>
                  <a:pt x="198881" y="94487"/>
                </a:lnTo>
                <a:lnTo>
                  <a:pt x="194310" y="85344"/>
                </a:lnTo>
                <a:lnTo>
                  <a:pt x="193548" y="80010"/>
                </a:lnTo>
                <a:lnTo>
                  <a:pt x="192786" y="75437"/>
                </a:lnTo>
                <a:lnTo>
                  <a:pt x="179069" y="53339"/>
                </a:lnTo>
                <a:lnTo>
                  <a:pt x="177926" y="51815"/>
                </a:lnTo>
                <a:lnTo>
                  <a:pt x="53339" y="51815"/>
                </a:lnTo>
                <a:lnTo>
                  <a:pt x="50291" y="51053"/>
                </a:lnTo>
                <a:lnTo>
                  <a:pt x="47243" y="51053"/>
                </a:lnTo>
                <a:lnTo>
                  <a:pt x="43433" y="50291"/>
                </a:lnTo>
                <a:lnTo>
                  <a:pt x="34289" y="48006"/>
                </a:lnTo>
                <a:lnTo>
                  <a:pt x="30479" y="47244"/>
                </a:lnTo>
                <a:lnTo>
                  <a:pt x="27431" y="45720"/>
                </a:lnTo>
                <a:lnTo>
                  <a:pt x="24383" y="44958"/>
                </a:lnTo>
                <a:lnTo>
                  <a:pt x="21336" y="43434"/>
                </a:lnTo>
                <a:lnTo>
                  <a:pt x="12191" y="41148"/>
                </a:lnTo>
                <a:close/>
              </a:path>
              <a:path w="299720" h="339089">
                <a:moveTo>
                  <a:pt x="12191" y="196596"/>
                </a:moveTo>
                <a:lnTo>
                  <a:pt x="12191" y="208787"/>
                </a:lnTo>
                <a:lnTo>
                  <a:pt x="14477" y="212598"/>
                </a:lnTo>
                <a:lnTo>
                  <a:pt x="26669" y="227837"/>
                </a:lnTo>
                <a:lnTo>
                  <a:pt x="28955" y="232410"/>
                </a:lnTo>
                <a:lnTo>
                  <a:pt x="30479" y="236982"/>
                </a:lnTo>
                <a:lnTo>
                  <a:pt x="32003" y="240791"/>
                </a:lnTo>
                <a:lnTo>
                  <a:pt x="33527" y="245363"/>
                </a:lnTo>
                <a:lnTo>
                  <a:pt x="42672" y="252222"/>
                </a:lnTo>
                <a:lnTo>
                  <a:pt x="39624" y="244601"/>
                </a:lnTo>
                <a:lnTo>
                  <a:pt x="38100" y="241553"/>
                </a:lnTo>
                <a:lnTo>
                  <a:pt x="36575" y="237744"/>
                </a:lnTo>
                <a:lnTo>
                  <a:pt x="34289" y="233934"/>
                </a:lnTo>
                <a:lnTo>
                  <a:pt x="32765" y="230124"/>
                </a:lnTo>
                <a:lnTo>
                  <a:pt x="31241" y="227075"/>
                </a:lnTo>
                <a:lnTo>
                  <a:pt x="29717" y="223265"/>
                </a:lnTo>
                <a:lnTo>
                  <a:pt x="245715" y="223265"/>
                </a:lnTo>
                <a:lnTo>
                  <a:pt x="246887" y="219456"/>
                </a:lnTo>
                <a:lnTo>
                  <a:pt x="31241" y="219456"/>
                </a:lnTo>
                <a:lnTo>
                  <a:pt x="28193" y="216408"/>
                </a:lnTo>
                <a:lnTo>
                  <a:pt x="25907" y="213360"/>
                </a:lnTo>
                <a:lnTo>
                  <a:pt x="24383" y="210312"/>
                </a:lnTo>
                <a:lnTo>
                  <a:pt x="19812" y="204215"/>
                </a:lnTo>
                <a:lnTo>
                  <a:pt x="18287" y="201168"/>
                </a:lnTo>
                <a:lnTo>
                  <a:pt x="12191" y="196596"/>
                </a:lnTo>
                <a:close/>
              </a:path>
              <a:path w="299720" h="339089">
                <a:moveTo>
                  <a:pt x="266700" y="194310"/>
                </a:moveTo>
                <a:lnTo>
                  <a:pt x="250698" y="194310"/>
                </a:lnTo>
                <a:lnTo>
                  <a:pt x="253745" y="195072"/>
                </a:lnTo>
                <a:lnTo>
                  <a:pt x="256793" y="195072"/>
                </a:lnTo>
                <a:lnTo>
                  <a:pt x="259079" y="195834"/>
                </a:lnTo>
                <a:lnTo>
                  <a:pt x="264413" y="195834"/>
                </a:lnTo>
                <a:lnTo>
                  <a:pt x="266700" y="194310"/>
                </a:lnTo>
                <a:close/>
              </a:path>
              <a:path w="299720" h="339089">
                <a:moveTo>
                  <a:pt x="258317" y="119634"/>
                </a:moveTo>
                <a:lnTo>
                  <a:pt x="256031" y="119634"/>
                </a:lnTo>
                <a:lnTo>
                  <a:pt x="253745" y="120396"/>
                </a:lnTo>
                <a:lnTo>
                  <a:pt x="251460" y="120396"/>
                </a:lnTo>
                <a:lnTo>
                  <a:pt x="246887" y="121920"/>
                </a:lnTo>
                <a:lnTo>
                  <a:pt x="245363" y="137160"/>
                </a:lnTo>
                <a:lnTo>
                  <a:pt x="244525" y="146303"/>
                </a:lnTo>
                <a:lnTo>
                  <a:pt x="243839" y="153162"/>
                </a:lnTo>
                <a:lnTo>
                  <a:pt x="264223" y="153162"/>
                </a:lnTo>
                <a:lnTo>
                  <a:pt x="267462" y="140208"/>
                </a:lnTo>
                <a:lnTo>
                  <a:pt x="260603" y="120396"/>
                </a:lnTo>
                <a:lnTo>
                  <a:pt x="258317" y="119634"/>
                </a:lnTo>
                <a:close/>
              </a:path>
              <a:path w="299720" h="339089">
                <a:moveTo>
                  <a:pt x="146303" y="0"/>
                </a:moveTo>
                <a:lnTo>
                  <a:pt x="141731" y="0"/>
                </a:lnTo>
                <a:lnTo>
                  <a:pt x="137160" y="762"/>
                </a:lnTo>
                <a:lnTo>
                  <a:pt x="132587" y="2285"/>
                </a:lnTo>
                <a:lnTo>
                  <a:pt x="128777" y="4572"/>
                </a:lnTo>
                <a:lnTo>
                  <a:pt x="125729" y="9144"/>
                </a:lnTo>
                <a:lnTo>
                  <a:pt x="121919" y="12953"/>
                </a:lnTo>
                <a:lnTo>
                  <a:pt x="118872" y="16763"/>
                </a:lnTo>
                <a:lnTo>
                  <a:pt x="115062" y="21336"/>
                </a:lnTo>
                <a:lnTo>
                  <a:pt x="112013" y="25146"/>
                </a:lnTo>
                <a:lnTo>
                  <a:pt x="108203" y="28956"/>
                </a:lnTo>
                <a:lnTo>
                  <a:pt x="104393" y="33527"/>
                </a:lnTo>
                <a:lnTo>
                  <a:pt x="100583" y="36575"/>
                </a:lnTo>
                <a:lnTo>
                  <a:pt x="91439" y="42672"/>
                </a:lnTo>
                <a:lnTo>
                  <a:pt x="87629" y="44958"/>
                </a:lnTo>
                <a:lnTo>
                  <a:pt x="78486" y="48006"/>
                </a:lnTo>
                <a:lnTo>
                  <a:pt x="73151" y="48768"/>
                </a:lnTo>
                <a:lnTo>
                  <a:pt x="68579" y="50291"/>
                </a:lnTo>
                <a:lnTo>
                  <a:pt x="64007" y="51053"/>
                </a:lnTo>
                <a:lnTo>
                  <a:pt x="60960" y="51815"/>
                </a:lnTo>
                <a:lnTo>
                  <a:pt x="177926" y="51815"/>
                </a:lnTo>
                <a:lnTo>
                  <a:pt x="176783" y="50291"/>
                </a:lnTo>
                <a:lnTo>
                  <a:pt x="173736" y="44958"/>
                </a:lnTo>
                <a:lnTo>
                  <a:pt x="171450" y="39624"/>
                </a:lnTo>
                <a:lnTo>
                  <a:pt x="170687" y="34289"/>
                </a:lnTo>
                <a:lnTo>
                  <a:pt x="170592" y="21336"/>
                </a:lnTo>
                <a:lnTo>
                  <a:pt x="169163" y="9905"/>
                </a:lnTo>
                <a:lnTo>
                  <a:pt x="167639" y="4572"/>
                </a:lnTo>
                <a:lnTo>
                  <a:pt x="165353" y="3048"/>
                </a:lnTo>
                <a:lnTo>
                  <a:pt x="156210" y="1524"/>
                </a:lnTo>
                <a:lnTo>
                  <a:pt x="150875" y="762"/>
                </a:lnTo>
                <a:lnTo>
                  <a:pt x="146303" y="0"/>
                </a:lnTo>
                <a:close/>
              </a:path>
            </a:pathLst>
          </a:custGeom>
          <a:solidFill>
            <a:srgbClr val="CC8D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76621" y="3125723"/>
            <a:ext cx="139065" cy="298450"/>
          </a:xfrm>
          <a:custGeom>
            <a:avLst/>
            <a:gdLst/>
            <a:ahLst/>
            <a:cxnLst/>
            <a:rect l="l" t="t" r="r" b="b"/>
            <a:pathLst>
              <a:path w="139064" h="298450">
                <a:moveTo>
                  <a:pt x="49593" y="182117"/>
                </a:moveTo>
                <a:lnTo>
                  <a:pt x="29717" y="182117"/>
                </a:lnTo>
                <a:lnTo>
                  <a:pt x="35813" y="188975"/>
                </a:lnTo>
                <a:lnTo>
                  <a:pt x="41148" y="196596"/>
                </a:lnTo>
                <a:lnTo>
                  <a:pt x="45719" y="204215"/>
                </a:lnTo>
                <a:lnTo>
                  <a:pt x="50291" y="213360"/>
                </a:lnTo>
                <a:lnTo>
                  <a:pt x="54101" y="221741"/>
                </a:lnTo>
                <a:lnTo>
                  <a:pt x="58674" y="230124"/>
                </a:lnTo>
                <a:lnTo>
                  <a:pt x="63245" y="237743"/>
                </a:lnTo>
                <a:lnTo>
                  <a:pt x="68579" y="245363"/>
                </a:lnTo>
                <a:lnTo>
                  <a:pt x="70865" y="248412"/>
                </a:lnTo>
                <a:lnTo>
                  <a:pt x="74675" y="252222"/>
                </a:lnTo>
                <a:lnTo>
                  <a:pt x="76962" y="255270"/>
                </a:lnTo>
                <a:lnTo>
                  <a:pt x="80010" y="258317"/>
                </a:lnTo>
                <a:lnTo>
                  <a:pt x="83819" y="261365"/>
                </a:lnTo>
                <a:lnTo>
                  <a:pt x="92963" y="270510"/>
                </a:lnTo>
                <a:lnTo>
                  <a:pt x="96774" y="272796"/>
                </a:lnTo>
                <a:lnTo>
                  <a:pt x="99822" y="275843"/>
                </a:lnTo>
                <a:lnTo>
                  <a:pt x="107441" y="281939"/>
                </a:lnTo>
                <a:lnTo>
                  <a:pt x="110489" y="284225"/>
                </a:lnTo>
                <a:lnTo>
                  <a:pt x="114300" y="287274"/>
                </a:lnTo>
                <a:lnTo>
                  <a:pt x="117348" y="289560"/>
                </a:lnTo>
                <a:lnTo>
                  <a:pt x="121157" y="292608"/>
                </a:lnTo>
                <a:lnTo>
                  <a:pt x="121919" y="293370"/>
                </a:lnTo>
                <a:lnTo>
                  <a:pt x="123443" y="294131"/>
                </a:lnTo>
                <a:lnTo>
                  <a:pt x="124967" y="295655"/>
                </a:lnTo>
                <a:lnTo>
                  <a:pt x="126491" y="296417"/>
                </a:lnTo>
                <a:lnTo>
                  <a:pt x="127253" y="297179"/>
                </a:lnTo>
                <a:lnTo>
                  <a:pt x="128777" y="297941"/>
                </a:lnTo>
                <a:lnTo>
                  <a:pt x="130301" y="297941"/>
                </a:lnTo>
                <a:lnTo>
                  <a:pt x="131825" y="297179"/>
                </a:lnTo>
                <a:lnTo>
                  <a:pt x="133350" y="297179"/>
                </a:lnTo>
                <a:lnTo>
                  <a:pt x="135636" y="296417"/>
                </a:lnTo>
                <a:lnTo>
                  <a:pt x="138683" y="294893"/>
                </a:lnTo>
                <a:lnTo>
                  <a:pt x="135636" y="291846"/>
                </a:lnTo>
                <a:lnTo>
                  <a:pt x="134112" y="289560"/>
                </a:lnTo>
                <a:lnTo>
                  <a:pt x="133350" y="288036"/>
                </a:lnTo>
                <a:lnTo>
                  <a:pt x="130301" y="284988"/>
                </a:lnTo>
                <a:lnTo>
                  <a:pt x="129539" y="283463"/>
                </a:lnTo>
                <a:lnTo>
                  <a:pt x="128015" y="281939"/>
                </a:lnTo>
                <a:lnTo>
                  <a:pt x="123443" y="276605"/>
                </a:lnTo>
                <a:lnTo>
                  <a:pt x="118872" y="272034"/>
                </a:lnTo>
                <a:lnTo>
                  <a:pt x="113537" y="267462"/>
                </a:lnTo>
                <a:lnTo>
                  <a:pt x="107441" y="264413"/>
                </a:lnTo>
                <a:lnTo>
                  <a:pt x="102107" y="261365"/>
                </a:lnTo>
                <a:lnTo>
                  <a:pt x="89915" y="256793"/>
                </a:lnTo>
                <a:lnTo>
                  <a:pt x="80772" y="253746"/>
                </a:lnTo>
                <a:lnTo>
                  <a:pt x="78486" y="251460"/>
                </a:lnTo>
                <a:lnTo>
                  <a:pt x="77724" y="249936"/>
                </a:lnTo>
                <a:lnTo>
                  <a:pt x="76962" y="246887"/>
                </a:lnTo>
                <a:lnTo>
                  <a:pt x="75437" y="241553"/>
                </a:lnTo>
                <a:lnTo>
                  <a:pt x="74675" y="236220"/>
                </a:lnTo>
                <a:lnTo>
                  <a:pt x="73151" y="231648"/>
                </a:lnTo>
                <a:lnTo>
                  <a:pt x="71627" y="226313"/>
                </a:lnTo>
                <a:lnTo>
                  <a:pt x="70103" y="221741"/>
                </a:lnTo>
                <a:lnTo>
                  <a:pt x="67817" y="217170"/>
                </a:lnTo>
                <a:lnTo>
                  <a:pt x="66293" y="212598"/>
                </a:lnTo>
                <a:lnTo>
                  <a:pt x="64007" y="208025"/>
                </a:lnTo>
                <a:lnTo>
                  <a:pt x="62483" y="206501"/>
                </a:lnTo>
                <a:lnTo>
                  <a:pt x="60960" y="205739"/>
                </a:lnTo>
                <a:lnTo>
                  <a:pt x="60198" y="204215"/>
                </a:lnTo>
                <a:lnTo>
                  <a:pt x="56387" y="195072"/>
                </a:lnTo>
                <a:lnTo>
                  <a:pt x="51815" y="185927"/>
                </a:lnTo>
                <a:lnTo>
                  <a:pt x="49593" y="182117"/>
                </a:lnTo>
                <a:close/>
              </a:path>
              <a:path w="139064" h="298450">
                <a:moveTo>
                  <a:pt x="12191" y="155448"/>
                </a:moveTo>
                <a:lnTo>
                  <a:pt x="12191" y="167639"/>
                </a:lnTo>
                <a:lnTo>
                  <a:pt x="14477" y="171450"/>
                </a:lnTo>
                <a:lnTo>
                  <a:pt x="26669" y="186689"/>
                </a:lnTo>
                <a:lnTo>
                  <a:pt x="28955" y="191262"/>
                </a:lnTo>
                <a:lnTo>
                  <a:pt x="30479" y="195834"/>
                </a:lnTo>
                <a:lnTo>
                  <a:pt x="32003" y="199643"/>
                </a:lnTo>
                <a:lnTo>
                  <a:pt x="33527" y="204215"/>
                </a:lnTo>
                <a:lnTo>
                  <a:pt x="42672" y="211074"/>
                </a:lnTo>
                <a:lnTo>
                  <a:pt x="39624" y="203453"/>
                </a:lnTo>
                <a:lnTo>
                  <a:pt x="38100" y="200405"/>
                </a:lnTo>
                <a:lnTo>
                  <a:pt x="36575" y="196596"/>
                </a:lnTo>
                <a:lnTo>
                  <a:pt x="34289" y="192786"/>
                </a:lnTo>
                <a:lnTo>
                  <a:pt x="32765" y="188975"/>
                </a:lnTo>
                <a:lnTo>
                  <a:pt x="31241" y="185927"/>
                </a:lnTo>
                <a:lnTo>
                  <a:pt x="29717" y="182117"/>
                </a:lnTo>
                <a:lnTo>
                  <a:pt x="49593" y="182117"/>
                </a:lnTo>
                <a:lnTo>
                  <a:pt x="47370" y="178308"/>
                </a:lnTo>
                <a:lnTo>
                  <a:pt x="31241" y="178308"/>
                </a:lnTo>
                <a:lnTo>
                  <a:pt x="28193" y="175260"/>
                </a:lnTo>
                <a:lnTo>
                  <a:pt x="25907" y="172212"/>
                </a:lnTo>
                <a:lnTo>
                  <a:pt x="24383" y="169163"/>
                </a:lnTo>
                <a:lnTo>
                  <a:pt x="19812" y="163067"/>
                </a:lnTo>
                <a:lnTo>
                  <a:pt x="18287" y="160020"/>
                </a:lnTo>
                <a:lnTo>
                  <a:pt x="12191" y="155448"/>
                </a:lnTo>
                <a:close/>
              </a:path>
              <a:path w="139064" h="298450">
                <a:moveTo>
                  <a:pt x="14477" y="0"/>
                </a:moveTo>
                <a:lnTo>
                  <a:pt x="12191" y="0"/>
                </a:lnTo>
                <a:lnTo>
                  <a:pt x="12191" y="4572"/>
                </a:lnTo>
                <a:lnTo>
                  <a:pt x="12953" y="9905"/>
                </a:lnTo>
                <a:lnTo>
                  <a:pt x="12953" y="20574"/>
                </a:lnTo>
                <a:lnTo>
                  <a:pt x="9905" y="22098"/>
                </a:lnTo>
                <a:lnTo>
                  <a:pt x="7619" y="26670"/>
                </a:lnTo>
                <a:lnTo>
                  <a:pt x="5333" y="32003"/>
                </a:lnTo>
                <a:lnTo>
                  <a:pt x="3048" y="36575"/>
                </a:lnTo>
                <a:lnTo>
                  <a:pt x="0" y="47243"/>
                </a:lnTo>
                <a:lnTo>
                  <a:pt x="0" y="51815"/>
                </a:lnTo>
                <a:lnTo>
                  <a:pt x="762" y="57912"/>
                </a:lnTo>
                <a:lnTo>
                  <a:pt x="3048" y="63246"/>
                </a:lnTo>
                <a:lnTo>
                  <a:pt x="5333" y="67817"/>
                </a:lnTo>
                <a:lnTo>
                  <a:pt x="6095" y="73151"/>
                </a:lnTo>
                <a:lnTo>
                  <a:pt x="6095" y="78486"/>
                </a:lnTo>
                <a:lnTo>
                  <a:pt x="5333" y="83820"/>
                </a:lnTo>
                <a:lnTo>
                  <a:pt x="4572" y="89915"/>
                </a:lnTo>
                <a:lnTo>
                  <a:pt x="4572" y="95250"/>
                </a:lnTo>
                <a:lnTo>
                  <a:pt x="5333" y="100584"/>
                </a:lnTo>
                <a:lnTo>
                  <a:pt x="6857" y="105155"/>
                </a:lnTo>
                <a:lnTo>
                  <a:pt x="11429" y="115824"/>
                </a:lnTo>
                <a:lnTo>
                  <a:pt x="13715" y="120396"/>
                </a:lnTo>
                <a:lnTo>
                  <a:pt x="16001" y="125729"/>
                </a:lnTo>
                <a:lnTo>
                  <a:pt x="22098" y="147065"/>
                </a:lnTo>
                <a:lnTo>
                  <a:pt x="23622" y="150875"/>
                </a:lnTo>
                <a:lnTo>
                  <a:pt x="24383" y="154686"/>
                </a:lnTo>
                <a:lnTo>
                  <a:pt x="25907" y="158496"/>
                </a:lnTo>
                <a:lnTo>
                  <a:pt x="26669" y="162305"/>
                </a:lnTo>
                <a:lnTo>
                  <a:pt x="28193" y="166115"/>
                </a:lnTo>
                <a:lnTo>
                  <a:pt x="28955" y="169925"/>
                </a:lnTo>
                <a:lnTo>
                  <a:pt x="30479" y="173736"/>
                </a:lnTo>
                <a:lnTo>
                  <a:pt x="31241" y="178308"/>
                </a:lnTo>
                <a:lnTo>
                  <a:pt x="47370" y="178308"/>
                </a:lnTo>
                <a:lnTo>
                  <a:pt x="46481" y="176784"/>
                </a:lnTo>
                <a:lnTo>
                  <a:pt x="41910" y="168401"/>
                </a:lnTo>
                <a:lnTo>
                  <a:pt x="37337" y="159258"/>
                </a:lnTo>
                <a:lnTo>
                  <a:pt x="32003" y="150113"/>
                </a:lnTo>
                <a:lnTo>
                  <a:pt x="22860" y="131825"/>
                </a:lnTo>
                <a:lnTo>
                  <a:pt x="21336" y="125729"/>
                </a:lnTo>
                <a:lnTo>
                  <a:pt x="21336" y="118872"/>
                </a:lnTo>
                <a:lnTo>
                  <a:pt x="22098" y="101346"/>
                </a:lnTo>
                <a:lnTo>
                  <a:pt x="20574" y="83820"/>
                </a:lnTo>
                <a:lnTo>
                  <a:pt x="19812" y="66293"/>
                </a:lnTo>
                <a:lnTo>
                  <a:pt x="22098" y="48767"/>
                </a:lnTo>
                <a:lnTo>
                  <a:pt x="23622" y="40386"/>
                </a:lnTo>
                <a:lnTo>
                  <a:pt x="24383" y="32765"/>
                </a:lnTo>
                <a:lnTo>
                  <a:pt x="23622" y="25146"/>
                </a:lnTo>
                <a:lnTo>
                  <a:pt x="23622" y="17525"/>
                </a:lnTo>
                <a:lnTo>
                  <a:pt x="20574" y="2286"/>
                </a:lnTo>
                <a:lnTo>
                  <a:pt x="19050" y="1524"/>
                </a:lnTo>
                <a:lnTo>
                  <a:pt x="17525" y="1524"/>
                </a:lnTo>
                <a:lnTo>
                  <a:pt x="16001" y="762"/>
                </a:lnTo>
                <a:lnTo>
                  <a:pt x="15239" y="762"/>
                </a:lnTo>
                <a:lnTo>
                  <a:pt x="14477" y="0"/>
                </a:lnTo>
                <a:close/>
              </a:path>
            </a:pathLst>
          </a:custGeom>
          <a:solidFill>
            <a:srgbClr val="DDB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77205" y="3169920"/>
            <a:ext cx="89535" cy="26670"/>
          </a:xfrm>
          <a:custGeom>
            <a:avLst/>
            <a:gdLst/>
            <a:ahLst/>
            <a:cxnLst/>
            <a:rect l="l" t="t" r="r" b="b"/>
            <a:pathLst>
              <a:path w="89535" h="26669">
                <a:moveTo>
                  <a:pt x="16002" y="25907"/>
                </a:moveTo>
                <a:lnTo>
                  <a:pt x="6858" y="25907"/>
                </a:lnTo>
                <a:lnTo>
                  <a:pt x="9906" y="26669"/>
                </a:lnTo>
                <a:lnTo>
                  <a:pt x="12954" y="26669"/>
                </a:lnTo>
                <a:lnTo>
                  <a:pt x="16002" y="25907"/>
                </a:lnTo>
                <a:close/>
              </a:path>
              <a:path w="89535" h="26669">
                <a:moveTo>
                  <a:pt x="66294" y="0"/>
                </a:moveTo>
                <a:lnTo>
                  <a:pt x="52578" y="0"/>
                </a:lnTo>
                <a:lnTo>
                  <a:pt x="43434" y="3047"/>
                </a:lnTo>
                <a:lnTo>
                  <a:pt x="39624" y="4571"/>
                </a:lnTo>
                <a:lnTo>
                  <a:pt x="20574" y="16001"/>
                </a:lnTo>
                <a:lnTo>
                  <a:pt x="16002" y="18287"/>
                </a:lnTo>
                <a:lnTo>
                  <a:pt x="12192" y="20574"/>
                </a:lnTo>
                <a:lnTo>
                  <a:pt x="4572" y="23621"/>
                </a:lnTo>
                <a:lnTo>
                  <a:pt x="0" y="24383"/>
                </a:lnTo>
                <a:lnTo>
                  <a:pt x="3048" y="25907"/>
                </a:lnTo>
                <a:lnTo>
                  <a:pt x="19050" y="25907"/>
                </a:lnTo>
                <a:lnTo>
                  <a:pt x="28194" y="23621"/>
                </a:lnTo>
                <a:lnTo>
                  <a:pt x="31242" y="22097"/>
                </a:lnTo>
                <a:lnTo>
                  <a:pt x="34290" y="21335"/>
                </a:lnTo>
                <a:lnTo>
                  <a:pt x="37338" y="19812"/>
                </a:lnTo>
                <a:lnTo>
                  <a:pt x="39624" y="17525"/>
                </a:lnTo>
                <a:lnTo>
                  <a:pt x="42672" y="16763"/>
                </a:lnTo>
                <a:lnTo>
                  <a:pt x="44958" y="14477"/>
                </a:lnTo>
                <a:lnTo>
                  <a:pt x="51816" y="9905"/>
                </a:lnTo>
                <a:lnTo>
                  <a:pt x="57150" y="8381"/>
                </a:lnTo>
                <a:lnTo>
                  <a:pt x="61722" y="6857"/>
                </a:lnTo>
                <a:lnTo>
                  <a:pt x="86106" y="6857"/>
                </a:lnTo>
                <a:lnTo>
                  <a:pt x="83820" y="5333"/>
                </a:lnTo>
                <a:lnTo>
                  <a:pt x="80772" y="3809"/>
                </a:lnTo>
                <a:lnTo>
                  <a:pt x="74676" y="2285"/>
                </a:lnTo>
                <a:lnTo>
                  <a:pt x="72390" y="1524"/>
                </a:lnTo>
                <a:lnTo>
                  <a:pt x="66294" y="0"/>
                </a:lnTo>
                <a:close/>
              </a:path>
              <a:path w="89535" h="26669">
                <a:moveTo>
                  <a:pt x="86106" y="6857"/>
                </a:moveTo>
                <a:lnTo>
                  <a:pt x="77724" y="6857"/>
                </a:lnTo>
                <a:lnTo>
                  <a:pt x="83820" y="7619"/>
                </a:lnTo>
                <a:lnTo>
                  <a:pt x="89154" y="8381"/>
                </a:lnTo>
                <a:lnTo>
                  <a:pt x="86106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91684" y="3193542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4">
                <a:moveTo>
                  <a:pt x="50291" y="0"/>
                </a:moveTo>
                <a:lnTo>
                  <a:pt x="44195" y="0"/>
                </a:lnTo>
                <a:lnTo>
                  <a:pt x="36575" y="762"/>
                </a:lnTo>
                <a:lnTo>
                  <a:pt x="28955" y="2286"/>
                </a:lnTo>
                <a:lnTo>
                  <a:pt x="21336" y="3048"/>
                </a:lnTo>
                <a:lnTo>
                  <a:pt x="15239" y="5334"/>
                </a:lnTo>
                <a:lnTo>
                  <a:pt x="11429" y="6096"/>
                </a:lnTo>
                <a:lnTo>
                  <a:pt x="9905" y="6096"/>
                </a:lnTo>
                <a:lnTo>
                  <a:pt x="0" y="16763"/>
                </a:lnTo>
                <a:lnTo>
                  <a:pt x="9143" y="16002"/>
                </a:lnTo>
                <a:lnTo>
                  <a:pt x="16001" y="16002"/>
                </a:lnTo>
                <a:lnTo>
                  <a:pt x="22860" y="15240"/>
                </a:lnTo>
                <a:lnTo>
                  <a:pt x="28955" y="14478"/>
                </a:lnTo>
                <a:lnTo>
                  <a:pt x="34289" y="12954"/>
                </a:lnTo>
                <a:lnTo>
                  <a:pt x="38862" y="11430"/>
                </a:lnTo>
                <a:lnTo>
                  <a:pt x="42671" y="10668"/>
                </a:lnTo>
                <a:lnTo>
                  <a:pt x="45719" y="9144"/>
                </a:lnTo>
                <a:lnTo>
                  <a:pt x="50291" y="6096"/>
                </a:lnTo>
                <a:lnTo>
                  <a:pt x="51815" y="5334"/>
                </a:lnTo>
                <a:lnTo>
                  <a:pt x="54863" y="2286"/>
                </a:lnTo>
                <a:lnTo>
                  <a:pt x="54863" y="152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84064" y="3190494"/>
            <a:ext cx="75565" cy="24130"/>
          </a:xfrm>
          <a:custGeom>
            <a:avLst/>
            <a:gdLst/>
            <a:ahLst/>
            <a:cxnLst/>
            <a:rect l="l" t="t" r="r" b="b"/>
            <a:pathLst>
              <a:path w="75564" h="24130">
                <a:moveTo>
                  <a:pt x="71627" y="761"/>
                </a:moveTo>
                <a:lnTo>
                  <a:pt x="48006" y="761"/>
                </a:lnTo>
                <a:lnTo>
                  <a:pt x="44196" y="1523"/>
                </a:lnTo>
                <a:lnTo>
                  <a:pt x="41148" y="1523"/>
                </a:lnTo>
                <a:lnTo>
                  <a:pt x="37337" y="3047"/>
                </a:lnTo>
                <a:lnTo>
                  <a:pt x="33527" y="3047"/>
                </a:lnTo>
                <a:lnTo>
                  <a:pt x="29718" y="4571"/>
                </a:lnTo>
                <a:lnTo>
                  <a:pt x="25908" y="5333"/>
                </a:lnTo>
                <a:lnTo>
                  <a:pt x="22860" y="6095"/>
                </a:lnTo>
                <a:lnTo>
                  <a:pt x="19050" y="7619"/>
                </a:lnTo>
                <a:lnTo>
                  <a:pt x="16001" y="9143"/>
                </a:lnTo>
                <a:lnTo>
                  <a:pt x="12953" y="9905"/>
                </a:lnTo>
                <a:lnTo>
                  <a:pt x="7620" y="15239"/>
                </a:lnTo>
                <a:lnTo>
                  <a:pt x="6096" y="17525"/>
                </a:lnTo>
                <a:lnTo>
                  <a:pt x="3810" y="19050"/>
                </a:lnTo>
                <a:lnTo>
                  <a:pt x="2286" y="21335"/>
                </a:lnTo>
                <a:lnTo>
                  <a:pt x="0" y="22859"/>
                </a:lnTo>
                <a:lnTo>
                  <a:pt x="4572" y="23621"/>
                </a:lnTo>
                <a:lnTo>
                  <a:pt x="8382" y="22859"/>
                </a:lnTo>
                <a:lnTo>
                  <a:pt x="12191" y="20573"/>
                </a:lnTo>
                <a:lnTo>
                  <a:pt x="14477" y="18287"/>
                </a:lnTo>
                <a:lnTo>
                  <a:pt x="18287" y="15239"/>
                </a:lnTo>
                <a:lnTo>
                  <a:pt x="20574" y="11429"/>
                </a:lnTo>
                <a:lnTo>
                  <a:pt x="24384" y="9143"/>
                </a:lnTo>
                <a:lnTo>
                  <a:pt x="28194" y="7619"/>
                </a:lnTo>
                <a:lnTo>
                  <a:pt x="51053" y="7619"/>
                </a:lnTo>
                <a:lnTo>
                  <a:pt x="51053" y="5333"/>
                </a:lnTo>
                <a:lnTo>
                  <a:pt x="71627" y="5333"/>
                </a:lnTo>
                <a:lnTo>
                  <a:pt x="75437" y="1523"/>
                </a:lnTo>
                <a:lnTo>
                  <a:pt x="71627" y="761"/>
                </a:lnTo>
                <a:close/>
              </a:path>
              <a:path w="75564" h="24130">
                <a:moveTo>
                  <a:pt x="56387" y="16001"/>
                </a:moveTo>
                <a:lnTo>
                  <a:pt x="38862" y="16001"/>
                </a:lnTo>
                <a:lnTo>
                  <a:pt x="35813" y="16763"/>
                </a:lnTo>
                <a:lnTo>
                  <a:pt x="32765" y="16763"/>
                </a:lnTo>
                <a:lnTo>
                  <a:pt x="30480" y="17525"/>
                </a:lnTo>
                <a:lnTo>
                  <a:pt x="24384" y="19050"/>
                </a:lnTo>
                <a:lnTo>
                  <a:pt x="19812" y="22097"/>
                </a:lnTo>
                <a:lnTo>
                  <a:pt x="24384" y="23621"/>
                </a:lnTo>
                <a:lnTo>
                  <a:pt x="32765" y="23621"/>
                </a:lnTo>
                <a:lnTo>
                  <a:pt x="37337" y="22097"/>
                </a:lnTo>
                <a:lnTo>
                  <a:pt x="41148" y="21335"/>
                </a:lnTo>
                <a:lnTo>
                  <a:pt x="45720" y="19050"/>
                </a:lnTo>
                <a:lnTo>
                  <a:pt x="49530" y="18287"/>
                </a:lnTo>
                <a:lnTo>
                  <a:pt x="54101" y="17525"/>
                </a:lnTo>
                <a:lnTo>
                  <a:pt x="55625" y="17525"/>
                </a:lnTo>
                <a:lnTo>
                  <a:pt x="56387" y="16001"/>
                </a:lnTo>
                <a:close/>
              </a:path>
              <a:path w="75564" h="24130">
                <a:moveTo>
                  <a:pt x="57912" y="14477"/>
                </a:moveTo>
                <a:lnTo>
                  <a:pt x="56387" y="14477"/>
                </a:lnTo>
                <a:lnTo>
                  <a:pt x="54101" y="15239"/>
                </a:lnTo>
                <a:lnTo>
                  <a:pt x="37337" y="15239"/>
                </a:lnTo>
                <a:lnTo>
                  <a:pt x="39624" y="16001"/>
                </a:lnTo>
                <a:lnTo>
                  <a:pt x="57150" y="16001"/>
                </a:lnTo>
                <a:lnTo>
                  <a:pt x="57912" y="14477"/>
                </a:lnTo>
                <a:close/>
              </a:path>
              <a:path w="75564" h="24130">
                <a:moveTo>
                  <a:pt x="51053" y="7619"/>
                </a:moveTo>
                <a:lnTo>
                  <a:pt x="28194" y="7619"/>
                </a:lnTo>
                <a:lnTo>
                  <a:pt x="28956" y="10667"/>
                </a:lnTo>
                <a:lnTo>
                  <a:pt x="32003" y="13715"/>
                </a:lnTo>
                <a:lnTo>
                  <a:pt x="33527" y="14477"/>
                </a:lnTo>
                <a:lnTo>
                  <a:pt x="35813" y="15239"/>
                </a:lnTo>
                <a:lnTo>
                  <a:pt x="42672" y="15239"/>
                </a:lnTo>
                <a:lnTo>
                  <a:pt x="48768" y="12953"/>
                </a:lnTo>
                <a:lnTo>
                  <a:pt x="50291" y="11429"/>
                </a:lnTo>
                <a:lnTo>
                  <a:pt x="50291" y="9143"/>
                </a:lnTo>
                <a:lnTo>
                  <a:pt x="51053" y="7619"/>
                </a:lnTo>
                <a:close/>
              </a:path>
              <a:path w="75564" h="24130">
                <a:moveTo>
                  <a:pt x="71627" y="5333"/>
                </a:moveTo>
                <a:lnTo>
                  <a:pt x="56387" y="5333"/>
                </a:lnTo>
                <a:lnTo>
                  <a:pt x="57912" y="6095"/>
                </a:lnTo>
                <a:lnTo>
                  <a:pt x="52577" y="11429"/>
                </a:lnTo>
                <a:lnTo>
                  <a:pt x="55625" y="11429"/>
                </a:lnTo>
                <a:lnTo>
                  <a:pt x="58674" y="10667"/>
                </a:lnTo>
                <a:lnTo>
                  <a:pt x="62484" y="9905"/>
                </a:lnTo>
                <a:lnTo>
                  <a:pt x="65532" y="9143"/>
                </a:lnTo>
                <a:lnTo>
                  <a:pt x="67818" y="7619"/>
                </a:lnTo>
                <a:lnTo>
                  <a:pt x="70865" y="6095"/>
                </a:lnTo>
                <a:lnTo>
                  <a:pt x="71627" y="5333"/>
                </a:lnTo>
                <a:close/>
              </a:path>
              <a:path w="75564" h="24130">
                <a:moveTo>
                  <a:pt x="64008" y="0"/>
                </a:moveTo>
                <a:lnTo>
                  <a:pt x="55625" y="0"/>
                </a:lnTo>
                <a:lnTo>
                  <a:pt x="52577" y="761"/>
                </a:lnTo>
                <a:lnTo>
                  <a:pt x="67818" y="761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21985" y="3207257"/>
            <a:ext cx="17145" cy="60325"/>
          </a:xfrm>
          <a:custGeom>
            <a:avLst/>
            <a:gdLst/>
            <a:ahLst/>
            <a:cxnLst/>
            <a:rect l="l" t="t" r="r" b="b"/>
            <a:pathLst>
              <a:path w="17145" h="60325">
                <a:moveTo>
                  <a:pt x="10667" y="0"/>
                </a:moveTo>
                <a:lnTo>
                  <a:pt x="9905" y="7619"/>
                </a:lnTo>
                <a:lnTo>
                  <a:pt x="8381" y="15239"/>
                </a:lnTo>
                <a:lnTo>
                  <a:pt x="6096" y="22097"/>
                </a:lnTo>
                <a:lnTo>
                  <a:pt x="3048" y="29717"/>
                </a:lnTo>
                <a:lnTo>
                  <a:pt x="1524" y="36575"/>
                </a:lnTo>
                <a:lnTo>
                  <a:pt x="0" y="44195"/>
                </a:lnTo>
                <a:lnTo>
                  <a:pt x="762" y="52577"/>
                </a:lnTo>
                <a:lnTo>
                  <a:pt x="2286" y="60197"/>
                </a:lnTo>
                <a:lnTo>
                  <a:pt x="3048" y="54863"/>
                </a:lnTo>
                <a:lnTo>
                  <a:pt x="7619" y="41147"/>
                </a:lnTo>
                <a:lnTo>
                  <a:pt x="13487" y="41147"/>
                </a:lnTo>
                <a:lnTo>
                  <a:pt x="12953" y="35813"/>
                </a:lnTo>
                <a:lnTo>
                  <a:pt x="12191" y="28955"/>
                </a:lnTo>
                <a:lnTo>
                  <a:pt x="12953" y="25907"/>
                </a:lnTo>
                <a:lnTo>
                  <a:pt x="14477" y="23621"/>
                </a:lnTo>
                <a:lnTo>
                  <a:pt x="16001" y="19050"/>
                </a:lnTo>
                <a:lnTo>
                  <a:pt x="16763" y="13715"/>
                </a:lnTo>
                <a:lnTo>
                  <a:pt x="16001" y="9143"/>
                </a:lnTo>
                <a:lnTo>
                  <a:pt x="14477" y="3809"/>
                </a:lnTo>
                <a:lnTo>
                  <a:pt x="10667" y="0"/>
                </a:lnTo>
                <a:close/>
              </a:path>
              <a:path w="17145" h="60325">
                <a:moveTo>
                  <a:pt x="13487" y="41147"/>
                </a:moveTo>
                <a:lnTo>
                  <a:pt x="7619" y="41147"/>
                </a:lnTo>
                <a:lnTo>
                  <a:pt x="9143" y="45719"/>
                </a:lnTo>
                <a:lnTo>
                  <a:pt x="9905" y="49529"/>
                </a:lnTo>
                <a:lnTo>
                  <a:pt x="10667" y="54101"/>
                </a:lnTo>
                <a:lnTo>
                  <a:pt x="12191" y="57912"/>
                </a:lnTo>
                <a:lnTo>
                  <a:pt x="13715" y="51053"/>
                </a:lnTo>
                <a:lnTo>
                  <a:pt x="13715" y="43433"/>
                </a:lnTo>
                <a:lnTo>
                  <a:pt x="1348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01767" y="3220211"/>
            <a:ext cx="50800" cy="20955"/>
          </a:xfrm>
          <a:custGeom>
            <a:avLst/>
            <a:gdLst/>
            <a:ahLst/>
            <a:cxnLst/>
            <a:rect l="l" t="t" r="r" b="b"/>
            <a:pathLst>
              <a:path w="50800" h="20955">
                <a:moveTo>
                  <a:pt x="39624" y="0"/>
                </a:moveTo>
                <a:lnTo>
                  <a:pt x="32766" y="0"/>
                </a:lnTo>
                <a:lnTo>
                  <a:pt x="25908" y="762"/>
                </a:lnTo>
                <a:lnTo>
                  <a:pt x="13716" y="5334"/>
                </a:lnTo>
                <a:lnTo>
                  <a:pt x="6096" y="9143"/>
                </a:lnTo>
                <a:lnTo>
                  <a:pt x="4572" y="9143"/>
                </a:lnTo>
                <a:lnTo>
                  <a:pt x="0" y="19812"/>
                </a:lnTo>
                <a:lnTo>
                  <a:pt x="2286" y="20574"/>
                </a:lnTo>
                <a:lnTo>
                  <a:pt x="5334" y="20574"/>
                </a:lnTo>
                <a:lnTo>
                  <a:pt x="9144" y="19812"/>
                </a:lnTo>
                <a:lnTo>
                  <a:pt x="12954" y="19812"/>
                </a:lnTo>
                <a:lnTo>
                  <a:pt x="17526" y="18287"/>
                </a:lnTo>
                <a:lnTo>
                  <a:pt x="21336" y="17525"/>
                </a:lnTo>
                <a:lnTo>
                  <a:pt x="25146" y="16001"/>
                </a:lnTo>
                <a:lnTo>
                  <a:pt x="29718" y="15239"/>
                </a:lnTo>
                <a:lnTo>
                  <a:pt x="41148" y="10667"/>
                </a:lnTo>
                <a:lnTo>
                  <a:pt x="44196" y="9143"/>
                </a:lnTo>
                <a:lnTo>
                  <a:pt x="46482" y="8382"/>
                </a:lnTo>
                <a:lnTo>
                  <a:pt x="48006" y="7620"/>
                </a:lnTo>
                <a:lnTo>
                  <a:pt x="49530" y="7620"/>
                </a:lnTo>
                <a:lnTo>
                  <a:pt x="50292" y="6858"/>
                </a:lnTo>
                <a:lnTo>
                  <a:pt x="44958" y="2286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88814" y="3208020"/>
            <a:ext cx="77470" cy="64769"/>
          </a:xfrm>
          <a:custGeom>
            <a:avLst/>
            <a:gdLst/>
            <a:ahLst/>
            <a:cxnLst/>
            <a:rect l="l" t="t" r="r" b="b"/>
            <a:pathLst>
              <a:path w="77470" h="64770">
                <a:moveTo>
                  <a:pt x="71675" y="15239"/>
                </a:moveTo>
                <a:lnTo>
                  <a:pt x="53339" y="15239"/>
                </a:lnTo>
                <a:lnTo>
                  <a:pt x="64770" y="25145"/>
                </a:lnTo>
                <a:lnTo>
                  <a:pt x="66294" y="29717"/>
                </a:lnTo>
                <a:lnTo>
                  <a:pt x="67818" y="35051"/>
                </a:lnTo>
                <a:lnTo>
                  <a:pt x="69341" y="45719"/>
                </a:lnTo>
                <a:lnTo>
                  <a:pt x="70103" y="50291"/>
                </a:lnTo>
                <a:lnTo>
                  <a:pt x="71627" y="55625"/>
                </a:lnTo>
                <a:lnTo>
                  <a:pt x="73151" y="60197"/>
                </a:lnTo>
                <a:lnTo>
                  <a:pt x="76962" y="64769"/>
                </a:lnTo>
                <a:lnTo>
                  <a:pt x="76200" y="51815"/>
                </a:lnTo>
                <a:lnTo>
                  <a:pt x="74675" y="39624"/>
                </a:lnTo>
                <a:lnTo>
                  <a:pt x="72389" y="26669"/>
                </a:lnTo>
                <a:lnTo>
                  <a:pt x="71675" y="15239"/>
                </a:lnTo>
                <a:close/>
              </a:path>
              <a:path w="77470" h="64770">
                <a:moveTo>
                  <a:pt x="66294" y="9143"/>
                </a:moveTo>
                <a:lnTo>
                  <a:pt x="26670" y="9143"/>
                </a:lnTo>
                <a:lnTo>
                  <a:pt x="35813" y="10667"/>
                </a:lnTo>
                <a:lnTo>
                  <a:pt x="39624" y="11429"/>
                </a:lnTo>
                <a:lnTo>
                  <a:pt x="44196" y="12191"/>
                </a:lnTo>
                <a:lnTo>
                  <a:pt x="41148" y="12953"/>
                </a:lnTo>
                <a:lnTo>
                  <a:pt x="38862" y="12953"/>
                </a:lnTo>
                <a:lnTo>
                  <a:pt x="35813" y="13715"/>
                </a:lnTo>
                <a:lnTo>
                  <a:pt x="33527" y="14477"/>
                </a:lnTo>
                <a:lnTo>
                  <a:pt x="30480" y="15239"/>
                </a:lnTo>
                <a:lnTo>
                  <a:pt x="28194" y="16001"/>
                </a:lnTo>
                <a:lnTo>
                  <a:pt x="22098" y="17525"/>
                </a:lnTo>
                <a:lnTo>
                  <a:pt x="19812" y="19050"/>
                </a:lnTo>
                <a:lnTo>
                  <a:pt x="17525" y="21335"/>
                </a:lnTo>
                <a:lnTo>
                  <a:pt x="15239" y="22859"/>
                </a:lnTo>
                <a:lnTo>
                  <a:pt x="13715" y="25907"/>
                </a:lnTo>
                <a:lnTo>
                  <a:pt x="12191" y="28193"/>
                </a:lnTo>
                <a:lnTo>
                  <a:pt x="10668" y="31241"/>
                </a:lnTo>
                <a:lnTo>
                  <a:pt x="9906" y="33527"/>
                </a:lnTo>
                <a:lnTo>
                  <a:pt x="9144" y="36575"/>
                </a:lnTo>
                <a:lnTo>
                  <a:pt x="12953" y="36575"/>
                </a:lnTo>
                <a:lnTo>
                  <a:pt x="16001" y="34289"/>
                </a:lnTo>
                <a:lnTo>
                  <a:pt x="17525" y="30479"/>
                </a:lnTo>
                <a:lnTo>
                  <a:pt x="18287" y="26669"/>
                </a:lnTo>
                <a:lnTo>
                  <a:pt x="19812" y="23621"/>
                </a:lnTo>
                <a:lnTo>
                  <a:pt x="22098" y="22859"/>
                </a:lnTo>
                <a:lnTo>
                  <a:pt x="44196" y="22859"/>
                </a:lnTo>
                <a:lnTo>
                  <a:pt x="44196" y="19812"/>
                </a:lnTo>
                <a:lnTo>
                  <a:pt x="43434" y="17525"/>
                </a:lnTo>
                <a:lnTo>
                  <a:pt x="53339" y="15239"/>
                </a:lnTo>
                <a:lnTo>
                  <a:pt x="71675" y="15239"/>
                </a:lnTo>
                <a:lnTo>
                  <a:pt x="71627" y="14477"/>
                </a:lnTo>
                <a:lnTo>
                  <a:pt x="66294" y="9143"/>
                </a:lnTo>
                <a:close/>
              </a:path>
              <a:path w="77470" h="64770">
                <a:moveTo>
                  <a:pt x="44196" y="22859"/>
                </a:moveTo>
                <a:lnTo>
                  <a:pt x="22098" y="22859"/>
                </a:lnTo>
                <a:lnTo>
                  <a:pt x="23622" y="24383"/>
                </a:lnTo>
                <a:lnTo>
                  <a:pt x="24384" y="27431"/>
                </a:lnTo>
                <a:lnTo>
                  <a:pt x="26670" y="28955"/>
                </a:lnTo>
                <a:lnTo>
                  <a:pt x="28956" y="29717"/>
                </a:lnTo>
                <a:lnTo>
                  <a:pt x="32765" y="29717"/>
                </a:lnTo>
                <a:lnTo>
                  <a:pt x="37337" y="28193"/>
                </a:lnTo>
                <a:lnTo>
                  <a:pt x="38862" y="27431"/>
                </a:lnTo>
                <a:lnTo>
                  <a:pt x="41148" y="25907"/>
                </a:lnTo>
                <a:lnTo>
                  <a:pt x="43434" y="25145"/>
                </a:lnTo>
                <a:lnTo>
                  <a:pt x="44196" y="23621"/>
                </a:lnTo>
                <a:lnTo>
                  <a:pt x="44196" y="22859"/>
                </a:lnTo>
                <a:close/>
              </a:path>
              <a:path w="77470" h="64770">
                <a:moveTo>
                  <a:pt x="46482" y="0"/>
                </a:moveTo>
                <a:lnTo>
                  <a:pt x="35813" y="0"/>
                </a:lnTo>
                <a:lnTo>
                  <a:pt x="30480" y="762"/>
                </a:lnTo>
                <a:lnTo>
                  <a:pt x="25908" y="1524"/>
                </a:lnTo>
                <a:lnTo>
                  <a:pt x="20574" y="3047"/>
                </a:lnTo>
                <a:lnTo>
                  <a:pt x="9906" y="4571"/>
                </a:lnTo>
                <a:lnTo>
                  <a:pt x="6858" y="5333"/>
                </a:lnTo>
                <a:lnTo>
                  <a:pt x="5334" y="6857"/>
                </a:lnTo>
                <a:lnTo>
                  <a:pt x="2286" y="11429"/>
                </a:lnTo>
                <a:lnTo>
                  <a:pt x="0" y="20574"/>
                </a:lnTo>
                <a:lnTo>
                  <a:pt x="0" y="22859"/>
                </a:lnTo>
                <a:lnTo>
                  <a:pt x="1524" y="21335"/>
                </a:lnTo>
                <a:lnTo>
                  <a:pt x="2286" y="19812"/>
                </a:lnTo>
                <a:lnTo>
                  <a:pt x="3810" y="18287"/>
                </a:lnTo>
                <a:lnTo>
                  <a:pt x="14477" y="9905"/>
                </a:lnTo>
                <a:lnTo>
                  <a:pt x="18287" y="9143"/>
                </a:lnTo>
                <a:lnTo>
                  <a:pt x="66294" y="9143"/>
                </a:lnTo>
                <a:lnTo>
                  <a:pt x="64770" y="7619"/>
                </a:lnTo>
                <a:lnTo>
                  <a:pt x="62484" y="6095"/>
                </a:lnTo>
                <a:lnTo>
                  <a:pt x="59436" y="4571"/>
                </a:lnTo>
                <a:lnTo>
                  <a:pt x="57150" y="3047"/>
                </a:lnTo>
                <a:lnTo>
                  <a:pt x="54101" y="1524"/>
                </a:lnTo>
                <a:lnTo>
                  <a:pt x="51053" y="762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76265" y="3212592"/>
            <a:ext cx="17145" cy="77470"/>
          </a:xfrm>
          <a:custGeom>
            <a:avLst/>
            <a:gdLst/>
            <a:ahLst/>
            <a:cxnLst/>
            <a:rect l="l" t="t" r="r" b="b"/>
            <a:pathLst>
              <a:path w="17145" h="77470">
                <a:moveTo>
                  <a:pt x="5334" y="0"/>
                </a:moveTo>
                <a:lnTo>
                  <a:pt x="6096" y="5334"/>
                </a:lnTo>
                <a:lnTo>
                  <a:pt x="7620" y="10668"/>
                </a:lnTo>
                <a:lnTo>
                  <a:pt x="8382" y="15240"/>
                </a:lnTo>
                <a:lnTo>
                  <a:pt x="7620" y="20574"/>
                </a:lnTo>
                <a:lnTo>
                  <a:pt x="6096" y="27432"/>
                </a:lnTo>
                <a:lnTo>
                  <a:pt x="3810" y="34290"/>
                </a:lnTo>
                <a:lnTo>
                  <a:pt x="762" y="48006"/>
                </a:lnTo>
                <a:lnTo>
                  <a:pt x="0" y="55625"/>
                </a:lnTo>
                <a:lnTo>
                  <a:pt x="0" y="62484"/>
                </a:lnTo>
                <a:lnTo>
                  <a:pt x="762" y="69342"/>
                </a:lnTo>
                <a:lnTo>
                  <a:pt x="2286" y="76962"/>
                </a:lnTo>
                <a:lnTo>
                  <a:pt x="2286" y="71628"/>
                </a:lnTo>
                <a:lnTo>
                  <a:pt x="3048" y="66294"/>
                </a:lnTo>
                <a:lnTo>
                  <a:pt x="4572" y="61722"/>
                </a:lnTo>
                <a:lnTo>
                  <a:pt x="5334" y="57150"/>
                </a:lnTo>
                <a:lnTo>
                  <a:pt x="7620" y="51816"/>
                </a:lnTo>
                <a:lnTo>
                  <a:pt x="9144" y="47244"/>
                </a:lnTo>
                <a:lnTo>
                  <a:pt x="11430" y="42672"/>
                </a:lnTo>
                <a:lnTo>
                  <a:pt x="14478" y="38862"/>
                </a:lnTo>
                <a:lnTo>
                  <a:pt x="16763" y="33528"/>
                </a:lnTo>
                <a:lnTo>
                  <a:pt x="16637" y="27432"/>
                </a:lnTo>
                <a:lnTo>
                  <a:pt x="16001" y="23622"/>
                </a:lnTo>
                <a:lnTo>
                  <a:pt x="14478" y="19050"/>
                </a:lnTo>
                <a:lnTo>
                  <a:pt x="11430" y="14478"/>
                </a:lnTo>
                <a:lnTo>
                  <a:pt x="6858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13959" y="3233927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4">
                <a:moveTo>
                  <a:pt x="27431" y="0"/>
                </a:moveTo>
                <a:lnTo>
                  <a:pt x="23622" y="762"/>
                </a:lnTo>
                <a:lnTo>
                  <a:pt x="20574" y="1524"/>
                </a:lnTo>
                <a:lnTo>
                  <a:pt x="16763" y="2286"/>
                </a:lnTo>
                <a:lnTo>
                  <a:pt x="12953" y="3810"/>
                </a:lnTo>
                <a:lnTo>
                  <a:pt x="9143" y="4572"/>
                </a:lnTo>
                <a:lnTo>
                  <a:pt x="6095" y="6096"/>
                </a:lnTo>
                <a:lnTo>
                  <a:pt x="0" y="10668"/>
                </a:lnTo>
                <a:lnTo>
                  <a:pt x="8381" y="10668"/>
                </a:lnTo>
                <a:lnTo>
                  <a:pt x="16001" y="9144"/>
                </a:lnTo>
                <a:lnTo>
                  <a:pt x="19812" y="7620"/>
                </a:lnTo>
                <a:lnTo>
                  <a:pt x="22860" y="5334"/>
                </a:lnTo>
                <a:lnTo>
                  <a:pt x="25145" y="30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97017" y="3257550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0" y="0"/>
                </a:moveTo>
                <a:lnTo>
                  <a:pt x="762" y="1524"/>
                </a:lnTo>
                <a:lnTo>
                  <a:pt x="1524" y="2286"/>
                </a:lnTo>
                <a:lnTo>
                  <a:pt x="3048" y="3048"/>
                </a:lnTo>
                <a:lnTo>
                  <a:pt x="5334" y="3810"/>
                </a:lnTo>
                <a:lnTo>
                  <a:pt x="6096" y="4572"/>
                </a:lnTo>
                <a:lnTo>
                  <a:pt x="8382" y="4572"/>
                </a:lnTo>
                <a:lnTo>
                  <a:pt x="10668" y="6858"/>
                </a:lnTo>
                <a:lnTo>
                  <a:pt x="11430" y="10667"/>
                </a:lnTo>
                <a:lnTo>
                  <a:pt x="9906" y="18287"/>
                </a:lnTo>
                <a:lnTo>
                  <a:pt x="10668" y="22098"/>
                </a:lnTo>
                <a:lnTo>
                  <a:pt x="12192" y="21336"/>
                </a:lnTo>
                <a:lnTo>
                  <a:pt x="13716" y="19812"/>
                </a:lnTo>
                <a:lnTo>
                  <a:pt x="16764" y="18287"/>
                </a:lnTo>
                <a:lnTo>
                  <a:pt x="18287" y="16763"/>
                </a:lnTo>
                <a:lnTo>
                  <a:pt x="19050" y="15239"/>
                </a:lnTo>
                <a:lnTo>
                  <a:pt x="20574" y="13715"/>
                </a:lnTo>
                <a:lnTo>
                  <a:pt x="22098" y="10667"/>
                </a:lnTo>
                <a:lnTo>
                  <a:pt x="22860" y="8382"/>
                </a:lnTo>
                <a:lnTo>
                  <a:pt x="22098" y="6858"/>
                </a:lnTo>
                <a:lnTo>
                  <a:pt x="20574" y="6096"/>
                </a:lnTo>
                <a:lnTo>
                  <a:pt x="18287" y="4572"/>
                </a:lnTo>
                <a:lnTo>
                  <a:pt x="13716" y="3048"/>
                </a:lnTo>
                <a:lnTo>
                  <a:pt x="10668" y="2286"/>
                </a:lnTo>
                <a:lnTo>
                  <a:pt x="8382" y="1524"/>
                </a:lnTo>
                <a:lnTo>
                  <a:pt x="5334" y="762"/>
                </a:lnTo>
                <a:lnTo>
                  <a:pt x="228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87873" y="327050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0667" y="0"/>
                </a:moveTo>
                <a:lnTo>
                  <a:pt x="9143" y="0"/>
                </a:lnTo>
                <a:lnTo>
                  <a:pt x="7620" y="1524"/>
                </a:lnTo>
                <a:lnTo>
                  <a:pt x="5334" y="2286"/>
                </a:lnTo>
                <a:lnTo>
                  <a:pt x="3810" y="3048"/>
                </a:lnTo>
                <a:lnTo>
                  <a:pt x="2286" y="4572"/>
                </a:lnTo>
                <a:lnTo>
                  <a:pt x="1524" y="6096"/>
                </a:lnTo>
                <a:lnTo>
                  <a:pt x="0" y="7620"/>
                </a:lnTo>
                <a:lnTo>
                  <a:pt x="0" y="9906"/>
                </a:lnTo>
                <a:lnTo>
                  <a:pt x="762" y="9144"/>
                </a:lnTo>
                <a:lnTo>
                  <a:pt x="1524" y="9144"/>
                </a:lnTo>
                <a:lnTo>
                  <a:pt x="3048" y="8382"/>
                </a:lnTo>
                <a:lnTo>
                  <a:pt x="3810" y="7620"/>
                </a:lnTo>
                <a:lnTo>
                  <a:pt x="5334" y="7620"/>
                </a:lnTo>
                <a:lnTo>
                  <a:pt x="6096" y="6858"/>
                </a:lnTo>
                <a:lnTo>
                  <a:pt x="7620" y="6096"/>
                </a:lnTo>
                <a:lnTo>
                  <a:pt x="9143" y="6096"/>
                </a:lnTo>
                <a:lnTo>
                  <a:pt x="10667" y="5334"/>
                </a:lnTo>
                <a:lnTo>
                  <a:pt x="11429" y="4572"/>
                </a:lnTo>
                <a:lnTo>
                  <a:pt x="12191" y="3048"/>
                </a:lnTo>
                <a:lnTo>
                  <a:pt x="12191" y="152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50535" y="3270503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6096" y="0"/>
                </a:moveTo>
                <a:lnTo>
                  <a:pt x="3048" y="3048"/>
                </a:lnTo>
                <a:lnTo>
                  <a:pt x="762" y="6096"/>
                </a:lnTo>
                <a:lnTo>
                  <a:pt x="0" y="9144"/>
                </a:lnTo>
                <a:lnTo>
                  <a:pt x="0" y="16763"/>
                </a:lnTo>
                <a:lnTo>
                  <a:pt x="7619" y="32766"/>
                </a:lnTo>
                <a:lnTo>
                  <a:pt x="12953" y="32766"/>
                </a:lnTo>
                <a:lnTo>
                  <a:pt x="15239" y="32004"/>
                </a:lnTo>
                <a:lnTo>
                  <a:pt x="16763" y="29718"/>
                </a:lnTo>
                <a:lnTo>
                  <a:pt x="18287" y="28194"/>
                </a:lnTo>
                <a:lnTo>
                  <a:pt x="21336" y="23622"/>
                </a:lnTo>
                <a:lnTo>
                  <a:pt x="22098" y="21336"/>
                </a:lnTo>
                <a:lnTo>
                  <a:pt x="23622" y="19050"/>
                </a:lnTo>
                <a:lnTo>
                  <a:pt x="30479" y="19050"/>
                </a:lnTo>
                <a:lnTo>
                  <a:pt x="28193" y="16763"/>
                </a:lnTo>
                <a:lnTo>
                  <a:pt x="25908" y="15240"/>
                </a:lnTo>
                <a:lnTo>
                  <a:pt x="6096" y="15240"/>
                </a:lnTo>
                <a:lnTo>
                  <a:pt x="4572" y="14478"/>
                </a:lnTo>
                <a:lnTo>
                  <a:pt x="3810" y="11430"/>
                </a:lnTo>
                <a:lnTo>
                  <a:pt x="3810" y="7620"/>
                </a:lnTo>
                <a:lnTo>
                  <a:pt x="4572" y="3810"/>
                </a:lnTo>
                <a:lnTo>
                  <a:pt x="6096" y="0"/>
                </a:lnTo>
                <a:close/>
              </a:path>
              <a:path w="30479" h="33020">
                <a:moveTo>
                  <a:pt x="12953" y="11430"/>
                </a:moveTo>
                <a:lnTo>
                  <a:pt x="10667" y="11430"/>
                </a:lnTo>
                <a:lnTo>
                  <a:pt x="13715" y="14478"/>
                </a:lnTo>
                <a:lnTo>
                  <a:pt x="12953" y="14478"/>
                </a:lnTo>
                <a:lnTo>
                  <a:pt x="11429" y="15240"/>
                </a:lnTo>
                <a:lnTo>
                  <a:pt x="25908" y="15240"/>
                </a:lnTo>
                <a:lnTo>
                  <a:pt x="23622" y="14478"/>
                </a:lnTo>
                <a:lnTo>
                  <a:pt x="20574" y="13716"/>
                </a:lnTo>
                <a:lnTo>
                  <a:pt x="18287" y="12192"/>
                </a:lnTo>
                <a:lnTo>
                  <a:pt x="15239" y="12192"/>
                </a:lnTo>
                <a:lnTo>
                  <a:pt x="12953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84064" y="3292602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4">
                <a:moveTo>
                  <a:pt x="2286" y="0"/>
                </a:moveTo>
                <a:lnTo>
                  <a:pt x="0" y="0"/>
                </a:lnTo>
                <a:lnTo>
                  <a:pt x="762" y="3048"/>
                </a:lnTo>
                <a:lnTo>
                  <a:pt x="762" y="6858"/>
                </a:lnTo>
                <a:lnTo>
                  <a:pt x="2286" y="14477"/>
                </a:lnTo>
                <a:lnTo>
                  <a:pt x="4572" y="12192"/>
                </a:lnTo>
                <a:lnTo>
                  <a:pt x="6096" y="9144"/>
                </a:lnTo>
                <a:lnTo>
                  <a:pt x="6858" y="6096"/>
                </a:lnTo>
                <a:lnTo>
                  <a:pt x="8382" y="3048"/>
                </a:lnTo>
                <a:lnTo>
                  <a:pt x="7620" y="3048"/>
                </a:lnTo>
                <a:lnTo>
                  <a:pt x="6858" y="2286"/>
                </a:lnTo>
                <a:lnTo>
                  <a:pt x="5334" y="1524"/>
                </a:lnTo>
                <a:lnTo>
                  <a:pt x="4572" y="1524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60441" y="3305555"/>
            <a:ext cx="93980" cy="33020"/>
          </a:xfrm>
          <a:custGeom>
            <a:avLst/>
            <a:gdLst/>
            <a:ahLst/>
            <a:cxnLst/>
            <a:rect l="l" t="t" r="r" b="b"/>
            <a:pathLst>
              <a:path w="93979" h="33020">
                <a:moveTo>
                  <a:pt x="54102" y="0"/>
                </a:moveTo>
                <a:lnTo>
                  <a:pt x="50292" y="762"/>
                </a:lnTo>
                <a:lnTo>
                  <a:pt x="47244" y="1524"/>
                </a:lnTo>
                <a:lnTo>
                  <a:pt x="43434" y="2286"/>
                </a:lnTo>
                <a:lnTo>
                  <a:pt x="40386" y="3810"/>
                </a:lnTo>
                <a:lnTo>
                  <a:pt x="37337" y="4572"/>
                </a:lnTo>
                <a:lnTo>
                  <a:pt x="34290" y="6096"/>
                </a:lnTo>
                <a:lnTo>
                  <a:pt x="31242" y="8382"/>
                </a:lnTo>
                <a:lnTo>
                  <a:pt x="28194" y="9144"/>
                </a:lnTo>
                <a:lnTo>
                  <a:pt x="25146" y="11430"/>
                </a:lnTo>
                <a:lnTo>
                  <a:pt x="22098" y="12192"/>
                </a:lnTo>
                <a:lnTo>
                  <a:pt x="16002" y="15240"/>
                </a:lnTo>
                <a:lnTo>
                  <a:pt x="12192" y="16002"/>
                </a:lnTo>
                <a:lnTo>
                  <a:pt x="9144" y="16764"/>
                </a:lnTo>
                <a:lnTo>
                  <a:pt x="7620" y="18288"/>
                </a:lnTo>
                <a:lnTo>
                  <a:pt x="6858" y="20574"/>
                </a:lnTo>
                <a:lnTo>
                  <a:pt x="5334" y="22098"/>
                </a:lnTo>
                <a:lnTo>
                  <a:pt x="3810" y="24384"/>
                </a:lnTo>
                <a:lnTo>
                  <a:pt x="3048" y="25908"/>
                </a:lnTo>
                <a:lnTo>
                  <a:pt x="1524" y="28194"/>
                </a:lnTo>
                <a:lnTo>
                  <a:pt x="762" y="29718"/>
                </a:lnTo>
                <a:lnTo>
                  <a:pt x="0" y="32004"/>
                </a:lnTo>
                <a:lnTo>
                  <a:pt x="14478" y="32004"/>
                </a:lnTo>
                <a:lnTo>
                  <a:pt x="17525" y="32766"/>
                </a:lnTo>
                <a:lnTo>
                  <a:pt x="21336" y="32766"/>
                </a:lnTo>
                <a:lnTo>
                  <a:pt x="25146" y="32004"/>
                </a:lnTo>
                <a:lnTo>
                  <a:pt x="28194" y="31242"/>
                </a:lnTo>
                <a:lnTo>
                  <a:pt x="32766" y="30480"/>
                </a:lnTo>
                <a:lnTo>
                  <a:pt x="36575" y="28956"/>
                </a:lnTo>
                <a:lnTo>
                  <a:pt x="40386" y="28194"/>
                </a:lnTo>
                <a:lnTo>
                  <a:pt x="44196" y="26670"/>
                </a:lnTo>
                <a:lnTo>
                  <a:pt x="48006" y="25908"/>
                </a:lnTo>
                <a:lnTo>
                  <a:pt x="61722" y="23622"/>
                </a:lnTo>
                <a:lnTo>
                  <a:pt x="65532" y="22098"/>
                </a:lnTo>
                <a:lnTo>
                  <a:pt x="70104" y="20574"/>
                </a:lnTo>
                <a:lnTo>
                  <a:pt x="73913" y="17526"/>
                </a:lnTo>
                <a:lnTo>
                  <a:pt x="77724" y="15240"/>
                </a:lnTo>
                <a:lnTo>
                  <a:pt x="85344" y="9144"/>
                </a:lnTo>
                <a:lnTo>
                  <a:pt x="89154" y="6858"/>
                </a:lnTo>
                <a:lnTo>
                  <a:pt x="91439" y="6096"/>
                </a:lnTo>
                <a:lnTo>
                  <a:pt x="85344" y="6096"/>
                </a:lnTo>
                <a:lnTo>
                  <a:pt x="81534" y="5334"/>
                </a:lnTo>
                <a:lnTo>
                  <a:pt x="76962" y="4572"/>
                </a:lnTo>
                <a:lnTo>
                  <a:pt x="54102" y="0"/>
                </a:lnTo>
                <a:close/>
              </a:path>
              <a:path w="93979" h="33020">
                <a:moveTo>
                  <a:pt x="93725" y="5334"/>
                </a:moveTo>
                <a:lnTo>
                  <a:pt x="89154" y="6096"/>
                </a:lnTo>
                <a:lnTo>
                  <a:pt x="91439" y="6096"/>
                </a:lnTo>
                <a:lnTo>
                  <a:pt x="9372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74158" y="3312414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89">
                <a:moveTo>
                  <a:pt x="48005" y="0"/>
                </a:moveTo>
                <a:lnTo>
                  <a:pt x="38100" y="0"/>
                </a:lnTo>
                <a:lnTo>
                  <a:pt x="33527" y="1524"/>
                </a:lnTo>
                <a:lnTo>
                  <a:pt x="29717" y="3810"/>
                </a:lnTo>
                <a:lnTo>
                  <a:pt x="25145" y="5334"/>
                </a:lnTo>
                <a:lnTo>
                  <a:pt x="0" y="16763"/>
                </a:lnTo>
                <a:lnTo>
                  <a:pt x="0" y="19812"/>
                </a:lnTo>
                <a:lnTo>
                  <a:pt x="762" y="21336"/>
                </a:lnTo>
                <a:lnTo>
                  <a:pt x="4571" y="20574"/>
                </a:lnTo>
                <a:lnTo>
                  <a:pt x="7619" y="19812"/>
                </a:lnTo>
                <a:lnTo>
                  <a:pt x="11429" y="19050"/>
                </a:lnTo>
                <a:lnTo>
                  <a:pt x="14477" y="19050"/>
                </a:lnTo>
                <a:lnTo>
                  <a:pt x="18287" y="17525"/>
                </a:lnTo>
                <a:lnTo>
                  <a:pt x="22097" y="16763"/>
                </a:lnTo>
                <a:lnTo>
                  <a:pt x="25145" y="16001"/>
                </a:lnTo>
                <a:lnTo>
                  <a:pt x="28955" y="15239"/>
                </a:lnTo>
                <a:lnTo>
                  <a:pt x="32003" y="13715"/>
                </a:lnTo>
                <a:lnTo>
                  <a:pt x="35813" y="12953"/>
                </a:lnTo>
                <a:lnTo>
                  <a:pt x="38862" y="11430"/>
                </a:lnTo>
                <a:lnTo>
                  <a:pt x="41909" y="10668"/>
                </a:lnTo>
                <a:lnTo>
                  <a:pt x="45719" y="9144"/>
                </a:lnTo>
                <a:lnTo>
                  <a:pt x="48767" y="8382"/>
                </a:lnTo>
                <a:lnTo>
                  <a:pt x="52577" y="6858"/>
                </a:lnTo>
                <a:lnTo>
                  <a:pt x="55625" y="5334"/>
                </a:lnTo>
                <a:lnTo>
                  <a:pt x="54101" y="4572"/>
                </a:lnTo>
                <a:lnTo>
                  <a:pt x="53339" y="3810"/>
                </a:lnTo>
                <a:lnTo>
                  <a:pt x="53339" y="2286"/>
                </a:lnTo>
                <a:lnTo>
                  <a:pt x="52577" y="152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78729" y="3330702"/>
            <a:ext cx="74930" cy="33655"/>
          </a:xfrm>
          <a:custGeom>
            <a:avLst/>
            <a:gdLst/>
            <a:ahLst/>
            <a:cxnLst/>
            <a:rect l="l" t="t" r="r" b="b"/>
            <a:pathLst>
              <a:path w="74929" h="33654">
                <a:moveTo>
                  <a:pt x="74675" y="0"/>
                </a:moveTo>
                <a:lnTo>
                  <a:pt x="70866" y="3810"/>
                </a:lnTo>
                <a:lnTo>
                  <a:pt x="57150" y="10668"/>
                </a:lnTo>
                <a:lnTo>
                  <a:pt x="52578" y="11430"/>
                </a:lnTo>
                <a:lnTo>
                  <a:pt x="48006" y="12953"/>
                </a:lnTo>
                <a:lnTo>
                  <a:pt x="43434" y="13715"/>
                </a:lnTo>
                <a:lnTo>
                  <a:pt x="38100" y="13715"/>
                </a:lnTo>
                <a:lnTo>
                  <a:pt x="33528" y="14477"/>
                </a:lnTo>
                <a:lnTo>
                  <a:pt x="28194" y="15239"/>
                </a:lnTo>
                <a:lnTo>
                  <a:pt x="23622" y="15239"/>
                </a:lnTo>
                <a:lnTo>
                  <a:pt x="18287" y="16001"/>
                </a:lnTo>
                <a:lnTo>
                  <a:pt x="13716" y="17525"/>
                </a:lnTo>
                <a:lnTo>
                  <a:pt x="9144" y="18287"/>
                </a:lnTo>
                <a:lnTo>
                  <a:pt x="0" y="22860"/>
                </a:lnTo>
                <a:lnTo>
                  <a:pt x="20574" y="33527"/>
                </a:lnTo>
                <a:lnTo>
                  <a:pt x="31242" y="33527"/>
                </a:lnTo>
                <a:lnTo>
                  <a:pt x="37337" y="32765"/>
                </a:lnTo>
                <a:lnTo>
                  <a:pt x="41910" y="31242"/>
                </a:lnTo>
                <a:lnTo>
                  <a:pt x="47244" y="29718"/>
                </a:lnTo>
                <a:lnTo>
                  <a:pt x="57912" y="23622"/>
                </a:lnTo>
                <a:lnTo>
                  <a:pt x="61722" y="19050"/>
                </a:lnTo>
                <a:lnTo>
                  <a:pt x="66294" y="15239"/>
                </a:lnTo>
                <a:lnTo>
                  <a:pt x="70104" y="9906"/>
                </a:lnTo>
                <a:lnTo>
                  <a:pt x="72390" y="5334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84647" y="3367278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01091" y="67056"/>
                </a:moveTo>
                <a:lnTo>
                  <a:pt x="32003" y="67056"/>
                </a:lnTo>
                <a:lnTo>
                  <a:pt x="62484" y="70866"/>
                </a:lnTo>
                <a:lnTo>
                  <a:pt x="68579" y="72389"/>
                </a:lnTo>
                <a:lnTo>
                  <a:pt x="86867" y="74675"/>
                </a:lnTo>
                <a:lnTo>
                  <a:pt x="99822" y="74675"/>
                </a:lnTo>
                <a:lnTo>
                  <a:pt x="101091" y="67056"/>
                </a:lnTo>
                <a:close/>
              </a:path>
              <a:path w="114300" h="74929">
                <a:moveTo>
                  <a:pt x="101346" y="0"/>
                </a:moveTo>
                <a:lnTo>
                  <a:pt x="98298" y="2286"/>
                </a:lnTo>
                <a:lnTo>
                  <a:pt x="96012" y="4572"/>
                </a:lnTo>
                <a:lnTo>
                  <a:pt x="92201" y="7620"/>
                </a:lnTo>
                <a:lnTo>
                  <a:pt x="89915" y="10668"/>
                </a:lnTo>
                <a:lnTo>
                  <a:pt x="86867" y="13716"/>
                </a:lnTo>
                <a:lnTo>
                  <a:pt x="83819" y="16001"/>
                </a:lnTo>
                <a:lnTo>
                  <a:pt x="81534" y="19050"/>
                </a:lnTo>
                <a:lnTo>
                  <a:pt x="35813" y="50292"/>
                </a:lnTo>
                <a:lnTo>
                  <a:pt x="30479" y="51816"/>
                </a:lnTo>
                <a:lnTo>
                  <a:pt x="14477" y="58674"/>
                </a:lnTo>
                <a:lnTo>
                  <a:pt x="9143" y="61722"/>
                </a:lnTo>
                <a:lnTo>
                  <a:pt x="0" y="67818"/>
                </a:lnTo>
                <a:lnTo>
                  <a:pt x="6857" y="67056"/>
                </a:lnTo>
                <a:lnTo>
                  <a:pt x="101091" y="67056"/>
                </a:lnTo>
                <a:lnTo>
                  <a:pt x="104393" y="47244"/>
                </a:lnTo>
                <a:lnTo>
                  <a:pt x="105155" y="37337"/>
                </a:lnTo>
                <a:lnTo>
                  <a:pt x="108203" y="19050"/>
                </a:lnTo>
                <a:lnTo>
                  <a:pt x="110489" y="9906"/>
                </a:lnTo>
                <a:lnTo>
                  <a:pt x="114300" y="762"/>
                </a:lnTo>
                <a:lnTo>
                  <a:pt x="10134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13782" y="3451859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35813" y="0"/>
                </a:moveTo>
                <a:lnTo>
                  <a:pt x="31241" y="762"/>
                </a:lnTo>
                <a:lnTo>
                  <a:pt x="26669" y="2286"/>
                </a:lnTo>
                <a:lnTo>
                  <a:pt x="22097" y="2286"/>
                </a:lnTo>
                <a:lnTo>
                  <a:pt x="17525" y="3048"/>
                </a:lnTo>
                <a:lnTo>
                  <a:pt x="8381" y="3048"/>
                </a:lnTo>
                <a:lnTo>
                  <a:pt x="3809" y="3810"/>
                </a:lnTo>
                <a:lnTo>
                  <a:pt x="0" y="5334"/>
                </a:lnTo>
                <a:lnTo>
                  <a:pt x="762" y="10667"/>
                </a:lnTo>
                <a:lnTo>
                  <a:pt x="3047" y="16763"/>
                </a:lnTo>
                <a:lnTo>
                  <a:pt x="9143" y="27431"/>
                </a:lnTo>
                <a:lnTo>
                  <a:pt x="12953" y="32765"/>
                </a:lnTo>
                <a:lnTo>
                  <a:pt x="16001" y="37337"/>
                </a:lnTo>
                <a:lnTo>
                  <a:pt x="19812" y="42672"/>
                </a:lnTo>
                <a:lnTo>
                  <a:pt x="22859" y="48005"/>
                </a:lnTo>
                <a:lnTo>
                  <a:pt x="22859" y="41910"/>
                </a:lnTo>
                <a:lnTo>
                  <a:pt x="24383" y="35051"/>
                </a:lnTo>
                <a:lnTo>
                  <a:pt x="27431" y="22860"/>
                </a:lnTo>
                <a:lnTo>
                  <a:pt x="28955" y="17525"/>
                </a:lnTo>
                <a:lnTo>
                  <a:pt x="33527" y="5334"/>
                </a:lnTo>
                <a:lnTo>
                  <a:pt x="35813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64023" y="3105150"/>
            <a:ext cx="563880" cy="448309"/>
          </a:xfrm>
          <a:custGeom>
            <a:avLst/>
            <a:gdLst/>
            <a:ahLst/>
            <a:cxnLst/>
            <a:rect l="l" t="t" r="r" b="b"/>
            <a:pathLst>
              <a:path w="563879" h="448310">
                <a:moveTo>
                  <a:pt x="192024" y="0"/>
                </a:moveTo>
                <a:lnTo>
                  <a:pt x="0" y="0"/>
                </a:lnTo>
                <a:lnTo>
                  <a:pt x="0" y="448055"/>
                </a:lnTo>
                <a:lnTo>
                  <a:pt x="563879" y="448055"/>
                </a:lnTo>
                <a:lnTo>
                  <a:pt x="563879" y="438150"/>
                </a:lnTo>
                <a:lnTo>
                  <a:pt x="9905" y="438150"/>
                </a:lnTo>
                <a:lnTo>
                  <a:pt x="9905" y="9905"/>
                </a:lnTo>
                <a:lnTo>
                  <a:pt x="195834" y="9905"/>
                </a:lnTo>
                <a:lnTo>
                  <a:pt x="192024" y="0"/>
                </a:lnTo>
                <a:close/>
              </a:path>
              <a:path w="563879" h="448310">
                <a:moveTo>
                  <a:pt x="563879" y="0"/>
                </a:moveTo>
                <a:lnTo>
                  <a:pt x="446531" y="0"/>
                </a:lnTo>
                <a:lnTo>
                  <a:pt x="449579" y="9905"/>
                </a:lnTo>
                <a:lnTo>
                  <a:pt x="553974" y="9905"/>
                </a:lnTo>
                <a:lnTo>
                  <a:pt x="553974" y="438150"/>
                </a:lnTo>
                <a:lnTo>
                  <a:pt x="563879" y="438150"/>
                </a:lnTo>
                <a:lnTo>
                  <a:pt x="563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14721" y="3225545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9905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6095"/>
                </a:lnTo>
                <a:lnTo>
                  <a:pt x="4572" y="9143"/>
                </a:lnTo>
                <a:lnTo>
                  <a:pt x="9905" y="9143"/>
                </a:lnTo>
                <a:lnTo>
                  <a:pt x="12191" y="7619"/>
                </a:lnTo>
                <a:lnTo>
                  <a:pt x="13715" y="6095"/>
                </a:lnTo>
                <a:lnTo>
                  <a:pt x="14477" y="4571"/>
                </a:lnTo>
                <a:lnTo>
                  <a:pt x="13715" y="3048"/>
                </a:lnTo>
                <a:lnTo>
                  <a:pt x="12191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13959" y="3223260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0667" y="0"/>
                </a:moveTo>
                <a:lnTo>
                  <a:pt x="6857" y="0"/>
                </a:lnTo>
                <a:lnTo>
                  <a:pt x="4572" y="762"/>
                </a:lnTo>
                <a:lnTo>
                  <a:pt x="2286" y="2286"/>
                </a:lnTo>
                <a:lnTo>
                  <a:pt x="762" y="3810"/>
                </a:lnTo>
                <a:lnTo>
                  <a:pt x="0" y="5334"/>
                </a:lnTo>
                <a:lnTo>
                  <a:pt x="762" y="7619"/>
                </a:lnTo>
                <a:lnTo>
                  <a:pt x="5334" y="9143"/>
                </a:lnTo>
                <a:lnTo>
                  <a:pt x="8381" y="9905"/>
                </a:lnTo>
                <a:lnTo>
                  <a:pt x="11429" y="8381"/>
                </a:lnTo>
                <a:lnTo>
                  <a:pt x="13715" y="7619"/>
                </a:lnTo>
                <a:lnTo>
                  <a:pt x="15239" y="6095"/>
                </a:lnTo>
                <a:lnTo>
                  <a:pt x="15239" y="3810"/>
                </a:lnTo>
                <a:lnTo>
                  <a:pt x="14477" y="2286"/>
                </a:lnTo>
                <a:lnTo>
                  <a:pt x="12953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26914" y="3227832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286" y="0"/>
                </a:moveTo>
                <a:lnTo>
                  <a:pt x="0" y="0"/>
                </a:lnTo>
                <a:lnTo>
                  <a:pt x="0" y="2285"/>
                </a:lnTo>
                <a:lnTo>
                  <a:pt x="762" y="3047"/>
                </a:lnTo>
                <a:lnTo>
                  <a:pt x="2286" y="3047"/>
                </a:lnTo>
                <a:lnTo>
                  <a:pt x="2286" y="2285"/>
                </a:lnTo>
                <a:lnTo>
                  <a:pt x="3048" y="1523"/>
                </a:lnTo>
                <a:lnTo>
                  <a:pt x="3048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116829" y="3195066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668" y="0"/>
                </a:moveTo>
                <a:lnTo>
                  <a:pt x="4572" y="0"/>
                </a:lnTo>
                <a:lnTo>
                  <a:pt x="2286" y="1524"/>
                </a:lnTo>
                <a:lnTo>
                  <a:pt x="762" y="2286"/>
                </a:lnTo>
                <a:lnTo>
                  <a:pt x="0" y="4572"/>
                </a:lnTo>
                <a:lnTo>
                  <a:pt x="762" y="6096"/>
                </a:lnTo>
                <a:lnTo>
                  <a:pt x="2286" y="7620"/>
                </a:lnTo>
                <a:lnTo>
                  <a:pt x="4572" y="9144"/>
                </a:lnTo>
                <a:lnTo>
                  <a:pt x="10668" y="9144"/>
                </a:lnTo>
                <a:lnTo>
                  <a:pt x="12954" y="7620"/>
                </a:lnTo>
                <a:lnTo>
                  <a:pt x="14478" y="6096"/>
                </a:lnTo>
                <a:lnTo>
                  <a:pt x="15240" y="4572"/>
                </a:lnTo>
                <a:lnTo>
                  <a:pt x="14478" y="2286"/>
                </a:lnTo>
                <a:lnTo>
                  <a:pt x="12954" y="1524"/>
                </a:lnTo>
                <a:lnTo>
                  <a:pt x="10668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116067" y="3192779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0668" y="0"/>
                </a:moveTo>
                <a:lnTo>
                  <a:pt x="7620" y="0"/>
                </a:lnTo>
                <a:lnTo>
                  <a:pt x="4572" y="762"/>
                </a:lnTo>
                <a:lnTo>
                  <a:pt x="2286" y="1524"/>
                </a:lnTo>
                <a:lnTo>
                  <a:pt x="762" y="3810"/>
                </a:lnTo>
                <a:lnTo>
                  <a:pt x="0" y="5334"/>
                </a:lnTo>
                <a:lnTo>
                  <a:pt x="3048" y="8382"/>
                </a:lnTo>
                <a:lnTo>
                  <a:pt x="5334" y="9144"/>
                </a:lnTo>
                <a:lnTo>
                  <a:pt x="8382" y="9144"/>
                </a:lnTo>
                <a:lnTo>
                  <a:pt x="11430" y="8382"/>
                </a:lnTo>
                <a:lnTo>
                  <a:pt x="13716" y="7620"/>
                </a:lnTo>
                <a:lnTo>
                  <a:pt x="15240" y="6096"/>
                </a:lnTo>
                <a:lnTo>
                  <a:pt x="16002" y="3810"/>
                </a:lnTo>
                <a:lnTo>
                  <a:pt x="12954" y="762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29021" y="3197351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3048" y="0"/>
                </a:moveTo>
                <a:lnTo>
                  <a:pt x="762" y="0"/>
                </a:lnTo>
                <a:lnTo>
                  <a:pt x="0" y="762"/>
                </a:lnTo>
                <a:lnTo>
                  <a:pt x="0" y="1524"/>
                </a:lnTo>
                <a:lnTo>
                  <a:pt x="762" y="2286"/>
                </a:lnTo>
                <a:lnTo>
                  <a:pt x="3048" y="2286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164073" y="3446526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762" y="0"/>
                </a:moveTo>
                <a:lnTo>
                  <a:pt x="0" y="12953"/>
                </a:lnTo>
                <a:lnTo>
                  <a:pt x="16763" y="34289"/>
                </a:lnTo>
                <a:lnTo>
                  <a:pt x="16763" y="93725"/>
                </a:lnTo>
                <a:lnTo>
                  <a:pt x="57912" y="96012"/>
                </a:lnTo>
                <a:lnTo>
                  <a:pt x="48767" y="86868"/>
                </a:lnTo>
                <a:lnTo>
                  <a:pt x="43434" y="82296"/>
                </a:lnTo>
                <a:lnTo>
                  <a:pt x="32003" y="70865"/>
                </a:lnTo>
                <a:lnTo>
                  <a:pt x="32003" y="70103"/>
                </a:lnTo>
                <a:lnTo>
                  <a:pt x="44604" y="70103"/>
                </a:lnTo>
                <a:lnTo>
                  <a:pt x="22860" y="34289"/>
                </a:lnTo>
                <a:lnTo>
                  <a:pt x="11429" y="7620"/>
                </a:lnTo>
                <a:lnTo>
                  <a:pt x="762" y="0"/>
                </a:lnTo>
                <a:close/>
              </a:path>
              <a:path w="58420" h="96520">
                <a:moveTo>
                  <a:pt x="44604" y="70103"/>
                </a:moveTo>
                <a:lnTo>
                  <a:pt x="33527" y="70103"/>
                </a:lnTo>
                <a:lnTo>
                  <a:pt x="35813" y="71627"/>
                </a:lnTo>
                <a:lnTo>
                  <a:pt x="38862" y="72389"/>
                </a:lnTo>
                <a:lnTo>
                  <a:pt x="41910" y="73913"/>
                </a:lnTo>
                <a:lnTo>
                  <a:pt x="44196" y="74675"/>
                </a:lnTo>
                <a:lnTo>
                  <a:pt x="46481" y="76200"/>
                </a:lnTo>
                <a:lnTo>
                  <a:pt x="48005" y="76200"/>
                </a:lnTo>
                <a:lnTo>
                  <a:pt x="48767" y="76962"/>
                </a:lnTo>
                <a:lnTo>
                  <a:pt x="44604" y="70103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84241" y="3078479"/>
            <a:ext cx="106045" cy="32384"/>
          </a:xfrm>
          <a:custGeom>
            <a:avLst/>
            <a:gdLst/>
            <a:ahLst/>
            <a:cxnLst/>
            <a:rect l="l" t="t" r="r" b="b"/>
            <a:pathLst>
              <a:path w="106045" h="32385">
                <a:moveTo>
                  <a:pt x="0" y="12953"/>
                </a:moveTo>
                <a:lnTo>
                  <a:pt x="1524" y="17525"/>
                </a:lnTo>
                <a:lnTo>
                  <a:pt x="1524" y="18288"/>
                </a:lnTo>
                <a:lnTo>
                  <a:pt x="6096" y="21336"/>
                </a:lnTo>
                <a:lnTo>
                  <a:pt x="9906" y="22860"/>
                </a:lnTo>
                <a:lnTo>
                  <a:pt x="14478" y="25146"/>
                </a:lnTo>
                <a:lnTo>
                  <a:pt x="19812" y="27432"/>
                </a:lnTo>
                <a:lnTo>
                  <a:pt x="25908" y="29718"/>
                </a:lnTo>
                <a:lnTo>
                  <a:pt x="33528" y="31242"/>
                </a:lnTo>
                <a:lnTo>
                  <a:pt x="40386" y="32004"/>
                </a:lnTo>
                <a:lnTo>
                  <a:pt x="57912" y="30480"/>
                </a:lnTo>
                <a:lnTo>
                  <a:pt x="67056" y="27432"/>
                </a:lnTo>
                <a:lnTo>
                  <a:pt x="76200" y="23622"/>
                </a:lnTo>
                <a:lnTo>
                  <a:pt x="77438" y="22860"/>
                </a:lnTo>
                <a:lnTo>
                  <a:pt x="38862" y="22860"/>
                </a:lnTo>
                <a:lnTo>
                  <a:pt x="28956" y="22098"/>
                </a:lnTo>
                <a:lnTo>
                  <a:pt x="19812" y="20574"/>
                </a:lnTo>
                <a:lnTo>
                  <a:pt x="9906" y="17525"/>
                </a:lnTo>
                <a:lnTo>
                  <a:pt x="0" y="12953"/>
                </a:lnTo>
                <a:close/>
              </a:path>
              <a:path w="106045" h="32385">
                <a:moveTo>
                  <a:pt x="104775" y="1143"/>
                </a:moveTo>
                <a:lnTo>
                  <a:pt x="103632" y="1524"/>
                </a:lnTo>
                <a:lnTo>
                  <a:pt x="100584" y="3810"/>
                </a:lnTo>
                <a:lnTo>
                  <a:pt x="96774" y="6096"/>
                </a:lnTo>
                <a:lnTo>
                  <a:pt x="92202" y="9144"/>
                </a:lnTo>
                <a:lnTo>
                  <a:pt x="86106" y="11429"/>
                </a:lnTo>
                <a:lnTo>
                  <a:pt x="80010" y="14477"/>
                </a:lnTo>
                <a:lnTo>
                  <a:pt x="72390" y="17525"/>
                </a:lnTo>
                <a:lnTo>
                  <a:pt x="64770" y="19812"/>
                </a:lnTo>
                <a:lnTo>
                  <a:pt x="57150" y="21336"/>
                </a:lnTo>
                <a:lnTo>
                  <a:pt x="48006" y="22860"/>
                </a:lnTo>
                <a:lnTo>
                  <a:pt x="77438" y="22860"/>
                </a:lnTo>
                <a:lnTo>
                  <a:pt x="86106" y="17525"/>
                </a:lnTo>
                <a:lnTo>
                  <a:pt x="96012" y="9905"/>
                </a:lnTo>
                <a:lnTo>
                  <a:pt x="104775" y="1143"/>
                </a:lnTo>
                <a:close/>
              </a:path>
              <a:path w="106045" h="32385">
                <a:moveTo>
                  <a:pt x="105918" y="0"/>
                </a:moveTo>
                <a:lnTo>
                  <a:pt x="104775" y="1143"/>
                </a:lnTo>
                <a:lnTo>
                  <a:pt x="105918" y="762"/>
                </a:lnTo>
                <a:lnTo>
                  <a:pt x="105918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995671" y="3073907"/>
            <a:ext cx="73660" cy="16510"/>
          </a:xfrm>
          <a:custGeom>
            <a:avLst/>
            <a:gdLst/>
            <a:ahLst/>
            <a:cxnLst/>
            <a:rect l="l" t="t" r="r" b="b"/>
            <a:pathLst>
              <a:path w="73660" h="16510">
                <a:moveTo>
                  <a:pt x="0" y="6858"/>
                </a:moveTo>
                <a:lnTo>
                  <a:pt x="762" y="7620"/>
                </a:lnTo>
                <a:lnTo>
                  <a:pt x="3048" y="9144"/>
                </a:lnTo>
                <a:lnTo>
                  <a:pt x="5333" y="9906"/>
                </a:lnTo>
                <a:lnTo>
                  <a:pt x="8381" y="11430"/>
                </a:lnTo>
                <a:lnTo>
                  <a:pt x="16001" y="14477"/>
                </a:lnTo>
                <a:lnTo>
                  <a:pt x="20574" y="15240"/>
                </a:lnTo>
                <a:lnTo>
                  <a:pt x="25907" y="15240"/>
                </a:lnTo>
                <a:lnTo>
                  <a:pt x="31241" y="16001"/>
                </a:lnTo>
                <a:lnTo>
                  <a:pt x="37337" y="15240"/>
                </a:lnTo>
                <a:lnTo>
                  <a:pt x="44195" y="14477"/>
                </a:lnTo>
                <a:lnTo>
                  <a:pt x="51053" y="12192"/>
                </a:lnTo>
                <a:lnTo>
                  <a:pt x="52768" y="11430"/>
                </a:lnTo>
                <a:lnTo>
                  <a:pt x="16001" y="11430"/>
                </a:lnTo>
                <a:lnTo>
                  <a:pt x="9905" y="9906"/>
                </a:lnTo>
                <a:lnTo>
                  <a:pt x="4572" y="9144"/>
                </a:lnTo>
                <a:lnTo>
                  <a:pt x="0" y="6858"/>
                </a:lnTo>
                <a:close/>
              </a:path>
              <a:path w="73660" h="16510">
                <a:moveTo>
                  <a:pt x="73151" y="0"/>
                </a:moveTo>
                <a:lnTo>
                  <a:pt x="71627" y="762"/>
                </a:lnTo>
                <a:lnTo>
                  <a:pt x="68579" y="1524"/>
                </a:lnTo>
                <a:lnTo>
                  <a:pt x="65531" y="3048"/>
                </a:lnTo>
                <a:lnTo>
                  <a:pt x="61722" y="4572"/>
                </a:lnTo>
                <a:lnTo>
                  <a:pt x="57150" y="5334"/>
                </a:lnTo>
                <a:lnTo>
                  <a:pt x="46481" y="8382"/>
                </a:lnTo>
                <a:lnTo>
                  <a:pt x="40386" y="9906"/>
                </a:lnTo>
                <a:lnTo>
                  <a:pt x="28193" y="11430"/>
                </a:lnTo>
                <a:lnTo>
                  <a:pt x="52768" y="11430"/>
                </a:lnTo>
                <a:lnTo>
                  <a:pt x="57912" y="9144"/>
                </a:lnTo>
                <a:lnTo>
                  <a:pt x="65531" y="5334"/>
                </a:lnTo>
                <a:lnTo>
                  <a:pt x="73151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71694" y="3122676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0" y="0"/>
                </a:moveTo>
                <a:lnTo>
                  <a:pt x="29717" y="25146"/>
                </a:lnTo>
                <a:lnTo>
                  <a:pt x="40385" y="60960"/>
                </a:lnTo>
                <a:lnTo>
                  <a:pt x="40385" y="60198"/>
                </a:lnTo>
                <a:lnTo>
                  <a:pt x="41147" y="58674"/>
                </a:lnTo>
                <a:lnTo>
                  <a:pt x="41909" y="56387"/>
                </a:lnTo>
                <a:lnTo>
                  <a:pt x="42671" y="53339"/>
                </a:lnTo>
                <a:lnTo>
                  <a:pt x="44195" y="45720"/>
                </a:lnTo>
                <a:lnTo>
                  <a:pt x="44195" y="36575"/>
                </a:lnTo>
                <a:lnTo>
                  <a:pt x="11429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742944" y="3008376"/>
            <a:ext cx="1173480" cy="274320"/>
          </a:xfrm>
          <a:custGeom>
            <a:avLst/>
            <a:gdLst/>
            <a:ahLst/>
            <a:cxnLst/>
            <a:rect l="l" t="t" r="r" b="b"/>
            <a:pathLst>
              <a:path w="1173479" h="274320">
                <a:moveTo>
                  <a:pt x="907541" y="0"/>
                </a:moveTo>
                <a:lnTo>
                  <a:pt x="0" y="0"/>
                </a:lnTo>
                <a:lnTo>
                  <a:pt x="0" y="274320"/>
                </a:lnTo>
                <a:lnTo>
                  <a:pt x="907541" y="274320"/>
                </a:lnTo>
                <a:lnTo>
                  <a:pt x="907541" y="228600"/>
                </a:lnTo>
                <a:lnTo>
                  <a:pt x="1173479" y="176022"/>
                </a:lnTo>
                <a:lnTo>
                  <a:pt x="907541" y="160020"/>
                </a:lnTo>
                <a:lnTo>
                  <a:pt x="907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742944" y="3008376"/>
            <a:ext cx="1173480" cy="274320"/>
          </a:xfrm>
          <a:custGeom>
            <a:avLst/>
            <a:gdLst/>
            <a:ahLst/>
            <a:cxnLst/>
            <a:rect l="l" t="t" r="r" b="b"/>
            <a:pathLst>
              <a:path w="1173479" h="274320">
                <a:moveTo>
                  <a:pt x="0" y="0"/>
                </a:moveTo>
                <a:lnTo>
                  <a:pt x="0" y="274320"/>
                </a:lnTo>
                <a:lnTo>
                  <a:pt x="907541" y="274320"/>
                </a:lnTo>
                <a:lnTo>
                  <a:pt x="907541" y="228600"/>
                </a:lnTo>
                <a:lnTo>
                  <a:pt x="1173479" y="176022"/>
                </a:lnTo>
                <a:lnTo>
                  <a:pt x="907541" y="160020"/>
                </a:lnTo>
                <a:lnTo>
                  <a:pt x="907541" y="0"/>
                </a:lnTo>
                <a:lnTo>
                  <a:pt x="529589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799332" y="3025393"/>
            <a:ext cx="808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5080" indent="-200025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700" spc="-5">
                <a:latin typeface="Tahoma"/>
                <a:cs typeface="Tahoma"/>
              </a:rPr>
              <a:t>are </a:t>
            </a:r>
            <a:r>
              <a:rPr dirty="0" sz="700">
                <a:latin typeface="Tahoma"/>
                <a:cs typeface="Tahoma"/>
              </a:rPr>
              <a:t>a </a:t>
            </a:r>
            <a:r>
              <a:rPr dirty="0" sz="700" spc="-5">
                <a:latin typeface="Tahoma"/>
                <a:cs typeface="Tahoma"/>
              </a:rPr>
              <a:t>very</a:t>
            </a:r>
            <a:r>
              <a:rPr dirty="0" sz="700" spc="-5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good  datapoint.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891534" y="2708148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10">
                <a:moveTo>
                  <a:pt x="34594" y="237439"/>
                </a:moveTo>
                <a:lnTo>
                  <a:pt x="34289" y="237744"/>
                </a:lnTo>
                <a:lnTo>
                  <a:pt x="33527" y="239268"/>
                </a:lnTo>
                <a:lnTo>
                  <a:pt x="29717" y="243077"/>
                </a:lnTo>
                <a:lnTo>
                  <a:pt x="28193" y="245363"/>
                </a:lnTo>
                <a:lnTo>
                  <a:pt x="19050" y="257555"/>
                </a:lnTo>
                <a:lnTo>
                  <a:pt x="14477" y="265175"/>
                </a:lnTo>
                <a:lnTo>
                  <a:pt x="2286" y="312420"/>
                </a:lnTo>
                <a:lnTo>
                  <a:pt x="1524" y="329183"/>
                </a:lnTo>
                <a:lnTo>
                  <a:pt x="762" y="337566"/>
                </a:lnTo>
                <a:lnTo>
                  <a:pt x="0" y="345185"/>
                </a:lnTo>
                <a:lnTo>
                  <a:pt x="14477" y="346709"/>
                </a:lnTo>
                <a:lnTo>
                  <a:pt x="16001" y="329946"/>
                </a:lnTo>
                <a:lnTo>
                  <a:pt x="16763" y="313181"/>
                </a:lnTo>
                <a:lnTo>
                  <a:pt x="17525" y="305561"/>
                </a:lnTo>
                <a:lnTo>
                  <a:pt x="18287" y="297179"/>
                </a:lnTo>
                <a:lnTo>
                  <a:pt x="19812" y="290322"/>
                </a:lnTo>
                <a:lnTo>
                  <a:pt x="21336" y="282701"/>
                </a:lnTo>
                <a:lnTo>
                  <a:pt x="22098" y="280416"/>
                </a:lnTo>
                <a:lnTo>
                  <a:pt x="23621" y="277368"/>
                </a:lnTo>
                <a:lnTo>
                  <a:pt x="26669" y="272033"/>
                </a:lnTo>
                <a:lnTo>
                  <a:pt x="31241" y="265937"/>
                </a:lnTo>
                <a:lnTo>
                  <a:pt x="35051" y="259842"/>
                </a:lnTo>
                <a:lnTo>
                  <a:pt x="39624" y="253746"/>
                </a:lnTo>
                <a:lnTo>
                  <a:pt x="41148" y="252222"/>
                </a:lnTo>
                <a:lnTo>
                  <a:pt x="42671" y="249935"/>
                </a:lnTo>
                <a:lnTo>
                  <a:pt x="44195" y="248411"/>
                </a:lnTo>
                <a:lnTo>
                  <a:pt x="44957" y="246887"/>
                </a:lnTo>
                <a:lnTo>
                  <a:pt x="47243" y="244601"/>
                </a:lnTo>
                <a:lnTo>
                  <a:pt x="47243" y="243840"/>
                </a:lnTo>
                <a:lnTo>
                  <a:pt x="49529" y="238505"/>
                </a:lnTo>
                <a:lnTo>
                  <a:pt x="34289" y="238505"/>
                </a:lnTo>
                <a:lnTo>
                  <a:pt x="34594" y="237439"/>
                </a:lnTo>
                <a:close/>
              </a:path>
              <a:path w="575310" h="346710">
                <a:moveTo>
                  <a:pt x="34670" y="237363"/>
                </a:moveTo>
                <a:lnTo>
                  <a:pt x="34289" y="238505"/>
                </a:lnTo>
                <a:lnTo>
                  <a:pt x="34670" y="237363"/>
                </a:lnTo>
                <a:close/>
              </a:path>
              <a:path w="575310" h="346710">
                <a:moveTo>
                  <a:pt x="50672" y="236220"/>
                </a:moveTo>
                <a:lnTo>
                  <a:pt x="35051" y="236220"/>
                </a:lnTo>
                <a:lnTo>
                  <a:pt x="35051" y="236981"/>
                </a:lnTo>
                <a:lnTo>
                  <a:pt x="34670" y="237363"/>
                </a:lnTo>
                <a:lnTo>
                  <a:pt x="34289" y="238505"/>
                </a:lnTo>
                <a:lnTo>
                  <a:pt x="49529" y="238505"/>
                </a:lnTo>
                <a:lnTo>
                  <a:pt x="50672" y="236220"/>
                </a:lnTo>
                <a:close/>
              </a:path>
              <a:path w="575310" h="346710">
                <a:moveTo>
                  <a:pt x="505674" y="52519"/>
                </a:moveTo>
                <a:lnTo>
                  <a:pt x="491489" y="56387"/>
                </a:lnTo>
                <a:lnTo>
                  <a:pt x="473201" y="60959"/>
                </a:lnTo>
                <a:lnTo>
                  <a:pt x="463295" y="63246"/>
                </a:lnTo>
                <a:lnTo>
                  <a:pt x="454151" y="65531"/>
                </a:lnTo>
                <a:lnTo>
                  <a:pt x="445007" y="68579"/>
                </a:lnTo>
                <a:lnTo>
                  <a:pt x="436625" y="71627"/>
                </a:lnTo>
                <a:lnTo>
                  <a:pt x="430529" y="74675"/>
                </a:lnTo>
                <a:lnTo>
                  <a:pt x="425195" y="76961"/>
                </a:lnTo>
                <a:lnTo>
                  <a:pt x="420624" y="78485"/>
                </a:lnTo>
                <a:lnTo>
                  <a:pt x="416051" y="80772"/>
                </a:lnTo>
                <a:lnTo>
                  <a:pt x="407669" y="84581"/>
                </a:lnTo>
                <a:lnTo>
                  <a:pt x="399288" y="87629"/>
                </a:lnTo>
                <a:lnTo>
                  <a:pt x="390905" y="89916"/>
                </a:lnTo>
                <a:lnTo>
                  <a:pt x="381762" y="92963"/>
                </a:lnTo>
                <a:lnTo>
                  <a:pt x="377189" y="93725"/>
                </a:lnTo>
                <a:lnTo>
                  <a:pt x="371855" y="95250"/>
                </a:lnTo>
                <a:lnTo>
                  <a:pt x="365760" y="96774"/>
                </a:lnTo>
                <a:lnTo>
                  <a:pt x="360425" y="97535"/>
                </a:lnTo>
                <a:lnTo>
                  <a:pt x="289560" y="102107"/>
                </a:lnTo>
                <a:lnTo>
                  <a:pt x="264413" y="104394"/>
                </a:lnTo>
                <a:lnTo>
                  <a:pt x="239267" y="107442"/>
                </a:lnTo>
                <a:lnTo>
                  <a:pt x="214883" y="111251"/>
                </a:lnTo>
                <a:lnTo>
                  <a:pt x="202691" y="114300"/>
                </a:lnTo>
                <a:lnTo>
                  <a:pt x="191262" y="116585"/>
                </a:lnTo>
                <a:lnTo>
                  <a:pt x="179831" y="119633"/>
                </a:lnTo>
                <a:lnTo>
                  <a:pt x="167639" y="123444"/>
                </a:lnTo>
                <a:lnTo>
                  <a:pt x="166115" y="124205"/>
                </a:lnTo>
                <a:lnTo>
                  <a:pt x="165353" y="124205"/>
                </a:lnTo>
                <a:lnTo>
                  <a:pt x="165353" y="124968"/>
                </a:lnTo>
                <a:lnTo>
                  <a:pt x="162305" y="126492"/>
                </a:lnTo>
                <a:lnTo>
                  <a:pt x="150875" y="135635"/>
                </a:lnTo>
                <a:lnTo>
                  <a:pt x="146303" y="139446"/>
                </a:lnTo>
                <a:lnTo>
                  <a:pt x="140969" y="144018"/>
                </a:lnTo>
                <a:lnTo>
                  <a:pt x="136398" y="147827"/>
                </a:lnTo>
                <a:lnTo>
                  <a:pt x="126491" y="156972"/>
                </a:lnTo>
                <a:lnTo>
                  <a:pt x="121157" y="160781"/>
                </a:lnTo>
                <a:lnTo>
                  <a:pt x="116586" y="165353"/>
                </a:lnTo>
                <a:lnTo>
                  <a:pt x="112013" y="168401"/>
                </a:lnTo>
                <a:lnTo>
                  <a:pt x="108203" y="171450"/>
                </a:lnTo>
                <a:lnTo>
                  <a:pt x="105155" y="174498"/>
                </a:lnTo>
                <a:lnTo>
                  <a:pt x="102107" y="176022"/>
                </a:lnTo>
                <a:lnTo>
                  <a:pt x="92201" y="182879"/>
                </a:lnTo>
                <a:lnTo>
                  <a:pt x="82295" y="188213"/>
                </a:lnTo>
                <a:lnTo>
                  <a:pt x="72389" y="194309"/>
                </a:lnTo>
                <a:lnTo>
                  <a:pt x="62483" y="201168"/>
                </a:lnTo>
                <a:lnTo>
                  <a:pt x="54101" y="208787"/>
                </a:lnTo>
                <a:lnTo>
                  <a:pt x="49529" y="212598"/>
                </a:lnTo>
                <a:lnTo>
                  <a:pt x="41910" y="221742"/>
                </a:lnTo>
                <a:lnTo>
                  <a:pt x="38862" y="227075"/>
                </a:lnTo>
                <a:lnTo>
                  <a:pt x="35813" y="233172"/>
                </a:lnTo>
                <a:lnTo>
                  <a:pt x="34594" y="237439"/>
                </a:lnTo>
                <a:lnTo>
                  <a:pt x="35051" y="236220"/>
                </a:lnTo>
                <a:lnTo>
                  <a:pt x="50672" y="236220"/>
                </a:lnTo>
                <a:lnTo>
                  <a:pt x="89915" y="200405"/>
                </a:lnTo>
                <a:lnTo>
                  <a:pt x="99821" y="195072"/>
                </a:lnTo>
                <a:lnTo>
                  <a:pt x="109727" y="188213"/>
                </a:lnTo>
                <a:lnTo>
                  <a:pt x="112775" y="185927"/>
                </a:lnTo>
                <a:lnTo>
                  <a:pt x="116586" y="182879"/>
                </a:lnTo>
                <a:lnTo>
                  <a:pt x="121157" y="179831"/>
                </a:lnTo>
                <a:lnTo>
                  <a:pt x="130301" y="172211"/>
                </a:lnTo>
                <a:lnTo>
                  <a:pt x="135636" y="167640"/>
                </a:lnTo>
                <a:lnTo>
                  <a:pt x="145541" y="159257"/>
                </a:lnTo>
                <a:lnTo>
                  <a:pt x="150875" y="154685"/>
                </a:lnTo>
                <a:lnTo>
                  <a:pt x="160019" y="147066"/>
                </a:lnTo>
                <a:lnTo>
                  <a:pt x="163829" y="143255"/>
                </a:lnTo>
                <a:lnTo>
                  <a:pt x="167639" y="140207"/>
                </a:lnTo>
                <a:lnTo>
                  <a:pt x="170687" y="138683"/>
                </a:lnTo>
                <a:lnTo>
                  <a:pt x="172974" y="137159"/>
                </a:lnTo>
                <a:lnTo>
                  <a:pt x="172212" y="137159"/>
                </a:lnTo>
                <a:lnTo>
                  <a:pt x="173736" y="136398"/>
                </a:lnTo>
                <a:lnTo>
                  <a:pt x="217931" y="125729"/>
                </a:lnTo>
                <a:lnTo>
                  <a:pt x="265938" y="118872"/>
                </a:lnTo>
                <a:lnTo>
                  <a:pt x="361188" y="112013"/>
                </a:lnTo>
                <a:lnTo>
                  <a:pt x="368045" y="110490"/>
                </a:lnTo>
                <a:lnTo>
                  <a:pt x="374141" y="108966"/>
                </a:lnTo>
                <a:lnTo>
                  <a:pt x="380238" y="108203"/>
                </a:lnTo>
                <a:lnTo>
                  <a:pt x="385571" y="106679"/>
                </a:lnTo>
                <a:lnTo>
                  <a:pt x="394715" y="103631"/>
                </a:lnTo>
                <a:lnTo>
                  <a:pt x="403860" y="101346"/>
                </a:lnTo>
                <a:lnTo>
                  <a:pt x="413003" y="97535"/>
                </a:lnTo>
                <a:lnTo>
                  <a:pt x="421386" y="93725"/>
                </a:lnTo>
                <a:lnTo>
                  <a:pt x="425957" y="92201"/>
                </a:lnTo>
                <a:lnTo>
                  <a:pt x="441960" y="85344"/>
                </a:lnTo>
                <a:lnTo>
                  <a:pt x="450341" y="81533"/>
                </a:lnTo>
                <a:lnTo>
                  <a:pt x="467105" y="76961"/>
                </a:lnTo>
                <a:lnTo>
                  <a:pt x="512825" y="65531"/>
                </a:lnTo>
                <a:lnTo>
                  <a:pt x="515874" y="64007"/>
                </a:lnTo>
                <a:lnTo>
                  <a:pt x="516636" y="62483"/>
                </a:lnTo>
                <a:lnTo>
                  <a:pt x="521207" y="55625"/>
                </a:lnTo>
                <a:lnTo>
                  <a:pt x="522350" y="54101"/>
                </a:lnTo>
                <a:lnTo>
                  <a:pt x="504443" y="54101"/>
                </a:lnTo>
                <a:lnTo>
                  <a:pt x="505674" y="52519"/>
                </a:lnTo>
                <a:close/>
              </a:path>
              <a:path w="575310" h="346710">
                <a:moveTo>
                  <a:pt x="508253" y="51816"/>
                </a:moveTo>
                <a:lnTo>
                  <a:pt x="505674" y="52519"/>
                </a:lnTo>
                <a:lnTo>
                  <a:pt x="504443" y="54101"/>
                </a:lnTo>
                <a:lnTo>
                  <a:pt x="508253" y="51816"/>
                </a:lnTo>
                <a:close/>
              </a:path>
              <a:path w="575310" h="346710">
                <a:moveTo>
                  <a:pt x="524065" y="51816"/>
                </a:moveTo>
                <a:lnTo>
                  <a:pt x="508253" y="51816"/>
                </a:lnTo>
                <a:lnTo>
                  <a:pt x="504443" y="54101"/>
                </a:lnTo>
                <a:lnTo>
                  <a:pt x="522350" y="54101"/>
                </a:lnTo>
                <a:lnTo>
                  <a:pt x="524065" y="51816"/>
                </a:lnTo>
                <a:close/>
              </a:path>
              <a:path w="575310" h="346710">
                <a:moveTo>
                  <a:pt x="537128" y="19881"/>
                </a:moveTo>
                <a:lnTo>
                  <a:pt x="526541" y="28955"/>
                </a:lnTo>
                <a:lnTo>
                  <a:pt x="520445" y="34290"/>
                </a:lnTo>
                <a:lnTo>
                  <a:pt x="515112" y="41148"/>
                </a:lnTo>
                <a:lnTo>
                  <a:pt x="509777" y="47244"/>
                </a:lnTo>
                <a:lnTo>
                  <a:pt x="505674" y="52519"/>
                </a:lnTo>
                <a:lnTo>
                  <a:pt x="508253" y="51816"/>
                </a:lnTo>
                <a:lnTo>
                  <a:pt x="524065" y="51816"/>
                </a:lnTo>
                <a:lnTo>
                  <a:pt x="525779" y="49529"/>
                </a:lnTo>
                <a:lnTo>
                  <a:pt x="536448" y="38861"/>
                </a:lnTo>
                <a:lnTo>
                  <a:pt x="545691" y="31466"/>
                </a:lnTo>
                <a:lnTo>
                  <a:pt x="537128" y="19881"/>
                </a:lnTo>
                <a:close/>
              </a:path>
              <a:path w="575310" h="346710">
                <a:moveTo>
                  <a:pt x="567689" y="15240"/>
                </a:moveTo>
                <a:lnTo>
                  <a:pt x="542543" y="15240"/>
                </a:lnTo>
                <a:lnTo>
                  <a:pt x="551688" y="26670"/>
                </a:lnTo>
                <a:lnTo>
                  <a:pt x="545691" y="31466"/>
                </a:lnTo>
                <a:lnTo>
                  <a:pt x="553974" y="42672"/>
                </a:lnTo>
                <a:lnTo>
                  <a:pt x="567689" y="15240"/>
                </a:lnTo>
                <a:close/>
              </a:path>
              <a:path w="575310" h="346710">
                <a:moveTo>
                  <a:pt x="542543" y="15240"/>
                </a:moveTo>
                <a:lnTo>
                  <a:pt x="537128" y="19881"/>
                </a:lnTo>
                <a:lnTo>
                  <a:pt x="545691" y="31466"/>
                </a:lnTo>
                <a:lnTo>
                  <a:pt x="551688" y="26670"/>
                </a:lnTo>
                <a:lnTo>
                  <a:pt x="542543" y="15240"/>
                </a:lnTo>
                <a:close/>
              </a:path>
              <a:path w="575310" h="346710">
                <a:moveTo>
                  <a:pt x="575310" y="0"/>
                </a:moveTo>
                <a:lnTo>
                  <a:pt x="528065" y="7620"/>
                </a:lnTo>
                <a:lnTo>
                  <a:pt x="537128" y="19881"/>
                </a:lnTo>
                <a:lnTo>
                  <a:pt x="542543" y="15240"/>
                </a:lnTo>
                <a:lnTo>
                  <a:pt x="567689" y="15240"/>
                </a:lnTo>
                <a:lnTo>
                  <a:pt x="575310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07435" y="3415284"/>
            <a:ext cx="554355" cy="438150"/>
          </a:xfrm>
          <a:custGeom>
            <a:avLst/>
            <a:gdLst/>
            <a:ahLst/>
            <a:cxnLst/>
            <a:rect l="l" t="t" r="r" b="b"/>
            <a:pathLst>
              <a:path w="554354" h="438150">
                <a:moveTo>
                  <a:pt x="0" y="0"/>
                </a:moveTo>
                <a:lnTo>
                  <a:pt x="553974" y="0"/>
                </a:lnTo>
                <a:lnTo>
                  <a:pt x="553974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07435" y="3658361"/>
            <a:ext cx="364490" cy="195580"/>
          </a:xfrm>
          <a:custGeom>
            <a:avLst/>
            <a:gdLst/>
            <a:ahLst/>
            <a:cxnLst/>
            <a:rect l="l" t="t" r="r" b="b"/>
            <a:pathLst>
              <a:path w="364489" h="195579">
                <a:moveTo>
                  <a:pt x="332803" y="50291"/>
                </a:moveTo>
                <a:lnTo>
                  <a:pt x="307848" y="50291"/>
                </a:lnTo>
                <a:lnTo>
                  <a:pt x="313181" y="51815"/>
                </a:lnTo>
                <a:lnTo>
                  <a:pt x="318515" y="52577"/>
                </a:lnTo>
                <a:lnTo>
                  <a:pt x="332231" y="59436"/>
                </a:lnTo>
                <a:lnTo>
                  <a:pt x="336041" y="62484"/>
                </a:lnTo>
                <a:lnTo>
                  <a:pt x="339851" y="66293"/>
                </a:lnTo>
                <a:lnTo>
                  <a:pt x="343662" y="69341"/>
                </a:lnTo>
                <a:lnTo>
                  <a:pt x="346710" y="73913"/>
                </a:lnTo>
                <a:lnTo>
                  <a:pt x="353567" y="87629"/>
                </a:lnTo>
                <a:lnTo>
                  <a:pt x="354329" y="92963"/>
                </a:lnTo>
                <a:lnTo>
                  <a:pt x="355853" y="98298"/>
                </a:lnTo>
                <a:lnTo>
                  <a:pt x="355853" y="103632"/>
                </a:lnTo>
                <a:lnTo>
                  <a:pt x="355091" y="112775"/>
                </a:lnTo>
                <a:lnTo>
                  <a:pt x="322325" y="153162"/>
                </a:lnTo>
                <a:lnTo>
                  <a:pt x="313181" y="155448"/>
                </a:lnTo>
                <a:lnTo>
                  <a:pt x="313181" y="195072"/>
                </a:lnTo>
                <a:lnTo>
                  <a:pt x="321563" y="195072"/>
                </a:lnTo>
                <a:lnTo>
                  <a:pt x="321563" y="162305"/>
                </a:lnTo>
                <a:lnTo>
                  <a:pt x="330708" y="158496"/>
                </a:lnTo>
                <a:lnTo>
                  <a:pt x="361188" y="122682"/>
                </a:lnTo>
                <a:lnTo>
                  <a:pt x="364236" y="103632"/>
                </a:lnTo>
                <a:lnTo>
                  <a:pt x="362712" y="91439"/>
                </a:lnTo>
                <a:lnTo>
                  <a:pt x="336803" y="52577"/>
                </a:lnTo>
                <a:lnTo>
                  <a:pt x="332803" y="50291"/>
                </a:lnTo>
                <a:close/>
              </a:path>
              <a:path w="364489" h="195579">
                <a:moveTo>
                  <a:pt x="192024" y="8382"/>
                </a:moveTo>
                <a:lnTo>
                  <a:pt x="163067" y="8382"/>
                </a:lnTo>
                <a:lnTo>
                  <a:pt x="168401" y="9143"/>
                </a:lnTo>
                <a:lnTo>
                  <a:pt x="174498" y="10667"/>
                </a:lnTo>
                <a:lnTo>
                  <a:pt x="207263" y="30479"/>
                </a:lnTo>
                <a:lnTo>
                  <a:pt x="210312" y="34289"/>
                </a:lnTo>
                <a:lnTo>
                  <a:pt x="214122" y="38862"/>
                </a:lnTo>
                <a:lnTo>
                  <a:pt x="216408" y="44196"/>
                </a:lnTo>
                <a:lnTo>
                  <a:pt x="217931" y="48767"/>
                </a:lnTo>
                <a:lnTo>
                  <a:pt x="220217" y="54101"/>
                </a:lnTo>
                <a:lnTo>
                  <a:pt x="220979" y="59436"/>
                </a:lnTo>
                <a:lnTo>
                  <a:pt x="230124" y="60960"/>
                </a:lnTo>
                <a:lnTo>
                  <a:pt x="233934" y="62484"/>
                </a:lnTo>
                <a:lnTo>
                  <a:pt x="238505" y="64008"/>
                </a:lnTo>
                <a:lnTo>
                  <a:pt x="241553" y="66293"/>
                </a:lnTo>
                <a:lnTo>
                  <a:pt x="245363" y="68579"/>
                </a:lnTo>
                <a:lnTo>
                  <a:pt x="251460" y="74675"/>
                </a:lnTo>
                <a:lnTo>
                  <a:pt x="258317" y="74675"/>
                </a:lnTo>
                <a:lnTo>
                  <a:pt x="262127" y="69341"/>
                </a:lnTo>
                <a:lnTo>
                  <a:pt x="265938" y="65532"/>
                </a:lnTo>
                <a:lnTo>
                  <a:pt x="254508" y="65532"/>
                </a:lnTo>
                <a:lnTo>
                  <a:pt x="245363" y="58674"/>
                </a:lnTo>
                <a:lnTo>
                  <a:pt x="242315" y="57150"/>
                </a:lnTo>
                <a:lnTo>
                  <a:pt x="238505" y="55625"/>
                </a:lnTo>
                <a:lnTo>
                  <a:pt x="235458" y="54101"/>
                </a:lnTo>
                <a:lnTo>
                  <a:pt x="231648" y="52577"/>
                </a:lnTo>
                <a:lnTo>
                  <a:pt x="227837" y="51815"/>
                </a:lnTo>
                <a:lnTo>
                  <a:pt x="226313" y="46482"/>
                </a:lnTo>
                <a:lnTo>
                  <a:pt x="221741" y="35813"/>
                </a:lnTo>
                <a:lnTo>
                  <a:pt x="217931" y="31241"/>
                </a:lnTo>
                <a:lnTo>
                  <a:pt x="214884" y="26670"/>
                </a:lnTo>
                <a:lnTo>
                  <a:pt x="211074" y="22098"/>
                </a:lnTo>
                <a:lnTo>
                  <a:pt x="201929" y="14477"/>
                </a:lnTo>
                <a:lnTo>
                  <a:pt x="197358" y="11429"/>
                </a:lnTo>
                <a:lnTo>
                  <a:pt x="192024" y="8382"/>
                </a:lnTo>
                <a:close/>
              </a:path>
              <a:path w="364489" h="195579">
                <a:moveTo>
                  <a:pt x="302513" y="41910"/>
                </a:moveTo>
                <a:lnTo>
                  <a:pt x="298703" y="41910"/>
                </a:lnTo>
                <a:lnTo>
                  <a:pt x="295655" y="42672"/>
                </a:lnTo>
                <a:lnTo>
                  <a:pt x="291846" y="42672"/>
                </a:lnTo>
                <a:lnTo>
                  <a:pt x="288798" y="43434"/>
                </a:lnTo>
                <a:lnTo>
                  <a:pt x="284988" y="44958"/>
                </a:lnTo>
                <a:lnTo>
                  <a:pt x="281939" y="45720"/>
                </a:lnTo>
                <a:lnTo>
                  <a:pt x="278891" y="47243"/>
                </a:lnTo>
                <a:lnTo>
                  <a:pt x="275843" y="48005"/>
                </a:lnTo>
                <a:lnTo>
                  <a:pt x="272796" y="49529"/>
                </a:lnTo>
                <a:lnTo>
                  <a:pt x="269748" y="51815"/>
                </a:lnTo>
                <a:lnTo>
                  <a:pt x="266700" y="53339"/>
                </a:lnTo>
                <a:lnTo>
                  <a:pt x="263651" y="55625"/>
                </a:lnTo>
                <a:lnTo>
                  <a:pt x="256793" y="62484"/>
                </a:lnTo>
                <a:lnTo>
                  <a:pt x="254508" y="65532"/>
                </a:lnTo>
                <a:lnTo>
                  <a:pt x="265938" y="65532"/>
                </a:lnTo>
                <a:lnTo>
                  <a:pt x="266700" y="64770"/>
                </a:lnTo>
                <a:lnTo>
                  <a:pt x="271272" y="60960"/>
                </a:lnTo>
                <a:lnTo>
                  <a:pt x="276605" y="57150"/>
                </a:lnTo>
                <a:lnTo>
                  <a:pt x="282701" y="54101"/>
                </a:lnTo>
                <a:lnTo>
                  <a:pt x="288798" y="51815"/>
                </a:lnTo>
                <a:lnTo>
                  <a:pt x="302513" y="50291"/>
                </a:lnTo>
                <a:lnTo>
                  <a:pt x="332803" y="50291"/>
                </a:lnTo>
                <a:lnTo>
                  <a:pt x="326136" y="46482"/>
                </a:lnTo>
                <a:lnTo>
                  <a:pt x="320039" y="44958"/>
                </a:lnTo>
                <a:lnTo>
                  <a:pt x="314705" y="43434"/>
                </a:lnTo>
                <a:lnTo>
                  <a:pt x="302513" y="41910"/>
                </a:lnTo>
                <a:close/>
              </a:path>
              <a:path w="364489" h="195579">
                <a:moveTo>
                  <a:pt x="35813" y="34289"/>
                </a:moveTo>
                <a:lnTo>
                  <a:pt x="11429" y="34289"/>
                </a:lnTo>
                <a:lnTo>
                  <a:pt x="8381" y="35051"/>
                </a:lnTo>
                <a:lnTo>
                  <a:pt x="5334" y="36575"/>
                </a:lnTo>
                <a:lnTo>
                  <a:pt x="3048" y="37337"/>
                </a:lnTo>
                <a:lnTo>
                  <a:pt x="0" y="38862"/>
                </a:lnTo>
                <a:lnTo>
                  <a:pt x="0" y="48005"/>
                </a:lnTo>
                <a:lnTo>
                  <a:pt x="3048" y="46482"/>
                </a:lnTo>
                <a:lnTo>
                  <a:pt x="5334" y="44958"/>
                </a:lnTo>
                <a:lnTo>
                  <a:pt x="17525" y="41910"/>
                </a:lnTo>
                <a:lnTo>
                  <a:pt x="43179" y="41910"/>
                </a:lnTo>
                <a:lnTo>
                  <a:pt x="47243" y="35813"/>
                </a:lnTo>
                <a:lnTo>
                  <a:pt x="48005" y="35051"/>
                </a:lnTo>
                <a:lnTo>
                  <a:pt x="37337" y="35051"/>
                </a:lnTo>
                <a:lnTo>
                  <a:pt x="35813" y="34289"/>
                </a:lnTo>
                <a:close/>
              </a:path>
              <a:path w="364489" h="195579">
                <a:moveTo>
                  <a:pt x="43179" y="41910"/>
                </a:moveTo>
                <a:lnTo>
                  <a:pt x="30479" y="41910"/>
                </a:lnTo>
                <a:lnTo>
                  <a:pt x="32765" y="42672"/>
                </a:lnTo>
                <a:lnTo>
                  <a:pt x="35051" y="42672"/>
                </a:lnTo>
                <a:lnTo>
                  <a:pt x="39624" y="44196"/>
                </a:lnTo>
                <a:lnTo>
                  <a:pt x="41148" y="44958"/>
                </a:lnTo>
                <a:lnTo>
                  <a:pt x="43179" y="41910"/>
                </a:lnTo>
                <a:close/>
              </a:path>
              <a:path w="364489" h="195579">
                <a:moveTo>
                  <a:pt x="80010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59436" y="17525"/>
                </a:lnTo>
                <a:lnTo>
                  <a:pt x="37337" y="35051"/>
                </a:lnTo>
                <a:lnTo>
                  <a:pt x="48005" y="35051"/>
                </a:lnTo>
                <a:lnTo>
                  <a:pt x="51053" y="32003"/>
                </a:lnTo>
                <a:lnTo>
                  <a:pt x="55625" y="28955"/>
                </a:lnTo>
                <a:lnTo>
                  <a:pt x="60198" y="26670"/>
                </a:lnTo>
                <a:lnTo>
                  <a:pt x="65531" y="24384"/>
                </a:lnTo>
                <a:lnTo>
                  <a:pt x="70865" y="22860"/>
                </a:lnTo>
                <a:lnTo>
                  <a:pt x="114300" y="22860"/>
                </a:lnTo>
                <a:lnTo>
                  <a:pt x="115062" y="22098"/>
                </a:lnTo>
                <a:lnTo>
                  <a:pt x="102869" y="22098"/>
                </a:lnTo>
                <a:lnTo>
                  <a:pt x="93725" y="17525"/>
                </a:lnTo>
                <a:lnTo>
                  <a:pt x="89915" y="16763"/>
                </a:lnTo>
                <a:lnTo>
                  <a:pt x="86867" y="15239"/>
                </a:lnTo>
                <a:lnTo>
                  <a:pt x="83819" y="15239"/>
                </a:lnTo>
                <a:lnTo>
                  <a:pt x="80010" y="14477"/>
                </a:lnTo>
                <a:close/>
              </a:path>
              <a:path w="364489" h="195579">
                <a:moveTo>
                  <a:pt x="27431" y="32765"/>
                </a:moveTo>
                <a:lnTo>
                  <a:pt x="20574" y="32765"/>
                </a:lnTo>
                <a:lnTo>
                  <a:pt x="14477" y="34289"/>
                </a:lnTo>
                <a:lnTo>
                  <a:pt x="34289" y="34289"/>
                </a:lnTo>
                <a:lnTo>
                  <a:pt x="32003" y="33527"/>
                </a:lnTo>
                <a:lnTo>
                  <a:pt x="28955" y="33527"/>
                </a:lnTo>
                <a:lnTo>
                  <a:pt x="27431" y="32765"/>
                </a:lnTo>
                <a:close/>
              </a:path>
              <a:path w="364489" h="195579">
                <a:moveTo>
                  <a:pt x="114300" y="22860"/>
                </a:moveTo>
                <a:lnTo>
                  <a:pt x="80772" y="22860"/>
                </a:lnTo>
                <a:lnTo>
                  <a:pt x="83819" y="23622"/>
                </a:lnTo>
                <a:lnTo>
                  <a:pt x="87629" y="24384"/>
                </a:lnTo>
                <a:lnTo>
                  <a:pt x="91439" y="25908"/>
                </a:lnTo>
                <a:lnTo>
                  <a:pt x="94487" y="27432"/>
                </a:lnTo>
                <a:lnTo>
                  <a:pt x="98298" y="28955"/>
                </a:lnTo>
                <a:lnTo>
                  <a:pt x="100584" y="31241"/>
                </a:lnTo>
                <a:lnTo>
                  <a:pt x="103631" y="33527"/>
                </a:lnTo>
                <a:lnTo>
                  <a:pt x="105917" y="30479"/>
                </a:lnTo>
                <a:lnTo>
                  <a:pt x="108203" y="28193"/>
                </a:lnTo>
                <a:lnTo>
                  <a:pt x="111251" y="25908"/>
                </a:lnTo>
                <a:lnTo>
                  <a:pt x="114300" y="22860"/>
                </a:lnTo>
                <a:close/>
              </a:path>
              <a:path w="364489" h="195579">
                <a:moveTo>
                  <a:pt x="163067" y="0"/>
                </a:moveTo>
                <a:lnTo>
                  <a:pt x="149351" y="0"/>
                </a:lnTo>
                <a:lnTo>
                  <a:pt x="144779" y="762"/>
                </a:lnTo>
                <a:lnTo>
                  <a:pt x="141731" y="1524"/>
                </a:lnTo>
                <a:lnTo>
                  <a:pt x="134112" y="3048"/>
                </a:lnTo>
                <a:lnTo>
                  <a:pt x="131063" y="4572"/>
                </a:lnTo>
                <a:lnTo>
                  <a:pt x="123443" y="7620"/>
                </a:lnTo>
                <a:lnTo>
                  <a:pt x="117348" y="10667"/>
                </a:lnTo>
                <a:lnTo>
                  <a:pt x="105155" y="19812"/>
                </a:lnTo>
                <a:lnTo>
                  <a:pt x="102869" y="22098"/>
                </a:lnTo>
                <a:lnTo>
                  <a:pt x="115062" y="22098"/>
                </a:lnTo>
                <a:lnTo>
                  <a:pt x="116586" y="20574"/>
                </a:lnTo>
                <a:lnTo>
                  <a:pt x="119634" y="19050"/>
                </a:lnTo>
                <a:lnTo>
                  <a:pt x="122681" y="16763"/>
                </a:lnTo>
                <a:lnTo>
                  <a:pt x="126491" y="15239"/>
                </a:lnTo>
                <a:lnTo>
                  <a:pt x="129539" y="13715"/>
                </a:lnTo>
                <a:lnTo>
                  <a:pt x="137160" y="10667"/>
                </a:lnTo>
                <a:lnTo>
                  <a:pt x="148589" y="8382"/>
                </a:lnTo>
                <a:lnTo>
                  <a:pt x="192024" y="8382"/>
                </a:lnTo>
                <a:lnTo>
                  <a:pt x="181355" y="3810"/>
                </a:lnTo>
                <a:lnTo>
                  <a:pt x="169163" y="762"/>
                </a:lnTo>
                <a:lnTo>
                  <a:pt x="163067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07435" y="3666744"/>
            <a:ext cx="356235" cy="186690"/>
          </a:xfrm>
          <a:custGeom>
            <a:avLst/>
            <a:gdLst/>
            <a:ahLst/>
            <a:cxnLst/>
            <a:rect l="l" t="t" r="r" b="b"/>
            <a:pathLst>
              <a:path w="356235" h="186689">
                <a:moveTo>
                  <a:pt x="30479" y="33527"/>
                </a:moveTo>
                <a:lnTo>
                  <a:pt x="17525" y="33527"/>
                </a:lnTo>
                <a:lnTo>
                  <a:pt x="5334" y="36575"/>
                </a:lnTo>
                <a:lnTo>
                  <a:pt x="3048" y="38100"/>
                </a:lnTo>
                <a:lnTo>
                  <a:pt x="0" y="39623"/>
                </a:lnTo>
                <a:lnTo>
                  <a:pt x="0" y="186689"/>
                </a:lnTo>
                <a:lnTo>
                  <a:pt x="313181" y="186689"/>
                </a:lnTo>
                <a:lnTo>
                  <a:pt x="313181" y="147065"/>
                </a:lnTo>
                <a:lnTo>
                  <a:pt x="322325" y="144779"/>
                </a:lnTo>
                <a:lnTo>
                  <a:pt x="352805" y="113537"/>
                </a:lnTo>
                <a:lnTo>
                  <a:pt x="355853" y="95250"/>
                </a:lnTo>
                <a:lnTo>
                  <a:pt x="355853" y="89915"/>
                </a:lnTo>
                <a:lnTo>
                  <a:pt x="354329" y="84581"/>
                </a:lnTo>
                <a:lnTo>
                  <a:pt x="353567" y="79247"/>
                </a:lnTo>
                <a:lnTo>
                  <a:pt x="347090" y="66293"/>
                </a:lnTo>
                <a:lnTo>
                  <a:pt x="251460" y="66293"/>
                </a:lnTo>
                <a:lnTo>
                  <a:pt x="245363" y="60197"/>
                </a:lnTo>
                <a:lnTo>
                  <a:pt x="241553" y="57911"/>
                </a:lnTo>
                <a:lnTo>
                  <a:pt x="238505" y="55625"/>
                </a:lnTo>
                <a:lnTo>
                  <a:pt x="233934" y="54101"/>
                </a:lnTo>
                <a:lnTo>
                  <a:pt x="230124" y="52577"/>
                </a:lnTo>
                <a:lnTo>
                  <a:pt x="220979" y="51053"/>
                </a:lnTo>
                <a:lnTo>
                  <a:pt x="220217" y="45719"/>
                </a:lnTo>
                <a:lnTo>
                  <a:pt x="217931" y="40385"/>
                </a:lnTo>
                <a:lnTo>
                  <a:pt x="216662" y="36575"/>
                </a:lnTo>
                <a:lnTo>
                  <a:pt x="41148" y="36575"/>
                </a:lnTo>
                <a:lnTo>
                  <a:pt x="39624" y="35813"/>
                </a:lnTo>
                <a:lnTo>
                  <a:pt x="35051" y="34289"/>
                </a:lnTo>
                <a:lnTo>
                  <a:pt x="32765" y="34289"/>
                </a:lnTo>
                <a:lnTo>
                  <a:pt x="30479" y="33527"/>
                </a:lnTo>
                <a:close/>
              </a:path>
              <a:path w="356235" h="186689">
                <a:moveTo>
                  <a:pt x="307848" y="41909"/>
                </a:moveTo>
                <a:lnTo>
                  <a:pt x="302513" y="41909"/>
                </a:lnTo>
                <a:lnTo>
                  <a:pt x="288798" y="43433"/>
                </a:lnTo>
                <a:lnTo>
                  <a:pt x="258317" y="66293"/>
                </a:lnTo>
                <a:lnTo>
                  <a:pt x="347090" y="66293"/>
                </a:lnTo>
                <a:lnTo>
                  <a:pt x="346710" y="65531"/>
                </a:lnTo>
                <a:lnTo>
                  <a:pt x="343662" y="60959"/>
                </a:lnTo>
                <a:lnTo>
                  <a:pt x="339851" y="57911"/>
                </a:lnTo>
                <a:lnTo>
                  <a:pt x="336041" y="54101"/>
                </a:lnTo>
                <a:lnTo>
                  <a:pt x="332231" y="51053"/>
                </a:lnTo>
                <a:lnTo>
                  <a:pt x="318515" y="44195"/>
                </a:lnTo>
                <a:lnTo>
                  <a:pt x="313181" y="43433"/>
                </a:lnTo>
                <a:lnTo>
                  <a:pt x="307848" y="41909"/>
                </a:lnTo>
                <a:close/>
              </a:path>
              <a:path w="356235" h="186689">
                <a:moveTo>
                  <a:pt x="80772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41148" y="36575"/>
                </a:lnTo>
                <a:lnTo>
                  <a:pt x="216662" y="36575"/>
                </a:lnTo>
                <a:lnTo>
                  <a:pt x="216408" y="35813"/>
                </a:lnTo>
                <a:lnTo>
                  <a:pt x="214122" y="30479"/>
                </a:lnTo>
                <a:lnTo>
                  <a:pt x="210312" y="25907"/>
                </a:lnTo>
                <a:lnTo>
                  <a:pt x="209702" y="25145"/>
                </a:lnTo>
                <a:lnTo>
                  <a:pt x="103631" y="25145"/>
                </a:lnTo>
                <a:lnTo>
                  <a:pt x="100584" y="22859"/>
                </a:lnTo>
                <a:lnTo>
                  <a:pt x="98298" y="20573"/>
                </a:lnTo>
                <a:lnTo>
                  <a:pt x="94487" y="19050"/>
                </a:lnTo>
                <a:lnTo>
                  <a:pt x="91439" y="17525"/>
                </a:lnTo>
                <a:lnTo>
                  <a:pt x="87629" y="16001"/>
                </a:lnTo>
                <a:lnTo>
                  <a:pt x="83819" y="15239"/>
                </a:lnTo>
                <a:lnTo>
                  <a:pt x="80772" y="14477"/>
                </a:lnTo>
                <a:close/>
              </a:path>
              <a:path w="356235" h="186689">
                <a:moveTo>
                  <a:pt x="163067" y="0"/>
                </a:moveTo>
                <a:lnTo>
                  <a:pt x="148589" y="0"/>
                </a:lnTo>
                <a:lnTo>
                  <a:pt x="137160" y="2285"/>
                </a:lnTo>
                <a:lnTo>
                  <a:pt x="129539" y="5333"/>
                </a:lnTo>
                <a:lnTo>
                  <a:pt x="126491" y="6857"/>
                </a:lnTo>
                <a:lnTo>
                  <a:pt x="122681" y="8381"/>
                </a:lnTo>
                <a:lnTo>
                  <a:pt x="119634" y="10667"/>
                </a:lnTo>
                <a:lnTo>
                  <a:pt x="116586" y="12191"/>
                </a:lnTo>
                <a:lnTo>
                  <a:pt x="111251" y="17525"/>
                </a:lnTo>
                <a:lnTo>
                  <a:pt x="108203" y="19811"/>
                </a:lnTo>
                <a:lnTo>
                  <a:pt x="105917" y="22097"/>
                </a:lnTo>
                <a:lnTo>
                  <a:pt x="103631" y="25145"/>
                </a:lnTo>
                <a:lnTo>
                  <a:pt x="209702" y="25145"/>
                </a:lnTo>
                <a:lnTo>
                  <a:pt x="174498" y="2285"/>
                </a:lnTo>
                <a:lnTo>
                  <a:pt x="168401" y="761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29355" y="385317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70"/>
                </a:moveTo>
                <a:lnTo>
                  <a:pt x="25908" y="1270"/>
                </a:lnTo>
                <a:lnTo>
                  <a:pt x="2590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29355" y="3850640"/>
            <a:ext cx="46990" cy="2540"/>
          </a:xfrm>
          <a:custGeom>
            <a:avLst/>
            <a:gdLst/>
            <a:ahLst/>
            <a:cxnLst/>
            <a:rect l="l" t="t" r="r" b="b"/>
            <a:pathLst>
              <a:path w="46989" h="2539">
                <a:moveTo>
                  <a:pt x="0" y="2539"/>
                </a:moveTo>
                <a:lnTo>
                  <a:pt x="46482" y="2539"/>
                </a:lnTo>
                <a:lnTo>
                  <a:pt x="46482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207257" y="385000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13532" y="3848734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13532" y="3834129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2794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13532" y="381254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5" y="0"/>
                </a:lnTo>
              </a:path>
            </a:pathLst>
          </a:custGeom>
          <a:ln w="1523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113532" y="379984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016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113532" y="3778250"/>
            <a:ext cx="48260" cy="16510"/>
          </a:xfrm>
          <a:custGeom>
            <a:avLst/>
            <a:gdLst/>
            <a:ahLst/>
            <a:cxnLst/>
            <a:rect l="l" t="t" r="r" b="b"/>
            <a:pathLst>
              <a:path w="48260" h="16510">
                <a:moveTo>
                  <a:pt x="0" y="16509"/>
                </a:moveTo>
                <a:lnTo>
                  <a:pt x="48005" y="16509"/>
                </a:lnTo>
                <a:lnTo>
                  <a:pt x="48005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131057" y="3755390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80" h="22860">
                <a:moveTo>
                  <a:pt x="0" y="22860"/>
                </a:moveTo>
                <a:lnTo>
                  <a:pt x="30479" y="22860"/>
                </a:lnTo>
                <a:lnTo>
                  <a:pt x="30479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31057" y="3849370"/>
            <a:ext cx="52069" cy="3810"/>
          </a:xfrm>
          <a:custGeom>
            <a:avLst/>
            <a:gdLst/>
            <a:ahLst/>
            <a:cxnLst/>
            <a:rect l="l" t="t" r="r" b="b"/>
            <a:pathLst>
              <a:path w="52069" h="3810">
                <a:moveTo>
                  <a:pt x="0" y="3810"/>
                </a:moveTo>
                <a:lnTo>
                  <a:pt x="51815" y="3810"/>
                </a:lnTo>
                <a:lnTo>
                  <a:pt x="51815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329940" y="3848100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8100" y="0"/>
                </a:moveTo>
                <a:lnTo>
                  <a:pt x="0" y="0"/>
                </a:lnTo>
                <a:lnTo>
                  <a:pt x="0" y="2286"/>
                </a:lnTo>
                <a:lnTo>
                  <a:pt x="38100" y="2286"/>
                </a:lnTo>
                <a:lnTo>
                  <a:pt x="3810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294126" y="3816350"/>
            <a:ext cx="74295" cy="3810"/>
          </a:xfrm>
          <a:custGeom>
            <a:avLst/>
            <a:gdLst/>
            <a:ahLst/>
            <a:cxnLst/>
            <a:rect l="l" t="t" r="r" b="b"/>
            <a:pathLst>
              <a:path w="74295" h="3810">
                <a:moveTo>
                  <a:pt x="0" y="3809"/>
                </a:moveTo>
                <a:lnTo>
                  <a:pt x="73913" y="3809"/>
                </a:lnTo>
                <a:lnTo>
                  <a:pt x="73913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294126" y="3799840"/>
            <a:ext cx="59690" cy="16510"/>
          </a:xfrm>
          <a:custGeom>
            <a:avLst/>
            <a:gdLst/>
            <a:ahLst/>
            <a:cxnLst/>
            <a:rect l="l" t="t" r="r" b="b"/>
            <a:pathLst>
              <a:path w="59689" h="16510">
                <a:moveTo>
                  <a:pt x="0" y="16510"/>
                </a:moveTo>
                <a:lnTo>
                  <a:pt x="59436" y="16510"/>
                </a:lnTo>
                <a:lnTo>
                  <a:pt x="59436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294126" y="3776979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860"/>
                </a:moveTo>
                <a:lnTo>
                  <a:pt x="38862" y="22860"/>
                </a:lnTo>
                <a:lnTo>
                  <a:pt x="38862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15461" y="37592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779"/>
                </a:moveTo>
                <a:lnTo>
                  <a:pt x="17525" y="17779"/>
                </a:lnTo>
                <a:lnTo>
                  <a:pt x="17525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229355" y="3793490"/>
            <a:ext cx="46990" cy="11430"/>
          </a:xfrm>
          <a:custGeom>
            <a:avLst/>
            <a:gdLst/>
            <a:ahLst/>
            <a:cxnLst/>
            <a:rect l="l" t="t" r="r" b="b"/>
            <a:pathLst>
              <a:path w="46989" h="11429">
                <a:moveTo>
                  <a:pt x="0" y="11429"/>
                </a:moveTo>
                <a:lnTo>
                  <a:pt x="46482" y="11429"/>
                </a:lnTo>
                <a:lnTo>
                  <a:pt x="46482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229355" y="3755390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38100"/>
                </a:moveTo>
                <a:lnTo>
                  <a:pt x="25908" y="38100"/>
                </a:lnTo>
                <a:lnTo>
                  <a:pt x="2590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76016" y="3771900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5" h="22860">
                <a:moveTo>
                  <a:pt x="39624" y="0"/>
                </a:moveTo>
                <a:lnTo>
                  <a:pt x="0" y="0"/>
                </a:lnTo>
                <a:lnTo>
                  <a:pt x="0" y="22860"/>
                </a:lnTo>
                <a:lnTo>
                  <a:pt x="39624" y="22860"/>
                </a:lnTo>
                <a:lnTo>
                  <a:pt x="39624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67278" y="3662934"/>
            <a:ext cx="295910" cy="190500"/>
          </a:xfrm>
          <a:custGeom>
            <a:avLst/>
            <a:gdLst/>
            <a:ahLst/>
            <a:cxnLst/>
            <a:rect l="l" t="t" r="r" b="b"/>
            <a:pathLst>
              <a:path w="295910" h="190500">
                <a:moveTo>
                  <a:pt x="295656" y="0"/>
                </a:moveTo>
                <a:lnTo>
                  <a:pt x="192024" y="48005"/>
                </a:lnTo>
                <a:lnTo>
                  <a:pt x="86868" y="109727"/>
                </a:lnTo>
                <a:lnTo>
                  <a:pt x="23622" y="160019"/>
                </a:lnTo>
                <a:lnTo>
                  <a:pt x="0" y="188213"/>
                </a:lnTo>
                <a:lnTo>
                  <a:pt x="295656" y="190500"/>
                </a:lnTo>
                <a:lnTo>
                  <a:pt x="29565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374135" y="3781044"/>
            <a:ext cx="88391" cy="73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282696" y="3339846"/>
            <a:ext cx="380365" cy="514350"/>
          </a:xfrm>
          <a:custGeom>
            <a:avLst/>
            <a:gdLst/>
            <a:ahLst/>
            <a:cxnLst/>
            <a:rect l="l" t="t" r="r" b="b"/>
            <a:pathLst>
              <a:path w="380364" h="514350">
                <a:moveTo>
                  <a:pt x="129539" y="2539"/>
                </a:moveTo>
                <a:lnTo>
                  <a:pt x="81533" y="2539"/>
                </a:lnTo>
                <a:lnTo>
                  <a:pt x="74675" y="3810"/>
                </a:lnTo>
                <a:lnTo>
                  <a:pt x="68579" y="6350"/>
                </a:lnTo>
                <a:lnTo>
                  <a:pt x="62483" y="7620"/>
                </a:lnTo>
                <a:lnTo>
                  <a:pt x="56387" y="10160"/>
                </a:lnTo>
                <a:lnTo>
                  <a:pt x="40386" y="21589"/>
                </a:lnTo>
                <a:lnTo>
                  <a:pt x="35813" y="25400"/>
                </a:lnTo>
                <a:lnTo>
                  <a:pt x="30479" y="29210"/>
                </a:lnTo>
                <a:lnTo>
                  <a:pt x="19050" y="44450"/>
                </a:lnTo>
                <a:lnTo>
                  <a:pt x="12953" y="54610"/>
                </a:lnTo>
                <a:lnTo>
                  <a:pt x="10667" y="60960"/>
                </a:lnTo>
                <a:lnTo>
                  <a:pt x="9905" y="66039"/>
                </a:lnTo>
                <a:lnTo>
                  <a:pt x="9905" y="72389"/>
                </a:lnTo>
                <a:lnTo>
                  <a:pt x="12191" y="78739"/>
                </a:lnTo>
                <a:lnTo>
                  <a:pt x="14477" y="86360"/>
                </a:lnTo>
                <a:lnTo>
                  <a:pt x="14477" y="93979"/>
                </a:lnTo>
                <a:lnTo>
                  <a:pt x="12953" y="100329"/>
                </a:lnTo>
                <a:lnTo>
                  <a:pt x="9905" y="106679"/>
                </a:lnTo>
                <a:lnTo>
                  <a:pt x="6095" y="114300"/>
                </a:lnTo>
                <a:lnTo>
                  <a:pt x="3048" y="120650"/>
                </a:lnTo>
                <a:lnTo>
                  <a:pt x="762" y="128270"/>
                </a:lnTo>
                <a:lnTo>
                  <a:pt x="0" y="135889"/>
                </a:lnTo>
                <a:lnTo>
                  <a:pt x="126" y="144779"/>
                </a:lnTo>
                <a:lnTo>
                  <a:pt x="12953" y="193039"/>
                </a:lnTo>
                <a:lnTo>
                  <a:pt x="20574" y="208279"/>
                </a:lnTo>
                <a:lnTo>
                  <a:pt x="24383" y="213360"/>
                </a:lnTo>
                <a:lnTo>
                  <a:pt x="27431" y="218439"/>
                </a:lnTo>
                <a:lnTo>
                  <a:pt x="35051" y="227329"/>
                </a:lnTo>
                <a:lnTo>
                  <a:pt x="38100" y="232410"/>
                </a:lnTo>
                <a:lnTo>
                  <a:pt x="38862" y="236220"/>
                </a:lnTo>
                <a:lnTo>
                  <a:pt x="35813" y="242570"/>
                </a:lnTo>
                <a:lnTo>
                  <a:pt x="34289" y="246379"/>
                </a:lnTo>
                <a:lnTo>
                  <a:pt x="34289" y="255270"/>
                </a:lnTo>
                <a:lnTo>
                  <a:pt x="41148" y="266700"/>
                </a:lnTo>
                <a:lnTo>
                  <a:pt x="44957" y="270510"/>
                </a:lnTo>
                <a:lnTo>
                  <a:pt x="51815" y="276860"/>
                </a:lnTo>
                <a:lnTo>
                  <a:pt x="54863" y="283210"/>
                </a:lnTo>
                <a:lnTo>
                  <a:pt x="57150" y="289560"/>
                </a:lnTo>
                <a:lnTo>
                  <a:pt x="57912" y="297179"/>
                </a:lnTo>
                <a:lnTo>
                  <a:pt x="59436" y="303529"/>
                </a:lnTo>
                <a:lnTo>
                  <a:pt x="64769" y="308610"/>
                </a:lnTo>
                <a:lnTo>
                  <a:pt x="69341" y="311150"/>
                </a:lnTo>
                <a:lnTo>
                  <a:pt x="72389" y="311150"/>
                </a:lnTo>
                <a:lnTo>
                  <a:pt x="76962" y="312420"/>
                </a:lnTo>
                <a:lnTo>
                  <a:pt x="81533" y="316229"/>
                </a:lnTo>
                <a:lnTo>
                  <a:pt x="84581" y="320039"/>
                </a:lnTo>
                <a:lnTo>
                  <a:pt x="85343" y="323850"/>
                </a:lnTo>
                <a:lnTo>
                  <a:pt x="86105" y="326389"/>
                </a:lnTo>
                <a:lnTo>
                  <a:pt x="86105" y="327660"/>
                </a:lnTo>
                <a:lnTo>
                  <a:pt x="87629" y="331470"/>
                </a:lnTo>
                <a:lnTo>
                  <a:pt x="88391" y="335279"/>
                </a:lnTo>
                <a:lnTo>
                  <a:pt x="90677" y="339089"/>
                </a:lnTo>
                <a:lnTo>
                  <a:pt x="92963" y="341629"/>
                </a:lnTo>
                <a:lnTo>
                  <a:pt x="97536" y="349250"/>
                </a:lnTo>
                <a:lnTo>
                  <a:pt x="100583" y="351789"/>
                </a:lnTo>
                <a:lnTo>
                  <a:pt x="102869" y="354329"/>
                </a:lnTo>
                <a:lnTo>
                  <a:pt x="105917" y="358139"/>
                </a:lnTo>
                <a:lnTo>
                  <a:pt x="109727" y="360679"/>
                </a:lnTo>
                <a:lnTo>
                  <a:pt x="115824" y="365760"/>
                </a:lnTo>
                <a:lnTo>
                  <a:pt x="119633" y="368300"/>
                </a:lnTo>
                <a:lnTo>
                  <a:pt x="122681" y="370839"/>
                </a:lnTo>
                <a:lnTo>
                  <a:pt x="126491" y="373379"/>
                </a:lnTo>
                <a:lnTo>
                  <a:pt x="132587" y="378460"/>
                </a:lnTo>
                <a:lnTo>
                  <a:pt x="139445" y="383539"/>
                </a:lnTo>
                <a:lnTo>
                  <a:pt x="141731" y="384810"/>
                </a:lnTo>
                <a:lnTo>
                  <a:pt x="144017" y="387350"/>
                </a:lnTo>
                <a:lnTo>
                  <a:pt x="150113" y="392429"/>
                </a:lnTo>
                <a:lnTo>
                  <a:pt x="152400" y="396239"/>
                </a:lnTo>
                <a:lnTo>
                  <a:pt x="153924" y="400050"/>
                </a:lnTo>
                <a:lnTo>
                  <a:pt x="154686" y="403860"/>
                </a:lnTo>
                <a:lnTo>
                  <a:pt x="155448" y="408939"/>
                </a:lnTo>
                <a:lnTo>
                  <a:pt x="155448" y="414020"/>
                </a:lnTo>
                <a:lnTo>
                  <a:pt x="156209" y="417829"/>
                </a:lnTo>
                <a:lnTo>
                  <a:pt x="159257" y="426720"/>
                </a:lnTo>
                <a:lnTo>
                  <a:pt x="156971" y="429260"/>
                </a:lnTo>
                <a:lnTo>
                  <a:pt x="147827" y="436879"/>
                </a:lnTo>
                <a:lnTo>
                  <a:pt x="145541" y="440689"/>
                </a:lnTo>
                <a:lnTo>
                  <a:pt x="139445" y="444500"/>
                </a:lnTo>
                <a:lnTo>
                  <a:pt x="137159" y="448310"/>
                </a:lnTo>
                <a:lnTo>
                  <a:pt x="134112" y="449579"/>
                </a:lnTo>
                <a:lnTo>
                  <a:pt x="131063" y="453389"/>
                </a:lnTo>
                <a:lnTo>
                  <a:pt x="121919" y="459739"/>
                </a:lnTo>
                <a:lnTo>
                  <a:pt x="119633" y="462279"/>
                </a:lnTo>
                <a:lnTo>
                  <a:pt x="115824" y="464820"/>
                </a:lnTo>
                <a:lnTo>
                  <a:pt x="113537" y="467360"/>
                </a:lnTo>
                <a:lnTo>
                  <a:pt x="107441" y="472439"/>
                </a:lnTo>
                <a:lnTo>
                  <a:pt x="102869" y="478789"/>
                </a:lnTo>
                <a:lnTo>
                  <a:pt x="98298" y="483870"/>
                </a:lnTo>
                <a:lnTo>
                  <a:pt x="94487" y="491489"/>
                </a:lnTo>
                <a:lnTo>
                  <a:pt x="90677" y="497839"/>
                </a:lnTo>
                <a:lnTo>
                  <a:pt x="81533" y="509270"/>
                </a:lnTo>
                <a:lnTo>
                  <a:pt x="76200" y="514350"/>
                </a:lnTo>
                <a:lnTo>
                  <a:pt x="89153" y="514350"/>
                </a:lnTo>
                <a:lnTo>
                  <a:pt x="96774" y="510539"/>
                </a:lnTo>
                <a:lnTo>
                  <a:pt x="105917" y="499110"/>
                </a:lnTo>
                <a:lnTo>
                  <a:pt x="110489" y="491489"/>
                </a:lnTo>
                <a:lnTo>
                  <a:pt x="113537" y="487679"/>
                </a:lnTo>
                <a:lnTo>
                  <a:pt x="119633" y="481329"/>
                </a:lnTo>
                <a:lnTo>
                  <a:pt x="125729" y="476250"/>
                </a:lnTo>
                <a:lnTo>
                  <a:pt x="129539" y="472439"/>
                </a:lnTo>
                <a:lnTo>
                  <a:pt x="132587" y="471170"/>
                </a:lnTo>
                <a:lnTo>
                  <a:pt x="135636" y="467360"/>
                </a:lnTo>
                <a:lnTo>
                  <a:pt x="139445" y="464820"/>
                </a:lnTo>
                <a:lnTo>
                  <a:pt x="142493" y="463550"/>
                </a:lnTo>
                <a:lnTo>
                  <a:pt x="150113" y="458470"/>
                </a:lnTo>
                <a:lnTo>
                  <a:pt x="153162" y="455929"/>
                </a:lnTo>
                <a:lnTo>
                  <a:pt x="156971" y="454660"/>
                </a:lnTo>
                <a:lnTo>
                  <a:pt x="160781" y="452120"/>
                </a:lnTo>
                <a:lnTo>
                  <a:pt x="163829" y="449579"/>
                </a:lnTo>
                <a:lnTo>
                  <a:pt x="167639" y="448310"/>
                </a:lnTo>
                <a:lnTo>
                  <a:pt x="210184" y="448310"/>
                </a:lnTo>
                <a:lnTo>
                  <a:pt x="213359" y="441960"/>
                </a:lnTo>
                <a:lnTo>
                  <a:pt x="217169" y="435610"/>
                </a:lnTo>
                <a:lnTo>
                  <a:pt x="255269" y="435610"/>
                </a:lnTo>
                <a:lnTo>
                  <a:pt x="254507" y="433070"/>
                </a:lnTo>
                <a:lnTo>
                  <a:pt x="252983" y="429260"/>
                </a:lnTo>
                <a:lnTo>
                  <a:pt x="249936" y="417829"/>
                </a:lnTo>
                <a:lnTo>
                  <a:pt x="255269" y="417829"/>
                </a:lnTo>
                <a:lnTo>
                  <a:pt x="260603" y="416560"/>
                </a:lnTo>
                <a:lnTo>
                  <a:pt x="265938" y="416560"/>
                </a:lnTo>
                <a:lnTo>
                  <a:pt x="271271" y="415289"/>
                </a:lnTo>
                <a:lnTo>
                  <a:pt x="288036" y="415289"/>
                </a:lnTo>
                <a:lnTo>
                  <a:pt x="293369" y="414020"/>
                </a:lnTo>
                <a:lnTo>
                  <a:pt x="355853" y="414020"/>
                </a:lnTo>
                <a:lnTo>
                  <a:pt x="354329" y="406400"/>
                </a:lnTo>
                <a:lnTo>
                  <a:pt x="354329" y="402589"/>
                </a:lnTo>
                <a:lnTo>
                  <a:pt x="353567" y="393700"/>
                </a:lnTo>
                <a:lnTo>
                  <a:pt x="353676" y="383539"/>
                </a:lnTo>
                <a:lnTo>
                  <a:pt x="354329" y="375920"/>
                </a:lnTo>
                <a:lnTo>
                  <a:pt x="357377" y="360679"/>
                </a:lnTo>
                <a:lnTo>
                  <a:pt x="359663" y="351789"/>
                </a:lnTo>
                <a:lnTo>
                  <a:pt x="364236" y="336550"/>
                </a:lnTo>
                <a:lnTo>
                  <a:pt x="380238" y="335279"/>
                </a:lnTo>
                <a:lnTo>
                  <a:pt x="380238" y="323850"/>
                </a:lnTo>
                <a:lnTo>
                  <a:pt x="347471" y="323850"/>
                </a:lnTo>
                <a:lnTo>
                  <a:pt x="345186" y="322579"/>
                </a:lnTo>
                <a:lnTo>
                  <a:pt x="342138" y="321310"/>
                </a:lnTo>
                <a:lnTo>
                  <a:pt x="339851" y="318770"/>
                </a:lnTo>
                <a:lnTo>
                  <a:pt x="334517" y="311150"/>
                </a:lnTo>
                <a:lnTo>
                  <a:pt x="329945" y="304800"/>
                </a:lnTo>
                <a:lnTo>
                  <a:pt x="324612" y="297179"/>
                </a:lnTo>
                <a:lnTo>
                  <a:pt x="306324" y="266700"/>
                </a:lnTo>
                <a:lnTo>
                  <a:pt x="302513" y="259079"/>
                </a:lnTo>
                <a:lnTo>
                  <a:pt x="305562" y="256539"/>
                </a:lnTo>
                <a:lnTo>
                  <a:pt x="307848" y="255270"/>
                </a:lnTo>
                <a:lnTo>
                  <a:pt x="309371" y="252729"/>
                </a:lnTo>
                <a:lnTo>
                  <a:pt x="310895" y="251460"/>
                </a:lnTo>
                <a:lnTo>
                  <a:pt x="314705" y="245110"/>
                </a:lnTo>
                <a:lnTo>
                  <a:pt x="314705" y="238760"/>
                </a:lnTo>
                <a:lnTo>
                  <a:pt x="313943" y="236220"/>
                </a:lnTo>
                <a:lnTo>
                  <a:pt x="307848" y="226060"/>
                </a:lnTo>
                <a:lnTo>
                  <a:pt x="307086" y="223520"/>
                </a:lnTo>
                <a:lnTo>
                  <a:pt x="306324" y="212089"/>
                </a:lnTo>
                <a:lnTo>
                  <a:pt x="308609" y="200660"/>
                </a:lnTo>
                <a:lnTo>
                  <a:pt x="310133" y="189229"/>
                </a:lnTo>
                <a:lnTo>
                  <a:pt x="310895" y="177800"/>
                </a:lnTo>
                <a:lnTo>
                  <a:pt x="310133" y="173989"/>
                </a:lnTo>
                <a:lnTo>
                  <a:pt x="307848" y="170179"/>
                </a:lnTo>
                <a:lnTo>
                  <a:pt x="305562" y="167639"/>
                </a:lnTo>
                <a:lnTo>
                  <a:pt x="302513" y="166370"/>
                </a:lnTo>
                <a:lnTo>
                  <a:pt x="294893" y="162560"/>
                </a:lnTo>
                <a:lnTo>
                  <a:pt x="288798" y="160020"/>
                </a:lnTo>
                <a:lnTo>
                  <a:pt x="290321" y="144779"/>
                </a:lnTo>
                <a:lnTo>
                  <a:pt x="288036" y="124460"/>
                </a:lnTo>
                <a:lnTo>
                  <a:pt x="286512" y="118110"/>
                </a:lnTo>
                <a:lnTo>
                  <a:pt x="282701" y="105410"/>
                </a:lnTo>
                <a:lnTo>
                  <a:pt x="281177" y="99060"/>
                </a:lnTo>
                <a:lnTo>
                  <a:pt x="278129" y="90170"/>
                </a:lnTo>
                <a:lnTo>
                  <a:pt x="273557" y="80010"/>
                </a:lnTo>
                <a:lnTo>
                  <a:pt x="272033" y="76200"/>
                </a:lnTo>
                <a:lnTo>
                  <a:pt x="266700" y="67310"/>
                </a:lnTo>
                <a:lnTo>
                  <a:pt x="263651" y="63500"/>
                </a:lnTo>
                <a:lnTo>
                  <a:pt x="259079" y="58420"/>
                </a:lnTo>
                <a:lnTo>
                  <a:pt x="255269" y="53339"/>
                </a:lnTo>
                <a:lnTo>
                  <a:pt x="236981" y="38100"/>
                </a:lnTo>
                <a:lnTo>
                  <a:pt x="229362" y="30479"/>
                </a:lnTo>
                <a:lnTo>
                  <a:pt x="225551" y="25400"/>
                </a:lnTo>
                <a:lnTo>
                  <a:pt x="217169" y="17779"/>
                </a:lnTo>
                <a:lnTo>
                  <a:pt x="212598" y="13970"/>
                </a:lnTo>
                <a:lnTo>
                  <a:pt x="203453" y="7620"/>
                </a:lnTo>
                <a:lnTo>
                  <a:pt x="198881" y="5079"/>
                </a:lnTo>
                <a:lnTo>
                  <a:pt x="195071" y="3810"/>
                </a:lnTo>
                <a:lnTo>
                  <a:pt x="136398" y="3810"/>
                </a:lnTo>
                <a:lnTo>
                  <a:pt x="129539" y="2539"/>
                </a:lnTo>
                <a:close/>
              </a:path>
              <a:path w="380364" h="514350">
                <a:moveTo>
                  <a:pt x="255269" y="435610"/>
                </a:moveTo>
                <a:lnTo>
                  <a:pt x="217169" y="435610"/>
                </a:lnTo>
                <a:lnTo>
                  <a:pt x="220217" y="438150"/>
                </a:lnTo>
                <a:lnTo>
                  <a:pt x="222503" y="440689"/>
                </a:lnTo>
                <a:lnTo>
                  <a:pt x="225551" y="445770"/>
                </a:lnTo>
                <a:lnTo>
                  <a:pt x="226313" y="448310"/>
                </a:lnTo>
                <a:lnTo>
                  <a:pt x="227075" y="449579"/>
                </a:lnTo>
                <a:lnTo>
                  <a:pt x="227134" y="467360"/>
                </a:lnTo>
                <a:lnTo>
                  <a:pt x="228600" y="499110"/>
                </a:lnTo>
                <a:lnTo>
                  <a:pt x="229362" y="514350"/>
                </a:lnTo>
                <a:lnTo>
                  <a:pt x="294893" y="514350"/>
                </a:lnTo>
                <a:lnTo>
                  <a:pt x="294893" y="509270"/>
                </a:lnTo>
                <a:lnTo>
                  <a:pt x="295655" y="502920"/>
                </a:lnTo>
                <a:lnTo>
                  <a:pt x="297179" y="497839"/>
                </a:lnTo>
                <a:lnTo>
                  <a:pt x="298703" y="485139"/>
                </a:lnTo>
                <a:lnTo>
                  <a:pt x="298703" y="480060"/>
                </a:lnTo>
                <a:lnTo>
                  <a:pt x="278891" y="454660"/>
                </a:lnTo>
                <a:lnTo>
                  <a:pt x="274319" y="450850"/>
                </a:lnTo>
                <a:lnTo>
                  <a:pt x="268986" y="448310"/>
                </a:lnTo>
                <a:lnTo>
                  <a:pt x="259841" y="440689"/>
                </a:lnTo>
                <a:lnTo>
                  <a:pt x="255269" y="435610"/>
                </a:lnTo>
                <a:close/>
              </a:path>
              <a:path w="380364" h="514350">
                <a:moveTo>
                  <a:pt x="210184" y="448310"/>
                </a:moveTo>
                <a:lnTo>
                  <a:pt x="167639" y="448310"/>
                </a:lnTo>
                <a:lnTo>
                  <a:pt x="171450" y="453389"/>
                </a:lnTo>
                <a:lnTo>
                  <a:pt x="177545" y="466089"/>
                </a:lnTo>
                <a:lnTo>
                  <a:pt x="180593" y="471170"/>
                </a:lnTo>
                <a:lnTo>
                  <a:pt x="182879" y="477520"/>
                </a:lnTo>
                <a:lnTo>
                  <a:pt x="184403" y="483870"/>
                </a:lnTo>
                <a:lnTo>
                  <a:pt x="186689" y="490220"/>
                </a:lnTo>
                <a:lnTo>
                  <a:pt x="188213" y="495300"/>
                </a:lnTo>
                <a:lnTo>
                  <a:pt x="192024" y="487679"/>
                </a:lnTo>
                <a:lnTo>
                  <a:pt x="195071" y="480060"/>
                </a:lnTo>
                <a:lnTo>
                  <a:pt x="202691" y="464820"/>
                </a:lnTo>
                <a:lnTo>
                  <a:pt x="205739" y="457200"/>
                </a:lnTo>
                <a:lnTo>
                  <a:pt x="210184" y="448310"/>
                </a:lnTo>
                <a:close/>
              </a:path>
              <a:path w="380364" h="514350">
                <a:moveTo>
                  <a:pt x="355853" y="414020"/>
                </a:moveTo>
                <a:lnTo>
                  <a:pt x="336803" y="414020"/>
                </a:lnTo>
                <a:lnTo>
                  <a:pt x="340613" y="415289"/>
                </a:lnTo>
                <a:lnTo>
                  <a:pt x="344424" y="415289"/>
                </a:lnTo>
                <a:lnTo>
                  <a:pt x="355853" y="417829"/>
                </a:lnTo>
                <a:lnTo>
                  <a:pt x="355853" y="414020"/>
                </a:lnTo>
                <a:close/>
              </a:path>
              <a:path w="380364" h="514350">
                <a:moveTo>
                  <a:pt x="184403" y="1270"/>
                </a:moveTo>
                <a:lnTo>
                  <a:pt x="170687" y="1270"/>
                </a:lnTo>
                <a:lnTo>
                  <a:pt x="166877" y="2539"/>
                </a:lnTo>
                <a:lnTo>
                  <a:pt x="152400" y="2539"/>
                </a:lnTo>
                <a:lnTo>
                  <a:pt x="144779" y="3810"/>
                </a:lnTo>
                <a:lnTo>
                  <a:pt x="195071" y="3810"/>
                </a:lnTo>
                <a:lnTo>
                  <a:pt x="192024" y="2539"/>
                </a:lnTo>
                <a:lnTo>
                  <a:pt x="184403" y="1270"/>
                </a:lnTo>
                <a:close/>
              </a:path>
              <a:path w="380364" h="514350">
                <a:moveTo>
                  <a:pt x="121919" y="0"/>
                </a:moveTo>
                <a:lnTo>
                  <a:pt x="101345" y="0"/>
                </a:lnTo>
                <a:lnTo>
                  <a:pt x="87629" y="2539"/>
                </a:lnTo>
                <a:lnTo>
                  <a:pt x="126491" y="253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15461" y="3389376"/>
            <a:ext cx="299720" cy="339090"/>
          </a:xfrm>
          <a:custGeom>
            <a:avLst/>
            <a:gdLst/>
            <a:ahLst/>
            <a:cxnLst/>
            <a:rect l="l" t="t" r="r" b="b"/>
            <a:pathLst>
              <a:path w="299720" h="339089">
                <a:moveTo>
                  <a:pt x="245715" y="223265"/>
                </a:moveTo>
                <a:lnTo>
                  <a:pt x="29717" y="223265"/>
                </a:lnTo>
                <a:lnTo>
                  <a:pt x="35813" y="230124"/>
                </a:lnTo>
                <a:lnTo>
                  <a:pt x="41148" y="237744"/>
                </a:lnTo>
                <a:lnTo>
                  <a:pt x="45720" y="245363"/>
                </a:lnTo>
                <a:lnTo>
                  <a:pt x="50291" y="254508"/>
                </a:lnTo>
                <a:lnTo>
                  <a:pt x="54101" y="262889"/>
                </a:lnTo>
                <a:lnTo>
                  <a:pt x="58674" y="271272"/>
                </a:lnTo>
                <a:lnTo>
                  <a:pt x="63246" y="278891"/>
                </a:lnTo>
                <a:lnTo>
                  <a:pt x="68579" y="286512"/>
                </a:lnTo>
                <a:lnTo>
                  <a:pt x="70865" y="289560"/>
                </a:lnTo>
                <a:lnTo>
                  <a:pt x="74675" y="293370"/>
                </a:lnTo>
                <a:lnTo>
                  <a:pt x="76962" y="296418"/>
                </a:lnTo>
                <a:lnTo>
                  <a:pt x="80010" y="299465"/>
                </a:lnTo>
                <a:lnTo>
                  <a:pt x="83820" y="302513"/>
                </a:lnTo>
                <a:lnTo>
                  <a:pt x="92963" y="311658"/>
                </a:lnTo>
                <a:lnTo>
                  <a:pt x="96774" y="313944"/>
                </a:lnTo>
                <a:lnTo>
                  <a:pt x="99822" y="316991"/>
                </a:lnTo>
                <a:lnTo>
                  <a:pt x="107441" y="323088"/>
                </a:lnTo>
                <a:lnTo>
                  <a:pt x="110489" y="325374"/>
                </a:lnTo>
                <a:lnTo>
                  <a:pt x="114300" y="328422"/>
                </a:lnTo>
                <a:lnTo>
                  <a:pt x="117348" y="330708"/>
                </a:lnTo>
                <a:lnTo>
                  <a:pt x="121158" y="333756"/>
                </a:lnTo>
                <a:lnTo>
                  <a:pt x="121920" y="334518"/>
                </a:lnTo>
                <a:lnTo>
                  <a:pt x="123443" y="335279"/>
                </a:lnTo>
                <a:lnTo>
                  <a:pt x="124967" y="336803"/>
                </a:lnTo>
                <a:lnTo>
                  <a:pt x="126491" y="337565"/>
                </a:lnTo>
                <a:lnTo>
                  <a:pt x="127253" y="338327"/>
                </a:lnTo>
                <a:lnTo>
                  <a:pt x="128777" y="339089"/>
                </a:lnTo>
                <a:lnTo>
                  <a:pt x="130301" y="339089"/>
                </a:lnTo>
                <a:lnTo>
                  <a:pt x="131825" y="338327"/>
                </a:lnTo>
                <a:lnTo>
                  <a:pt x="140970" y="335279"/>
                </a:lnTo>
                <a:lnTo>
                  <a:pt x="144779" y="332994"/>
                </a:lnTo>
                <a:lnTo>
                  <a:pt x="149351" y="331470"/>
                </a:lnTo>
                <a:lnTo>
                  <a:pt x="153162" y="329946"/>
                </a:lnTo>
                <a:lnTo>
                  <a:pt x="157734" y="328422"/>
                </a:lnTo>
                <a:lnTo>
                  <a:pt x="162305" y="326136"/>
                </a:lnTo>
                <a:lnTo>
                  <a:pt x="166115" y="324612"/>
                </a:lnTo>
                <a:lnTo>
                  <a:pt x="175260" y="321563"/>
                </a:lnTo>
                <a:lnTo>
                  <a:pt x="179070" y="320801"/>
                </a:lnTo>
                <a:lnTo>
                  <a:pt x="183641" y="319277"/>
                </a:lnTo>
                <a:lnTo>
                  <a:pt x="192786" y="317753"/>
                </a:lnTo>
                <a:lnTo>
                  <a:pt x="197358" y="316229"/>
                </a:lnTo>
                <a:lnTo>
                  <a:pt x="201929" y="316229"/>
                </a:lnTo>
                <a:lnTo>
                  <a:pt x="222503" y="294132"/>
                </a:lnTo>
                <a:lnTo>
                  <a:pt x="224027" y="290322"/>
                </a:lnTo>
                <a:lnTo>
                  <a:pt x="226313" y="286512"/>
                </a:lnTo>
                <a:lnTo>
                  <a:pt x="228600" y="283463"/>
                </a:lnTo>
                <a:lnTo>
                  <a:pt x="231648" y="279653"/>
                </a:lnTo>
                <a:lnTo>
                  <a:pt x="237743" y="273558"/>
                </a:lnTo>
                <a:lnTo>
                  <a:pt x="240029" y="269748"/>
                </a:lnTo>
                <a:lnTo>
                  <a:pt x="241553" y="265175"/>
                </a:lnTo>
                <a:lnTo>
                  <a:pt x="242315" y="261365"/>
                </a:lnTo>
                <a:lnTo>
                  <a:pt x="242315" y="240029"/>
                </a:lnTo>
                <a:lnTo>
                  <a:pt x="243839" y="229362"/>
                </a:lnTo>
                <a:lnTo>
                  <a:pt x="245715" y="223265"/>
                </a:lnTo>
                <a:close/>
              </a:path>
              <a:path w="299720" h="339089">
                <a:moveTo>
                  <a:pt x="12191" y="41148"/>
                </a:moveTo>
                <a:lnTo>
                  <a:pt x="12191" y="45720"/>
                </a:lnTo>
                <a:lnTo>
                  <a:pt x="12845" y="50291"/>
                </a:lnTo>
                <a:lnTo>
                  <a:pt x="12953" y="61722"/>
                </a:lnTo>
                <a:lnTo>
                  <a:pt x="9905" y="63246"/>
                </a:lnTo>
                <a:lnTo>
                  <a:pt x="7620" y="67818"/>
                </a:lnTo>
                <a:lnTo>
                  <a:pt x="5334" y="73151"/>
                </a:lnTo>
                <a:lnTo>
                  <a:pt x="3048" y="77724"/>
                </a:lnTo>
                <a:lnTo>
                  <a:pt x="0" y="88391"/>
                </a:lnTo>
                <a:lnTo>
                  <a:pt x="0" y="92963"/>
                </a:lnTo>
                <a:lnTo>
                  <a:pt x="762" y="99060"/>
                </a:lnTo>
                <a:lnTo>
                  <a:pt x="3048" y="104394"/>
                </a:lnTo>
                <a:lnTo>
                  <a:pt x="5334" y="108965"/>
                </a:lnTo>
                <a:lnTo>
                  <a:pt x="6096" y="114300"/>
                </a:lnTo>
                <a:lnTo>
                  <a:pt x="5987" y="120396"/>
                </a:lnTo>
                <a:lnTo>
                  <a:pt x="5334" y="124968"/>
                </a:lnTo>
                <a:lnTo>
                  <a:pt x="4572" y="131063"/>
                </a:lnTo>
                <a:lnTo>
                  <a:pt x="13715" y="161544"/>
                </a:lnTo>
                <a:lnTo>
                  <a:pt x="16001" y="166877"/>
                </a:lnTo>
                <a:lnTo>
                  <a:pt x="22098" y="188213"/>
                </a:lnTo>
                <a:lnTo>
                  <a:pt x="23622" y="192024"/>
                </a:lnTo>
                <a:lnTo>
                  <a:pt x="24384" y="195834"/>
                </a:lnTo>
                <a:lnTo>
                  <a:pt x="25908" y="199644"/>
                </a:lnTo>
                <a:lnTo>
                  <a:pt x="26670" y="203453"/>
                </a:lnTo>
                <a:lnTo>
                  <a:pt x="28193" y="207263"/>
                </a:lnTo>
                <a:lnTo>
                  <a:pt x="28955" y="211074"/>
                </a:lnTo>
                <a:lnTo>
                  <a:pt x="30479" y="214884"/>
                </a:lnTo>
                <a:lnTo>
                  <a:pt x="31241" y="219456"/>
                </a:lnTo>
                <a:lnTo>
                  <a:pt x="246887" y="219456"/>
                </a:lnTo>
                <a:lnTo>
                  <a:pt x="248412" y="228600"/>
                </a:lnTo>
                <a:lnTo>
                  <a:pt x="249936" y="247650"/>
                </a:lnTo>
                <a:lnTo>
                  <a:pt x="252984" y="265938"/>
                </a:lnTo>
                <a:lnTo>
                  <a:pt x="251460" y="275082"/>
                </a:lnTo>
                <a:lnTo>
                  <a:pt x="248412" y="283463"/>
                </a:lnTo>
                <a:lnTo>
                  <a:pt x="243839" y="291084"/>
                </a:lnTo>
                <a:lnTo>
                  <a:pt x="239267" y="299465"/>
                </a:lnTo>
                <a:lnTo>
                  <a:pt x="236220" y="307848"/>
                </a:lnTo>
                <a:lnTo>
                  <a:pt x="234124" y="316229"/>
                </a:lnTo>
                <a:lnTo>
                  <a:pt x="234051" y="317753"/>
                </a:lnTo>
                <a:lnTo>
                  <a:pt x="235458" y="326898"/>
                </a:lnTo>
                <a:lnTo>
                  <a:pt x="269748" y="306324"/>
                </a:lnTo>
                <a:lnTo>
                  <a:pt x="272796" y="303275"/>
                </a:lnTo>
                <a:lnTo>
                  <a:pt x="277367" y="299465"/>
                </a:lnTo>
                <a:lnTo>
                  <a:pt x="280415" y="295656"/>
                </a:lnTo>
                <a:lnTo>
                  <a:pt x="291846" y="284225"/>
                </a:lnTo>
                <a:lnTo>
                  <a:pt x="295655" y="281177"/>
                </a:lnTo>
                <a:lnTo>
                  <a:pt x="299465" y="277368"/>
                </a:lnTo>
                <a:lnTo>
                  <a:pt x="295655" y="272034"/>
                </a:lnTo>
                <a:lnTo>
                  <a:pt x="292608" y="267462"/>
                </a:lnTo>
                <a:lnTo>
                  <a:pt x="277367" y="240791"/>
                </a:lnTo>
                <a:lnTo>
                  <a:pt x="275082" y="235458"/>
                </a:lnTo>
                <a:lnTo>
                  <a:pt x="271272" y="230124"/>
                </a:lnTo>
                <a:lnTo>
                  <a:pt x="268986" y="224789"/>
                </a:lnTo>
                <a:lnTo>
                  <a:pt x="265938" y="219456"/>
                </a:lnTo>
                <a:lnTo>
                  <a:pt x="262127" y="214884"/>
                </a:lnTo>
                <a:lnTo>
                  <a:pt x="259079" y="209550"/>
                </a:lnTo>
                <a:lnTo>
                  <a:pt x="255270" y="204215"/>
                </a:lnTo>
                <a:lnTo>
                  <a:pt x="252222" y="199644"/>
                </a:lnTo>
                <a:lnTo>
                  <a:pt x="248412" y="195072"/>
                </a:lnTo>
                <a:lnTo>
                  <a:pt x="250698" y="194310"/>
                </a:lnTo>
                <a:lnTo>
                  <a:pt x="266700" y="194310"/>
                </a:lnTo>
                <a:lnTo>
                  <a:pt x="268224" y="192024"/>
                </a:lnTo>
                <a:lnTo>
                  <a:pt x="268986" y="186689"/>
                </a:lnTo>
                <a:lnTo>
                  <a:pt x="267462" y="180594"/>
                </a:lnTo>
                <a:lnTo>
                  <a:pt x="262889" y="169925"/>
                </a:lnTo>
                <a:lnTo>
                  <a:pt x="262127" y="163829"/>
                </a:lnTo>
                <a:lnTo>
                  <a:pt x="262889" y="158496"/>
                </a:lnTo>
                <a:lnTo>
                  <a:pt x="264223" y="153162"/>
                </a:lnTo>
                <a:lnTo>
                  <a:pt x="240791" y="153162"/>
                </a:lnTo>
                <a:lnTo>
                  <a:pt x="238505" y="151637"/>
                </a:lnTo>
                <a:lnTo>
                  <a:pt x="234696" y="149351"/>
                </a:lnTo>
                <a:lnTo>
                  <a:pt x="230886" y="147827"/>
                </a:lnTo>
                <a:lnTo>
                  <a:pt x="224789" y="143256"/>
                </a:lnTo>
                <a:lnTo>
                  <a:pt x="222503" y="140208"/>
                </a:lnTo>
                <a:lnTo>
                  <a:pt x="221741" y="137160"/>
                </a:lnTo>
                <a:lnTo>
                  <a:pt x="221741" y="133350"/>
                </a:lnTo>
                <a:lnTo>
                  <a:pt x="222503" y="126491"/>
                </a:lnTo>
                <a:lnTo>
                  <a:pt x="221741" y="121158"/>
                </a:lnTo>
                <a:lnTo>
                  <a:pt x="219455" y="115824"/>
                </a:lnTo>
                <a:lnTo>
                  <a:pt x="216408" y="111251"/>
                </a:lnTo>
                <a:lnTo>
                  <a:pt x="211836" y="107441"/>
                </a:lnTo>
                <a:lnTo>
                  <a:pt x="207263" y="102870"/>
                </a:lnTo>
                <a:lnTo>
                  <a:pt x="202691" y="99060"/>
                </a:lnTo>
                <a:lnTo>
                  <a:pt x="198882" y="94487"/>
                </a:lnTo>
                <a:lnTo>
                  <a:pt x="194310" y="85344"/>
                </a:lnTo>
                <a:lnTo>
                  <a:pt x="193548" y="80010"/>
                </a:lnTo>
                <a:lnTo>
                  <a:pt x="192786" y="75437"/>
                </a:lnTo>
                <a:lnTo>
                  <a:pt x="179070" y="53339"/>
                </a:lnTo>
                <a:lnTo>
                  <a:pt x="177927" y="51815"/>
                </a:lnTo>
                <a:lnTo>
                  <a:pt x="53339" y="51815"/>
                </a:lnTo>
                <a:lnTo>
                  <a:pt x="50291" y="51053"/>
                </a:lnTo>
                <a:lnTo>
                  <a:pt x="47243" y="51053"/>
                </a:lnTo>
                <a:lnTo>
                  <a:pt x="43434" y="50291"/>
                </a:lnTo>
                <a:lnTo>
                  <a:pt x="34289" y="48006"/>
                </a:lnTo>
                <a:lnTo>
                  <a:pt x="30479" y="47244"/>
                </a:lnTo>
                <a:lnTo>
                  <a:pt x="27432" y="45720"/>
                </a:lnTo>
                <a:lnTo>
                  <a:pt x="24384" y="44958"/>
                </a:lnTo>
                <a:lnTo>
                  <a:pt x="21336" y="43434"/>
                </a:lnTo>
                <a:lnTo>
                  <a:pt x="12191" y="41148"/>
                </a:lnTo>
                <a:close/>
              </a:path>
              <a:path w="299720" h="339089">
                <a:moveTo>
                  <a:pt x="12191" y="196596"/>
                </a:moveTo>
                <a:lnTo>
                  <a:pt x="12191" y="208787"/>
                </a:lnTo>
                <a:lnTo>
                  <a:pt x="14477" y="212598"/>
                </a:lnTo>
                <a:lnTo>
                  <a:pt x="26670" y="227837"/>
                </a:lnTo>
                <a:lnTo>
                  <a:pt x="28955" y="232410"/>
                </a:lnTo>
                <a:lnTo>
                  <a:pt x="30479" y="236982"/>
                </a:lnTo>
                <a:lnTo>
                  <a:pt x="32003" y="240791"/>
                </a:lnTo>
                <a:lnTo>
                  <a:pt x="33527" y="245363"/>
                </a:lnTo>
                <a:lnTo>
                  <a:pt x="42672" y="252222"/>
                </a:lnTo>
                <a:lnTo>
                  <a:pt x="39624" y="244601"/>
                </a:lnTo>
                <a:lnTo>
                  <a:pt x="38100" y="241553"/>
                </a:lnTo>
                <a:lnTo>
                  <a:pt x="36575" y="237744"/>
                </a:lnTo>
                <a:lnTo>
                  <a:pt x="34289" y="233934"/>
                </a:lnTo>
                <a:lnTo>
                  <a:pt x="32765" y="230124"/>
                </a:lnTo>
                <a:lnTo>
                  <a:pt x="31241" y="227075"/>
                </a:lnTo>
                <a:lnTo>
                  <a:pt x="29717" y="223265"/>
                </a:lnTo>
                <a:lnTo>
                  <a:pt x="245715" y="223265"/>
                </a:lnTo>
                <a:lnTo>
                  <a:pt x="246887" y="219456"/>
                </a:lnTo>
                <a:lnTo>
                  <a:pt x="31241" y="219456"/>
                </a:lnTo>
                <a:lnTo>
                  <a:pt x="28193" y="216408"/>
                </a:lnTo>
                <a:lnTo>
                  <a:pt x="25908" y="213360"/>
                </a:lnTo>
                <a:lnTo>
                  <a:pt x="24384" y="210312"/>
                </a:lnTo>
                <a:lnTo>
                  <a:pt x="19812" y="204215"/>
                </a:lnTo>
                <a:lnTo>
                  <a:pt x="18287" y="201168"/>
                </a:lnTo>
                <a:lnTo>
                  <a:pt x="12191" y="196596"/>
                </a:lnTo>
                <a:close/>
              </a:path>
              <a:path w="299720" h="339089">
                <a:moveTo>
                  <a:pt x="266700" y="194310"/>
                </a:moveTo>
                <a:lnTo>
                  <a:pt x="250698" y="194310"/>
                </a:lnTo>
                <a:lnTo>
                  <a:pt x="253746" y="195072"/>
                </a:lnTo>
                <a:lnTo>
                  <a:pt x="256793" y="195072"/>
                </a:lnTo>
                <a:lnTo>
                  <a:pt x="259079" y="195834"/>
                </a:lnTo>
                <a:lnTo>
                  <a:pt x="264413" y="195834"/>
                </a:lnTo>
                <a:lnTo>
                  <a:pt x="266700" y="194310"/>
                </a:lnTo>
                <a:close/>
              </a:path>
              <a:path w="299720" h="339089">
                <a:moveTo>
                  <a:pt x="258317" y="119634"/>
                </a:moveTo>
                <a:lnTo>
                  <a:pt x="256032" y="119634"/>
                </a:lnTo>
                <a:lnTo>
                  <a:pt x="253746" y="120396"/>
                </a:lnTo>
                <a:lnTo>
                  <a:pt x="251460" y="120396"/>
                </a:lnTo>
                <a:lnTo>
                  <a:pt x="246887" y="121920"/>
                </a:lnTo>
                <a:lnTo>
                  <a:pt x="245363" y="137160"/>
                </a:lnTo>
                <a:lnTo>
                  <a:pt x="244525" y="146303"/>
                </a:lnTo>
                <a:lnTo>
                  <a:pt x="243839" y="153162"/>
                </a:lnTo>
                <a:lnTo>
                  <a:pt x="264223" y="153162"/>
                </a:lnTo>
                <a:lnTo>
                  <a:pt x="267462" y="140208"/>
                </a:lnTo>
                <a:lnTo>
                  <a:pt x="260603" y="120396"/>
                </a:lnTo>
                <a:lnTo>
                  <a:pt x="258317" y="119634"/>
                </a:lnTo>
                <a:close/>
              </a:path>
              <a:path w="299720" h="339089">
                <a:moveTo>
                  <a:pt x="146303" y="0"/>
                </a:moveTo>
                <a:lnTo>
                  <a:pt x="141732" y="0"/>
                </a:lnTo>
                <a:lnTo>
                  <a:pt x="137160" y="762"/>
                </a:lnTo>
                <a:lnTo>
                  <a:pt x="132587" y="2286"/>
                </a:lnTo>
                <a:lnTo>
                  <a:pt x="128777" y="4572"/>
                </a:lnTo>
                <a:lnTo>
                  <a:pt x="125729" y="9144"/>
                </a:lnTo>
                <a:lnTo>
                  <a:pt x="121920" y="12953"/>
                </a:lnTo>
                <a:lnTo>
                  <a:pt x="118872" y="16763"/>
                </a:lnTo>
                <a:lnTo>
                  <a:pt x="115062" y="21336"/>
                </a:lnTo>
                <a:lnTo>
                  <a:pt x="112013" y="25146"/>
                </a:lnTo>
                <a:lnTo>
                  <a:pt x="108203" y="28956"/>
                </a:lnTo>
                <a:lnTo>
                  <a:pt x="104393" y="33527"/>
                </a:lnTo>
                <a:lnTo>
                  <a:pt x="100584" y="36575"/>
                </a:lnTo>
                <a:lnTo>
                  <a:pt x="91439" y="42672"/>
                </a:lnTo>
                <a:lnTo>
                  <a:pt x="87629" y="44958"/>
                </a:lnTo>
                <a:lnTo>
                  <a:pt x="78486" y="48006"/>
                </a:lnTo>
                <a:lnTo>
                  <a:pt x="73151" y="48768"/>
                </a:lnTo>
                <a:lnTo>
                  <a:pt x="68579" y="50291"/>
                </a:lnTo>
                <a:lnTo>
                  <a:pt x="64008" y="51053"/>
                </a:lnTo>
                <a:lnTo>
                  <a:pt x="60960" y="51815"/>
                </a:lnTo>
                <a:lnTo>
                  <a:pt x="177927" y="51815"/>
                </a:lnTo>
                <a:lnTo>
                  <a:pt x="176784" y="50291"/>
                </a:lnTo>
                <a:lnTo>
                  <a:pt x="173736" y="44958"/>
                </a:lnTo>
                <a:lnTo>
                  <a:pt x="171450" y="39624"/>
                </a:lnTo>
                <a:lnTo>
                  <a:pt x="170687" y="34289"/>
                </a:lnTo>
                <a:lnTo>
                  <a:pt x="170592" y="21336"/>
                </a:lnTo>
                <a:lnTo>
                  <a:pt x="169163" y="9906"/>
                </a:lnTo>
                <a:lnTo>
                  <a:pt x="167639" y="4572"/>
                </a:lnTo>
                <a:lnTo>
                  <a:pt x="165353" y="3048"/>
                </a:lnTo>
                <a:lnTo>
                  <a:pt x="156210" y="1524"/>
                </a:lnTo>
                <a:lnTo>
                  <a:pt x="150875" y="762"/>
                </a:lnTo>
                <a:lnTo>
                  <a:pt x="146303" y="0"/>
                </a:lnTo>
                <a:close/>
              </a:path>
            </a:pathLst>
          </a:custGeom>
          <a:solidFill>
            <a:srgbClr val="CC8D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15461" y="3430523"/>
            <a:ext cx="139065" cy="298450"/>
          </a:xfrm>
          <a:custGeom>
            <a:avLst/>
            <a:gdLst/>
            <a:ahLst/>
            <a:cxnLst/>
            <a:rect l="l" t="t" r="r" b="b"/>
            <a:pathLst>
              <a:path w="139064" h="298450">
                <a:moveTo>
                  <a:pt x="49593" y="182117"/>
                </a:moveTo>
                <a:lnTo>
                  <a:pt x="29717" y="182117"/>
                </a:lnTo>
                <a:lnTo>
                  <a:pt x="35813" y="188975"/>
                </a:lnTo>
                <a:lnTo>
                  <a:pt x="41148" y="196596"/>
                </a:lnTo>
                <a:lnTo>
                  <a:pt x="45720" y="204215"/>
                </a:lnTo>
                <a:lnTo>
                  <a:pt x="50291" y="213360"/>
                </a:lnTo>
                <a:lnTo>
                  <a:pt x="54101" y="221741"/>
                </a:lnTo>
                <a:lnTo>
                  <a:pt x="58674" y="230124"/>
                </a:lnTo>
                <a:lnTo>
                  <a:pt x="63246" y="237743"/>
                </a:lnTo>
                <a:lnTo>
                  <a:pt x="68579" y="245363"/>
                </a:lnTo>
                <a:lnTo>
                  <a:pt x="70865" y="248412"/>
                </a:lnTo>
                <a:lnTo>
                  <a:pt x="74675" y="252222"/>
                </a:lnTo>
                <a:lnTo>
                  <a:pt x="76962" y="255270"/>
                </a:lnTo>
                <a:lnTo>
                  <a:pt x="80010" y="258317"/>
                </a:lnTo>
                <a:lnTo>
                  <a:pt x="83820" y="261365"/>
                </a:lnTo>
                <a:lnTo>
                  <a:pt x="92963" y="270510"/>
                </a:lnTo>
                <a:lnTo>
                  <a:pt x="96774" y="272796"/>
                </a:lnTo>
                <a:lnTo>
                  <a:pt x="99822" y="275843"/>
                </a:lnTo>
                <a:lnTo>
                  <a:pt x="107441" y="281939"/>
                </a:lnTo>
                <a:lnTo>
                  <a:pt x="110489" y="284225"/>
                </a:lnTo>
                <a:lnTo>
                  <a:pt x="114300" y="287274"/>
                </a:lnTo>
                <a:lnTo>
                  <a:pt x="117348" y="289560"/>
                </a:lnTo>
                <a:lnTo>
                  <a:pt x="121158" y="292608"/>
                </a:lnTo>
                <a:lnTo>
                  <a:pt x="121920" y="293370"/>
                </a:lnTo>
                <a:lnTo>
                  <a:pt x="123443" y="294131"/>
                </a:lnTo>
                <a:lnTo>
                  <a:pt x="124967" y="295655"/>
                </a:lnTo>
                <a:lnTo>
                  <a:pt x="126491" y="296417"/>
                </a:lnTo>
                <a:lnTo>
                  <a:pt x="127253" y="297179"/>
                </a:lnTo>
                <a:lnTo>
                  <a:pt x="128777" y="297941"/>
                </a:lnTo>
                <a:lnTo>
                  <a:pt x="130301" y="297941"/>
                </a:lnTo>
                <a:lnTo>
                  <a:pt x="131825" y="297179"/>
                </a:lnTo>
                <a:lnTo>
                  <a:pt x="133350" y="297179"/>
                </a:lnTo>
                <a:lnTo>
                  <a:pt x="135636" y="296417"/>
                </a:lnTo>
                <a:lnTo>
                  <a:pt x="138684" y="294893"/>
                </a:lnTo>
                <a:lnTo>
                  <a:pt x="135636" y="291846"/>
                </a:lnTo>
                <a:lnTo>
                  <a:pt x="134112" y="289560"/>
                </a:lnTo>
                <a:lnTo>
                  <a:pt x="133350" y="288036"/>
                </a:lnTo>
                <a:lnTo>
                  <a:pt x="130301" y="284988"/>
                </a:lnTo>
                <a:lnTo>
                  <a:pt x="129539" y="283463"/>
                </a:lnTo>
                <a:lnTo>
                  <a:pt x="128015" y="281939"/>
                </a:lnTo>
                <a:lnTo>
                  <a:pt x="123443" y="276605"/>
                </a:lnTo>
                <a:lnTo>
                  <a:pt x="118872" y="272034"/>
                </a:lnTo>
                <a:lnTo>
                  <a:pt x="113537" y="267462"/>
                </a:lnTo>
                <a:lnTo>
                  <a:pt x="107441" y="264413"/>
                </a:lnTo>
                <a:lnTo>
                  <a:pt x="102108" y="261365"/>
                </a:lnTo>
                <a:lnTo>
                  <a:pt x="89915" y="256793"/>
                </a:lnTo>
                <a:lnTo>
                  <a:pt x="80772" y="253746"/>
                </a:lnTo>
                <a:lnTo>
                  <a:pt x="78486" y="251460"/>
                </a:lnTo>
                <a:lnTo>
                  <a:pt x="77724" y="249936"/>
                </a:lnTo>
                <a:lnTo>
                  <a:pt x="76962" y="246887"/>
                </a:lnTo>
                <a:lnTo>
                  <a:pt x="75437" y="241553"/>
                </a:lnTo>
                <a:lnTo>
                  <a:pt x="74675" y="236220"/>
                </a:lnTo>
                <a:lnTo>
                  <a:pt x="73151" y="231648"/>
                </a:lnTo>
                <a:lnTo>
                  <a:pt x="71627" y="226313"/>
                </a:lnTo>
                <a:lnTo>
                  <a:pt x="70103" y="221741"/>
                </a:lnTo>
                <a:lnTo>
                  <a:pt x="67817" y="217170"/>
                </a:lnTo>
                <a:lnTo>
                  <a:pt x="66293" y="212598"/>
                </a:lnTo>
                <a:lnTo>
                  <a:pt x="64008" y="208025"/>
                </a:lnTo>
                <a:lnTo>
                  <a:pt x="62484" y="206501"/>
                </a:lnTo>
                <a:lnTo>
                  <a:pt x="60960" y="205739"/>
                </a:lnTo>
                <a:lnTo>
                  <a:pt x="60198" y="204215"/>
                </a:lnTo>
                <a:lnTo>
                  <a:pt x="56387" y="195072"/>
                </a:lnTo>
                <a:lnTo>
                  <a:pt x="51815" y="185927"/>
                </a:lnTo>
                <a:lnTo>
                  <a:pt x="49593" y="182117"/>
                </a:lnTo>
                <a:close/>
              </a:path>
              <a:path w="139064" h="298450">
                <a:moveTo>
                  <a:pt x="12191" y="155448"/>
                </a:moveTo>
                <a:lnTo>
                  <a:pt x="12191" y="167639"/>
                </a:lnTo>
                <a:lnTo>
                  <a:pt x="14477" y="171450"/>
                </a:lnTo>
                <a:lnTo>
                  <a:pt x="26670" y="186689"/>
                </a:lnTo>
                <a:lnTo>
                  <a:pt x="28955" y="191262"/>
                </a:lnTo>
                <a:lnTo>
                  <a:pt x="30479" y="195834"/>
                </a:lnTo>
                <a:lnTo>
                  <a:pt x="32003" y="199643"/>
                </a:lnTo>
                <a:lnTo>
                  <a:pt x="33527" y="204215"/>
                </a:lnTo>
                <a:lnTo>
                  <a:pt x="42672" y="211074"/>
                </a:lnTo>
                <a:lnTo>
                  <a:pt x="39624" y="203453"/>
                </a:lnTo>
                <a:lnTo>
                  <a:pt x="38100" y="200405"/>
                </a:lnTo>
                <a:lnTo>
                  <a:pt x="36575" y="196596"/>
                </a:lnTo>
                <a:lnTo>
                  <a:pt x="34289" y="192786"/>
                </a:lnTo>
                <a:lnTo>
                  <a:pt x="32765" y="188975"/>
                </a:lnTo>
                <a:lnTo>
                  <a:pt x="31241" y="185927"/>
                </a:lnTo>
                <a:lnTo>
                  <a:pt x="29717" y="182117"/>
                </a:lnTo>
                <a:lnTo>
                  <a:pt x="49593" y="182117"/>
                </a:lnTo>
                <a:lnTo>
                  <a:pt x="47371" y="178308"/>
                </a:lnTo>
                <a:lnTo>
                  <a:pt x="31241" y="178308"/>
                </a:lnTo>
                <a:lnTo>
                  <a:pt x="28193" y="175260"/>
                </a:lnTo>
                <a:lnTo>
                  <a:pt x="25908" y="172212"/>
                </a:lnTo>
                <a:lnTo>
                  <a:pt x="24384" y="169163"/>
                </a:lnTo>
                <a:lnTo>
                  <a:pt x="19812" y="163067"/>
                </a:lnTo>
                <a:lnTo>
                  <a:pt x="18287" y="160020"/>
                </a:lnTo>
                <a:lnTo>
                  <a:pt x="12191" y="155448"/>
                </a:lnTo>
                <a:close/>
              </a:path>
              <a:path w="139064" h="298450">
                <a:moveTo>
                  <a:pt x="14477" y="0"/>
                </a:moveTo>
                <a:lnTo>
                  <a:pt x="12191" y="0"/>
                </a:lnTo>
                <a:lnTo>
                  <a:pt x="12191" y="4572"/>
                </a:lnTo>
                <a:lnTo>
                  <a:pt x="12953" y="9905"/>
                </a:lnTo>
                <a:lnTo>
                  <a:pt x="12953" y="20574"/>
                </a:lnTo>
                <a:lnTo>
                  <a:pt x="9905" y="22098"/>
                </a:lnTo>
                <a:lnTo>
                  <a:pt x="7620" y="26670"/>
                </a:lnTo>
                <a:lnTo>
                  <a:pt x="5334" y="32003"/>
                </a:lnTo>
                <a:lnTo>
                  <a:pt x="3048" y="36575"/>
                </a:lnTo>
                <a:lnTo>
                  <a:pt x="0" y="47243"/>
                </a:lnTo>
                <a:lnTo>
                  <a:pt x="0" y="51815"/>
                </a:lnTo>
                <a:lnTo>
                  <a:pt x="762" y="57912"/>
                </a:lnTo>
                <a:lnTo>
                  <a:pt x="3048" y="63246"/>
                </a:lnTo>
                <a:lnTo>
                  <a:pt x="5334" y="67817"/>
                </a:lnTo>
                <a:lnTo>
                  <a:pt x="6096" y="73151"/>
                </a:lnTo>
                <a:lnTo>
                  <a:pt x="6096" y="78486"/>
                </a:lnTo>
                <a:lnTo>
                  <a:pt x="5334" y="83820"/>
                </a:lnTo>
                <a:lnTo>
                  <a:pt x="4572" y="89915"/>
                </a:lnTo>
                <a:lnTo>
                  <a:pt x="4572" y="95250"/>
                </a:lnTo>
                <a:lnTo>
                  <a:pt x="5334" y="100584"/>
                </a:lnTo>
                <a:lnTo>
                  <a:pt x="6858" y="105155"/>
                </a:lnTo>
                <a:lnTo>
                  <a:pt x="11429" y="115824"/>
                </a:lnTo>
                <a:lnTo>
                  <a:pt x="13715" y="120396"/>
                </a:lnTo>
                <a:lnTo>
                  <a:pt x="16001" y="125729"/>
                </a:lnTo>
                <a:lnTo>
                  <a:pt x="22098" y="147065"/>
                </a:lnTo>
                <a:lnTo>
                  <a:pt x="23622" y="150875"/>
                </a:lnTo>
                <a:lnTo>
                  <a:pt x="24384" y="154686"/>
                </a:lnTo>
                <a:lnTo>
                  <a:pt x="25908" y="158496"/>
                </a:lnTo>
                <a:lnTo>
                  <a:pt x="26670" y="162305"/>
                </a:lnTo>
                <a:lnTo>
                  <a:pt x="28193" y="166115"/>
                </a:lnTo>
                <a:lnTo>
                  <a:pt x="28955" y="169925"/>
                </a:lnTo>
                <a:lnTo>
                  <a:pt x="30479" y="173736"/>
                </a:lnTo>
                <a:lnTo>
                  <a:pt x="31241" y="178308"/>
                </a:lnTo>
                <a:lnTo>
                  <a:pt x="47371" y="178308"/>
                </a:lnTo>
                <a:lnTo>
                  <a:pt x="46482" y="176784"/>
                </a:lnTo>
                <a:lnTo>
                  <a:pt x="41910" y="168401"/>
                </a:lnTo>
                <a:lnTo>
                  <a:pt x="37337" y="159258"/>
                </a:lnTo>
                <a:lnTo>
                  <a:pt x="32003" y="150113"/>
                </a:lnTo>
                <a:lnTo>
                  <a:pt x="22860" y="131825"/>
                </a:lnTo>
                <a:lnTo>
                  <a:pt x="21336" y="125729"/>
                </a:lnTo>
                <a:lnTo>
                  <a:pt x="21336" y="118872"/>
                </a:lnTo>
                <a:lnTo>
                  <a:pt x="22098" y="101346"/>
                </a:lnTo>
                <a:lnTo>
                  <a:pt x="20574" y="83820"/>
                </a:lnTo>
                <a:lnTo>
                  <a:pt x="19812" y="66293"/>
                </a:lnTo>
                <a:lnTo>
                  <a:pt x="22098" y="48767"/>
                </a:lnTo>
                <a:lnTo>
                  <a:pt x="23622" y="40386"/>
                </a:lnTo>
                <a:lnTo>
                  <a:pt x="24384" y="32765"/>
                </a:lnTo>
                <a:lnTo>
                  <a:pt x="23622" y="25146"/>
                </a:lnTo>
                <a:lnTo>
                  <a:pt x="23622" y="17525"/>
                </a:lnTo>
                <a:lnTo>
                  <a:pt x="20574" y="2286"/>
                </a:lnTo>
                <a:lnTo>
                  <a:pt x="19050" y="1524"/>
                </a:lnTo>
                <a:lnTo>
                  <a:pt x="17525" y="1524"/>
                </a:lnTo>
                <a:lnTo>
                  <a:pt x="16001" y="762"/>
                </a:lnTo>
                <a:lnTo>
                  <a:pt x="15239" y="762"/>
                </a:lnTo>
                <a:lnTo>
                  <a:pt x="14477" y="0"/>
                </a:lnTo>
                <a:close/>
              </a:path>
            </a:pathLst>
          </a:custGeom>
          <a:solidFill>
            <a:srgbClr val="DDB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416046" y="3474720"/>
            <a:ext cx="89535" cy="26670"/>
          </a:xfrm>
          <a:custGeom>
            <a:avLst/>
            <a:gdLst/>
            <a:ahLst/>
            <a:cxnLst/>
            <a:rect l="l" t="t" r="r" b="b"/>
            <a:pathLst>
              <a:path w="89535" h="26670">
                <a:moveTo>
                  <a:pt x="16001" y="25907"/>
                </a:moveTo>
                <a:lnTo>
                  <a:pt x="6857" y="25907"/>
                </a:lnTo>
                <a:lnTo>
                  <a:pt x="9905" y="26669"/>
                </a:lnTo>
                <a:lnTo>
                  <a:pt x="12953" y="26669"/>
                </a:lnTo>
                <a:lnTo>
                  <a:pt x="16001" y="25907"/>
                </a:lnTo>
                <a:close/>
              </a:path>
              <a:path w="89535" h="26670">
                <a:moveTo>
                  <a:pt x="66293" y="0"/>
                </a:moveTo>
                <a:lnTo>
                  <a:pt x="52577" y="0"/>
                </a:lnTo>
                <a:lnTo>
                  <a:pt x="43433" y="3047"/>
                </a:lnTo>
                <a:lnTo>
                  <a:pt x="39624" y="4571"/>
                </a:lnTo>
                <a:lnTo>
                  <a:pt x="20574" y="16001"/>
                </a:lnTo>
                <a:lnTo>
                  <a:pt x="16001" y="18287"/>
                </a:lnTo>
                <a:lnTo>
                  <a:pt x="12191" y="20574"/>
                </a:lnTo>
                <a:lnTo>
                  <a:pt x="4571" y="23621"/>
                </a:lnTo>
                <a:lnTo>
                  <a:pt x="0" y="24383"/>
                </a:lnTo>
                <a:lnTo>
                  <a:pt x="3048" y="25907"/>
                </a:lnTo>
                <a:lnTo>
                  <a:pt x="19050" y="25907"/>
                </a:lnTo>
                <a:lnTo>
                  <a:pt x="28193" y="23621"/>
                </a:lnTo>
                <a:lnTo>
                  <a:pt x="31241" y="22097"/>
                </a:lnTo>
                <a:lnTo>
                  <a:pt x="34289" y="21335"/>
                </a:lnTo>
                <a:lnTo>
                  <a:pt x="37337" y="19812"/>
                </a:lnTo>
                <a:lnTo>
                  <a:pt x="39624" y="17525"/>
                </a:lnTo>
                <a:lnTo>
                  <a:pt x="42671" y="16763"/>
                </a:lnTo>
                <a:lnTo>
                  <a:pt x="44957" y="14477"/>
                </a:lnTo>
                <a:lnTo>
                  <a:pt x="51815" y="9905"/>
                </a:lnTo>
                <a:lnTo>
                  <a:pt x="57150" y="8381"/>
                </a:lnTo>
                <a:lnTo>
                  <a:pt x="61721" y="6857"/>
                </a:lnTo>
                <a:lnTo>
                  <a:pt x="86105" y="6857"/>
                </a:lnTo>
                <a:lnTo>
                  <a:pt x="83819" y="5333"/>
                </a:lnTo>
                <a:lnTo>
                  <a:pt x="80771" y="3809"/>
                </a:lnTo>
                <a:lnTo>
                  <a:pt x="74675" y="2285"/>
                </a:lnTo>
                <a:lnTo>
                  <a:pt x="72389" y="1524"/>
                </a:lnTo>
                <a:lnTo>
                  <a:pt x="66293" y="0"/>
                </a:lnTo>
                <a:close/>
              </a:path>
              <a:path w="89535" h="26670">
                <a:moveTo>
                  <a:pt x="86105" y="6857"/>
                </a:moveTo>
                <a:lnTo>
                  <a:pt x="77724" y="6857"/>
                </a:lnTo>
                <a:lnTo>
                  <a:pt x="83819" y="7619"/>
                </a:lnTo>
                <a:lnTo>
                  <a:pt x="89153" y="8381"/>
                </a:lnTo>
                <a:lnTo>
                  <a:pt x="86105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430523" y="3498341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5">
                <a:moveTo>
                  <a:pt x="50291" y="0"/>
                </a:moveTo>
                <a:lnTo>
                  <a:pt x="44196" y="0"/>
                </a:lnTo>
                <a:lnTo>
                  <a:pt x="36575" y="762"/>
                </a:lnTo>
                <a:lnTo>
                  <a:pt x="28955" y="2286"/>
                </a:lnTo>
                <a:lnTo>
                  <a:pt x="21336" y="3048"/>
                </a:lnTo>
                <a:lnTo>
                  <a:pt x="15239" y="5334"/>
                </a:lnTo>
                <a:lnTo>
                  <a:pt x="11429" y="6096"/>
                </a:lnTo>
                <a:lnTo>
                  <a:pt x="9905" y="6096"/>
                </a:lnTo>
                <a:lnTo>
                  <a:pt x="0" y="16763"/>
                </a:lnTo>
                <a:lnTo>
                  <a:pt x="9143" y="16002"/>
                </a:lnTo>
                <a:lnTo>
                  <a:pt x="16001" y="16002"/>
                </a:lnTo>
                <a:lnTo>
                  <a:pt x="22860" y="15240"/>
                </a:lnTo>
                <a:lnTo>
                  <a:pt x="28955" y="14478"/>
                </a:lnTo>
                <a:lnTo>
                  <a:pt x="34289" y="12954"/>
                </a:lnTo>
                <a:lnTo>
                  <a:pt x="38862" y="11430"/>
                </a:lnTo>
                <a:lnTo>
                  <a:pt x="42672" y="10668"/>
                </a:lnTo>
                <a:lnTo>
                  <a:pt x="45720" y="9144"/>
                </a:lnTo>
                <a:lnTo>
                  <a:pt x="50291" y="6096"/>
                </a:lnTo>
                <a:lnTo>
                  <a:pt x="51815" y="5334"/>
                </a:lnTo>
                <a:lnTo>
                  <a:pt x="54863" y="2286"/>
                </a:lnTo>
                <a:lnTo>
                  <a:pt x="54863" y="152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422903" y="3495294"/>
            <a:ext cx="75565" cy="24130"/>
          </a:xfrm>
          <a:custGeom>
            <a:avLst/>
            <a:gdLst/>
            <a:ahLst/>
            <a:cxnLst/>
            <a:rect l="l" t="t" r="r" b="b"/>
            <a:pathLst>
              <a:path w="75564" h="24129">
                <a:moveTo>
                  <a:pt x="71628" y="761"/>
                </a:moveTo>
                <a:lnTo>
                  <a:pt x="48006" y="761"/>
                </a:lnTo>
                <a:lnTo>
                  <a:pt x="44196" y="1523"/>
                </a:lnTo>
                <a:lnTo>
                  <a:pt x="41148" y="1523"/>
                </a:lnTo>
                <a:lnTo>
                  <a:pt x="37337" y="3047"/>
                </a:lnTo>
                <a:lnTo>
                  <a:pt x="33528" y="3047"/>
                </a:lnTo>
                <a:lnTo>
                  <a:pt x="29718" y="4571"/>
                </a:lnTo>
                <a:lnTo>
                  <a:pt x="25908" y="5333"/>
                </a:lnTo>
                <a:lnTo>
                  <a:pt x="22860" y="6095"/>
                </a:lnTo>
                <a:lnTo>
                  <a:pt x="19050" y="7619"/>
                </a:lnTo>
                <a:lnTo>
                  <a:pt x="16001" y="9143"/>
                </a:lnTo>
                <a:lnTo>
                  <a:pt x="12954" y="9905"/>
                </a:lnTo>
                <a:lnTo>
                  <a:pt x="7620" y="15239"/>
                </a:lnTo>
                <a:lnTo>
                  <a:pt x="6096" y="17525"/>
                </a:lnTo>
                <a:lnTo>
                  <a:pt x="3810" y="19050"/>
                </a:lnTo>
                <a:lnTo>
                  <a:pt x="2286" y="21335"/>
                </a:lnTo>
                <a:lnTo>
                  <a:pt x="0" y="22859"/>
                </a:lnTo>
                <a:lnTo>
                  <a:pt x="4572" y="23621"/>
                </a:lnTo>
                <a:lnTo>
                  <a:pt x="8382" y="22859"/>
                </a:lnTo>
                <a:lnTo>
                  <a:pt x="12192" y="20573"/>
                </a:lnTo>
                <a:lnTo>
                  <a:pt x="14478" y="18287"/>
                </a:lnTo>
                <a:lnTo>
                  <a:pt x="18287" y="15239"/>
                </a:lnTo>
                <a:lnTo>
                  <a:pt x="20574" y="11429"/>
                </a:lnTo>
                <a:lnTo>
                  <a:pt x="24384" y="9143"/>
                </a:lnTo>
                <a:lnTo>
                  <a:pt x="28194" y="7619"/>
                </a:lnTo>
                <a:lnTo>
                  <a:pt x="51054" y="7619"/>
                </a:lnTo>
                <a:lnTo>
                  <a:pt x="51054" y="5333"/>
                </a:lnTo>
                <a:lnTo>
                  <a:pt x="71628" y="5333"/>
                </a:lnTo>
                <a:lnTo>
                  <a:pt x="75437" y="1523"/>
                </a:lnTo>
                <a:lnTo>
                  <a:pt x="71628" y="761"/>
                </a:lnTo>
                <a:close/>
              </a:path>
              <a:path w="75564" h="24129">
                <a:moveTo>
                  <a:pt x="56387" y="16001"/>
                </a:moveTo>
                <a:lnTo>
                  <a:pt x="38862" y="16001"/>
                </a:lnTo>
                <a:lnTo>
                  <a:pt x="35813" y="16763"/>
                </a:lnTo>
                <a:lnTo>
                  <a:pt x="32766" y="16763"/>
                </a:lnTo>
                <a:lnTo>
                  <a:pt x="30480" y="17525"/>
                </a:lnTo>
                <a:lnTo>
                  <a:pt x="24384" y="19050"/>
                </a:lnTo>
                <a:lnTo>
                  <a:pt x="19812" y="22097"/>
                </a:lnTo>
                <a:lnTo>
                  <a:pt x="24384" y="23621"/>
                </a:lnTo>
                <a:lnTo>
                  <a:pt x="32766" y="23621"/>
                </a:lnTo>
                <a:lnTo>
                  <a:pt x="37337" y="22097"/>
                </a:lnTo>
                <a:lnTo>
                  <a:pt x="41148" y="21335"/>
                </a:lnTo>
                <a:lnTo>
                  <a:pt x="45720" y="19050"/>
                </a:lnTo>
                <a:lnTo>
                  <a:pt x="49530" y="18287"/>
                </a:lnTo>
                <a:lnTo>
                  <a:pt x="54101" y="17525"/>
                </a:lnTo>
                <a:lnTo>
                  <a:pt x="55625" y="17525"/>
                </a:lnTo>
                <a:lnTo>
                  <a:pt x="56387" y="16001"/>
                </a:lnTo>
                <a:close/>
              </a:path>
              <a:path w="75564" h="24129">
                <a:moveTo>
                  <a:pt x="57912" y="14477"/>
                </a:moveTo>
                <a:lnTo>
                  <a:pt x="56387" y="14477"/>
                </a:lnTo>
                <a:lnTo>
                  <a:pt x="54101" y="15239"/>
                </a:lnTo>
                <a:lnTo>
                  <a:pt x="37337" y="15239"/>
                </a:lnTo>
                <a:lnTo>
                  <a:pt x="39624" y="16001"/>
                </a:lnTo>
                <a:lnTo>
                  <a:pt x="57150" y="16001"/>
                </a:lnTo>
                <a:lnTo>
                  <a:pt x="57912" y="14477"/>
                </a:lnTo>
                <a:close/>
              </a:path>
              <a:path w="75564" h="24129">
                <a:moveTo>
                  <a:pt x="51054" y="7619"/>
                </a:moveTo>
                <a:lnTo>
                  <a:pt x="28194" y="7619"/>
                </a:lnTo>
                <a:lnTo>
                  <a:pt x="28956" y="10667"/>
                </a:lnTo>
                <a:lnTo>
                  <a:pt x="32004" y="13715"/>
                </a:lnTo>
                <a:lnTo>
                  <a:pt x="33528" y="14477"/>
                </a:lnTo>
                <a:lnTo>
                  <a:pt x="35813" y="15239"/>
                </a:lnTo>
                <a:lnTo>
                  <a:pt x="42672" y="15239"/>
                </a:lnTo>
                <a:lnTo>
                  <a:pt x="48768" y="12953"/>
                </a:lnTo>
                <a:lnTo>
                  <a:pt x="50292" y="11429"/>
                </a:lnTo>
                <a:lnTo>
                  <a:pt x="50292" y="9143"/>
                </a:lnTo>
                <a:lnTo>
                  <a:pt x="51054" y="7619"/>
                </a:lnTo>
                <a:close/>
              </a:path>
              <a:path w="75564" h="24129">
                <a:moveTo>
                  <a:pt x="71628" y="5333"/>
                </a:moveTo>
                <a:lnTo>
                  <a:pt x="56387" y="5333"/>
                </a:lnTo>
                <a:lnTo>
                  <a:pt x="57912" y="6095"/>
                </a:lnTo>
                <a:lnTo>
                  <a:pt x="52578" y="11429"/>
                </a:lnTo>
                <a:lnTo>
                  <a:pt x="55625" y="11429"/>
                </a:lnTo>
                <a:lnTo>
                  <a:pt x="58674" y="10667"/>
                </a:lnTo>
                <a:lnTo>
                  <a:pt x="62484" y="9905"/>
                </a:lnTo>
                <a:lnTo>
                  <a:pt x="65532" y="9143"/>
                </a:lnTo>
                <a:lnTo>
                  <a:pt x="67818" y="7619"/>
                </a:lnTo>
                <a:lnTo>
                  <a:pt x="70866" y="6095"/>
                </a:lnTo>
                <a:lnTo>
                  <a:pt x="71628" y="5333"/>
                </a:lnTo>
                <a:close/>
              </a:path>
              <a:path w="75564" h="24129">
                <a:moveTo>
                  <a:pt x="64008" y="0"/>
                </a:moveTo>
                <a:lnTo>
                  <a:pt x="55625" y="0"/>
                </a:lnTo>
                <a:lnTo>
                  <a:pt x="52578" y="761"/>
                </a:lnTo>
                <a:lnTo>
                  <a:pt x="67818" y="761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60826" y="3512058"/>
            <a:ext cx="17145" cy="60325"/>
          </a:xfrm>
          <a:custGeom>
            <a:avLst/>
            <a:gdLst/>
            <a:ahLst/>
            <a:cxnLst/>
            <a:rect l="l" t="t" r="r" b="b"/>
            <a:pathLst>
              <a:path w="17145" h="60325">
                <a:moveTo>
                  <a:pt x="10668" y="0"/>
                </a:moveTo>
                <a:lnTo>
                  <a:pt x="9906" y="7619"/>
                </a:lnTo>
                <a:lnTo>
                  <a:pt x="8382" y="15239"/>
                </a:lnTo>
                <a:lnTo>
                  <a:pt x="6096" y="22097"/>
                </a:lnTo>
                <a:lnTo>
                  <a:pt x="3048" y="29717"/>
                </a:lnTo>
                <a:lnTo>
                  <a:pt x="1524" y="36575"/>
                </a:lnTo>
                <a:lnTo>
                  <a:pt x="0" y="44195"/>
                </a:lnTo>
                <a:lnTo>
                  <a:pt x="762" y="52577"/>
                </a:lnTo>
                <a:lnTo>
                  <a:pt x="2286" y="60197"/>
                </a:lnTo>
                <a:lnTo>
                  <a:pt x="3048" y="54863"/>
                </a:lnTo>
                <a:lnTo>
                  <a:pt x="7620" y="41147"/>
                </a:lnTo>
                <a:lnTo>
                  <a:pt x="13487" y="41147"/>
                </a:lnTo>
                <a:lnTo>
                  <a:pt x="12953" y="35813"/>
                </a:lnTo>
                <a:lnTo>
                  <a:pt x="12191" y="28955"/>
                </a:lnTo>
                <a:lnTo>
                  <a:pt x="12953" y="25907"/>
                </a:lnTo>
                <a:lnTo>
                  <a:pt x="14477" y="23621"/>
                </a:lnTo>
                <a:lnTo>
                  <a:pt x="16001" y="19050"/>
                </a:lnTo>
                <a:lnTo>
                  <a:pt x="16763" y="13715"/>
                </a:lnTo>
                <a:lnTo>
                  <a:pt x="16001" y="9143"/>
                </a:lnTo>
                <a:lnTo>
                  <a:pt x="14477" y="3809"/>
                </a:lnTo>
                <a:lnTo>
                  <a:pt x="10668" y="0"/>
                </a:lnTo>
                <a:close/>
              </a:path>
              <a:path w="17145" h="60325">
                <a:moveTo>
                  <a:pt x="13487" y="41147"/>
                </a:moveTo>
                <a:lnTo>
                  <a:pt x="7620" y="41147"/>
                </a:lnTo>
                <a:lnTo>
                  <a:pt x="9144" y="45719"/>
                </a:lnTo>
                <a:lnTo>
                  <a:pt x="9906" y="49529"/>
                </a:lnTo>
                <a:lnTo>
                  <a:pt x="10668" y="54101"/>
                </a:lnTo>
                <a:lnTo>
                  <a:pt x="12191" y="57912"/>
                </a:lnTo>
                <a:lnTo>
                  <a:pt x="13715" y="51053"/>
                </a:lnTo>
                <a:lnTo>
                  <a:pt x="13715" y="43433"/>
                </a:lnTo>
                <a:lnTo>
                  <a:pt x="13487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340608" y="3525011"/>
            <a:ext cx="50800" cy="20955"/>
          </a:xfrm>
          <a:custGeom>
            <a:avLst/>
            <a:gdLst/>
            <a:ahLst/>
            <a:cxnLst/>
            <a:rect l="l" t="t" r="r" b="b"/>
            <a:pathLst>
              <a:path w="50800" h="20954">
                <a:moveTo>
                  <a:pt x="39624" y="0"/>
                </a:moveTo>
                <a:lnTo>
                  <a:pt x="32765" y="0"/>
                </a:lnTo>
                <a:lnTo>
                  <a:pt x="25907" y="762"/>
                </a:lnTo>
                <a:lnTo>
                  <a:pt x="13715" y="5334"/>
                </a:lnTo>
                <a:lnTo>
                  <a:pt x="6095" y="9143"/>
                </a:lnTo>
                <a:lnTo>
                  <a:pt x="4571" y="9143"/>
                </a:lnTo>
                <a:lnTo>
                  <a:pt x="0" y="19812"/>
                </a:lnTo>
                <a:lnTo>
                  <a:pt x="2286" y="20574"/>
                </a:lnTo>
                <a:lnTo>
                  <a:pt x="5333" y="20574"/>
                </a:lnTo>
                <a:lnTo>
                  <a:pt x="9143" y="19812"/>
                </a:lnTo>
                <a:lnTo>
                  <a:pt x="12953" y="19812"/>
                </a:lnTo>
                <a:lnTo>
                  <a:pt x="17525" y="18287"/>
                </a:lnTo>
                <a:lnTo>
                  <a:pt x="21336" y="17525"/>
                </a:lnTo>
                <a:lnTo>
                  <a:pt x="25145" y="16001"/>
                </a:lnTo>
                <a:lnTo>
                  <a:pt x="29717" y="15239"/>
                </a:lnTo>
                <a:lnTo>
                  <a:pt x="41147" y="10667"/>
                </a:lnTo>
                <a:lnTo>
                  <a:pt x="44195" y="9143"/>
                </a:lnTo>
                <a:lnTo>
                  <a:pt x="46481" y="8382"/>
                </a:lnTo>
                <a:lnTo>
                  <a:pt x="48005" y="7620"/>
                </a:lnTo>
                <a:lnTo>
                  <a:pt x="49529" y="7620"/>
                </a:lnTo>
                <a:lnTo>
                  <a:pt x="50291" y="6858"/>
                </a:lnTo>
                <a:lnTo>
                  <a:pt x="44957" y="2286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27653" y="3512820"/>
            <a:ext cx="77470" cy="64769"/>
          </a:xfrm>
          <a:custGeom>
            <a:avLst/>
            <a:gdLst/>
            <a:ahLst/>
            <a:cxnLst/>
            <a:rect l="l" t="t" r="r" b="b"/>
            <a:pathLst>
              <a:path w="77470" h="64770">
                <a:moveTo>
                  <a:pt x="71675" y="15239"/>
                </a:moveTo>
                <a:lnTo>
                  <a:pt x="53340" y="15239"/>
                </a:lnTo>
                <a:lnTo>
                  <a:pt x="64770" y="25145"/>
                </a:lnTo>
                <a:lnTo>
                  <a:pt x="66294" y="29717"/>
                </a:lnTo>
                <a:lnTo>
                  <a:pt x="67818" y="35051"/>
                </a:lnTo>
                <a:lnTo>
                  <a:pt x="69342" y="45719"/>
                </a:lnTo>
                <a:lnTo>
                  <a:pt x="70104" y="50291"/>
                </a:lnTo>
                <a:lnTo>
                  <a:pt x="71628" y="55625"/>
                </a:lnTo>
                <a:lnTo>
                  <a:pt x="73151" y="60197"/>
                </a:lnTo>
                <a:lnTo>
                  <a:pt x="76962" y="64769"/>
                </a:lnTo>
                <a:lnTo>
                  <a:pt x="76200" y="51815"/>
                </a:lnTo>
                <a:lnTo>
                  <a:pt x="74675" y="39624"/>
                </a:lnTo>
                <a:lnTo>
                  <a:pt x="72390" y="26669"/>
                </a:lnTo>
                <a:lnTo>
                  <a:pt x="71675" y="15239"/>
                </a:lnTo>
                <a:close/>
              </a:path>
              <a:path w="77470" h="64770">
                <a:moveTo>
                  <a:pt x="66294" y="9143"/>
                </a:moveTo>
                <a:lnTo>
                  <a:pt x="26670" y="9143"/>
                </a:lnTo>
                <a:lnTo>
                  <a:pt x="35813" y="10667"/>
                </a:lnTo>
                <a:lnTo>
                  <a:pt x="39624" y="11429"/>
                </a:lnTo>
                <a:lnTo>
                  <a:pt x="44196" y="12191"/>
                </a:lnTo>
                <a:lnTo>
                  <a:pt x="41148" y="12953"/>
                </a:lnTo>
                <a:lnTo>
                  <a:pt x="38862" y="12953"/>
                </a:lnTo>
                <a:lnTo>
                  <a:pt x="35813" y="13715"/>
                </a:lnTo>
                <a:lnTo>
                  <a:pt x="33528" y="14477"/>
                </a:lnTo>
                <a:lnTo>
                  <a:pt x="30480" y="15239"/>
                </a:lnTo>
                <a:lnTo>
                  <a:pt x="28194" y="16001"/>
                </a:lnTo>
                <a:lnTo>
                  <a:pt x="22098" y="17525"/>
                </a:lnTo>
                <a:lnTo>
                  <a:pt x="19812" y="19050"/>
                </a:lnTo>
                <a:lnTo>
                  <a:pt x="17525" y="21335"/>
                </a:lnTo>
                <a:lnTo>
                  <a:pt x="15240" y="22859"/>
                </a:lnTo>
                <a:lnTo>
                  <a:pt x="13716" y="25907"/>
                </a:lnTo>
                <a:lnTo>
                  <a:pt x="12192" y="28193"/>
                </a:lnTo>
                <a:lnTo>
                  <a:pt x="10668" y="31241"/>
                </a:lnTo>
                <a:lnTo>
                  <a:pt x="9906" y="33527"/>
                </a:lnTo>
                <a:lnTo>
                  <a:pt x="9144" y="36575"/>
                </a:lnTo>
                <a:lnTo>
                  <a:pt x="12954" y="36575"/>
                </a:lnTo>
                <a:lnTo>
                  <a:pt x="16001" y="34289"/>
                </a:lnTo>
                <a:lnTo>
                  <a:pt x="17525" y="30479"/>
                </a:lnTo>
                <a:lnTo>
                  <a:pt x="18287" y="26669"/>
                </a:lnTo>
                <a:lnTo>
                  <a:pt x="19812" y="23621"/>
                </a:lnTo>
                <a:lnTo>
                  <a:pt x="22098" y="22859"/>
                </a:lnTo>
                <a:lnTo>
                  <a:pt x="44196" y="22859"/>
                </a:lnTo>
                <a:lnTo>
                  <a:pt x="44196" y="19812"/>
                </a:lnTo>
                <a:lnTo>
                  <a:pt x="43434" y="17525"/>
                </a:lnTo>
                <a:lnTo>
                  <a:pt x="53340" y="15239"/>
                </a:lnTo>
                <a:lnTo>
                  <a:pt x="71675" y="15239"/>
                </a:lnTo>
                <a:lnTo>
                  <a:pt x="71628" y="14477"/>
                </a:lnTo>
                <a:lnTo>
                  <a:pt x="66294" y="9143"/>
                </a:lnTo>
                <a:close/>
              </a:path>
              <a:path w="77470" h="64770">
                <a:moveTo>
                  <a:pt x="44196" y="22859"/>
                </a:moveTo>
                <a:lnTo>
                  <a:pt x="22098" y="22859"/>
                </a:lnTo>
                <a:lnTo>
                  <a:pt x="23622" y="24383"/>
                </a:lnTo>
                <a:lnTo>
                  <a:pt x="24384" y="27431"/>
                </a:lnTo>
                <a:lnTo>
                  <a:pt x="26670" y="28955"/>
                </a:lnTo>
                <a:lnTo>
                  <a:pt x="28956" y="29717"/>
                </a:lnTo>
                <a:lnTo>
                  <a:pt x="32766" y="29717"/>
                </a:lnTo>
                <a:lnTo>
                  <a:pt x="37337" y="28193"/>
                </a:lnTo>
                <a:lnTo>
                  <a:pt x="38862" y="27431"/>
                </a:lnTo>
                <a:lnTo>
                  <a:pt x="41148" y="25907"/>
                </a:lnTo>
                <a:lnTo>
                  <a:pt x="43434" y="25145"/>
                </a:lnTo>
                <a:lnTo>
                  <a:pt x="44196" y="23621"/>
                </a:lnTo>
                <a:lnTo>
                  <a:pt x="44196" y="22859"/>
                </a:lnTo>
                <a:close/>
              </a:path>
              <a:path w="77470" h="64770">
                <a:moveTo>
                  <a:pt x="46482" y="0"/>
                </a:moveTo>
                <a:lnTo>
                  <a:pt x="35813" y="0"/>
                </a:lnTo>
                <a:lnTo>
                  <a:pt x="30480" y="762"/>
                </a:lnTo>
                <a:lnTo>
                  <a:pt x="25908" y="1524"/>
                </a:lnTo>
                <a:lnTo>
                  <a:pt x="20574" y="3047"/>
                </a:lnTo>
                <a:lnTo>
                  <a:pt x="9906" y="4571"/>
                </a:lnTo>
                <a:lnTo>
                  <a:pt x="6858" y="5333"/>
                </a:lnTo>
                <a:lnTo>
                  <a:pt x="5334" y="6857"/>
                </a:lnTo>
                <a:lnTo>
                  <a:pt x="2286" y="11429"/>
                </a:lnTo>
                <a:lnTo>
                  <a:pt x="0" y="20574"/>
                </a:lnTo>
                <a:lnTo>
                  <a:pt x="0" y="22859"/>
                </a:lnTo>
                <a:lnTo>
                  <a:pt x="1524" y="21335"/>
                </a:lnTo>
                <a:lnTo>
                  <a:pt x="2286" y="19812"/>
                </a:lnTo>
                <a:lnTo>
                  <a:pt x="3810" y="18287"/>
                </a:lnTo>
                <a:lnTo>
                  <a:pt x="14478" y="9905"/>
                </a:lnTo>
                <a:lnTo>
                  <a:pt x="18287" y="9143"/>
                </a:lnTo>
                <a:lnTo>
                  <a:pt x="66294" y="9143"/>
                </a:lnTo>
                <a:lnTo>
                  <a:pt x="64770" y="7619"/>
                </a:lnTo>
                <a:lnTo>
                  <a:pt x="62484" y="6095"/>
                </a:lnTo>
                <a:lnTo>
                  <a:pt x="59436" y="4571"/>
                </a:lnTo>
                <a:lnTo>
                  <a:pt x="57150" y="3047"/>
                </a:lnTo>
                <a:lnTo>
                  <a:pt x="54101" y="1524"/>
                </a:lnTo>
                <a:lnTo>
                  <a:pt x="51054" y="762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15105" y="3517391"/>
            <a:ext cx="17145" cy="77470"/>
          </a:xfrm>
          <a:custGeom>
            <a:avLst/>
            <a:gdLst/>
            <a:ahLst/>
            <a:cxnLst/>
            <a:rect l="l" t="t" r="r" b="b"/>
            <a:pathLst>
              <a:path w="17145" h="77470">
                <a:moveTo>
                  <a:pt x="5334" y="0"/>
                </a:moveTo>
                <a:lnTo>
                  <a:pt x="6096" y="5334"/>
                </a:lnTo>
                <a:lnTo>
                  <a:pt x="7620" y="10668"/>
                </a:lnTo>
                <a:lnTo>
                  <a:pt x="8382" y="15240"/>
                </a:lnTo>
                <a:lnTo>
                  <a:pt x="7620" y="20574"/>
                </a:lnTo>
                <a:lnTo>
                  <a:pt x="6096" y="27432"/>
                </a:lnTo>
                <a:lnTo>
                  <a:pt x="3810" y="34290"/>
                </a:lnTo>
                <a:lnTo>
                  <a:pt x="762" y="48006"/>
                </a:lnTo>
                <a:lnTo>
                  <a:pt x="0" y="55625"/>
                </a:lnTo>
                <a:lnTo>
                  <a:pt x="0" y="62484"/>
                </a:lnTo>
                <a:lnTo>
                  <a:pt x="762" y="69342"/>
                </a:lnTo>
                <a:lnTo>
                  <a:pt x="2286" y="76962"/>
                </a:lnTo>
                <a:lnTo>
                  <a:pt x="2286" y="71628"/>
                </a:lnTo>
                <a:lnTo>
                  <a:pt x="3048" y="66294"/>
                </a:lnTo>
                <a:lnTo>
                  <a:pt x="4572" y="61722"/>
                </a:lnTo>
                <a:lnTo>
                  <a:pt x="5334" y="57150"/>
                </a:lnTo>
                <a:lnTo>
                  <a:pt x="7620" y="51816"/>
                </a:lnTo>
                <a:lnTo>
                  <a:pt x="9144" y="47244"/>
                </a:lnTo>
                <a:lnTo>
                  <a:pt x="11430" y="42672"/>
                </a:lnTo>
                <a:lnTo>
                  <a:pt x="14478" y="38862"/>
                </a:lnTo>
                <a:lnTo>
                  <a:pt x="16764" y="33528"/>
                </a:lnTo>
                <a:lnTo>
                  <a:pt x="16637" y="27432"/>
                </a:lnTo>
                <a:lnTo>
                  <a:pt x="16002" y="23622"/>
                </a:lnTo>
                <a:lnTo>
                  <a:pt x="14478" y="19050"/>
                </a:lnTo>
                <a:lnTo>
                  <a:pt x="11430" y="14478"/>
                </a:lnTo>
                <a:lnTo>
                  <a:pt x="6858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352800" y="3538728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5">
                <a:moveTo>
                  <a:pt x="27432" y="0"/>
                </a:moveTo>
                <a:lnTo>
                  <a:pt x="23622" y="762"/>
                </a:lnTo>
                <a:lnTo>
                  <a:pt x="20574" y="1524"/>
                </a:lnTo>
                <a:lnTo>
                  <a:pt x="16763" y="2286"/>
                </a:lnTo>
                <a:lnTo>
                  <a:pt x="12953" y="3810"/>
                </a:lnTo>
                <a:lnTo>
                  <a:pt x="9144" y="4572"/>
                </a:lnTo>
                <a:lnTo>
                  <a:pt x="6096" y="6096"/>
                </a:lnTo>
                <a:lnTo>
                  <a:pt x="0" y="10668"/>
                </a:lnTo>
                <a:lnTo>
                  <a:pt x="8382" y="10668"/>
                </a:lnTo>
                <a:lnTo>
                  <a:pt x="16001" y="9144"/>
                </a:lnTo>
                <a:lnTo>
                  <a:pt x="19812" y="7620"/>
                </a:lnTo>
                <a:lnTo>
                  <a:pt x="22860" y="5334"/>
                </a:lnTo>
                <a:lnTo>
                  <a:pt x="25146" y="3048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35858" y="3562350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0" y="0"/>
                </a:moveTo>
                <a:lnTo>
                  <a:pt x="762" y="1524"/>
                </a:lnTo>
                <a:lnTo>
                  <a:pt x="1524" y="2286"/>
                </a:lnTo>
                <a:lnTo>
                  <a:pt x="3047" y="3048"/>
                </a:lnTo>
                <a:lnTo>
                  <a:pt x="5333" y="3810"/>
                </a:lnTo>
                <a:lnTo>
                  <a:pt x="6095" y="4572"/>
                </a:lnTo>
                <a:lnTo>
                  <a:pt x="8381" y="4572"/>
                </a:lnTo>
                <a:lnTo>
                  <a:pt x="10667" y="6858"/>
                </a:lnTo>
                <a:lnTo>
                  <a:pt x="11429" y="10667"/>
                </a:lnTo>
                <a:lnTo>
                  <a:pt x="9905" y="18287"/>
                </a:lnTo>
                <a:lnTo>
                  <a:pt x="10667" y="22098"/>
                </a:lnTo>
                <a:lnTo>
                  <a:pt x="12191" y="21336"/>
                </a:lnTo>
                <a:lnTo>
                  <a:pt x="13715" y="19812"/>
                </a:lnTo>
                <a:lnTo>
                  <a:pt x="16763" y="18287"/>
                </a:lnTo>
                <a:lnTo>
                  <a:pt x="18287" y="16763"/>
                </a:lnTo>
                <a:lnTo>
                  <a:pt x="19050" y="15239"/>
                </a:lnTo>
                <a:lnTo>
                  <a:pt x="20574" y="13715"/>
                </a:lnTo>
                <a:lnTo>
                  <a:pt x="22097" y="10667"/>
                </a:lnTo>
                <a:lnTo>
                  <a:pt x="22859" y="8382"/>
                </a:lnTo>
                <a:lnTo>
                  <a:pt x="22097" y="6858"/>
                </a:lnTo>
                <a:lnTo>
                  <a:pt x="20574" y="6096"/>
                </a:lnTo>
                <a:lnTo>
                  <a:pt x="18287" y="4572"/>
                </a:lnTo>
                <a:lnTo>
                  <a:pt x="13715" y="3048"/>
                </a:lnTo>
                <a:lnTo>
                  <a:pt x="10667" y="2286"/>
                </a:lnTo>
                <a:lnTo>
                  <a:pt x="8381" y="1524"/>
                </a:lnTo>
                <a:lnTo>
                  <a:pt x="5333" y="762"/>
                </a:lnTo>
                <a:lnTo>
                  <a:pt x="228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426714" y="357530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0668" y="0"/>
                </a:moveTo>
                <a:lnTo>
                  <a:pt x="9144" y="0"/>
                </a:lnTo>
                <a:lnTo>
                  <a:pt x="7620" y="1524"/>
                </a:lnTo>
                <a:lnTo>
                  <a:pt x="5334" y="2286"/>
                </a:lnTo>
                <a:lnTo>
                  <a:pt x="3810" y="3048"/>
                </a:lnTo>
                <a:lnTo>
                  <a:pt x="2286" y="4572"/>
                </a:lnTo>
                <a:lnTo>
                  <a:pt x="1524" y="6096"/>
                </a:lnTo>
                <a:lnTo>
                  <a:pt x="0" y="7620"/>
                </a:lnTo>
                <a:lnTo>
                  <a:pt x="0" y="9906"/>
                </a:lnTo>
                <a:lnTo>
                  <a:pt x="762" y="9144"/>
                </a:lnTo>
                <a:lnTo>
                  <a:pt x="1524" y="9144"/>
                </a:lnTo>
                <a:lnTo>
                  <a:pt x="3048" y="8382"/>
                </a:lnTo>
                <a:lnTo>
                  <a:pt x="3810" y="7620"/>
                </a:lnTo>
                <a:lnTo>
                  <a:pt x="5334" y="7620"/>
                </a:lnTo>
                <a:lnTo>
                  <a:pt x="6096" y="6858"/>
                </a:lnTo>
                <a:lnTo>
                  <a:pt x="7620" y="6096"/>
                </a:lnTo>
                <a:lnTo>
                  <a:pt x="9144" y="6096"/>
                </a:lnTo>
                <a:lnTo>
                  <a:pt x="10668" y="5334"/>
                </a:lnTo>
                <a:lnTo>
                  <a:pt x="11430" y="4572"/>
                </a:lnTo>
                <a:lnTo>
                  <a:pt x="12191" y="3048"/>
                </a:lnTo>
                <a:lnTo>
                  <a:pt x="12191" y="152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389376" y="3575303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6096" y="0"/>
                </a:moveTo>
                <a:lnTo>
                  <a:pt x="3048" y="3048"/>
                </a:lnTo>
                <a:lnTo>
                  <a:pt x="762" y="6096"/>
                </a:lnTo>
                <a:lnTo>
                  <a:pt x="0" y="9144"/>
                </a:lnTo>
                <a:lnTo>
                  <a:pt x="0" y="16763"/>
                </a:lnTo>
                <a:lnTo>
                  <a:pt x="7620" y="32766"/>
                </a:lnTo>
                <a:lnTo>
                  <a:pt x="12953" y="32766"/>
                </a:lnTo>
                <a:lnTo>
                  <a:pt x="15239" y="32004"/>
                </a:lnTo>
                <a:lnTo>
                  <a:pt x="16763" y="29718"/>
                </a:lnTo>
                <a:lnTo>
                  <a:pt x="18287" y="28194"/>
                </a:lnTo>
                <a:lnTo>
                  <a:pt x="21336" y="23622"/>
                </a:lnTo>
                <a:lnTo>
                  <a:pt x="22098" y="21336"/>
                </a:lnTo>
                <a:lnTo>
                  <a:pt x="23622" y="19050"/>
                </a:lnTo>
                <a:lnTo>
                  <a:pt x="30479" y="19050"/>
                </a:lnTo>
                <a:lnTo>
                  <a:pt x="28194" y="16763"/>
                </a:lnTo>
                <a:lnTo>
                  <a:pt x="25908" y="15240"/>
                </a:lnTo>
                <a:lnTo>
                  <a:pt x="6096" y="15240"/>
                </a:lnTo>
                <a:lnTo>
                  <a:pt x="4572" y="14478"/>
                </a:lnTo>
                <a:lnTo>
                  <a:pt x="3810" y="11430"/>
                </a:lnTo>
                <a:lnTo>
                  <a:pt x="3810" y="7620"/>
                </a:lnTo>
                <a:lnTo>
                  <a:pt x="4572" y="3810"/>
                </a:lnTo>
                <a:lnTo>
                  <a:pt x="6096" y="0"/>
                </a:lnTo>
                <a:close/>
              </a:path>
              <a:path w="30479" h="33020">
                <a:moveTo>
                  <a:pt x="12953" y="11430"/>
                </a:moveTo>
                <a:lnTo>
                  <a:pt x="10668" y="11430"/>
                </a:lnTo>
                <a:lnTo>
                  <a:pt x="13715" y="14478"/>
                </a:lnTo>
                <a:lnTo>
                  <a:pt x="12953" y="14478"/>
                </a:lnTo>
                <a:lnTo>
                  <a:pt x="11429" y="15240"/>
                </a:lnTo>
                <a:lnTo>
                  <a:pt x="25908" y="15240"/>
                </a:lnTo>
                <a:lnTo>
                  <a:pt x="23622" y="14478"/>
                </a:lnTo>
                <a:lnTo>
                  <a:pt x="20574" y="13716"/>
                </a:lnTo>
                <a:lnTo>
                  <a:pt x="18287" y="12192"/>
                </a:lnTo>
                <a:lnTo>
                  <a:pt x="15239" y="12192"/>
                </a:lnTo>
                <a:lnTo>
                  <a:pt x="12953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422903" y="3597402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4">
                <a:moveTo>
                  <a:pt x="2286" y="0"/>
                </a:moveTo>
                <a:lnTo>
                  <a:pt x="0" y="0"/>
                </a:lnTo>
                <a:lnTo>
                  <a:pt x="762" y="3048"/>
                </a:lnTo>
                <a:lnTo>
                  <a:pt x="762" y="6858"/>
                </a:lnTo>
                <a:lnTo>
                  <a:pt x="2286" y="14477"/>
                </a:lnTo>
                <a:lnTo>
                  <a:pt x="4572" y="12192"/>
                </a:lnTo>
                <a:lnTo>
                  <a:pt x="6096" y="9144"/>
                </a:lnTo>
                <a:lnTo>
                  <a:pt x="6858" y="6096"/>
                </a:lnTo>
                <a:lnTo>
                  <a:pt x="8382" y="3048"/>
                </a:lnTo>
                <a:lnTo>
                  <a:pt x="7620" y="3048"/>
                </a:lnTo>
                <a:lnTo>
                  <a:pt x="6858" y="2286"/>
                </a:lnTo>
                <a:lnTo>
                  <a:pt x="5334" y="1524"/>
                </a:lnTo>
                <a:lnTo>
                  <a:pt x="4572" y="1524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399282" y="3610355"/>
            <a:ext cx="93980" cy="33020"/>
          </a:xfrm>
          <a:custGeom>
            <a:avLst/>
            <a:gdLst/>
            <a:ahLst/>
            <a:cxnLst/>
            <a:rect l="l" t="t" r="r" b="b"/>
            <a:pathLst>
              <a:path w="93979" h="33020">
                <a:moveTo>
                  <a:pt x="54101" y="0"/>
                </a:moveTo>
                <a:lnTo>
                  <a:pt x="50291" y="762"/>
                </a:lnTo>
                <a:lnTo>
                  <a:pt x="47243" y="1524"/>
                </a:lnTo>
                <a:lnTo>
                  <a:pt x="43433" y="2286"/>
                </a:lnTo>
                <a:lnTo>
                  <a:pt x="40385" y="3810"/>
                </a:lnTo>
                <a:lnTo>
                  <a:pt x="37337" y="4572"/>
                </a:lnTo>
                <a:lnTo>
                  <a:pt x="34289" y="6096"/>
                </a:lnTo>
                <a:lnTo>
                  <a:pt x="31241" y="8382"/>
                </a:lnTo>
                <a:lnTo>
                  <a:pt x="28193" y="9144"/>
                </a:lnTo>
                <a:lnTo>
                  <a:pt x="25145" y="11430"/>
                </a:lnTo>
                <a:lnTo>
                  <a:pt x="22097" y="12192"/>
                </a:lnTo>
                <a:lnTo>
                  <a:pt x="16001" y="15240"/>
                </a:lnTo>
                <a:lnTo>
                  <a:pt x="12191" y="16002"/>
                </a:lnTo>
                <a:lnTo>
                  <a:pt x="9143" y="16764"/>
                </a:lnTo>
                <a:lnTo>
                  <a:pt x="7619" y="18288"/>
                </a:lnTo>
                <a:lnTo>
                  <a:pt x="6857" y="20574"/>
                </a:lnTo>
                <a:lnTo>
                  <a:pt x="5333" y="22098"/>
                </a:lnTo>
                <a:lnTo>
                  <a:pt x="3809" y="24384"/>
                </a:lnTo>
                <a:lnTo>
                  <a:pt x="3047" y="25908"/>
                </a:lnTo>
                <a:lnTo>
                  <a:pt x="1523" y="28194"/>
                </a:lnTo>
                <a:lnTo>
                  <a:pt x="762" y="29718"/>
                </a:lnTo>
                <a:lnTo>
                  <a:pt x="0" y="32004"/>
                </a:lnTo>
                <a:lnTo>
                  <a:pt x="14477" y="32004"/>
                </a:lnTo>
                <a:lnTo>
                  <a:pt x="17525" y="32766"/>
                </a:lnTo>
                <a:lnTo>
                  <a:pt x="21335" y="32766"/>
                </a:lnTo>
                <a:lnTo>
                  <a:pt x="25145" y="32004"/>
                </a:lnTo>
                <a:lnTo>
                  <a:pt x="28193" y="31242"/>
                </a:lnTo>
                <a:lnTo>
                  <a:pt x="32765" y="30480"/>
                </a:lnTo>
                <a:lnTo>
                  <a:pt x="36575" y="28956"/>
                </a:lnTo>
                <a:lnTo>
                  <a:pt x="40385" y="28194"/>
                </a:lnTo>
                <a:lnTo>
                  <a:pt x="44195" y="26670"/>
                </a:lnTo>
                <a:lnTo>
                  <a:pt x="48005" y="25908"/>
                </a:lnTo>
                <a:lnTo>
                  <a:pt x="61721" y="23622"/>
                </a:lnTo>
                <a:lnTo>
                  <a:pt x="65531" y="22098"/>
                </a:lnTo>
                <a:lnTo>
                  <a:pt x="70103" y="20574"/>
                </a:lnTo>
                <a:lnTo>
                  <a:pt x="73913" y="17526"/>
                </a:lnTo>
                <a:lnTo>
                  <a:pt x="77723" y="15240"/>
                </a:lnTo>
                <a:lnTo>
                  <a:pt x="85343" y="9144"/>
                </a:lnTo>
                <a:lnTo>
                  <a:pt x="89153" y="6858"/>
                </a:lnTo>
                <a:lnTo>
                  <a:pt x="91439" y="6096"/>
                </a:lnTo>
                <a:lnTo>
                  <a:pt x="85343" y="6096"/>
                </a:lnTo>
                <a:lnTo>
                  <a:pt x="81533" y="5334"/>
                </a:lnTo>
                <a:lnTo>
                  <a:pt x="76962" y="4572"/>
                </a:lnTo>
                <a:lnTo>
                  <a:pt x="54101" y="0"/>
                </a:lnTo>
                <a:close/>
              </a:path>
              <a:path w="93979" h="33020">
                <a:moveTo>
                  <a:pt x="93725" y="5334"/>
                </a:moveTo>
                <a:lnTo>
                  <a:pt x="89153" y="6096"/>
                </a:lnTo>
                <a:lnTo>
                  <a:pt x="91439" y="6096"/>
                </a:lnTo>
                <a:lnTo>
                  <a:pt x="93725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412997" y="3617214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89">
                <a:moveTo>
                  <a:pt x="48005" y="0"/>
                </a:moveTo>
                <a:lnTo>
                  <a:pt x="38100" y="0"/>
                </a:lnTo>
                <a:lnTo>
                  <a:pt x="33527" y="1524"/>
                </a:lnTo>
                <a:lnTo>
                  <a:pt x="29717" y="3810"/>
                </a:lnTo>
                <a:lnTo>
                  <a:pt x="25146" y="5334"/>
                </a:lnTo>
                <a:lnTo>
                  <a:pt x="0" y="16763"/>
                </a:lnTo>
                <a:lnTo>
                  <a:pt x="0" y="19812"/>
                </a:lnTo>
                <a:lnTo>
                  <a:pt x="762" y="21336"/>
                </a:lnTo>
                <a:lnTo>
                  <a:pt x="4572" y="20574"/>
                </a:lnTo>
                <a:lnTo>
                  <a:pt x="7619" y="19812"/>
                </a:lnTo>
                <a:lnTo>
                  <a:pt x="11429" y="19050"/>
                </a:lnTo>
                <a:lnTo>
                  <a:pt x="14477" y="19050"/>
                </a:lnTo>
                <a:lnTo>
                  <a:pt x="18287" y="17525"/>
                </a:lnTo>
                <a:lnTo>
                  <a:pt x="22098" y="16763"/>
                </a:lnTo>
                <a:lnTo>
                  <a:pt x="25146" y="16001"/>
                </a:lnTo>
                <a:lnTo>
                  <a:pt x="28955" y="15239"/>
                </a:lnTo>
                <a:lnTo>
                  <a:pt x="32003" y="13715"/>
                </a:lnTo>
                <a:lnTo>
                  <a:pt x="35813" y="12953"/>
                </a:lnTo>
                <a:lnTo>
                  <a:pt x="38862" y="11430"/>
                </a:lnTo>
                <a:lnTo>
                  <a:pt x="41910" y="10668"/>
                </a:lnTo>
                <a:lnTo>
                  <a:pt x="45719" y="9144"/>
                </a:lnTo>
                <a:lnTo>
                  <a:pt x="48767" y="8382"/>
                </a:lnTo>
                <a:lnTo>
                  <a:pt x="52577" y="6858"/>
                </a:lnTo>
                <a:lnTo>
                  <a:pt x="55625" y="5334"/>
                </a:lnTo>
                <a:lnTo>
                  <a:pt x="54101" y="4572"/>
                </a:lnTo>
                <a:lnTo>
                  <a:pt x="53339" y="3810"/>
                </a:lnTo>
                <a:lnTo>
                  <a:pt x="53339" y="2286"/>
                </a:lnTo>
                <a:lnTo>
                  <a:pt x="52577" y="152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417570" y="3635502"/>
            <a:ext cx="74930" cy="33655"/>
          </a:xfrm>
          <a:custGeom>
            <a:avLst/>
            <a:gdLst/>
            <a:ahLst/>
            <a:cxnLst/>
            <a:rect l="l" t="t" r="r" b="b"/>
            <a:pathLst>
              <a:path w="74929" h="33654">
                <a:moveTo>
                  <a:pt x="74675" y="0"/>
                </a:moveTo>
                <a:lnTo>
                  <a:pt x="70865" y="3810"/>
                </a:lnTo>
                <a:lnTo>
                  <a:pt x="57150" y="10668"/>
                </a:lnTo>
                <a:lnTo>
                  <a:pt x="52577" y="11430"/>
                </a:lnTo>
                <a:lnTo>
                  <a:pt x="48005" y="12953"/>
                </a:lnTo>
                <a:lnTo>
                  <a:pt x="43433" y="13715"/>
                </a:lnTo>
                <a:lnTo>
                  <a:pt x="38100" y="13715"/>
                </a:lnTo>
                <a:lnTo>
                  <a:pt x="33527" y="14477"/>
                </a:lnTo>
                <a:lnTo>
                  <a:pt x="28193" y="15239"/>
                </a:lnTo>
                <a:lnTo>
                  <a:pt x="23621" y="15239"/>
                </a:lnTo>
                <a:lnTo>
                  <a:pt x="18287" y="16001"/>
                </a:lnTo>
                <a:lnTo>
                  <a:pt x="13715" y="17525"/>
                </a:lnTo>
                <a:lnTo>
                  <a:pt x="9143" y="18287"/>
                </a:lnTo>
                <a:lnTo>
                  <a:pt x="0" y="22860"/>
                </a:lnTo>
                <a:lnTo>
                  <a:pt x="20574" y="33527"/>
                </a:lnTo>
                <a:lnTo>
                  <a:pt x="31241" y="33527"/>
                </a:lnTo>
                <a:lnTo>
                  <a:pt x="37337" y="32765"/>
                </a:lnTo>
                <a:lnTo>
                  <a:pt x="41909" y="31242"/>
                </a:lnTo>
                <a:lnTo>
                  <a:pt x="47243" y="29718"/>
                </a:lnTo>
                <a:lnTo>
                  <a:pt x="57912" y="23622"/>
                </a:lnTo>
                <a:lnTo>
                  <a:pt x="61721" y="19050"/>
                </a:lnTo>
                <a:lnTo>
                  <a:pt x="66293" y="15239"/>
                </a:lnTo>
                <a:lnTo>
                  <a:pt x="70103" y="9906"/>
                </a:lnTo>
                <a:lnTo>
                  <a:pt x="72389" y="5334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23488" y="3672078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01092" y="67056"/>
                </a:moveTo>
                <a:lnTo>
                  <a:pt x="32003" y="67056"/>
                </a:lnTo>
                <a:lnTo>
                  <a:pt x="62484" y="70866"/>
                </a:lnTo>
                <a:lnTo>
                  <a:pt x="68579" y="72389"/>
                </a:lnTo>
                <a:lnTo>
                  <a:pt x="86867" y="74675"/>
                </a:lnTo>
                <a:lnTo>
                  <a:pt x="99822" y="74675"/>
                </a:lnTo>
                <a:lnTo>
                  <a:pt x="101092" y="67056"/>
                </a:lnTo>
                <a:close/>
              </a:path>
              <a:path w="114300" h="74929">
                <a:moveTo>
                  <a:pt x="101346" y="0"/>
                </a:moveTo>
                <a:lnTo>
                  <a:pt x="98298" y="2286"/>
                </a:lnTo>
                <a:lnTo>
                  <a:pt x="96012" y="4572"/>
                </a:lnTo>
                <a:lnTo>
                  <a:pt x="92201" y="7620"/>
                </a:lnTo>
                <a:lnTo>
                  <a:pt x="89915" y="10668"/>
                </a:lnTo>
                <a:lnTo>
                  <a:pt x="86867" y="13716"/>
                </a:lnTo>
                <a:lnTo>
                  <a:pt x="83820" y="16001"/>
                </a:lnTo>
                <a:lnTo>
                  <a:pt x="81534" y="19050"/>
                </a:lnTo>
                <a:lnTo>
                  <a:pt x="35813" y="50292"/>
                </a:lnTo>
                <a:lnTo>
                  <a:pt x="30479" y="51816"/>
                </a:lnTo>
                <a:lnTo>
                  <a:pt x="14477" y="58674"/>
                </a:lnTo>
                <a:lnTo>
                  <a:pt x="9144" y="61722"/>
                </a:lnTo>
                <a:lnTo>
                  <a:pt x="0" y="67818"/>
                </a:lnTo>
                <a:lnTo>
                  <a:pt x="6858" y="67056"/>
                </a:lnTo>
                <a:lnTo>
                  <a:pt x="101092" y="67056"/>
                </a:lnTo>
                <a:lnTo>
                  <a:pt x="104394" y="47244"/>
                </a:lnTo>
                <a:lnTo>
                  <a:pt x="105156" y="37337"/>
                </a:lnTo>
                <a:lnTo>
                  <a:pt x="108203" y="19050"/>
                </a:lnTo>
                <a:lnTo>
                  <a:pt x="110489" y="9906"/>
                </a:lnTo>
                <a:lnTo>
                  <a:pt x="114300" y="762"/>
                </a:lnTo>
                <a:lnTo>
                  <a:pt x="101346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452621" y="3756659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35813" y="0"/>
                </a:moveTo>
                <a:lnTo>
                  <a:pt x="31241" y="762"/>
                </a:lnTo>
                <a:lnTo>
                  <a:pt x="26669" y="2286"/>
                </a:lnTo>
                <a:lnTo>
                  <a:pt x="22098" y="2286"/>
                </a:lnTo>
                <a:lnTo>
                  <a:pt x="17525" y="3048"/>
                </a:lnTo>
                <a:lnTo>
                  <a:pt x="8381" y="3048"/>
                </a:lnTo>
                <a:lnTo>
                  <a:pt x="3810" y="3810"/>
                </a:lnTo>
                <a:lnTo>
                  <a:pt x="0" y="5334"/>
                </a:lnTo>
                <a:lnTo>
                  <a:pt x="762" y="10667"/>
                </a:lnTo>
                <a:lnTo>
                  <a:pt x="3048" y="16763"/>
                </a:lnTo>
                <a:lnTo>
                  <a:pt x="9143" y="27431"/>
                </a:lnTo>
                <a:lnTo>
                  <a:pt x="12953" y="32765"/>
                </a:lnTo>
                <a:lnTo>
                  <a:pt x="16001" y="37337"/>
                </a:lnTo>
                <a:lnTo>
                  <a:pt x="19812" y="42672"/>
                </a:lnTo>
                <a:lnTo>
                  <a:pt x="22860" y="48005"/>
                </a:lnTo>
                <a:lnTo>
                  <a:pt x="22860" y="41910"/>
                </a:lnTo>
                <a:lnTo>
                  <a:pt x="24383" y="35051"/>
                </a:lnTo>
                <a:lnTo>
                  <a:pt x="27431" y="22860"/>
                </a:lnTo>
                <a:lnTo>
                  <a:pt x="28955" y="17525"/>
                </a:lnTo>
                <a:lnTo>
                  <a:pt x="33527" y="5334"/>
                </a:lnTo>
                <a:lnTo>
                  <a:pt x="35813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102864" y="3409950"/>
            <a:ext cx="563880" cy="448309"/>
          </a:xfrm>
          <a:custGeom>
            <a:avLst/>
            <a:gdLst/>
            <a:ahLst/>
            <a:cxnLst/>
            <a:rect l="l" t="t" r="r" b="b"/>
            <a:pathLst>
              <a:path w="563879" h="448310">
                <a:moveTo>
                  <a:pt x="192024" y="0"/>
                </a:moveTo>
                <a:lnTo>
                  <a:pt x="0" y="0"/>
                </a:lnTo>
                <a:lnTo>
                  <a:pt x="0" y="448055"/>
                </a:lnTo>
                <a:lnTo>
                  <a:pt x="563880" y="448055"/>
                </a:lnTo>
                <a:lnTo>
                  <a:pt x="563880" y="438150"/>
                </a:lnTo>
                <a:lnTo>
                  <a:pt x="9906" y="438150"/>
                </a:lnTo>
                <a:lnTo>
                  <a:pt x="9906" y="9905"/>
                </a:lnTo>
                <a:lnTo>
                  <a:pt x="195834" y="9905"/>
                </a:lnTo>
                <a:lnTo>
                  <a:pt x="192024" y="0"/>
                </a:lnTo>
                <a:close/>
              </a:path>
              <a:path w="563879" h="448310">
                <a:moveTo>
                  <a:pt x="563880" y="0"/>
                </a:moveTo>
                <a:lnTo>
                  <a:pt x="446532" y="0"/>
                </a:lnTo>
                <a:lnTo>
                  <a:pt x="449580" y="9905"/>
                </a:lnTo>
                <a:lnTo>
                  <a:pt x="553974" y="9905"/>
                </a:lnTo>
                <a:lnTo>
                  <a:pt x="553974" y="438150"/>
                </a:lnTo>
                <a:lnTo>
                  <a:pt x="563880" y="438150"/>
                </a:lnTo>
                <a:lnTo>
                  <a:pt x="563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353561" y="3530346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9905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6095"/>
                </a:lnTo>
                <a:lnTo>
                  <a:pt x="4572" y="9143"/>
                </a:lnTo>
                <a:lnTo>
                  <a:pt x="9905" y="9143"/>
                </a:lnTo>
                <a:lnTo>
                  <a:pt x="12191" y="7619"/>
                </a:lnTo>
                <a:lnTo>
                  <a:pt x="13715" y="6095"/>
                </a:lnTo>
                <a:lnTo>
                  <a:pt x="14477" y="4571"/>
                </a:lnTo>
                <a:lnTo>
                  <a:pt x="13715" y="3048"/>
                </a:lnTo>
                <a:lnTo>
                  <a:pt x="12191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352800" y="3528059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0667" y="0"/>
                </a:moveTo>
                <a:lnTo>
                  <a:pt x="6858" y="0"/>
                </a:lnTo>
                <a:lnTo>
                  <a:pt x="4572" y="762"/>
                </a:lnTo>
                <a:lnTo>
                  <a:pt x="2286" y="2286"/>
                </a:lnTo>
                <a:lnTo>
                  <a:pt x="762" y="3810"/>
                </a:lnTo>
                <a:lnTo>
                  <a:pt x="0" y="5334"/>
                </a:lnTo>
                <a:lnTo>
                  <a:pt x="762" y="7619"/>
                </a:lnTo>
                <a:lnTo>
                  <a:pt x="5334" y="9143"/>
                </a:lnTo>
                <a:lnTo>
                  <a:pt x="8382" y="9905"/>
                </a:lnTo>
                <a:lnTo>
                  <a:pt x="11429" y="8381"/>
                </a:lnTo>
                <a:lnTo>
                  <a:pt x="13715" y="7619"/>
                </a:lnTo>
                <a:lnTo>
                  <a:pt x="15239" y="6095"/>
                </a:lnTo>
                <a:lnTo>
                  <a:pt x="15239" y="3810"/>
                </a:lnTo>
                <a:lnTo>
                  <a:pt x="14477" y="2286"/>
                </a:lnTo>
                <a:lnTo>
                  <a:pt x="12953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365753" y="3532632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286" y="0"/>
                </a:moveTo>
                <a:lnTo>
                  <a:pt x="0" y="0"/>
                </a:lnTo>
                <a:lnTo>
                  <a:pt x="0" y="2285"/>
                </a:lnTo>
                <a:lnTo>
                  <a:pt x="762" y="3047"/>
                </a:lnTo>
                <a:lnTo>
                  <a:pt x="2286" y="3047"/>
                </a:lnTo>
                <a:lnTo>
                  <a:pt x="2286" y="2285"/>
                </a:lnTo>
                <a:lnTo>
                  <a:pt x="3048" y="1523"/>
                </a:lnTo>
                <a:lnTo>
                  <a:pt x="3048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455670" y="3499865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667" y="0"/>
                </a:moveTo>
                <a:lnTo>
                  <a:pt x="4571" y="0"/>
                </a:lnTo>
                <a:lnTo>
                  <a:pt x="2285" y="1524"/>
                </a:lnTo>
                <a:lnTo>
                  <a:pt x="762" y="2286"/>
                </a:lnTo>
                <a:lnTo>
                  <a:pt x="0" y="4572"/>
                </a:lnTo>
                <a:lnTo>
                  <a:pt x="762" y="6096"/>
                </a:lnTo>
                <a:lnTo>
                  <a:pt x="2285" y="7620"/>
                </a:lnTo>
                <a:lnTo>
                  <a:pt x="4571" y="9144"/>
                </a:lnTo>
                <a:lnTo>
                  <a:pt x="10667" y="9144"/>
                </a:lnTo>
                <a:lnTo>
                  <a:pt x="12953" y="7620"/>
                </a:lnTo>
                <a:lnTo>
                  <a:pt x="14477" y="6096"/>
                </a:lnTo>
                <a:lnTo>
                  <a:pt x="15239" y="4572"/>
                </a:lnTo>
                <a:lnTo>
                  <a:pt x="14477" y="2286"/>
                </a:lnTo>
                <a:lnTo>
                  <a:pt x="12953" y="1524"/>
                </a:lnTo>
                <a:lnTo>
                  <a:pt x="10667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454908" y="3497579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0667" y="0"/>
                </a:moveTo>
                <a:lnTo>
                  <a:pt x="7619" y="0"/>
                </a:lnTo>
                <a:lnTo>
                  <a:pt x="4571" y="762"/>
                </a:lnTo>
                <a:lnTo>
                  <a:pt x="2286" y="1524"/>
                </a:lnTo>
                <a:lnTo>
                  <a:pt x="762" y="3810"/>
                </a:lnTo>
                <a:lnTo>
                  <a:pt x="0" y="5334"/>
                </a:lnTo>
                <a:lnTo>
                  <a:pt x="3047" y="8382"/>
                </a:lnTo>
                <a:lnTo>
                  <a:pt x="5333" y="9144"/>
                </a:lnTo>
                <a:lnTo>
                  <a:pt x="8381" y="9144"/>
                </a:lnTo>
                <a:lnTo>
                  <a:pt x="11429" y="8382"/>
                </a:lnTo>
                <a:lnTo>
                  <a:pt x="13715" y="7620"/>
                </a:lnTo>
                <a:lnTo>
                  <a:pt x="15239" y="6096"/>
                </a:lnTo>
                <a:lnTo>
                  <a:pt x="16001" y="3810"/>
                </a:lnTo>
                <a:lnTo>
                  <a:pt x="12953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467861" y="3502152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3048" y="0"/>
                </a:moveTo>
                <a:lnTo>
                  <a:pt x="762" y="0"/>
                </a:lnTo>
                <a:lnTo>
                  <a:pt x="0" y="762"/>
                </a:lnTo>
                <a:lnTo>
                  <a:pt x="0" y="1524"/>
                </a:lnTo>
                <a:lnTo>
                  <a:pt x="762" y="2286"/>
                </a:lnTo>
                <a:lnTo>
                  <a:pt x="3048" y="2286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502914" y="3751326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762" y="0"/>
                </a:moveTo>
                <a:lnTo>
                  <a:pt x="0" y="12953"/>
                </a:lnTo>
                <a:lnTo>
                  <a:pt x="16763" y="34289"/>
                </a:lnTo>
                <a:lnTo>
                  <a:pt x="16763" y="93725"/>
                </a:lnTo>
                <a:lnTo>
                  <a:pt x="57912" y="96012"/>
                </a:lnTo>
                <a:lnTo>
                  <a:pt x="48768" y="86868"/>
                </a:lnTo>
                <a:lnTo>
                  <a:pt x="43434" y="82296"/>
                </a:lnTo>
                <a:lnTo>
                  <a:pt x="32003" y="70865"/>
                </a:lnTo>
                <a:lnTo>
                  <a:pt x="32003" y="70103"/>
                </a:lnTo>
                <a:lnTo>
                  <a:pt x="44604" y="70103"/>
                </a:lnTo>
                <a:lnTo>
                  <a:pt x="22860" y="34289"/>
                </a:lnTo>
                <a:lnTo>
                  <a:pt x="11430" y="7620"/>
                </a:lnTo>
                <a:lnTo>
                  <a:pt x="762" y="0"/>
                </a:lnTo>
                <a:close/>
              </a:path>
              <a:path w="58420" h="96520">
                <a:moveTo>
                  <a:pt x="44604" y="70103"/>
                </a:moveTo>
                <a:lnTo>
                  <a:pt x="33527" y="70103"/>
                </a:lnTo>
                <a:lnTo>
                  <a:pt x="35813" y="71627"/>
                </a:lnTo>
                <a:lnTo>
                  <a:pt x="38862" y="72389"/>
                </a:lnTo>
                <a:lnTo>
                  <a:pt x="41910" y="73913"/>
                </a:lnTo>
                <a:lnTo>
                  <a:pt x="44196" y="74675"/>
                </a:lnTo>
                <a:lnTo>
                  <a:pt x="46482" y="76200"/>
                </a:lnTo>
                <a:lnTo>
                  <a:pt x="48006" y="76200"/>
                </a:lnTo>
                <a:lnTo>
                  <a:pt x="48768" y="76962"/>
                </a:lnTo>
                <a:lnTo>
                  <a:pt x="44604" y="70103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23082" y="3383279"/>
            <a:ext cx="106045" cy="32384"/>
          </a:xfrm>
          <a:custGeom>
            <a:avLst/>
            <a:gdLst/>
            <a:ahLst/>
            <a:cxnLst/>
            <a:rect l="l" t="t" r="r" b="b"/>
            <a:pathLst>
              <a:path w="106045" h="32385">
                <a:moveTo>
                  <a:pt x="0" y="12954"/>
                </a:moveTo>
                <a:lnTo>
                  <a:pt x="1523" y="17525"/>
                </a:lnTo>
                <a:lnTo>
                  <a:pt x="1523" y="18287"/>
                </a:lnTo>
                <a:lnTo>
                  <a:pt x="6095" y="21336"/>
                </a:lnTo>
                <a:lnTo>
                  <a:pt x="9905" y="22860"/>
                </a:lnTo>
                <a:lnTo>
                  <a:pt x="14477" y="25146"/>
                </a:lnTo>
                <a:lnTo>
                  <a:pt x="19812" y="27432"/>
                </a:lnTo>
                <a:lnTo>
                  <a:pt x="25907" y="29718"/>
                </a:lnTo>
                <a:lnTo>
                  <a:pt x="33527" y="31242"/>
                </a:lnTo>
                <a:lnTo>
                  <a:pt x="40385" y="32004"/>
                </a:lnTo>
                <a:lnTo>
                  <a:pt x="57912" y="30480"/>
                </a:lnTo>
                <a:lnTo>
                  <a:pt x="67055" y="27432"/>
                </a:lnTo>
                <a:lnTo>
                  <a:pt x="76200" y="23622"/>
                </a:lnTo>
                <a:lnTo>
                  <a:pt x="77438" y="22860"/>
                </a:lnTo>
                <a:lnTo>
                  <a:pt x="38862" y="22860"/>
                </a:lnTo>
                <a:lnTo>
                  <a:pt x="28955" y="22098"/>
                </a:lnTo>
                <a:lnTo>
                  <a:pt x="19812" y="20574"/>
                </a:lnTo>
                <a:lnTo>
                  <a:pt x="9905" y="17525"/>
                </a:lnTo>
                <a:lnTo>
                  <a:pt x="0" y="12954"/>
                </a:lnTo>
                <a:close/>
              </a:path>
              <a:path w="106045" h="32385">
                <a:moveTo>
                  <a:pt x="104775" y="1142"/>
                </a:moveTo>
                <a:lnTo>
                  <a:pt x="103631" y="1524"/>
                </a:lnTo>
                <a:lnTo>
                  <a:pt x="100583" y="3810"/>
                </a:lnTo>
                <a:lnTo>
                  <a:pt x="96773" y="6096"/>
                </a:lnTo>
                <a:lnTo>
                  <a:pt x="92201" y="9144"/>
                </a:lnTo>
                <a:lnTo>
                  <a:pt x="86105" y="11430"/>
                </a:lnTo>
                <a:lnTo>
                  <a:pt x="80009" y="14478"/>
                </a:lnTo>
                <a:lnTo>
                  <a:pt x="72389" y="17525"/>
                </a:lnTo>
                <a:lnTo>
                  <a:pt x="64769" y="19812"/>
                </a:lnTo>
                <a:lnTo>
                  <a:pt x="57150" y="21336"/>
                </a:lnTo>
                <a:lnTo>
                  <a:pt x="48005" y="22860"/>
                </a:lnTo>
                <a:lnTo>
                  <a:pt x="77438" y="22860"/>
                </a:lnTo>
                <a:lnTo>
                  <a:pt x="86105" y="17525"/>
                </a:lnTo>
                <a:lnTo>
                  <a:pt x="96012" y="9906"/>
                </a:lnTo>
                <a:lnTo>
                  <a:pt x="104775" y="1142"/>
                </a:lnTo>
                <a:close/>
              </a:path>
              <a:path w="106045" h="32385">
                <a:moveTo>
                  <a:pt x="105917" y="0"/>
                </a:moveTo>
                <a:lnTo>
                  <a:pt x="104775" y="1142"/>
                </a:lnTo>
                <a:lnTo>
                  <a:pt x="105917" y="762"/>
                </a:lnTo>
                <a:lnTo>
                  <a:pt x="105917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334511" y="3378708"/>
            <a:ext cx="73660" cy="16510"/>
          </a:xfrm>
          <a:custGeom>
            <a:avLst/>
            <a:gdLst/>
            <a:ahLst/>
            <a:cxnLst/>
            <a:rect l="l" t="t" r="r" b="b"/>
            <a:pathLst>
              <a:path w="73660" h="16510">
                <a:moveTo>
                  <a:pt x="0" y="6857"/>
                </a:moveTo>
                <a:lnTo>
                  <a:pt x="762" y="7619"/>
                </a:lnTo>
                <a:lnTo>
                  <a:pt x="3048" y="9143"/>
                </a:lnTo>
                <a:lnTo>
                  <a:pt x="5334" y="9905"/>
                </a:lnTo>
                <a:lnTo>
                  <a:pt x="8382" y="11429"/>
                </a:lnTo>
                <a:lnTo>
                  <a:pt x="16001" y="14477"/>
                </a:lnTo>
                <a:lnTo>
                  <a:pt x="20574" y="15239"/>
                </a:lnTo>
                <a:lnTo>
                  <a:pt x="25908" y="15239"/>
                </a:lnTo>
                <a:lnTo>
                  <a:pt x="31241" y="16001"/>
                </a:lnTo>
                <a:lnTo>
                  <a:pt x="37337" y="15239"/>
                </a:lnTo>
                <a:lnTo>
                  <a:pt x="44196" y="14477"/>
                </a:lnTo>
                <a:lnTo>
                  <a:pt x="51053" y="12191"/>
                </a:lnTo>
                <a:lnTo>
                  <a:pt x="52768" y="11429"/>
                </a:lnTo>
                <a:lnTo>
                  <a:pt x="16001" y="11429"/>
                </a:lnTo>
                <a:lnTo>
                  <a:pt x="9905" y="9905"/>
                </a:lnTo>
                <a:lnTo>
                  <a:pt x="4572" y="9143"/>
                </a:lnTo>
                <a:lnTo>
                  <a:pt x="0" y="6857"/>
                </a:lnTo>
                <a:close/>
              </a:path>
              <a:path w="73660" h="16510">
                <a:moveTo>
                  <a:pt x="73151" y="0"/>
                </a:moveTo>
                <a:lnTo>
                  <a:pt x="71627" y="762"/>
                </a:lnTo>
                <a:lnTo>
                  <a:pt x="68579" y="1524"/>
                </a:lnTo>
                <a:lnTo>
                  <a:pt x="65532" y="3047"/>
                </a:lnTo>
                <a:lnTo>
                  <a:pt x="61722" y="4571"/>
                </a:lnTo>
                <a:lnTo>
                  <a:pt x="57150" y="5333"/>
                </a:lnTo>
                <a:lnTo>
                  <a:pt x="46482" y="8381"/>
                </a:lnTo>
                <a:lnTo>
                  <a:pt x="40386" y="9905"/>
                </a:lnTo>
                <a:lnTo>
                  <a:pt x="28193" y="11429"/>
                </a:lnTo>
                <a:lnTo>
                  <a:pt x="52768" y="11429"/>
                </a:lnTo>
                <a:lnTo>
                  <a:pt x="57912" y="9143"/>
                </a:lnTo>
                <a:lnTo>
                  <a:pt x="65532" y="5333"/>
                </a:lnTo>
                <a:lnTo>
                  <a:pt x="73151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10534" y="3427476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0" y="0"/>
                </a:moveTo>
                <a:lnTo>
                  <a:pt x="29717" y="25146"/>
                </a:lnTo>
                <a:lnTo>
                  <a:pt x="40386" y="60960"/>
                </a:lnTo>
                <a:lnTo>
                  <a:pt x="40386" y="60198"/>
                </a:lnTo>
                <a:lnTo>
                  <a:pt x="41148" y="58674"/>
                </a:lnTo>
                <a:lnTo>
                  <a:pt x="41910" y="56387"/>
                </a:lnTo>
                <a:lnTo>
                  <a:pt x="42671" y="53339"/>
                </a:lnTo>
                <a:lnTo>
                  <a:pt x="44195" y="45720"/>
                </a:lnTo>
                <a:lnTo>
                  <a:pt x="44195" y="36575"/>
                </a:lnTo>
                <a:lnTo>
                  <a:pt x="11429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081783" y="3313176"/>
            <a:ext cx="1238250" cy="300355"/>
          </a:xfrm>
          <a:custGeom>
            <a:avLst/>
            <a:gdLst/>
            <a:ahLst/>
            <a:cxnLst/>
            <a:rect l="l" t="t" r="r" b="b"/>
            <a:pathLst>
              <a:path w="1238250" h="300354">
                <a:moveTo>
                  <a:pt x="1069301" y="228600"/>
                </a:moveTo>
                <a:lnTo>
                  <a:pt x="907542" y="228600"/>
                </a:lnTo>
                <a:lnTo>
                  <a:pt x="1238250" y="300227"/>
                </a:lnTo>
                <a:lnTo>
                  <a:pt x="1069301" y="228600"/>
                </a:lnTo>
                <a:close/>
              </a:path>
              <a:path w="1238250" h="300354">
                <a:moveTo>
                  <a:pt x="907542" y="0"/>
                </a:moveTo>
                <a:lnTo>
                  <a:pt x="0" y="0"/>
                </a:lnTo>
                <a:lnTo>
                  <a:pt x="0" y="274320"/>
                </a:lnTo>
                <a:lnTo>
                  <a:pt x="907542" y="274320"/>
                </a:lnTo>
                <a:lnTo>
                  <a:pt x="907542" y="228600"/>
                </a:lnTo>
                <a:lnTo>
                  <a:pt x="1069301" y="228600"/>
                </a:lnTo>
                <a:lnTo>
                  <a:pt x="907542" y="160020"/>
                </a:lnTo>
                <a:lnTo>
                  <a:pt x="90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081783" y="3313176"/>
            <a:ext cx="1238250" cy="300355"/>
          </a:xfrm>
          <a:custGeom>
            <a:avLst/>
            <a:gdLst/>
            <a:ahLst/>
            <a:cxnLst/>
            <a:rect l="l" t="t" r="r" b="b"/>
            <a:pathLst>
              <a:path w="1238250" h="300354">
                <a:moveTo>
                  <a:pt x="0" y="0"/>
                </a:moveTo>
                <a:lnTo>
                  <a:pt x="0" y="274320"/>
                </a:lnTo>
                <a:lnTo>
                  <a:pt x="907542" y="274320"/>
                </a:lnTo>
                <a:lnTo>
                  <a:pt x="907542" y="228600"/>
                </a:lnTo>
                <a:lnTo>
                  <a:pt x="1238250" y="300227"/>
                </a:lnTo>
                <a:lnTo>
                  <a:pt x="907542" y="160020"/>
                </a:lnTo>
                <a:lnTo>
                  <a:pt x="907542" y="0"/>
                </a:lnTo>
                <a:lnTo>
                  <a:pt x="529590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1303019" y="3330194"/>
            <a:ext cx="421068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0" marR="2665095" indent="-15367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3333CC"/>
                </a:solidFill>
                <a:latin typeface="Tahoma"/>
                <a:cs typeface="Tahoma"/>
              </a:rPr>
              <a:t>You </a:t>
            </a:r>
            <a:r>
              <a:rPr dirty="0" sz="700" spc="-5">
                <a:latin typeface="Tahoma"/>
                <a:cs typeface="Tahoma"/>
              </a:rPr>
              <a:t>are not</a:t>
            </a:r>
            <a:r>
              <a:rPr dirty="0" sz="700" spc="-60"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too  shabby.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115435" algn="l"/>
              </a:tabLst>
            </a:pP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C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op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yright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20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1,</a:t>
            </a:r>
            <a:r>
              <a:rPr dirty="0" sz="600" spc="-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2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3,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An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dr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ew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.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M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oor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	</a:t>
            </a:r>
            <a:r>
              <a:rPr dirty="0" sz="600" spc="-5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230373" y="3012948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10">
                <a:moveTo>
                  <a:pt x="50673" y="236219"/>
                </a:moveTo>
                <a:lnTo>
                  <a:pt x="35051" y="236219"/>
                </a:lnTo>
                <a:lnTo>
                  <a:pt x="35051" y="236981"/>
                </a:lnTo>
                <a:lnTo>
                  <a:pt x="31242" y="240791"/>
                </a:lnTo>
                <a:lnTo>
                  <a:pt x="29718" y="243077"/>
                </a:lnTo>
                <a:lnTo>
                  <a:pt x="27431" y="245363"/>
                </a:lnTo>
                <a:lnTo>
                  <a:pt x="23621" y="251460"/>
                </a:lnTo>
                <a:lnTo>
                  <a:pt x="19050" y="257555"/>
                </a:lnTo>
                <a:lnTo>
                  <a:pt x="14477" y="265175"/>
                </a:lnTo>
                <a:lnTo>
                  <a:pt x="10668" y="272034"/>
                </a:lnTo>
                <a:lnTo>
                  <a:pt x="8381" y="275081"/>
                </a:lnTo>
                <a:lnTo>
                  <a:pt x="7619" y="278891"/>
                </a:lnTo>
                <a:lnTo>
                  <a:pt x="5333" y="287274"/>
                </a:lnTo>
                <a:lnTo>
                  <a:pt x="3809" y="295655"/>
                </a:lnTo>
                <a:lnTo>
                  <a:pt x="2286" y="312419"/>
                </a:lnTo>
                <a:lnTo>
                  <a:pt x="1524" y="329184"/>
                </a:lnTo>
                <a:lnTo>
                  <a:pt x="685" y="338327"/>
                </a:lnTo>
                <a:lnTo>
                  <a:pt x="0" y="345186"/>
                </a:lnTo>
                <a:lnTo>
                  <a:pt x="14477" y="346710"/>
                </a:lnTo>
                <a:lnTo>
                  <a:pt x="15239" y="338327"/>
                </a:lnTo>
                <a:lnTo>
                  <a:pt x="15309" y="329184"/>
                </a:lnTo>
                <a:lnTo>
                  <a:pt x="16763" y="313181"/>
                </a:lnTo>
                <a:lnTo>
                  <a:pt x="16763" y="305562"/>
                </a:lnTo>
                <a:lnTo>
                  <a:pt x="18287" y="297179"/>
                </a:lnTo>
                <a:lnTo>
                  <a:pt x="19050" y="290322"/>
                </a:lnTo>
                <a:lnTo>
                  <a:pt x="35051" y="259841"/>
                </a:lnTo>
                <a:lnTo>
                  <a:pt x="38862" y="253746"/>
                </a:lnTo>
                <a:lnTo>
                  <a:pt x="41148" y="252222"/>
                </a:lnTo>
                <a:lnTo>
                  <a:pt x="42671" y="249936"/>
                </a:lnTo>
                <a:lnTo>
                  <a:pt x="44195" y="248412"/>
                </a:lnTo>
                <a:lnTo>
                  <a:pt x="44957" y="246887"/>
                </a:lnTo>
                <a:lnTo>
                  <a:pt x="45719" y="246125"/>
                </a:lnTo>
                <a:lnTo>
                  <a:pt x="45719" y="245363"/>
                </a:lnTo>
                <a:lnTo>
                  <a:pt x="46481" y="245363"/>
                </a:lnTo>
                <a:lnTo>
                  <a:pt x="47243" y="244601"/>
                </a:lnTo>
                <a:lnTo>
                  <a:pt x="47243" y="243839"/>
                </a:lnTo>
                <a:lnTo>
                  <a:pt x="49530" y="238505"/>
                </a:lnTo>
                <a:lnTo>
                  <a:pt x="50673" y="236219"/>
                </a:lnTo>
                <a:close/>
              </a:path>
              <a:path w="575310" h="346710">
                <a:moveTo>
                  <a:pt x="524065" y="51816"/>
                </a:moveTo>
                <a:lnTo>
                  <a:pt x="508253" y="51816"/>
                </a:lnTo>
                <a:lnTo>
                  <a:pt x="504444" y="54101"/>
                </a:lnTo>
                <a:lnTo>
                  <a:pt x="499871" y="54101"/>
                </a:lnTo>
                <a:lnTo>
                  <a:pt x="454151" y="65531"/>
                </a:lnTo>
                <a:lnTo>
                  <a:pt x="435863" y="71627"/>
                </a:lnTo>
                <a:lnTo>
                  <a:pt x="430530" y="74675"/>
                </a:lnTo>
                <a:lnTo>
                  <a:pt x="425195" y="76961"/>
                </a:lnTo>
                <a:lnTo>
                  <a:pt x="420624" y="78485"/>
                </a:lnTo>
                <a:lnTo>
                  <a:pt x="416051" y="80772"/>
                </a:lnTo>
                <a:lnTo>
                  <a:pt x="407669" y="84581"/>
                </a:lnTo>
                <a:lnTo>
                  <a:pt x="399288" y="87629"/>
                </a:lnTo>
                <a:lnTo>
                  <a:pt x="390906" y="89915"/>
                </a:lnTo>
                <a:lnTo>
                  <a:pt x="381762" y="92963"/>
                </a:lnTo>
                <a:lnTo>
                  <a:pt x="376427" y="93725"/>
                </a:lnTo>
                <a:lnTo>
                  <a:pt x="365759" y="96774"/>
                </a:lnTo>
                <a:lnTo>
                  <a:pt x="359663" y="97536"/>
                </a:lnTo>
                <a:lnTo>
                  <a:pt x="289559" y="102107"/>
                </a:lnTo>
                <a:lnTo>
                  <a:pt x="239268" y="107441"/>
                </a:lnTo>
                <a:lnTo>
                  <a:pt x="202692" y="114300"/>
                </a:lnTo>
                <a:lnTo>
                  <a:pt x="190500" y="116586"/>
                </a:lnTo>
                <a:lnTo>
                  <a:pt x="179069" y="119634"/>
                </a:lnTo>
                <a:lnTo>
                  <a:pt x="167639" y="123443"/>
                </a:lnTo>
                <a:lnTo>
                  <a:pt x="165353" y="124967"/>
                </a:lnTo>
                <a:lnTo>
                  <a:pt x="162306" y="126491"/>
                </a:lnTo>
                <a:lnTo>
                  <a:pt x="150875" y="135636"/>
                </a:lnTo>
                <a:lnTo>
                  <a:pt x="146303" y="139446"/>
                </a:lnTo>
                <a:lnTo>
                  <a:pt x="140969" y="144017"/>
                </a:lnTo>
                <a:lnTo>
                  <a:pt x="136398" y="147827"/>
                </a:lnTo>
                <a:lnTo>
                  <a:pt x="125730" y="156972"/>
                </a:lnTo>
                <a:lnTo>
                  <a:pt x="121157" y="160781"/>
                </a:lnTo>
                <a:lnTo>
                  <a:pt x="116586" y="165353"/>
                </a:lnTo>
                <a:lnTo>
                  <a:pt x="112013" y="168401"/>
                </a:lnTo>
                <a:lnTo>
                  <a:pt x="104393" y="174498"/>
                </a:lnTo>
                <a:lnTo>
                  <a:pt x="102107" y="176022"/>
                </a:lnTo>
                <a:lnTo>
                  <a:pt x="92201" y="182879"/>
                </a:lnTo>
                <a:lnTo>
                  <a:pt x="82295" y="188213"/>
                </a:lnTo>
                <a:lnTo>
                  <a:pt x="72389" y="194310"/>
                </a:lnTo>
                <a:lnTo>
                  <a:pt x="62483" y="201167"/>
                </a:lnTo>
                <a:lnTo>
                  <a:pt x="54101" y="208787"/>
                </a:lnTo>
                <a:lnTo>
                  <a:pt x="49530" y="212598"/>
                </a:lnTo>
                <a:lnTo>
                  <a:pt x="41909" y="221741"/>
                </a:lnTo>
                <a:lnTo>
                  <a:pt x="38862" y="227075"/>
                </a:lnTo>
                <a:lnTo>
                  <a:pt x="35813" y="233172"/>
                </a:lnTo>
                <a:lnTo>
                  <a:pt x="33528" y="238505"/>
                </a:lnTo>
                <a:lnTo>
                  <a:pt x="35051" y="236219"/>
                </a:lnTo>
                <a:lnTo>
                  <a:pt x="50673" y="236219"/>
                </a:lnTo>
                <a:lnTo>
                  <a:pt x="80009" y="206501"/>
                </a:lnTo>
                <a:lnTo>
                  <a:pt x="99059" y="195072"/>
                </a:lnTo>
                <a:lnTo>
                  <a:pt x="109727" y="188213"/>
                </a:lnTo>
                <a:lnTo>
                  <a:pt x="112775" y="185927"/>
                </a:lnTo>
                <a:lnTo>
                  <a:pt x="116586" y="182879"/>
                </a:lnTo>
                <a:lnTo>
                  <a:pt x="121157" y="179831"/>
                </a:lnTo>
                <a:lnTo>
                  <a:pt x="130301" y="172212"/>
                </a:lnTo>
                <a:lnTo>
                  <a:pt x="135636" y="167639"/>
                </a:lnTo>
                <a:lnTo>
                  <a:pt x="145542" y="159257"/>
                </a:lnTo>
                <a:lnTo>
                  <a:pt x="150113" y="154686"/>
                </a:lnTo>
                <a:lnTo>
                  <a:pt x="155448" y="150875"/>
                </a:lnTo>
                <a:lnTo>
                  <a:pt x="160019" y="147065"/>
                </a:lnTo>
                <a:lnTo>
                  <a:pt x="163830" y="143255"/>
                </a:lnTo>
                <a:lnTo>
                  <a:pt x="167639" y="140207"/>
                </a:lnTo>
                <a:lnTo>
                  <a:pt x="170687" y="137922"/>
                </a:lnTo>
                <a:lnTo>
                  <a:pt x="172974" y="137160"/>
                </a:lnTo>
                <a:lnTo>
                  <a:pt x="173736" y="136398"/>
                </a:lnTo>
                <a:lnTo>
                  <a:pt x="217169" y="125729"/>
                </a:lnTo>
                <a:lnTo>
                  <a:pt x="265938" y="118872"/>
                </a:lnTo>
                <a:lnTo>
                  <a:pt x="361188" y="112013"/>
                </a:lnTo>
                <a:lnTo>
                  <a:pt x="368045" y="110489"/>
                </a:lnTo>
                <a:lnTo>
                  <a:pt x="374142" y="108965"/>
                </a:lnTo>
                <a:lnTo>
                  <a:pt x="379475" y="108203"/>
                </a:lnTo>
                <a:lnTo>
                  <a:pt x="390144" y="105155"/>
                </a:lnTo>
                <a:lnTo>
                  <a:pt x="394715" y="103631"/>
                </a:lnTo>
                <a:lnTo>
                  <a:pt x="403859" y="101346"/>
                </a:lnTo>
                <a:lnTo>
                  <a:pt x="412242" y="97536"/>
                </a:lnTo>
                <a:lnTo>
                  <a:pt x="421386" y="93725"/>
                </a:lnTo>
                <a:lnTo>
                  <a:pt x="425957" y="92201"/>
                </a:lnTo>
                <a:lnTo>
                  <a:pt x="441959" y="85344"/>
                </a:lnTo>
                <a:lnTo>
                  <a:pt x="450342" y="81533"/>
                </a:lnTo>
                <a:lnTo>
                  <a:pt x="467106" y="76961"/>
                </a:lnTo>
                <a:lnTo>
                  <a:pt x="503681" y="67818"/>
                </a:lnTo>
                <a:lnTo>
                  <a:pt x="512063" y="65531"/>
                </a:lnTo>
                <a:lnTo>
                  <a:pt x="515112" y="64007"/>
                </a:lnTo>
                <a:lnTo>
                  <a:pt x="515874" y="62483"/>
                </a:lnTo>
                <a:lnTo>
                  <a:pt x="521207" y="55625"/>
                </a:lnTo>
                <a:lnTo>
                  <a:pt x="522350" y="54101"/>
                </a:lnTo>
                <a:lnTo>
                  <a:pt x="504444" y="54101"/>
                </a:lnTo>
                <a:lnTo>
                  <a:pt x="505674" y="52519"/>
                </a:lnTo>
                <a:lnTo>
                  <a:pt x="523537" y="52519"/>
                </a:lnTo>
                <a:lnTo>
                  <a:pt x="524065" y="51816"/>
                </a:lnTo>
                <a:close/>
              </a:path>
              <a:path w="575310" h="346710">
                <a:moveTo>
                  <a:pt x="508253" y="51816"/>
                </a:moveTo>
                <a:lnTo>
                  <a:pt x="505674" y="52519"/>
                </a:lnTo>
                <a:lnTo>
                  <a:pt x="504444" y="54101"/>
                </a:lnTo>
                <a:lnTo>
                  <a:pt x="508253" y="51816"/>
                </a:lnTo>
                <a:close/>
              </a:path>
              <a:path w="575310" h="346710">
                <a:moveTo>
                  <a:pt x="536927" y="19609"/>
                </a:moveTo>
                <a:lnTo>
                  <a:pt x="526542" y="28955"/>
                </a:lnTo>
                <a:lnTo>
                  <a:pt x="520445" y="34290"/>
                </a:lnTo>
                <a:lnTo>
                  <a:pt x="515112" y="41148"/>
                </a:lnTo>
                <a:lnTo>
                  <a:pt x="509777" y="47244"/>
                </a:lnTo>
                <a:lnTo>
                  <a:pt x="505674" y="52519"/>
                </a:lnTo>
                <a:lnTo>
                  <a:pt x="508253" y="51816"/>
                </a:lnTo>
                <a:lnTo>
                  <a:pt x="524065" y="51816"/>
                </a:lnTo>
                <a:lnTo>
                  <a:pt x="525780" y="49529"/>
                </a:lnTo>
                <a:lnTo>
                  <a:pt x="536448" y="38861"/>
                </a:lnTo>
                <a:lnTo>
                  <a:pt x="545514" y="31226"/>
                </a:lnTo>
                <a:lnTo>
                  <a:pt x="536927" y="19609"/>
                </a:lnTo>
                <a:close/>
              </a:path>
              <a:path w="575310" h="346710">
                <a:moveTo>
                  <a:pt x="567689" y="15240"/>
                </a:moveTo>
                <a:lnTo>
                  <a:pt x="541782" y="15240"/>
                </a:lnTo>
                <a:lnTo>
                  <a:pt x="550926" y="26670"/>
                </a:lnTo>
                <a:lnTo>
                  <a:pt x="545514" y="31226"/>
                </a:lnTo>
                <a:lnTo>
                  <a:pt x="553974" y="42672"/>
                </a:lnTo>
                <a:lnTo>
                  <a:pt x="567689" y="15240"/>
                </a:lnTo>
                <a:close/>
              </a:path>
              <a:path w="575310" h="346710">
                <a:moveTo>
                  <a:pt x="541782" y="15240"/>
                </a:moveTo>
                <a:lnTo>
                  <a:pt x="536927" y="19609"/>
                </a:lnTo>
                <a:lnTo>
                  <a:pt x="545514" y="31226"/>
                </a:lnTo>
                <a:lnTo>
                  <a:pt x="550926" y="26670"/>
                </a:lnTo>
                <a:lnTo>
                  <a:pt x="541782" y="15240"/>
                </a:lnTo>
                <a:close/>
              </a:path>
              <a:path w="575310" h="346710">
                <a:moveTo>
                  <a:pt x="575310" y="0"/>
                </a:moveTo>
                <a:lnTo>
                  <a:pt x="528065" y="7620"/>
                </a:lnTo>
                <a:lnTo>
                  <a:pt x="536927" y="19609"/>
                </a:lnTo>
                <a:lnTo>
                  <a:pt x="541782" y="15240"/>
                </a:lnTo>
                <a:lnTo>
                  <a:pt x="567689" y="15240"/>
                </a:lnTo>
                <a:lnTo>
                  <a:pt x="575310" y="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303270" y="1840992"/>
            <a:ext cx="554355" cy="438150"/>
          </a:xfrm>
          <a:custGeom>
            <a:avLst/>
            <a:gdLst/>
            <a:ahLst/>
            <a:cxnLst/>
            <a:rect l="l" t="t" r="r" b="b"/>
            <a:pathLst>
              <a:path w="554354" h="438150">
                <a:moveTo>
                  <a:pt x="0" y="0"/>
                </a:moveTo>
                <a:lnTo>
                  <a:pt x="553974" y="0"/>
                </a:lnTo>
                <a:lnTo>
                  <a:pt x="553974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303270" y="2084070"/>
            <a:ext cx="364490" cy="195580"/>
          </a:xfrm>
          <a:custGeom>
            <a:avLst/>
            <a:gdLst/>
            <a:ahLst/>
            <a:cxnLst/>
            <a:rect l="l" t="t" r="r" b="b"/>
            <a:pathLst>
              <a:path w="364489" h="195580">
                <a:moveTo>
                  <a:pt x="332803" y="50291"/>
                </a:moveTo>
                <a:lnTo>
                  <a:pt x="307847" y="50291"/>
                </a:lnTo>
                <a:lnTo>
                  <a:pt x="313181" y="51815"/>
                </a:lnTo>
                <a:lnTo>
                  <a:pt x="318515" y="52577"/>
                </a:lnTo>
                <a:lnTo>
                  <a:pt x="332231" y="59435"/>
                </a:lnTo>
                <a:lnTo>
                  <a:pt x="336041" y="62483"/>
                </a:lnTo>
                <a:lnTo>
                  <a:pt x="339851" y="66294"/>
                </a:lnTo>
                <a:lnTo>
                  <a:pt x="343662" y="69341"/>
                </a:lnTo>
                <a:lnTo>
                  <a:pt x="346709" y="73913"/>
                </a:lnTo>
                <a:lnTo>
                  <a:pt x="353567" y="87629"/>
                </a:lnTo>
                <a:lnTo>
                  <a:pt x="354329" y="92963"/>
                </a:lnTo>
                <a:lnTo>
                  <a:pt x="355853" y="98298"/>
                </a:lnTo>
                <a:lnTo>
                  <a:pt x="355853" y="103631"/>
                </a:lnTo>
                <a:lnTo>
                  <a:pt x="355091" y="112775"/>
                </a:lnTo>
                <a:lnTo>
                  <a:pt x="322325" y="153161"/>
                </a:lnTo>
                <a:lnTo>
                  <a:pt x="313181" y="155448"/>
                </a:lnTo>
                <a:lnTo>
                  <a:pt x="313181" y="195072"/>
                </a:lnTo>
                <a:lnTo>
                  <a:pt x="321563" y="195072"/>
                </a:lnTo>
                <a:lnTo>
                  <a:pt x="321563" y="162305"/>
                </a:lnTo>
                <a:lnTo>
                  <a:pt x="330707" y="158496"/>
                </a:lnTo>
                <a:lnTo>
                  <a:pt x="361188" y="122681"/>
                </a:lnTo>
                <a:lnTo>
                  <a:pt x="364235" y="103631"/>
                </a:lnTo>
                <a:lnTo>
                  <a:pt x="362712" y="91439"/>
                </a:lnTo>
                <a:lnTo>
                  <a:pt x="336803" y="52577"/>
                </a:lnTo>
                <a:lnTo>
                  <a:pt x="332803" y="50291"/>
                </a:lnTo>
                <a:close/>
              </a:path>
              <a:path w="364489" h="195580">
                <a:moveTo>
                  <a:pt x="192024" y="8381"/>
                </a:moveTo>
                <a:lnTo>
                  <a:pt x="163067" y="8381"/>
                </a:lnTo>
                <a:lnTo>
                  <a:pt x="168401" y="9144"/>
                </a:lnTo>
                <a:lnTo>
                  <a:pt x="174497" y="10668"/>
                </a:lnTo>
                <a:lnTo>
                  <a:pt x="207263" y="30479"/>
                </a:lnTo>
                <a:lnTo>
                  <a:pt x="210312" y="34289"/>
                </a:lnTo>
                <a:lnTo>
                  <a:pt x="214121" y="38861"/>
                </a:lnTo>
                <a:lnTo>
                  <a:pt x="216407" y="44196"/>
                </a:lnTo>
                <a:lnTo>
                  <a:pt x="217931" y="48768"/>
                </a:lnTo>
                <a:lnTo>
                  <a:pt x="220217" y="54101"/>
                </a:lnTo>
                <a:lnTo>
                  <a:pt x="220979" y="59435"/>
                </a:lnTo>
                <a:lnTo>
                  <a:pt x="230124" y="60959"/>
                </a:lnTo>
                <a:lnTo>
                  <a:pt x="233933" y="62483"/>
                </a:lnTo>
                <a:lnTo>
                  <a:pt x="238505" y="64007"/>
                </a:lnTo>
                <a:lnTo>
                  <a:pt x="241553" y="66294"/>
                </a:lnTo>
                <a:lnTo>
                  <a:pt x="245363" y="68579"/>
                </a:lnTo>
                <a:lnTo>
                  <a:pt x="251459" y="74675"/>
                </a:lnTo>
                <a:lnTo>
                  <a:pt x="258317" y="74675"/>
                </a:lnTo>
                <a:lnTo>
                  <a:pt x="262127" y="69341"/>
                </a:lnTo>
                <a:lnTo>
                  <a:pt x="265938" y="65531"/>
                </a:lnTo>
                <a:lnTo>
                  <a:pt x="254507" y="65531"/>
                </a:lnTo>
                <a:lnTo>
                  <a:pt x="245363" y="58674"/>
                </a:lnTo>
                <a:lnTo>
                  <a:pt x="242315" y="57150"/>
                </a:lnTo>
                <a:lnTo>
                  <a:pt x="238505" y="55625"/>
                </a:lnTo>
                <a:lnTo>
                  <a:pt x="235457" y="54101"/>
                </a:lnTo>
                <a:lnTo>
                  <a:pt x="231647" y="52577"/>
                </a:lnTo>
                <a:lnTo>
                  <a:pt x="227837" y="51815"/>
                </a:lnTo>
                <a:lnTo>
                  <a:pt x="226313" y="46481"/>
                </a:lnTo>
                <a:lnTo>
                  <a:pt x="221741" y="35813"/>
                </a:lnTo>
                <a:lnTo>
                  <a:pt x="217931" y="31241"/>
                </a:lnTo>
                <a:lnTo>
                  <a:pt x="214883" y="26670"/>
                </a:lnTo>
                <a:lnTo>
                  <a:pt x="211074" y="22098"/>
                </a:lnTo>
                <a:lnTo>
                  <a:pt x="201929" y="14477"/>
                </a:lnTo>
                <a:lnTo>
                  <a:pt x="197357" y="11429"/>
                </a:lnTo>
                <a:lnTo>
                  <a:pt x="192024" y="8381"/>
                </a:lnTo>
                <a:close/>
              </a:path>
              <a:path w="364489" h="195580">
                <a:moveTo>
                  <a:pt x="302513" y="41909"/>
                </a:moveTo>
                <a:lnTo>
                  <a:pt x="298703" y="41909"/>
                </a:lnTo>
                <a:lnTo>
                  <a:pt x="295655" y="42672"/>
                </a:lnTo>
                <a:lnTo>
                  <a:pt x="291845" y="42672"/>
                </a:lnTo>
                <a:lnTo>
                  <a:pt x="288797" y="43433"/>
                </a:lnTo>
                <a:lnTo>
                  <a:pt x="284988" y="44957"/>
                </a:lnTo>
                <a:lnTo>
                  <a:pt x="281939" y="45720"/>
                </a:lnTo>
                <a:lnTo>
                  <a:pt x="278891" y="47244"/>
                </a:lnTo>
                <a:lnTo>
                  <a:pt x="275843" y="48005"/>
                </a:lnTo>
                <a:lnTo>
                  <a:pt x="272795" y="49529"/>
                </a:lnTo>
                <a:lnTo>
                  <a:pt x="269747" y="51815"/>
                </a:lnTo>
                <a:lnTo>
                  <a:pt x="266700" y="53339"/>
                </a:lnTo>
                <a:lnTo>
                  <a:pt x="263651" y="55625"/>
                </a:lnTo>
                <a:lnTo>
                  <a:pt x="256793" y="62483"/>
                </a:lnTo>
                <a:lnTo>
                  <a:pt x="254507" y="65531"/>
                </a:lnTo>
                <a:lnTo>
                  <a:pt x="265938" y="65531"/>
                </a:lnTo>
                <a:lnTo>
                  <a:pt x="266700" y="64770"/>
                </a:lnTo>
                <a:lnTo>
                  <a:pt x="271271" y="60959"/>
                </a:lnTo>
                <a:lnTo>
                  <a:pt x="276605" y="57150"/>
                </a:lnTo>
                <a:lnTo>
                  <a:pt x="282701" y="54101"/>
                </a:lnTo>
                <a:lnTo>
                  <a:pt x="288797" y="51815"/>
                </a:lnTo>
                <a:lnTo>
                  <a:pt x="302513" y="50291"/>
                </a:lnTo>
                <a:lnTo>
                  <a:pt x="332803" y="50291"/>
                </a:lnTo>
                <a:lnTo>
                  <a:pt x="326135" y="46481"/>
                </a:lnTo>
                <a:lnTo>
                  <a:pt x="320039" y="44957"/>
                </a:lnTo>
                <a:lnTo>
                  <a:pt x="314705" y="43433"/>
                </a:lnTo>
                <a:lnTo>
                  <a:pt x="302513" y="41909"/>
                </a:lnTo>
                <a:close/>
              </a:path>
              <a:path w="364489" h="195580">
                <a:moveTo>
                  <a:pt x="35813" y="34289"/>
                </a:moveTo>
                <a:lnTo>
                  <a:pt x="11429" y="34289"/>
                </a:lnTo>
                <a:lnTo>
                  <a:pt x="8381" y="35051"/>
                </a:lnTo>
                <a:lnTo>
                  <a:pt x="5333" y="36575"/>
                </a:lnTo>
                <a:lnTo>
                  <a:pt x="3047" y="37337"/>
                </a:lnTo>
                <a:lnTo>
                  <a:pt x="0" y="38861"/>
                </a:lnTo>
                <a:lnTo>
                  <a:pt x="0" y="48005"/>
                </a:lnTo>
                <a:lnTo>
                  <a:pt x="3047" y="46481"/>
                </a:lnTo>
                <a:lnTo>
                  <a:pt x="5333" y="44957"/>
                </a:lnTo>
                <a:lnTo>
                  <a:pt x="17525" y="41909"/>
                </a:lnTo>
                <a:lnTo>
                  <a:pt x="43179" y="41909"/>
                </a:lnTo>
                <a:lnTo>
                  <a:pt x="47243" y="35813"/>
                </a:lnTo>
                <a:lnTo>
                  <a:pt x="48005" y="35051"/>
                </a:lnTo>
                <a:lnTo>
                  <a:pt x="37337" y="35051"/>
                </a:lnTo>
                <a:lnTo>
                  <a:pt x="35813" y="34289"/>
                </a:lnTo>
                <a:close/>
              </a:path>
              <a:path w="364489" h="195580">
                <a:moveTo>
                  <a:pt x="43179" y="41909"/>
                </a:moveTo>
                <a:lnTo>
                  <a:pt x="30479" y="41909"/>
                </a:lnTo>
                <a:lnTo>
                  <a:pt x="32765" y="42672"/>
                </a:lnTo>
                <a:lnTo>
                  <a:pt x="35051" y="42672"/>
                </a:lnTo>
                <a:lnTo>
                  <a:pt x="39624" y="44196"/>
                </a:lnTo>
                <a:lnTo>
                  <a:pt x="41147" y="44957"/>
                </a:lnTo>
                <a:lnTo>
                  <a:pt x="43179" y="41909"/>
                </a:lnTo>
                <a:close/>
              </a:path>
              <a:path w="364489" h="195580">
                <a:moveTo>
                  <a:pt x="80009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59435" y="17525"/>
                </a:lnTo>
                <a:lnTo>
                  <a:pt x="37337" y="35051"/>
                </a:lnTo>
                <a:lnTo>
                  <a:pt x="48005" y="35051"/>
                </a:lnTo>
                <a:lnTo>
                  <a:pt x="51053" y="32003"/>
                </a:lnTo>
                <a:lnTo>
                  <a:pt x="55625" y="28955"/>
                </a:lnTo>
                <a:lnTo>
                  <a:pt x="60197" y="26670"/>
                </a:lnTo>
                <a:lnTo>
                  <a:pt x="65531" y="24383"/>
                </a:lnTo>
                <a:lnTo>
                  <a:pt x="70865" y="22859"/>
                </a:lnTo>
                <a:lnTo>
                  <a:pt x="114300" y="22859"/>
                </a:lnTo>
                <a:lnTo>
                  <a:pt x="115061" y="22098"/>
                </a:lnTo>
                <a:lnTo>
                  <a:pt x="102869" y="22098"/>
                </a:lnTo>
                <a:lnTo>
                  <a:pt x="93725" y="17525"/>
                </a:lnTo>
                <a:lnTo>
                  <a:pt x="89915" y="16763"/>
                </a:lnTo>
                <a:lnTo>
                  <a:pt x="86867" y="15239"/>
                </a:lnTo>
                <a:lnTo>
                  <a:pt x="83819" y="15239"/>
                </a:lnTo>
                <a:lnTo>
                  <a:pt x="80009" y="14477"/>
                </a:lnTo>
                <a:close/>
              </a:path>
              <a:path w="364489" h="195580">
                <a:moveTo>
                  <a:pt x="27431" y="32765"/>
                </a:moveTo>
                <a:lnTo>
                  <a:pt x="20574" y="32765"/>
                </a:lnTo>
                <a:lnTo>
                  <a:pt x="14477" y="34289"/>
                </a:lnTo>
                <a:lnTo>
                  <a:pt x="34289" y="34289"/>
                </a:lnTo>
                <a:lnTo>
                  <a:pt x="32003" y="33527"/>
                </a:lnTo>
                <a:lnTo>
                  <a:pt x="28955" y="33527"/>
                </a:lnTo>
                <a:lnTo>
                  <a:pt x="27431" y="32765"/>
                </a:lnTo>
                <a:close/>
              </a:path>
              <a:path w="364489" h="195580">
                <a:moveTo>
                  <a:pt x="114300" y="22859"/>
                </a:moveTo>
                <a:lnTo>
                  <a:pt x="80771" y="22859"/>
                </a:lnTo>
                <a:lnTo>
                  <a:pt x="83819" y="23622"/>
                </a:lnTo>
                <a:lnTo>
                  <a:pt x="87629" y="24383"/>
                </a:lnTo>
                <a:lnTo>
                  <a:pt x="91439" y="25907"/>
                </a:lnTo>
                <a:lnTo>
                  <a:pt x="94487" y="27431"/>
                </a:lnTo>
                <a:lnTo>
                  <a:pt x="98297" y="28955"/>
                </a:lnTo>
                <a:lnTo>
                  <a:pt x="100583" y="31241"/>
                </a:lnTo>
                <a:lnTo>
                  <a:pt x="103631" y="33527"/>
                </a:lnTo>
                <a:lnTo>
                  <a:pt x="105917" y="30479"/>
                </a:lnTo>
                <a:lnTo>
                  <a:pt x="108203" y="28194"/>
                </a:lnTo>
                <a:lnTo>
                  <a:pt x="111251" y="25907"/>
                </a:lnTo>
                <a:lnTo>
                  <a:pt x="114300" y="22859"/>
                </a:lnTo>
                <a:close/>
              </a:path>
              <a:path w="364489" h="195580">
                <a:moveTo>
                  <a:pt x="163067" y="0"/>
                </a:moveTo>
                <a:lnTo>
                  <a:pt x="149351" y="0"/>
                </a:lnTo>
                <a:lnTo>
                  <a:pt x="144779" y="761"/>
                </a:lnTo>
                <a:lnTo>
                  <a:pt x="141731" y="1524"/>
                </a:lnTo>
                <a:lnTo>
                  <a:pt x="134112" y="3048"/>
                </a:lnTo>
                <a:lnTo>
                  <a:pt x="131063" y="4572"/>
                </a:lnTo>
                <a:lnTo>
                  <a:pt x="123443" y="7620"/>
                </a:lnTo>
                <a:lnTo>
                  <a:pt x="117347" y="10668"/>
                </a:lnTo>
                <a:lnTo>
                  <a:pt x="105155" y="19811"/>
                </a:lnTo>
                <a:lnTo>
                  <a:pt x="102869" y="22098"/>
                </a:lnTo>
                <a:lnTo>
                  <a:pt x="115061" y="22098"/>
                </a:lnTo>
                <a:lnTo>
                  <a:pt x="116585" y="20574"/>
                </a:lnTo>
                <a:lnTo>
                  <a:pt x="119633" y="19050"/>
                </a:lnTo>
                <a:lnTo>
                  <a:pt x="122681" y="16763"/>
                </a:lnTo>
                <a:lnTo>
                  <a:pt x="126491" y="15239"/>
                </a:lnTo>
                <a:lnTo>
                  <a:pt x="129539" y="13715"/>
                </a:lnTo>
                <a:lnTo>
                  <a:pt x="137159" y="10668"/>
                </a:lnTo>
                <a:lnTo>
                  <a:pt x="148589" y="8381"/>
                </a:lnTo>
                <a:lnTo>
                  <a:pt x="192024" y="8381"/>
                </a:lnTo>
                <a:lnTo>
                  <a:pt x="181355" y="3809"/>
                </a:lnTo>
                <a:lnTo>
                  <a:pt x="169163" y="761"/>
                </a:lnTo>
                <a:lnTo>
                  <a:pt x="163067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303270" y="2092451"/>
            <a:ext cx="356235" cy="186690"/>
          </a:xfrm>
          <a:custGeom>
            <a:avLst/>
            <a:gdLst/>
            <a:ahLst/>
            <a:cxnLst/>
            <a:rect l="l" t="t" r="r" b="b"/>
            <a:pathLst>
              <a:path w="356235" h="186689">
                <a:moveTo>
                  <a:pt x="30479" y="33527"/>
                </a:moveTo>
                <a:lnTo>
                  <a:pt x="17525" y="33527"/>
                </a:lnTo>
                <a:lnTo>
                  <a:pt x="5333" y="36575"/>
                </a:lnTo>
                <a:lnTo>
                  <a:pt x="3047" y="38100"/>
                </a:lnTo>
                <a:lnTo>
                  <a:pt x="0" y="39624"/>
                </a:lnTo>
                <a:lnTo>
                  <a:pt x="0" y="186690"/>
                </a:lnTo>
                <a:lnTo>
                  <a:pt x="313181" y="186690"/>
                </a:lnTo>
                <a:lnTo>
                  <a:pt x="313181" y="147066"/>
                </a:lnTo>
                <a:lnTo>
                  <a:pt x="322325" y="144779"/>
                </a:lnTo>
                <a:lnTo>
                  <a:pt x="352805" y="113538"/>
                </a:lnTo>
                <a:lnTo>
                  <a:pt x="355853" y="95250"/>
                </a:lnTo>
                <a:lnTo>
                  <a:pt x="355853" y="89916"/>
                </a:lnTo>
                <a:lnTo>
                  <a:pt x="354329" y="84581"/>
                </a:lnTo>
                <a:lnTo>
                  <a:pt x="353567" y="79248"/>
                </a:lnTo>
                <a:lnTo>
                  <a:pt x="347090" y="66294"/>
                </a:lnTo>
                <a:lnTo>
                  <a:pt x="251459" y="66294"/>
                </a:lnTo>
                <a:lnTo>
                  <a:pt x="245363" y="60198"/>
                </a:lnTo>
                <a:lnTo>
                  <a:pt x="241553" y="57912"/>
                </a:lnTo>
                <a:lnTo>
                  <a:pt x="238505" y="55625"/>
                </a:lnTo>
                <a:lnTo>
                  <a:pt x="233933" y="54101"/>
                </a:lnTo>
                <a:lnTo>
                  <a:pt x="230124" y="52577"/>
                </a:lnTo>
                <a:lnTo>
                  <a:pt x="220979" y="51053"/>
                </a:lnTo>
                <a:lnTo>
                  <a:pt x="220217" y="45720"/>
                </a:lnTo>
                <a:lnTo>
                  <a:pt x="217931" y="40386"/>
                </a:lnTo>
                <a:lnTo>
                  <a:pt x="216661" y="36575"/>
                </a:lnTo>
                <a:lnTo>
                  <a:pt x="41147" y="36575"/>
                </a:lnTo>
                <a:lnTo>
                  <a:pt x="39624" y="35814"/>
                </a:lnTo>
                <a:lnTo>
                  <a:pt x="35051" y="34290"/>
                </a:lnTo>
                <a:lnTo>
                  <a:pt x="32765" y="34290"/>
                </a:lnTo>
                <a:lnTo>
                  <a:pt x="30479" y="33527"/>
                </a:lnTo>
                <a:close/>
              </a:path>
              <a:path w="356235" h="186689">
                <a:moveTo>
                  <a:pt x="307847" y="41909"/>
                </a:moveTo>
                <a:lnTo>
                  <a:pt x="302513" y="41909"/>
                </a:lnTo>
                <a:lnTo>
                  <a:pt x="288797" y="43433"/>
                </a:lnTo>
                <a:lnTo>
                  <a:pt x="258317" y="66294"/>
                </a:lnTo>
                <a:lnTo>
                  <a:pt x="347090" y="66294"/>
                </a:lnTo>
                <a:lnTo>
                  <a:pt x="346709" y="65531"/>
                </a:lnTo>
                <a:lnTo>
                  <a:pt x="343662" y="60959"/>
                </a:lnTo>
                <a:lnTo>
                  <a:pt x="339851" y="57912"/>
                </a:lnTo>
                <a:lnTo>
                  <a:pt x="336041" y="54101"/>
                </a:lnTo>
                <a:lnTo>
                  <a:pt x="332231" y="51053"/>
                </a:lnTo>
                <a:lnTo>
                  <a:pt x="318515" y="44196"/>
                </a:lnTo>
                <a:lnTo>
                  <a:pt x="313181" y="43433"/>
                </a:lnTo>
                <a:lnTo>
                  <a:pt x="307847" y="41909"/>
                </a:lnTo>
                <a:close/>
              </a:path>
              <a:path w="356235" h="186689">
                <a:moveTo>
                  <a:pt x="80771" y="14477"/>
                </a:moveTo>
                <a:lnTo>
                  <a:pt x="70865" y="14477"/>
                </a:lnTo>
                <a:lnTo>
                  <a:pt x="65531" y="16001"/>
                </a:lnTo>
                <a:lnTo>
                  <a:pt x="41147" y="36575"/>
                </a:lnTo>
                <a:lnTo>
                  <a:pt x="216661" y="36575"/>
                </a:lnTo>
                <a:lnTo>
                  <a:pt x="216407" y="35814"/>
                </a:lnTo>
                <a:lnTo>
                  <a:pt x="214121" y="30479"/>
                </a:lnTo>
                <a:lnTo>
                  <a:pt x="210312" y="25907"/>
                </a:lnTo>
                <a:lnTo>
                  <a:pt x="209702" y="25146"/>
                </a:lnTo>
                <a:lnTo>
                  <a:pt x="103631" y="25146"/>
                </a:lnTo>
                <a:lnTo>
                  <a:pt x="100583" y="22859"/>
                </a:lnTo>
                <a:lnTo>
                  <a:pt x="98297" y="20574"/>
                </a:lnTo>
                <a:lnTo>
                  <a:pt x="94487" y="19050"/>
                </a:lnTo>
                <a:lnTo>
                  <a:pt x="91439" y="17525"/>
                </a:lnTo>
                <a:lnTo>
                  <a:pt x="87629" y="16001"/>
                </a:lnTo>
                <a:lnTo>
                  <a:pt x="83819" y="15240"/>
                </a:lnTo>
                <a:lnTo>
                  <a:pt x="80771" y="14477"/>
                </a:lnTo>
                <a:close/>
              </a:path>
              <a:path w="356235" h="186689">
                <a:moveTo>
                  <a:pt x="163067" y="0"/>
                </a:moveTo>
                <a:lnTo>
                  <a:pt x="148589" y="0"/>
                </a:lnTo>
                <a:lnTo>
                  <a:pt x="137159" y="2286"/>
                </a:lnTo>
                <a:lnTo>
                  <a:pt x="129539" y="5333"/>
                </a:lnTo>
                <a:lnTo>
                  <a:pt x="126491" y="6857"/>
                </a:lnTo>
                <a:lnTo>
                  <a:pt x="122681" y="8381"/>
                </a:lnTo>
                <a:lnTo>
                  <a:pt x="119633" y="10668"/>
                </a:lnTo>
                <a:lnTo>
                  <a:pt x="116585" y="12192"/>
                </a:lnTo>
                <a:lnTo>
                  <a:pt x="111251" y="17525"/>
                </a:lnTo>
                <a:lnTo>
                  <a:pt x="108203" y="19812"/>
                </a:lnTo>
                <a:lnTo>
                  <a:pt x="105917" y="22098"/>
                </a:lnTo>
                <a:lnTo>
                  <a:pt x="103631" y="25146"/>
                </a:lnTo>
                <a:lnTo>
                  <a:pt x="209702" y="25146"/>
                </a:lnTo>
                <a:lnTo>
                  <a:pt x="174497" y="2286"/>
                </a:lnTo>
                <a:lnTo>
                  <a:pt x="168401" y="762"/>
                </a:lnTo>
                <a:lnTo>
                  <a:pt x="163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425190" y="227837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0" y="2540"/>
                </a:moveTo>
                <a:lnTo>
                  <a:pt x="25908" y="2540"/>
                </a:lnTo>
                <a:lnTo>
                  <a:pt x="25908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425190" y="2277110"/>
            <a:ext cx="46990" cy="1270"/>
          </a:xfrm>
          <a:custGeom>
            <a:avLst/>
            <a:gdLst/>
            <a:ahLst/>
            <a:cxnLst/>
            <a:rect l="l" t="t" r="r" b="b"/>
            <a:pathLst>
              <a:path w="46989" h="1269">
                <a:moveTo>
                  <a:pt x="0" y="1270"/>
                </a:moveTo>
                <a:lnTo>
                  <a:pt x="46482" y="1270"/>
                </a:lnTo>
                <a:lnTo>
                  <a:pt x="46482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425190" y="22764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309365" y="2274570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3175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309365" y="225996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2667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309365" y="223837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 h="0">
                <a:moveTo>
                  <a:pt x="0" y="0"/>
                </a:moveTo>
                <a:lnTo>
                  <a:pt x="162306" y="0"/>
                </a:lnTo>
              </a:path>
            </a:pathLst>
          </a:custGeom>
          <a:ln w="16509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309365" y="222503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0160">
            <a:solidFill>
              <a:srgbClr val="7EB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309365" y="2204720"/>
            <a:ext cx="48260" cy="15240"/>
          </a:xfrm>
          <a:custGeom>
            <a:avLst/>
            <a:gdLst/>
            <a:ahLst/>
            <a:cxnLst/>
            <a:rect l="l" t="t" r="r" b="b"/>
            <a:pathLst>
              <a:path w="48260" h="15239">
                <a:moveTo>
                  <a:pt x="0" y="15239"/>
                </a:moveTo>
                <a:lnTo>
                  <a:pt x="48006" y="15239"/>
                </a:lnTo>
                <a:lnTo>
                  <a:pt x="48006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326891" y="2180589"/>
            <a:ext cx="30480" cy="24130"/>
          </a:xfrm>
          <a:custGeom>
            <a:avLst/>
            <a:gdLst/>
            <a:ahLst/>
            <a:cxnLst/>
            <a:rect l="l" t="t" r="r" b="b"/>
            <a:pathLst>
              <a:path w="30479" h="24130">
                <a:moveTo>
                  <a:pt x="0" y="24130"/>
                </a:moveTo>
                <a:lnTo>
                  <a:pt x="30480" y="24130"/>
                </a:lnTo>
                <a:lnTo>
                  <a:pt x="3048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348228" y="2278379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69">
                <a:moveTo>
                  <a:pt x="0" y="1270"/>
                </a:moveTo>
                <a:lnTo>
                  <a:pt x="30480" y="1270"/>
                </a:lnTo>
                <a:lnTo>
                  <a:pt x="3048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326891" y="2275839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70" h="2539">
                <a:moveTo>
                  <a:pt x="0" y="2540"/>
                </a:moveTo>
                <a:lnTo>
                  <a:pt x="51816" y="2540"/>
                </a:lnTo>
                <a:lnTo>
                  <a:pt x="51816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525773" y="2273807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8100" y="0"/>
                </a:moveTo>
                <a:lnTo>
                  <a:pt x="0" y="0"/>
                </a:lnTo>
                <a:lnTo>
                  <a:pt x="0" y="2286"/>
                </a:lnTo>
                <a:lnTo>
                  <a:pt x="38100" y="2286"/>
                </a:lnTo>
                <a:lnTo>
                  <a:pt x="38100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89959" y="2241550"/>
            <a:ext cx="74295" cy="5080"/>
          </a:xfrm>
          <a:custGeom>
            <a:avLst/>
            <a:gdLst/>
            <a:ahLst/>
            <a:cxnLst/>
            <a:rect l="l" t="t" r="r" b="b"/>
            <a:pathLst>
              <a:path w="74295" h="5080">
                <a:moveTo>
                  <a:pt x="0" y="5079"/>
                </a:moveTo>
                <a:lnTo>
                  <a:pt x="73913" y="5079"/>
                </a:lnTo>
                <a:lnTo>
                  <a:pt x="73913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489959" y="2225039"/>
            <a:ext cx="59690" cy="16510"/>
          </a:xfrm>
          <a:custGeom>
            <a:avLst/>
            <a:gdLst/>
            <a:ahLst/>
            <a:cxnLst/>
            <a:rect l="l" t="t" r="r" b="b"/>
            <a:pathLst>
              <a:path w="59689" h="16510">
                <a:moveTo>
                  <a:pt x="0" y="16510"/>
                </a:moveTo>
                <a:lnTo>
                  <a:pt x="59436" y="16510"/>
                </a:lnTo>
                <a:lnTo>
                  <a:pt x="59436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489959" y="2202179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859"/>
                </a:moveTo>
                <a:lnTo>
                  <a:pt x="38862" y="22859"/>
                </a:lnTo>
                <a:lnTo>
                  <a:pt x="38862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511296" y="218440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80">
                <a:moveTo>
                  <a:pt x="0" y="17779"/>
                </a:moveTo>
                <a:lnTo>
                  <a:pt x="17525" y="17779"/>
                </a:lnTo>
                <a:lnTo>
                  <a:pt x="17525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425190" y="2218689"/>
            <a:ext cx="46990" cy="11430"/>
          </a:xfrm>
          <a:custGeom>
            <a:avLst/>
            <a:gdLst/>
            <a:ahLst/>
            <a:cxnLst/>
            <a:rect l="l" t="t" r="r" b="b"/>
            <a:pathLst>
              <a:path w="46989" h="11430">
                <a:moveTo>
                  <a:pt x="0" y="11430"/>
                </a:moveTo>
                <a:lnTo>
                  <a:pt x="46482" y="11430"/>
                </a:lnTo>
                <a:lnTo>
                  <a:pt x="46482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425190" y="2180589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38100"/>
                </a:moveTo>
                <a:lnTo>
                  <a:pt x="25908" y="38100"/>
                </a:lnTo>
                <a:lnTo>
                  <a:pt x="2590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371850" y="2197607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39624" y="0"/>
                </a:moveTo>
                <a:lnTo>
                  <a:pt x="0" y="0"/>
                </a:lnTo>
                <a:lnTo>
                  <a:pt x="0" y="22860"/>
                </a:lnTo>
                <a:lnTo>
                  <a:pt x="39624" y="22860"/>
                </a:lnTo>
                <a:lnTo>
                  <a:pt x="39624" y="0"/>
                </a:lnTo>
                <a:close/>
              </a:path>
            </a:pathLst>
          </a:custGeom>
          <a:solidFill>
            <a:srgbClr val="7EB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563111" y="2088642"/>
            <a:ext cx="295910" cy="190500"/>
          </a:xfrm>
          <a:custGeom>
            <a:avLst/>
            <a:gdLst/>
            <a:ahLst/>
            <a:cxnLst/>
            <a:rect l="l" t="t" r="r" b="b"/>
            <a:pathLst>
              <a:path w="295910" h="190500">
                <a:moveTo>
                  <a:pt x="295655" y="0"/>
                </a:moveTo>
                <a:lnTo>
                  <a:pt x="192024" y="48005"/>
                </a:lnTo>
                <a:lnTo>
                  <a:pt x="86867" y="109727"/>
                </a:lnTo>
                <a:lnTo>
                  <a:pt x="23622" y="160019"/>
                </a:lnTo>
                <a:lnTo>
                  <a:pt x="0" y="188213"/>
                </a:lnTo>
                <a:lnTo>
                  <a:pt x="295655" y="190500"/>
                </a:lnTo>
                <a:lnTo>
                  <a:pt x="295655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569970" y="2206751"/>
            <a:ext cx="88391" cy="73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478529" y="1765554"/>
            <a:ext cx="380365" cy="514350"/>
          </a:xfrm>
          <a:custGeom>
            <a:avLst/>
            <a:gdLst/>
            <a:ahLst/>
            <a:cxnLst/>
            <a:rect l="l" t="t" r="r" b="b"/>
            <a:pathLst>
              <a:path w="380364" h="514350">
                <a:moveTo>
                  <a:pt x="129540" y="2540"/>
                </a:moveTo>
                <a:lnTo>
                  <a:pt x="81534" y="2540"/>
                </a:lnTo>
                <a:lnTo>
                  <a:pt x="74675" y="5079"/>
                </a:lnTo>
                <a:lnTo>
                  <a:pt x="68580" y="6350"/>
                </a:lnTo>
                <a:lnTo>
                  <a:pt x="62484" y="8890"/>
                </a:lnTo>
                <a:lnTo>
                  <a:pt x="56387" y="10159"/>
                </a:lnTo>
                <a:lnTo>
                  <a:pt x="40386" y="21590"/>
                </a:lnTo>
                <a:lnTo>
                  <a:pt x="35814" y="25400"/>
                </a:lnTo>
                <a:lnTo>
                  <a:pt x="30480" y="29209"/>
                </a:lnTo>
                <a:lnTo>
                  <a:pt x="26670" y="35559"/>
                </a:lnTo>
                <a:lnTo>
                  <a:pt x="9906" y="66040"/>
                </a:lnTo>
                <a:lnTo>
                  <a:pt x="9906" y="72390"/>
                </a:lnTo>
                <a:lnTo>
                  <a:pt x="12192" y="78740"/>
                </a:lnTo>
                <a:lnTo>
                  <a:pt x="14478" y="86359"/>
                </a:lnTo>
                <a:lnTo>
                  <a:pt x="14478" y="93979"/>
                </a:lnTo>
                <a:lnTo>
                  <a:pt x="12954" y="100329"/>
                </a:lnTo>
                <a:lnTo>
                  <a:pt x="9906" y="106679"/>
                </a:lnTo>
                <a:lnTo>
                  <a:pt x="6096" y="114300"/>
                </a:lnTo>
                <a:lnTo>
                  <a:pt x="3048" y="120650"/>
                </a:lnTo>
                <a:lnTo>
                  <a:pt x="762" y="128270"/>
                </a:lnTo>
                <a:lnTo>
                  <a:pt x="0" y="135890"/>
                </a:lnTo>
                <a:lnTo>
                  <a:pt x="126" y="144779"/>
                </a:lnTo>
                <a:lnTo>
                  <a:pt x="12954" y="193040"/>
                </a:lnTo>
                <a:lnTo>
                  <a:pt x="20574" y="208279"/>
                </a:lnTo>
                <a:lnTo>
                  <a:pt x="24384" y="213359"/>
                </a:lnTo>
                <a:lnTo>
                  <a:pt x="27432" y="218440"/>
                </a:lnTo>
                <a:lnTo>
                  <a:pt x="35052" y="227329"/>
                </a:lnTo>
                <a:lnTo>
                  <a:pt x="38100" y="233679"/>
                </a:lnTo>
                <a:lnTo>
                  <a:pt x="38862" y="236220"/>
                </a:lnTo>
                <a:lnTo>
                  <a:pt x="35814" y="242570"/>
                </a:lnTo>
                <a:lnTo>
                  <a:pt x="34290" y="246379"/>
                </a:lnTo>
                <a:lnTo>
                  <a:pt x="34290" y="255270"/>
                </a:lnTo>
                <a:lnTo>
                  <a:pt x="41148" y="266700"/>
                </a:lnTo>
                <a:lnTo>
                  <a:pt x="44958" y="270509"/>
                </a:lnTo>
                <a:lnTo>
                  <a:pt x="51816" y="276859"/>
                </a:lnTo>
                <a:lnTo>
                  <a:pt x="54864" y="283209"/>
                </a:lnTo>
                <a:lnTo>
                  <a:pt x="57150" y="290829"/>
                </a:lnTo>
                <a:lnTo>
                  <a:pt x="57912" y="297179"/>
                </a:lnTo>
                <a:lnTo>
                  <a:pt x="59436" y="303529"/>
                </a:lnTo>
                <a:lnTo>
                  <a:pt x="64770" y="309879"/>
                </a:lnTo>
                <a:lnTo>
                  <a:pt x="69342" y="311150"/>
                </a:lnTo>
                <a:lnTo>
                  <a:pt x="72390" y="311150"/>
                </a:lnTo>
                <a:lnTo>
                  <a:pt x="76962" y="313690"/>
                </a:lnTo>
                <a:lnTo>
                  <a:pt x="80010" y="314959"/>
                </a:lnTo>
                <a:lnTo>
                  <a:pt x="81534" y="316229"/>
                </a:lnTo>
                <a:lnTo>
                  <a:pt x="84582" y="321309"/>
                </a:lnTo>
                <a:lnTo>
                  <a:pt x="86106" y="326390"/>
                </a:lnTo>
                <a:lnTo>
                  <a:pt x="86106" y="328929"/>
                </a:lnTo>
                <a:lnTo>
                  <a:pt x="87630" y="331470"/>
                </a:lnTo>
                <a:lnTo>
                  <a:pt x="88392" y="335279"/>
                </a:lnTo>
                <a:lnTo>
                  <a:pt x="90678" y="339090"/>
                </a:lnTo>
                <a:lnTo>
                  <a:pt x="92964" y="341629"/>
                </a:lnTo>
                <a:lnTo>
                  <a:pt x="97536" y="349250"/>
                </a:lnTo>
                <a:lnTo>
                  <a:pt x="100584" y="351790"/>
                </a:lnTo>
                <a:lnTo>
                  <a:pt x="102870" y="354329"/>
                </a:lnTo>
                <a:lnTo>
                  <a:pt x="105918" y="358140"/>
                </a:lnTo>
                <a:lnTo>
                  <a:pt x="109728" y="360679"/>
                </a:lnTo>
                <a:lnTo>
                  <a:pt x="115824" y="365759"/>
                </a:lnTo>
                <a:lnTo>
                  <a:pt x="119634" y="368300"/>
                </a:lnTo>
                <a:lnTo>
                  <a:pt x="122682" y="370840"/>
                </a:lnTo>
                <a:lnTo>
                  <a:pt x="126492" y="373379"/>
                </a:lnTo>
                <a:lnTo>
                  <a:pt x="132587" y="378459"/>
                </a:lnTo>
                <a:lnTo>
                  <a:pt x="139446" y="383540"/>
                </a:lnTo>
                <a:lnTo>
                  <a:pt x="141732" y="386079"/>
                </a:lnTo>
                <a:lnTo>
                  <a:pt x="144018" y="387350"/>
                </a:lnTo>
                <a:lnTo>
                  <a:pt x="150114" y="392429"/>
                </a:lnTo>
                <a:lnTo>
                  <a:pt x="152400" y="396240"/>
                </a:lnTo>
                <a:lnTo>
                  <a:pt x="153924" y="400050"/>
                </a:lnTo>
                <a:lnTo>
                  <a:pt x="154686" y="405129"/>
                </a:lnTo>
                <a:lnTo>
                  <a:pt x="155448" y="408940"/>
                </a:lnTo>
                <a:lnTo>
                  <a:pt x="155448" y="414020"/>
                </a:lnTo>
                <a:lnTo>
                  <a:pt x="156210" y="417829"/>
                </a:lnTo>
                <a:lnTo>
                  <a:pt x="159258" y="427990"/>
                </a:lnTo>
                <a:lnTo>
                  <a:pt x="156972" y="429259"/>
                </a:lnTo>
                <a:lnTo>
                  <a:pt x="153924" y="431800"/>
                </a:lnTo>
                <a:lnTo>
                  <a:pt x="150875" y="435609"/>
                </a:lnTo>
                <a:lnTo>
                  <a:pt x="147828" y="436879"/>
                </a:lnTo>
                <a:lnTo>
                  <a:pt x="145542" y="440690"/>
                </a:lnTo>
                <a:lnTo>
                  <a:pt x="139446" y="444500"/>
                </a:lnTo>
                <a:lnTo>
                  <a:pt x="137160" y="448309"/>
                </a:lnTo>
                <a:lnTo>
                  <a:pt x="134112" y="449579"/>
                </a:lnTo>
                <a:lnTo>
                  <a:pt x="131064" y="453390"/>
                </a:lnTo>
                <a:lnTo>
                  <a:pt x="121920" y="459740"/>
                </a:lnTo>
                <a:lnTo>
                  <a:pt x="119634" y="462279"/>
                </a:lnTo>
                <a:lnTo>
                  <a:pt x="115824" y="466090"/>
                </a:lnTo>
                <a:lnTo>
                  <a:pt x="113537" y="467359"/>
                </a:lnTo>
                <a:lnTo>
                  <a:pt x="107442" y="473709"/>
                </a:lnTo>
                <a:lnTo>
                  <a:pt x="102870" y="478790"/>
                </a:lnTo>
                <a:lnTo>
                  <a:pt x="98298" y="485140"/>
                </a:lnTo>
                <a:lnTo>
                  <a:pt x="90678" y="497840"/>
                </a:lnTo>
                <a:lnTo>
                  <a:pt x="81534" y="509270"/>
                </a:lnTo>
                <a:lnTo>
                  <a:pt x="76200" y="514350"/>
                </a:lnTo>
                <a:lnTo>
                  <a:pt x="89154" y="514350"/>
                </a:lnTo>
                <a:lnTo>
                  <a:pt x="96774" y="510540"/>
                </a:lnTo>
                <a:lnTo>
                  <a:pt x="105918" y="499109"/>
                </a:lnTo>
                <a:lnTo>
                  <a:pt x="110490" y="491490"/>
                </a:lnTo>
                <a:lnTo>
                  <a:pt x="113537" y="487679"/>
                </a:lnTo>
                <a:lnTo>
                  <a:pt x="119634" y="481329"/>
                </a:lnTo>
                <a:lnTo>
                  <a:pt x="125730" y="476250"/>
                </a:lnTo>
                <a:lnTo>
                  <a:pt x="129540" y="473709"/>
                </a:lnTo>
                <a:lnTo>
                  <a:pt x="132587" y="471170"/>
                </a:lnTo>
                <a:lnTo>
                  <a:pt x="135636" y="467359"/>
                </a:lnTo>
                <a:lnTo>
                  <a:pt x="139446" y="466090"/>
                </a:lnTo>
                <a:lnTo>
                  <a:pt x="142494" y="463550"/>
                </a:lnTo>
                <a:lnTo>
                  <a:pt x="150114" y="458470"/>
                </a:lnTo>
                <a:lnTo>
                  <a:pt x="153162" y="455929"/>
                </a:lnTo>
                <a:lnTo>
                  <a:pt x="156972" y="454659"/>
                </a:lnTo>
                <a:lnTo>
                  <a:pt x="160782" y="452120"/>
                </a:lnTo>
                <a:lnTo>
                  <a:pt x="163830" y="449579"/>
                </a:lnTo>
                <a:lnTo>
                  <a:pt x="167640" y="448309"/>
                </a:lnTo>
                <a:lnTo>
                  <a:pt x="210589" y="448309"/>
                </a:lnTo>
                <a:lnTo>
                  <a:pt x="213360" y="443229"/>
                </a:lnTo>
                <a:lnTo>
                  <a:pt x="217170" y="435609"/>
                </a:lnTo>
                <a:lnTo>
                  <a:pt x="255270" y="435609"/>
                </a:lnTo>
                <a:lnTo>
                  <a:pt x="254508" y="433070"/>
                </a:lnTo>
                <a:lnTo>
                  <a:pt x="252984" y="429259"/>
                </a:lnTo>
                <a:lnTo>
                  <a:pt x="249936" y="417829"/>
                </a:lnTo>
                <a:lnTo>
                  <a:pt x="255270" y="417829"/>
                </a:lnTo>
                <a:lnTo>
                  <a:pt x="260604" y="416559"/>
                </a:lnTo>
                <a:lnTo>
                  <a:pt x="276606" y="416559"/>
                </a:lnTo>
                <a:lnTo>
                  <a:pt x="281940" y="415290"/>
                </a:lnTo>
                <a:lnTo>
                  <a:pt x="288036" y="415290"/>
                </a:lnTo>
                <a:lnTo>
                  <a:pt x="293370" y="414020"/>
                </a:lnTo>
                <a:lnTo>
                  <a:pt x="355854" y="414020"/>
                </a:lnTo>
                <a:lnTo>
                  <a:pt x="354330" y="406400"/>
                </a:lnTo>
                <a:lnTo>
                  <a:pt x="354330" y="402590"/>
                </a:lnTo>
                <a:lnTo>
                  <a:pt x="353568" y="393700"/>
                </a:lnTo>
                <a:lnTo>
                  <a:pt x="353568" y="386079"/>
                </a:lnTo>
                <a:lnTo>
                  <a:pt x="364236" y="336550"/>
                </a:lnTo>
                <a:lnTo>
                  <a:pt x="380238" y="335279"/>
                </a:lnTo>
                <a:lnTo>
                  <a:pt x="380238" y="323850"/>
                </a:lnTo>
                <a:lnTo>
                  <a:pt x="347472" y="323850"/>
                </a:lnTo>
                <a:lnTo>
                  <a:pt x="345186" y="322579"/>
                </a:lnTo>
                <a:lnTo>
                  <a:pt x="342138" y="321309"/>
                </a:lnTo>
                <a:lnTo>
                  <a:pt x="339852" y="318770"/>
                </a:lnTo>
                <a:lnTo>
                  <a:pt x="334518" y="311150"/>
                </a:lnTo>
                <a:lnTo>
                  <a:pt x="329946" y="304800"/>
                </a:lnTo>
                <a:lnTo>
                  <a:pt x="324612" y="297179"/>
                </a:lnTo>
                <a:lnTo>
                  <a:pt x="320040" y="289559"/>
                </a:lnTo>
                <a:lnTo>
                  <a:pt x="315468" y="283209"/>
                </a:lnTo>
                <a:lnTo>
                  <a:pt x="306324" y="266700"/>
                </a:lnTo>
                <a:lnTo>
                  <a:pt x="302514" y="259079"/>
                </a:lnTo>
                <a:lnTo>
                  <a:pt x="305562" y="256540"/>
                </a:lnTo>
                <a:lnTo>
                  <a:pt x="307848" y="255270"/>
                </a:lnTo>
                <a:lnTo>
                  <a:pt x="309372" y="252729"/>
                </a:lnTo>
                <a:lnTo>
                  <a:pt x="310896" y="251459"/>
                </a:lnTo>
                <a:lnTo>
                  <a:pt x="314706" y="245109"/>
                </a:lnTo>
                <a:lnTo>
                  <a:pt x="314706" y="238759"/>
                </a:lnTo>
                <a:lnTo>
                  <a:pt x="313944" y="237490"/>
                </a:lnTo>
                <a:lnTo>
                  <a:pt x="312420" y="233679"/>
                </a:lnTo>
                <a:lnTo>
                  <a:pt x="307848" y="226059"/>
                </a:lnTo>
                <a:lnTo>
                  <a:pt x="307086" y="223520"/>
                </a:lnTo>
                <a:lnTo>
                  <a:pt x="306324" y="212090"/>
                </a:lnTo>
                <a:lnTo>
                  <a:pt x="308610" y="200659"/>
                </a:lnTo>
                <a:lnTo>
                  <a:pt x="310134" y="189229"/>
                </a:lnTo>
                <a:lnTo>
                  <a:pt x="310896" y="177800"/>
                </a:lnTo>
                <a:lnTo>
                  <a:pt x="310134" y="173990"/>
                </a:lnTo>
                <a:lnTo>
                  <a:pt x="307848" y="170179"/>
                </a:lnTo>
                <a:lnTo>
                  <a:pt x="305562" y="168909"/>
                </a:lnTo>
                <a:lnTo>
                  <a:pt x="302514" y="166370"/>
                </a:lnTo>
                <a:lnTo>
                  <a:pt x="294894" y="162559"/>
                </a:lnTo>
                <a:lnTo>
                  <a:pt x="288798" y="160020"/>
                </a:lnTo>
                <a:lnTo>
                  <a:pt x="290322" y="144779"/>
                </a:lnTo>
                <a:lnTo>
                  <a:pt x="288036" y="124459"/>
                </a:lnTo>
                <a:lnTo>
                  <a:pt x="286512" y="118109"/>
                </a:lnTo>
                <a:lnTo>
                  <a:pt x="284225" y="111759"/>
                </a:lnTo>
                <a:lnTo>
                  <a:pt x="282702" y="105409"/>
                </a:lnTo>
                <a:lnTo>
                  <a:pt x="278130" y="90170"/>
                </a:lnTo>
                <a:lnTo>
                  <a:pt x="275844" y="85090"/>
                </a:lnTo>
                <a:lnTo>
                  <a:pt x="273558" y="81279"/>
                </a:lnTo>
                <a:lnTo>
                  <a:pt x="272034" y="76200"/>
                </a:lnTo>
                <a:lnTo>
                  <a:pt x="236982" y="38100"/>
                </a:lnTo>
                <a:lnTo>
                  <a:pt x="229362" y="30479"/>
                </a:lnTo>
                <a:lnTo>
                  <a:pt x="198882" y="5079"/>
                </a:lnTo>
                <a:lnTo>
                  <a:pt x="136398" y="5079"/>
                </a:lnTo>
                <a:lnTo>
                  <a:pt x="129540" y="2540"/>
                </a:lnTo>
                <a:close/>
              </a:path>
              <a:path w="380364" h="514350">
                <a:moveTo>
                  <a:pt x="255270" y="435609"/>
                </a:moveTo>
                <a:lnTo>
                  <a:pt x="217170" y="435609"/>
                </a:lnTo>
                <a:lnTo>
                  <a:pt x="220218" y="438150"/>
                </a:lnTo>
                <a:lnTo>
                  <a:pt x="222504" y="440690"/>
                </a:lnTo>
                <a:lnTo>
                  <a:pt x="223266" y="443229"/>
                </a:lnTo>
                <a:lnTo>
                  <a:pt x="224790" y="444500"/>
                </a:lnTo>
                <a:lnTo>
                  <a:pt x="225552" y="447040"/>
                </a:lnTo>
                <a:lnTo>
                  <a:pt x="227075" y="449579"/>
                </a:lnTo>
                <a:lnTo>
                  <a:pt x="227134" y="467359"/>
                </a:lnTo>
                <a:lnTo>
                  <a:pt x="228600" y="499109"/>
                </a:lnTo>
                <a:lnTo>
                  <a:pt x="229362" y="514350"/>
                </a:lnTo>
                <a:lnTo>
                  <a:pt x="294894" y="514350"/>
                </a:lnTo>
                <a:lnTo>
                  <a:pt x="294894" y="509270"/>
                </a:lnTo>
                <a:lnTo>
                  <a:pt x="295656" y="504190"/>
                </a:lnTo>
                <a:lnTo>
                  <a:pt x="297180" y="497840"/>
                </a:lnTo>
                <a:lnTo>
                  <a:pt x="298704" y="485140"/>
                </a:lnTo>
                <a:lnTo>
                  <a:pt x="298704" y="480059"/>
                </a:lnTo>
                <a:lnTo>
                  <a:pt x="297942" y="474979"/>
                </a:lnTo>
                <a:lnTo>
                  <a:pt x="295656" y="469900"/>
                </a:lnTo>
                <a:lnTo>
                  <a:pt x="288036" y="462279"/>
                </a:lnTo>
                <a:lnTo>
                  <a:pt x="283464" y="457200"/>
                </a:lnTo>
                <a:lnTo>
                  <a:pt x="278892" y="454659"/>
                </a:lnTo>
                <a:lnTo>
                  <a:pt x="274320" y="450850"/>
                </a:lnTo>
                <a:lnTo>
                  <a:pt x="268986" y="448309"/>
                </a:lnTo>
                <a:lnTo>
                  <a:pt x="259842" y="440690"/>
                </a:lnTo>
                <a:lnTo>
                  <a:pt x="255270" y="435609"/>
                </a:lnTo>
                <a:close/>
              </a:path>
              <a:path w="380364" h="514350">
                <a:moveTo>
                  <a:pt x="210589" y="448309"/>
                </a:moveTo>
                <a:lnTo>
                  <a:pt x="167640" y="448309"/>
                </a:lnTo>
                <a:lnTo>
                  <a:pt x="171450" y="454659"/>
                </a:lnTo>
                <a:lnTo>
                  <a:pt x="177546" y="466090"/>
                </a:lnTo>
                <a:lnTo>
                  <a:pt x="180594" y="471170"/>
                </a:lnTo>
                <a:lnTo>
                  <a:pt x="182880" y="477520"/>
                </a:lnTo>
                <a:lnTo>
                  <a:pt x="184404" y="483870"/>
                </a:lnTo>
                <a:lnTo>
                  <a:pt x="186690" y="490220"/>
                </a:lnTo>
                <a:lnTo>
                  <a:pt x="188214" y="495300"/>
                </a:lnTo>
                <a:lnTo>
                  <a:pt x="192024" y="487679"/>
                </a:lnTo>
                <a:lnTo>
                  <a:pt x="195072" y="481329"/>
                </a:lnTo>
                <a:lnTo>
                  <a:pt x="202692" y="466090"/>
                </a:lnTo>
                <a:lnTo>
                  <a:pt x="205740" y="457200"/>
                </a:lnTo>
                <a:lnTo>
                  <a:pt x="210589" y="448309"/>
                </a:lnTo>
                <a:close/>
              </a:path>
              <a:path w="380364" h="514350">
                <a:moveTo>
                  <a:pt x="355854" y="414020"/>
                </a:moveTo>
                <a:lnTo>
                  <a:pt x="336804" y="414020"/>
                </a:lnTo>
                <a:lnTo>
                  <a:pt x="340614" y="415290"/>
                </a:lnTo>
                <a:lnTo>
                  <a:pt x="344424" y="415290"/>
                </a:lnTo>
                <a:lnTo>
                  <a:pt x="355854" y="417829"/>
                </a:lnTo>
                <a:lnTo>
                  <a:pt x="355854" y="414020"/>
                </a:lnTo>
                <a:close/>
              </a:path>
              <a:path w="380364" h="514350">
                <a:moveTo>
                  <a:pt x="184404" y="1270"/>
                </a:moveTo>
                <a:lnTo>
                  <a:pt x="170687" y="1270"/>
                </a:lnTo>
                <a:lnTo>
                  <a:pt x="166878" y="2540"/>
                </a:lnTo>
                <a:lnTo>
                  <a:pt x="152400" y="2540"/>
                </a:lnTo>
                <a:lnTo>
                  <a:pt x="144780" y="5079"/>
                </a:lnTo>
                <a:lnTo>
                  <a:pt x="198882" y="5079"/>
                </a:lnTo>
                <a:lnTo>
                  <a:pt x="195072" y="3809"/>
                </a:lnTo>
                <a:lnTo>
                  <a:pt x="192024" y="2540"/>
                </a:lnTo>
                <a:lnTo>
                  <a:pt x="184404" y="1270"/>
                </a:lnTo>
                <a:close/>
              </a:path>
              <a:path w="380364" h="514350">
                <a:moveTo>
                  <a:pt x="121920" y="0"/>
                </a:moveTo>
                <a:lnTo>
                  <a:pt x="101346" y="0"/>
                </a:lnTo>
                <a:lnTo>
                  <a:pt x="87630" y="2540"/>
                </a:lnTo>
                <a:lnTo>
                  <a:pt x="126492" y="254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511296" y="1815083"/>
            <a:ext cx="299720" cy="339090"/>
          </a:xfrm>
          <a:custGeom>
            <a:avLst/>
            <a:gdLst/>
            <a:ahLst/>
            <a:cxnLst/>
            <a:rect l="l" t="t" r="r" b="b"/>
            <a:pathLst>
              <a:path w="299720" h="339089">
                <a:moveTo>
                  <a:pt x="245715" y="223266"/>
                </a:moveTo>
                <a:lnTo>
                  <a:pt x="29717" y="223266"/>
                </a:lnTo>
                <a:lnTo>
                  <a:pt x="35813" y="230124"/>
                </a:lnTo>
                <a:lnTo>
                  <a:pt x="41148" y="237744"/>
                </a:lnTo>
                <a:lnTo>
                  <a:pt x="45719" y="245364"/>
                </a:lnTo>
                <a:lnTo>
                  <a:pt x="50291" y="254508"/>
                </a:lnTo>
                <a:lnTo>
                  <a:pt x="54101" y="262890"/>
                </a:lnTo>
                <a:lnTo>
                  <a:pt x="58674" y="271272"/>
                </a:lnTo>
                <a:lnTo>
                  <a:pt x="63245" y="278892"/>
                </a:lnTo>
                <a:lnTo>
                  <a:pt x="68579" y="286512"/>
                </a:lnTo>
                <a:lnTo>
                  <a:pt x="70865" y="289560"/>
                </a:lnTo>
                <a:lnTo>
                  <a:pt x="74675" y="293370"/>
                </a:lnTo>
                <a:lnTo>
                  <a:pt x="76962" y="296418"/>
                </a:lnTo>
                <a:lnTo>
                  <a:pt x="80009" y="299466"/>
                </a:lnTo>
                <a:lnTo>
                  <a:pt x="83819" y="302514"/>
                </a:lnTo>
                <a:lnTo>
                  <a:pt x="92963" y="311658"/>
                </a:lnTo>
                <a:lnTo>
                  <a:pt x="96774" y="313944"/>
                </a:lnTo>
                <a:lnTo>
                  <a:pt x="99821" y="316992"/>
                </a:lnTo>
                <a:lnTo>
                  <a:pt x="107441" y="323088"/>
                </a:lnTo>
                <a:lnTo>
                  <a:pt x="110489" y="325374"/>
                </a:lnTo>
                <a:lnTo>
                  <a:pt x="114300" y="328422"/>
                </a:lnTo>
                <a:lnTo>
                  <a:pt x="117348" y="330708"/>
                </a:lnTo>
                <a:lnTo>
                  <a:pt x="121157" y="333756"/>
                </a:lnTo>
                <a:lnTo>
                  <a:pt x="121919" y="334518"/>
                </a:lnTo>
                <a:lnTo>
                  <a:pt x="123443" y="335280"/>
                </a:lnTo>
                <a:lnTo>
                  <a:pt x="124967" y="336804"/>
                </a:lnTo>
                <a:lnTo>
                  <a:pt x="126491" y="337566"/>
                </a:lnTo>
                <a:lnTo>
                  <a:pt x="127253" y="338327"/>
                </a:lnTo>
                <a:lnTo>
                  <a:pt x="128777" y="339090"/>
                </a:lnTo>
                <a:lnTo>
                  <a:pt x="130301" y="339090"/>
                </a:lnTo>
                <a:lnTo>
                  <a:pt x="131825" y="338327"/>
                </a:lnTo>
                <a:lnTo>
                  <a:pt x="140969" y="335280"/>
                </a:lnTo>
                <a:lnTo>
                  <a:pt x="144779" y="332994"/>
                </a:lnTo>
                <a:lnTo>
                  <a:pt x="149351" y="331470"/>
                </a:lnTo>
                <a:lnTo>
                  <a:pt x="153162" y="329946"/>
                </a:lnTo>
                <a:lnTo>
                  <a:pt x="157733" y="328422"/>
                </a:lnTo>
                <a:lnTo>
                  <a:pt x="162305" y="326136"/>
                </a:lnTo>
                <a:lnTo>
                  <a:pt x="166115" y="324612"/>
                </a:lnTo>
                <a:lnTo>
                  <a:pt x="175259" y="321564"/>
                </a:lnTo>
                <a:lnTo>
                  <a:pt x="179069" y="320801"/>
                </a:lnTo>
                <a:lnTo>
                  <a:pt x="183641" y="319277"/>
                </a:lnTo>
                <a:lnTo>
                  <a:pt x="192786" y="317754"/>
                </a:lnTo>
                <a:lnTo>
                  <a:pt x="197357" y="316230"/>
                </a:lnTo>
                <a:lnTo>
                  <a:pt x="201929" y="316230"/>
                </a:lnTo>
                <a:lnTo>
                  <a:pt x="222503" y="294132"/>
                </a:lnTo>
                <a:lnTo>
                  <a:pt x="224027" y="290322"/>
                </a:lnTo>
                <a:lnTo>
                  <a:pt x="226313" y="286512"/>
                </a:lnTo>
                <a:lnTo>
                  <a:pt x="228600" y="283464"/>
                </a:lnTo>
                <a:lnTo>
                  <a:pt x="231648" y="279654"/>
                </a:lnTo>
                <a:lnTo>
                  <a:pt x="237743" y="273558"/>
                </a:lnTo>
                <a:lnTo>
                  <a:pt x="240029" y="269748"/>
                </a:lnTo>
                <a:lnTo>
                  <a:pt x="241553" y="265175"/>
                </a:lnTo>
                <a:lnTo>
                  <a:pt x="242315" y="261366"/>
                </a:lnTo>
                <a:lnTo>
                  <a:pt x="242315" y="240030"/>
                </a:lnTo>
                <a:lnTo>
                  <a:pt x="243839" y="229362"/>
                </a:lnTo>
                <a:lnTo>
                  <a:pt x="245715" y="223266"/>
                </a:lnTo>
                <a:close/>
              </a:path>
              <a:path w="299720" h="339089">
                <a:moveTo>
                  <a:pt x="12191" y="41148"/>
                </a:moveTo>
                <a:lnTo>
                  <a:pt x="12191" y="45720"/>
                </a:lnTo>
                <a:lnTo>
                  <a:pt x="12845" y="50292"/>
                </a:lnTo>
                <a:lnTo>
                  <a:pt x="12953" y="61722"/>
                </a:lnTo>
                <a:lnTo>
                  <a:pt x="9905" y="63246"/>
                </a:lnTo>
                <a:lnTo>
                  <a:pt x="7619" y="67818"/>
                </a:lnTo>
                <a:lnTo>
                  <a:pt x="5333" y="73151"/>
                </a:lnTo>
                <a:lnTo>
                  <a:pt x="3048" y="77724"/>
                </a:lnTo>
                <a:lnTo>
                  <a:pt x="0" y="88392"/>
                </a:lnTo>
                <a:lnTo>
                  <a:pt x="0" y="92964"/>
                </a:lnTo>
                <a:lnTo>
                  <a:pt x="762" y="99060"/>
                </a:lnTo>
                <a:lnTo>
                  <a:pt x="3048" y="104394"/>
                </a:lnTo>
                <a:lnTo>
                  <a:pt x="5333" y="108966"/>
                </a:lnTo>
                <a:lnTo>
                  <a:pt x="6095" y="114300"/>
                </a:lnTo>
                <a:lnTo>
                  <a:pt x="5987" y="120396"/>
                </a:lnTo>
                <a:lnTo>
                  <a:pt x="5333" y="124968"/>
                </a:lnTo>
                <a:lnTo>
                  <a:pt x="4571" y="131064"/>
                </a:lnTo>
                <a:lnTo>
                  <a:pt x="13715" y="161544"/>
                </a:lnTo>
                <a:lnTo>
                  <a:pt x="16001" y="166877"/>
                </a:lnTo>
                <a:lnTo>
                  <a:pt x="22098" y="188214"/>
                </a:lnTo>
                <a:lnTo>
                  <a:pt x="23621" y="192024"/>
                </a:lnTo>
                <a:lnTo>
                  <a:pt x="24383" y="195834"/>
                </a:lnTo>
                <a:lnTo>
                  <a:pt x="25907" y="199644"/>
                </a:lnTo>
                <a:lnTo>
                  <a:pt x="26669" y="203454"/>
                </a:lnTo>
                <a:lnTo>
                  <a:pt x="28193" y="207264"/>
                </a:lnTo>
                <a:lnTo>
                  <a:pt x="28955" y="211074"/>
                </a:lnTo>
                <a:lnTo>
                  <a:pt x="30479" y="214884"/>
                </a:lnTo>
                <a:lnTo>
                  <a:pt x="31241" y="219456"/>
                </a:lnTo>
                <a:lnTo>
                  <a:pt x="246887" y="219456"/>
                </a:lnTo>
                <a:lnTo>
                  <a:pt x="248412" y="228600"/>
                </a:lnTo>
                <a:lnTo>
                  <a:pt x="249936" y="247650"/>
                </a:lnTo>
                <a:lnTo>
                  <a:pt x="252983" y="265938"/>
                </a:lnTo>
                <a:lnTo>
                  <a:pt x="251459" y="275082"/>
                </a:lnTo>
                <a:lnTo>
                  <a:pt x="248412" y="283464"/>
                </a:lnTo>
                <a:lnTo>
                  <a:pt x="243839" y="291084"/>
                </a:lnTo>
                <a:lnTo>
                  <a:pt x="239267" y="299466"/>
                </a:lnTo>
                <a:lnTo>
                  <a:pt x="236219" y="307848"/>
                </a:lnTo>
                <a:lnTo>
                  <a:pt x="234124" y="316230"/>
                </a:lnTo>
                <a:lnTo>
                  <a:pt x="234051" y="317754"/>
                </a:lnTo>
                <a:lnTo>
                  <a:pt x="235457" y="326898"/>
                </a:lnTo>
                <a:lnTo>
                  <a:pt x="269748" y="306324"/>
                </a:lnTo>
                <a:lnTo>
                  <a:pt x="272795" y="303275"/>
                </a:lnTo>
                <a:lnTo>
                  <a:pt x="277367" y="299466"/>
                </a:lnTo>
                <a:lnTo>
                  <a:pt x="280415" y="295656"/>
                </a:lnTo>
                <a:lnTo>
                  <a:pt x="291845" y="284225"/>
                </a:lnTo>
                <a:lnTo>
                  <a:pt x="295655" y="281177"/>
                </a:lnTo>
                <a:lnTo>
                  <a:pt x="299465" y="277368"/>
                </a:lnTo>
                <a:lnTo>
                  <a:pt x="295655" y="272034"/>
                </a:lnTo>
                <a:lnTo>
                  <a:pt x="292607" y="267462"/>
                </a:lnTo>
                <a:lnTo>
                  <a:pt x="277367" y="240792"/>
                </a:lnTo>
                <a:lnTo>
                  <a:pt x="275081" y="235458"/>
                </a:lnTo>
                <a:lnTo>
                  <a:pt x="271271" y="230124"/>
                </a:lnTo>
                <a:lnTo>
                  <a:pt x="268986" y="224790"/>
                </a:lnTo>
                <a:lnTo>
                  <a:pt x="265938" y="219456"/>
                </a:lnTo>
                <a:lnTo>
                  <a:pt x="262127" y="214884"/>
                </a:lnTo>
                <a:lnTo>
                  <a:pt x="259079" y="209550"/>
                </a:lnTo>
                <a:lnTo>
                  <a:pt x="255269" y="204216"/>
                </a:lnTo>
                <a:lnTo>
                  <a:pt x="252221" y="199644"/>
                </a:lnTo>
                <a:lnTo>
                  <a:pt x="248412" y="195072"/>
                </a:lnTo>
                <a:lnTo>
                  <a:pt x="250698" y="194310"/>
                </a:lnTo>
                <a:lnTo>
                  <a:pt x="266700" y="194310"/>
                </a:lnTo>
                <a:lnTo>
                  <a:pt x="268224" y="192024"/>
                </a:lnTo>
                <a:lnTo>
                  <a:pt x="268986" y="186690"/>
                </a:lnTo>
                <a:lnTo>
                  <a:pt x="267462" y="180594"/>
                </a:lnTo>
                <a:lnTo>
                  <a:pt x="262889" y="169925"/>
                </a:lnTo>
                <a:lnTo>
                  <a:pt x="262127" y="163830"/>
                </a:lnTo>
                <a:lnTo>
                  <a:pt x="262889" y="158496"/>
                </a:lnTo>
                <a:lnTo>
                  <a:pt x="264223" y="153162"/>
                </a:lnTo>
                <a:lnTo>
                  <a:pt x="240791" y="153162"/>
                </a:lnTo>
                <a:lnTo>
                  <a:pt x="238505" y="151638"/>
                </a:lnTo>
                <a:lnTo>
                  <a:pt x="234695" y="149351"/>
                </a:lnTo>
                <a:lnTo>
                  <a:pt x="230886" y="147827"/>
                </a:lnTo>
                <a:lnTo>
                  <a:pt x="224789" y="143256"/>
                </a:lnTo>
                <a:lnTo>
                  <a:pt x="222503" y="140208"/>
                </a:lnTo>
                <a:lnTo>
                  <a:pt x="221741" y="137160"/>
                </a:lnTo>
                <a:lnTo>
                  <a:pt x="221741" y="133350"/>
                </a:lnTo>
                <a:lnTo>
                  <a:pt x="222503" y="126492"/>
                </a:lnTo>
                <a:lnTo>
                  <a:pt x="221741" y="121158"/>
                </a:lnTo>
                <a:lnTo>
                  <a:pt x="219455" y="115824"/>
                </a:lnTo>
                <a:lnTo>
                  <a:pt x="216407" y="111251"/>
                </a:lnTo>
                <a:lnTo>
                  <a:pt x="211836" y="107442"/>
                </a:lnTo>
                <a:lnTo>
                  <a:pt x="207263" y="102870"/>
                </a:lnTo>
                <a:lnTo>
                  <a:pt x="202691" y="99060"/>
                </a:lnTo>
                <a:lnTo>
                  <a:pt x="198881" y="94488"/>
                </a:lnTo>
                <a:lnTo>
                  <a:pt x="194309" y="85344"/>
                </a:lnTo>
                <a:lnTo>
                  <a:pt x="193548" y="80010"/>
                </a:lnTo>
                <a:lnTo>
                  <a:pt x="192786" y="75438"/>
                </a:lnTo>
                <a:lnTo>
                  <a:pt x="179069" y="53340"/>
                </a:lnTo>
                <a:lnTo>
                  <a:pt x="177926" y="51816"/>
                </a:lnTo>
                <a:lnTo>
                  <a:pt x="53339" y="51816"/>
                </a:lnTo>
                <a:lnTo>
                  <a:pt x="50291" y="51054"/>
                </a:lnTo>
                <a:lnTo>
                  <a:pt x="47243" y="51054"/>
                </a:lnTo>
                <a:lnTo>
                  <a:pt x="43433" y="50292"/>
                </a:lnTo>
                <a:lnTo>
                  <a:pt x="34289" y="48006"/>
                </a:lnTo>
                <a:lnTo>
                  <a:pt x="30479" y="47244"/>
                </a:lnTo>
                <a:lnTo>
                  <a:pt x="27431" y="45720"/>
                </a:lnTo>
                <a:lnTo>
                  <a:pt x="24383" y="44958"/>
                </a:lnTo>
                <a:lnTo>
                  <a:pt x="21336" y="43434"/>
                </a:lnTo>
                <a:lnTo>
                  <a:pt x="12191" y="41148"/>
                </a:lnTo>
                <a:close/>
              </a:path>
              <a:path w="299720" h="339089">
                <a:moveTo>
                  <a:pt x="12191" y="196596"/>
                </a:moveTo>
                <a:lnTo>
                  <a:pt x="12191" y="208788"/>
                </a:lnTo>
                <a:lnTo>
                  <a:pt x="14477" y="212598"/>
                </a:lnTo>
                <a:lnTo>
                  <a:pt x="26669" y="227838"/>
                </a:lnTo>
                <a:lnTo>
                  <a:pt x="28955" y="232410"/>
                </a:lnTo>
                <a:lnTo>
                  <a:pt x="30479" y="236982"/>
                </a:lnTo>
                <a:lnTo>
                  <a:pt x="32003" y="240792"/>
                </a:lnTo>
                <a:lnTo>
                  <a:pt x="33527" y="245364"/>
                </a:lnTo>
                <a:lnTo>
                  <a:pt x="42671" y="252222"/>
                </a:lnTo>
                <a:lnTo>
                  <a:pt x="39624" y="244601"/>
                </a:lnTo>
                <a:lnTo>
                  <a:pt x="38100" y="241554"/>
                </a:lnTo>
                <a:lnTo>
                  <a:pt x="36575" y="237744"/>
                </a:lnTo>
                <a:lnTo>
                  <a:pt x="34289" y="233934"/>
                </a:lnTo>
                <a:lnTo>
                  <a:pt x="32765" y="230124"/>
                </a:lnTo>
                <a:lnTo>
                  <a:pt x="31241" y="227075"/>
                </a:lnTo>
                <a:lnTo>
                  <a:pt x="29717" y="223266"/>
                </a:lnTo>
                <a:lnTo>
                  <a:pt x="245715" y="223266"/>
                </a:lnTo>
                <a:lnTo>
                  <a:pt x="246887" y="219456"/>
                </a:lnTo>
                <a:lnTo>
                  <a:pt x="31241" y="219456"/>
                </a:lnTo>
                <a:lnTo>
                  <a:pt x="28193" y="216408"/>
                </a:lnTo>
                <a:lnTo>
                  <a:pt x="25907" y="213360"/>
                </a:lnTo>
                <a:lnTo>
                  <a:pt x="24383" y="210312"/>
                </a:lnTo>
                <a:lnTo>
                  <a:pt x="19812" y="204216"/>
                </a:lnTo>
                <a:lnTo>
                  <a:pt x="18287" y="201168"/>
                </a:lnTo>
                <a:lnTo>
                  <a:pt x="12191" y="196596"/>
                </a:lnTo>
                <a:close/>
              </a:path>
              <a:path w="299720" h="339089">
                <a:moveTo>
                  <a:pt x="266700" y="194310"/>
                </a:moveTo>
                <a:lnTo>
                  <a:pt x="250698" y="194310"/>
                </a:lnTo>
                <a:lnTo>
                  <a:pt x="253745" y="195072"/>
                </a:lnTo>
                <a:lnTo>
                  <a:pt x="256793" y="195072"/>
                </a:lnTo>
                <a:lnTo>
                  <a:pt x="259079" y="195834"/>
                </a:lnTo>
                <a:lnTo>
                  <a:pt x="264413" y="195834"/>
                </a:lnTo>
                <a:lnTo>
                  <a:pt x="266700" y="194310"/>
                </a:lnTo>
                <a:close/>
              </a:path>
              <a:path w="299720" h="339089">
                <a:moveTo>
                  <a:pt x="258317" y="119634"/>
                </a:moveTo>
                <a:lnTo>
                  <a:pt x="256031" y="119634"/>
                </a:lnTo>
                <a:lnTo>
                  <a:pt x="253745" y="120396"/>
                </a:lnTo>
                <a:lnTo>
                  <a:pt x="251459" y="120396"/>
                </a:lnTo>
                <a:lnTo>
                  <a:pt x="246887" y="121920"/>
                </a:lnTo>
                <a:lnTo>
                  <a:pt x="245363" y="137160"/>
                </a:lnTo>
                <a:lnTo>
                  <a:pt x="244525" y="146304"/>
                </a:lnTo>
                <a:lnTo>
                  <a:pt x="243839" y="153162"/>
                </a:lnTo>
                <a:lnTo>
                  <a:pt x="264223" y="153162"/>
                </a:lnTo>
                <a:lnTo>
                  <a:pt x="267462" y="140208"/>
                </a:lnTo>
                <a:lnTo>
                  <a:pt x="260603" y="120396"/>
                </a:lnTo>
                <a:lnTo>
                  <a:pt x="258317" y="119634"/>
                </a:lnTo>
                <a:close/>
              </a:path>
              <a:path w="299720" h="339089">
                <a:moveTo>
                  <a:pt x="146303" y="0"/>
                </a:moveTo>
                <a:lnTo>
                  <a:pt x="141731" y="0"/>
                </a:lnTo>
                <a:lnTo>
                  <a:pt x="137159" y="762"/>
                </a:lnTo>
                <a:lnTo>
                  <a:pt x="132587" y="2286"/>
                </a:lnTo>
                <a:lnTo>
                  <a:pt x="128777" y="4572"/>
                </a:lnTo>
                <a:lnTo>
                  <a:pt x="125729" y="9144"/>
                </a:lnTo>
                <a:lnTo>
                  <a:pt x="121919" y="12954"/>
                </a:lnTo>
                <a:lnTo>
                  <a:pt x="118871" y="16764"/>
                </a:lnTo>
                <a:lnTo>
                  <a:pt x="115062" y="21336"/>
                </a:lnTo>
                <a:lnTo>
                  <a:pt x="112013" y="25146"/>
                </a:lnTo>
                <a:lnTo>
                  <a:pt x="108203" y="28956"/>
                </a:lnTo>
                <a:lnTo>
                  <a:pt x="104393" y="33527"/>
                </a:lnTo>
                <a:lnTo>
                  <a:pt x="100583" y="36575"/>
                </a:lnTo>
                <a:lnTo>
                  <a:pt x="91439" y="42672"/>
                </a:lnTo>
                <a:lnTo>
                  <a:pt x="87629" y="44958"/>
                </a:lnTo>
                <a:lnTo>
                  <a:pt x="78486" y="48006"/>
                </a:lnTo>
                <a:lnTo>
                  <a:pt x="73151" y="48768"/>
                </a:lnTo>
                <a:lnTo>
                  <a:pt x="68579" y="50292"/>
                </a:lnTo>
                <a:lnTo>
                  <a:pt x="64007" y="51054"/>
                </a:lnTo>
                <a:lnTo>
                  <a:pt x="60959" y="51816"/>
                </a:lnTo>
                <a:lnTo>
                  <a:pt x="177926" y="51816"/>
                </a:lnTo>
                <a:lnTo>
                  <a:pt x="176783" y="50292"/>
                </a:lnTo>
                <a:lnTo>
                  <a:pt x="173736" y="44958"/>
                </a:lnTo>
                <a:lnTo>
                  <a:pt x="171450" y="39624"/>
                </a:lnTo>
                <a:lnTo>
                  <a:pt x="170687" y="34290"/>
                </a:lnTo>
                <a:lnTo>
                  <a:pt x="170592" y="21336"/>
                </a:lnTo>
                <a:lnTo>
                  <a:pt x="169163" y="9906"/>
                </a:lnTo>
                <a:lnTo>
                  <a:pt x="167639" y="4572"/>
                </a:lnTo>
                <a:lnTo>
                  <a:pt x="165353" y="3048"/>
                </a:lnTo>
                <a:lnTo>
                  <a:pt x="156209" y="1524"/>
                </a:lnTo>
                <a:lnTo>
                  <a:pt x="150875" y="762"/>
                </a:lnTo>
                <a:lnTo>
                  <a:pt x="146303" y="0"/>
                </a:lnTo>
                <a:close/>
              </a:path>
            </a:pathLst>
          </a:custGeom>
          <a:solidFill>
            <a:srgbClr val="CC8D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511296" y="1856232"/>
            <a:ext cx="139065" cy="298450"/>
          </a:xfrm>
          <a:custGeom>
            <a:avLst/>
            <a:gdLst/>
            <a:ahLst/>
            <a:cxnLst/>
            <a:rect l="l" t="t" r="r" b="b"/>
            <a:pathLst>
              <a:path w="139064" h="298450">
                <a:moveTo>
                  <a:pt x="49593" y="182118"/>
                </a:moveTo>
                <a:lnTo>
                  <a:pt x="29717" y="182118"/>
                </a:lnTo>
                <a:lnTo>
                  <a:pt x="35813" y="188975"/>
                </a:lnTo>
                <a:lnTo>
                  <a:pt x="41148" y="196596"/>
                </a:lnTo>
                <a:lnTo>
                  <a:pt x="45719" y="204216"/>
                </a:lnTo>
                <a:lnTo>
                  <a:pt x="50291" y="213360"/>
                </a:lnTo>
                <a:lnTo>
                  <a:pt x="54101" y="221742"/>
                </a:lnTo>
                <a:lnTo>
                  <a:pt x="58674" y="230124"/>
                </a:lnTo>
                <a:lnTo>
                  <a:pt x="63245" y="237744"/>
                </a:lnTo>
                <a:lnTo>
                  <a:pt x="68579" y="245364"/>
                </a:lnTo>
                <a:lnTo>
                  <a:pt x="70865" y="248412"/>
                </a:lnTo>
                <a:lnTo>
                  <a:pt x="74675" y="252222"/>
                </a:lnTo>
                <a:lnTo>
                  <a:pt x="76962" y="255270"/>
                </a:lnTo>
                <a:lnTo>
                  <a:pt x="80009" y="258318"/>
                </a:lnTo>
                <a:lnTo>
                  <a:pt x="83819" y="261366"/>
                </a:lnTo>
                <a:lnTo>
                  <a:pt x="92963" y="270510"/>
                </a:lnTo>
                <a:lnTo>
                  <a:pt x="96774" y="272796"/>
                </a:lnTo>
                <a:lnTo>
                  <a:pt x="99821" y="275844"/>
                </a:lnTo>
                <a:lnTo>
                  <a:pt x="107441" y="281940"/>
                </a:lnTo>
                <a:lnTo>
                  <a:pt x="110489" y="284225"/>
                </a:lnTo>
                <a:lnTo>
                  <a:pt x="114300" y="287274"/>
                </a:lnTo>
                <a:lnTo>
                  <a:pt x="117348" y="289560"/>
                </a:lnTo>
                <a:lnTo>
                  <a:pt x="121157" y="292608"/>
                </a:lnTo>
                <a:lnTo>
                  <a:pt x="121919" y="293370"/>
                </a:lnTo>
                <a:lnTo>
                  <a:pt x="123443" y="294132"/>
                </a:lnTo>
                <a:lnTo>
                  <a:pt x="124967" y="295656"/>
                </a:lnTo>
                <a:lnTo>
                  <a:pt x="126491" y="296418"/>
                </a:lnTo>
                <a:lnTo>
                  <a:pt x="127253" y="297179"/>
                </a:lnTo>
                <a:lnTo>
                  <a:pt x="128777" y="297942"/>
                </a:lnTo>
                <a:lnTo>
                  <a:pt x="130301" y="297942"/>
                </a:lnTo>
                <a:lnTo>
                  <a:pt x="131825" y="297179"/>
                </a:lnTo>
                <a:lnTo>
                  <a:pt x="133350" y="297179"/>
                </a:lnTo>
                <a:lnTo>
                  <a:pt x="135636" y="296418"/>
                </a:lnTo>
                <a:lnTo>
                  <a:pt x="138683" y="294894"/>
                </a:lnTo>
                <a:lnTo>
                  <a:pt x="135636" y="291846"/>
                </a:lnTo>
                <a:lnTo>
                  <a:pt x="134112" y="289560"/>
                </a:lnTo>
                <a:lnTo>
                  <a:pt x="133350" y="288036"/>
                </a:lnTo>
                <a:lnTo>
                  <a:pt x="130301" y="284988"/>
                </a:lnTo>
                <a:lnTo>
                  <a:pt x="129539" y="283464"/>
                </a:lnTo>
                <a:lnTo>
                  <a:pt x="128015" y="281940"/>
                </a:lnTo>
                <a:lnTo>
                  <a:pt x="123443" y="276606"/>
                </a:lnTo>
                <a:lnTo>
                  <a:pt x="118871" y="272034"/>
                </a:lnTo>
                <a:lnTo>
                  <a:pt x="113537" y="267462"/>
                </a:lnTo>
                <a:lnTo>
                  <a:pt x="107441" y="264414"/>
                </a:lnTo>
                <a:lnTo>
                  <a:pt x="102107" y="261366"/>
                </a:lnTo>
                <a:lnTo>
                  <a:pt x="89915" y="256794"/>
                </a:lnTo>
                <a:lnTo>
                  <a:pt x="80771" y="253746"/>
                </a:lnTo>
                <a:lnTo>
                  <a:pt x="78486" y="251460"/>
                </a:lnTo>
                <a:lnTo>
                  <a:pt x="77724" y="249936"/>
                </a:lnTo>
                <a:lnTo>
                  <a:pt x="76962" y="246888"/>
                </a:lnTo>
                <a:lnTo>
                  <a:pt x="75437" y="241553"/>
                </a:lnTo>
                <a:lnTo>
                  <a:pt x="74675" y="236220"/>
                </a:lnTo>
                <a:lnTo>
                  <a:pt x="73151" y="231648"/>
                </a:lnTo>
                <a:lnTo>
                  <a:pt x="71627" y="226314"/>
                </a:lnTo>
                <a:lnTo>
                  <a:pt x="70103" y="221742"/>
                </a:lnTo>
                <a:lnTo>
                  <a:pt x="67817" y="217170"/>
                </a:lnTo>
                <a:lnTo>
                  <a:pt x="66293" y="212598"/>
                </a:lnTo>
                <a:lnTo>
                  <a:pt x="64007" y="208025"/>
                </a:lnTo>
                <a:lnTo>
                  <a:pt x="62483" y="206501"/>
                </a:lnTo>
                <a:lnTo>
                  <a:pt x="60959" y="205740"/>
                </a:lnTo>
                <a:lnTo>
                  <a:pt x="60198" y="204216"/>
                </a:lnTo>
                <a:lnTo>
                  <a:pt x="56387" y="195072"/>
                </a:lnTo>
                <a:lnTo>
                  <a:pt x="51815" y="185927"/>
                </a:lnTo>
                <a:lnTo>
                  <a:pt x="49593" y="182118"/>
                </a:lnTo>
                <a:close/>
              </a:path>
              <a:path w="139064" h="298450">
                <a:moveTo>
                  <a:pt x="12191" y="155448"/>
                </a:moveTo>
                <a:lnTo>
                  <a:pt x="12191" y="167640"/>
                </a:lnTo>
                <a:lnTo>
                  <a:pt x="14477" y="171450"/>
                </a:lnTo>
                <a:lnTo>
                  <a:pt x="26669" y="186690"/>
                </a:lnTo>
                <a:lnTo>
                  <a:pt x="28955" y="191262"/>
                </a:lnTo>
                <a:lnTo>
                  <a:pt x="30479" y="195834"/>
                </a:lnTo>
                <a:lnTo>
                  <a:pt x="32003" y="199644"/>
                </a:lnTo>
                <a:lnTo>
                  <a:pt x="33527" y="204216"/>
                </a:lnTo>
                <a:lnTo>
                  <a:pt x="42671" y="211074"/>
                </a:lnTo>
                <a:lnTo>
                  <a:pt x="39624" y="203453"/>
                </a:lnTo>
                <a:lnTo>
                  <a:pt x="38100" y="200406"/>
                </a:lnTo>
                <a:lnTo>
                  <a:pt x="36575" y="196596"/>
                </a:lnTo>
                <a:lnTo>
                  <a:pt x="34289" y="192786"/>
                </a:lnTo>
                <a:lnTo>
                  <a:pt x="32765" y="188975"/>
                </a:lnTo>
                <a:lnTo>
                  <a:pt x="31241" y="185927"/>
                </a:lnTo>
                <a:lnTo>
                  <a:pt x="29717" y="182118"/>
                </a:lnTo>
                <a:lnTo>
                  <a:pt x="49593" y="182118"/>
                </a:lnTo>
                <a:lnTo>
                  <a:pt x="47370" y="178308"/>
                </a:lnTo>
                <a:lnTo>
                  <a:pt x="31241" y="178308"/>
                </a:lnTo>
                <a:lnTo>
                  <a:pt x="28193" y="175260"/>
                </a:lnTo>
                <a:lnTo>
                  <a:pt x="25907" y="172212"/>
                </a:lnTo>
                <a:lnTo>
                  <a:pt x="24383" y="169164"/>
                </a:lnTo>
                <a:lnTo>
                  <a:pt x="19812" y="163068"/>
                </a:lnTo>
                <a:lnTo>
                  <a:pt x="18287" y="160020"/>
                </a:lnTo>
                <a:lnTo>
                  <a:pt x="12191" y="155448"/>
                </a:lnTo>
                <a:close/>
              </a:path>
              <a:path w="139064" h="298450">
                <a:moveTo>
                  <a:pt x="14477" y="0"/>
                </a:moveTo>
                <a:lnTo>
                  <a:pt x="12191" y="0"/>
                </a:lnTo>
                <a:lnTo>
                  <a:pt x="12191" y="4572"/>
                </a:lnTo>
                <a:lnTo>
                  <a:pt x="12953" y="9906"/>
                </a:lnTo>
                <a:lnTo>
                  <a:pt x="12953" y="20574"/>
                </a:lnTo>
                <a:lnTo>
                  <a:pt x="9905" y="22098"/>
                </a:lnTo>
                <a:lnTo>
                  <a:pt x="7619" y="26670"/>
                </a:lnTo>
                <a:lnTo>
                  <a:pt x="5333" y="32003"/>
                </a:lnTo>
                <a:lnTo>
                  <a:pt x="3048" y="36575"/>
                </a:lnTo>
                <a:lnTo>
                  <a:pt x="0" y="47244"/>
                </a:lnTo>
                <a:lnTo>
                  <a:pt x="0" y="51816"/>
                </a:lnTo>
                <a:lnTo>
                  <a:pt x="762" y="57912"/>
                </a:lnTo>
                <a:lnTo>
                  <a:pt x="3048" y="63246"/>
                </a:lnTo>
                <a:lnTo>
                  <a:pt x="5333" y="67818"/>
                </a:lnTo>
                <a:lnTo>
                  <a:pt x="6095" y="73151"/>
                </a:lnTo>
                <a:lnTo>
                  <a:pt x="6095" y="78486"/>
                </a:lnTo>
                <a:lnTo>
                  <a:pt x="5333" y="83820"/>
                </a:lnTo>
                <a:lnTo>
                  <a:pt x="4571" y="89916"/>
                </a:lnTo>
                <a:lnTo>
                  <a:pt x="4571" y="95250"/>
                </a:lnTo>
                <a:lnTo>
                  <a:pt x="5333" y="100584"/>
                </a:lnTo>
                <a:lnTo>
                  <a:pt x="6857" y="105156"/>
                </a:lnTo>
                <a:lnTo>
                  <a:pt x="11429" y="115824"/>
                </a:lnTo>
                <a:lnTo>
                  <a:pt x="13715" y="120396"/>
                </a:lnTo>
                <a:lnTo>
                  <a:pt x="16001" y="125729"/>
                </a:lnTo>
                <a:lnTo>
                  <a:pt x="22098" y="147066"/>
                </a:lnTo>
                <a:lnTo>
                  <a:pt x="23621" y="150875"/>
                </a:lnTo>
                <a:lnTo>
                  <a:pt x="24383" y="154686"/>
                </a:lnTo>
                <a:lnTo>
                  <a:pt x="25907" y="158496"/>
                </a:lnTo>
                <a:lnTo>
                  <a:pt x="26669" y="162306"/>
                </a:lnTo>
                <a:lnTo>
                  <a:pt x="28193" y="166116"/>
                </a:lnTo>
                <a:lnTo>
                  <a:pt x="28955" y="169925"/>
                </a:lnTo>
                <a:lnTo>
                  <a:pt x="30479" y="173736"/>
                </a:lnTo>
                <a:lnTo>
                  <a:pt x="31241" y="178308"/>
                </a:lnTo>
                <a:lnTo>
                  <a:pt x="47370" y="178308"/>
                </a:lnTo>
                <a:lnTo>
                  <a:pt x="46481" y="176784"/>
                </a:lnTo>
                <a:lnTo>
                  <a:pt x="41909" y="168401"/>
                </a:lnTo>
                <a:lnTo>
                  <a:pt x="37337" y="159258"/>
                </a:lnTo>
                <a:lnTo>
                  <a:pt x="32003" y="150114"/>
                </a:lnTo>
                <a:lnTo>
                  <a:pt x="22859" y="131825"/>
                </a:lnTo>
                <a:lnTo>
                  <a:pt x="21336" y="125729"/>
                </a:lnTo>
                <a:lnTo>
                  <a:pt x="21336" y="118872"/>
                </a:lnTo>
                <a:lnTo>
                  <a:pt x="22098" y="101346"/>
                </a:lnTo>
                <a:lnTo>
                  <a:pt x="20574" y="83820"/>
                </a:lnTo>
                <a:lnTo>
                  <a:pt x="19812" y="66294"/>
                </a:lnTo>
                <a:lnTo>
                  <a:pt x="22098" y="48768"/>
                </a:lnTo>
                <a:lnTo>
                  <a:pt x="23621" y="40386"/>
                </a:lnTo>
                <a:lnTo>
                  <a:pt x="24383" y="32766"/>
                </a:lnTo>
                <a:lnTo>
                  <a:pt x="23621" y="25146"/>
                </a:lnTo>
                <a:lnTo>
                  <a:pt x="23621" y="17525"/>
                </a:lnTo>
                <a:lnTo>
                  <a:pt x="20574" y="2286"/>
                </a:lnTo>
                <a:lnTo>
                  <a:pt x="19050" y="1524"/>
                </a:lnTo>
                <a:lnTo>
                  <a:pt x="17525" y="1524"/>
                </a:lnTo>
                <a:lnTo>
                  <a:pt x="16001" y="762"/>
                </a:lnTo>
                <a:lnTo>
                  <a:pt x="15239" y="762"/>
                </a:lnTo>
                <a:lnTo>
                  <a:pt x="14477" y="0"/>
                </a:lnTo>
                <a:close/>
              </a:path>
            </a:pathLst>
          </a:custGeom>
          <a:solidFill>
            <a:srgbClr val="DDB2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611879" y="1900427"/>
            <a:ext cx="89535" cy="26670"/>
          </a:xfrm>
          <a:custGeom>
            <a:avLst/>
            <a:gdLst/>
            <a:ahLst/>
            <a:cxnLst/>
            <a:rect l="l" t="t" r="r" b="b"/>
            <a:pathLst>
              <a:path w="89535" h="26669">
                <a:moveTo>
                  <a:pt x="16002" y="25907"/>
                </a:moveTo>
                <a:lnTo>
                  <a:pt x="6858" y="25907"/>
                </a:lnTo>
                <a:lnTo>
                  <a:pt x="9906" y="26670"/>
                </a:lnTo>
                <a:lnTo>
                  <a:pt x="12954" y="26670"/>
                </a:lnTo>
                <a:lnTo>
                  <a:pt x="16002" y="25907"/>
                </a:lnTo>
                <a:close/>
              </a:path>
              <a:path w="89535" h="26669">
                <a:moveTo>
                  <a:pt x="66294" y="0"/>
                </a:moveTo>
                <a:lnTo>
                  <a:pt x="52578" y="0"/>
                </a:lnTo>
                <a:lnTo>
                  <a:pt x="43434" y="3048"/>
                </a:lnTo>
                <a:lnTo>
                  <a:pt x="39624" y="4572"/>
                </a:lnTo>
                <a:lnTo>
                  <a:pt x="20574" y="16001"/>
                </a:lnTo>
                <a:lnTo>
                  <a:pt x="16002" y="18288"/>
                </a:lnTo>
                <a:lnTo>
                  <a:pt x="12192" y="20574"/>
                </a:lnTo>
                <a:lnTo>
                  <a:pt x="4572" y="23622"/>
                </a:lnTo>
                <a:lnTo>
                  <a:pt x="0" y="24383"/>
                </a:lnTo>
                <a:lnTo>
                  <a:pt x="3048" y="25907"/>
                </a:lnTo>
                <a:lnTo>
                  <a:pt x="19050" y="25907"/>
                </a:lnTo>
                <a:lnTo>
                  <a:pt x="28194" y="23622"/>
                </a:lnTo>
                <a:lnTo>
                  <a:pt x="31242" y="22098"/>
                </a:lnTo>
                <a:lnTo>
                  <a:pt x="34290" y="21336"/>
                </a:lnTo>
                <a:lnTo>
                  <a:pt x="37337" y="19812"/>
                </a:lnTo>
                <a:lnTo>
                  <a:pt x="39624" y="17525"/>
                </a:lnTo>
                <a:lnTo>
                  <a:pt x="42672" y="16764"/>
                </a:lnTo>
                <a:lnTo>
                  <a:pt x="44958" y="14477"/>
                </a:lnTo>
                <a:lnTo>
                  <a:pt x="51816" y="9905"/>
                </a:lnTo>
                <a:lnTo>
                  <a:pt x="57150" y="8381"/>
                </a:lnTo>
                <a:lnTo>
                  <a:pt x="61722" y="6857"/>
                </a:lnTo>
                <a:lnTo>
                  <a:pt x="86106" y="6857"/>
                </a:lnTo>
                <a:lnTo>
                  <a:pt x="83820" y="5333"/>
                </a:lnTo>
                <a:lnTo>
                  <a:pt x="80772" y="3810"/>
                </a:lnTo>
                <a:lnTo>
                  <a:pt x="74675" y="2286"/>
                </a:lnTo>
                <a:lnTo>
                  <a:pt x="72390" y="1524"/>
                </a:lnTo>
                <a:lnTo>
                  <a:pt x="66294" y="0"/>
                </a:lnTo>
                <a:close/>
              </a:path>
              <a:path w="89535" h="26669">
                <a:moveTo>
                  <a:pt x="86106" y="6857"/>
                </a:moveTo>
                <a:lnTo>
                  <a:pt x="77724" y="6857"/>
                </a:lnTo>
                <a:lnTo>
                  <a:pt x="83820" y="7620"/>
                </a:lnTo>
                <a:lnTo>
                  <a:pt x="89154" y="8381"/>
                </a:lnTo>
                <a:lnTo>
                  <a:pt x="86106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626358" y="1924050"/>
            <a:ext cx="55244" cy="17145"/>
          </a:xfrm>
          <a:custGeom>
            <a:avLst/>
            <a:gdLst/>
            <a:ahLst/>
            <a:cxnLst/>
            <a:rect l="l" t="t" r="r" b="b"/>
            <a:pathLst>
              <a:path w="55245" h="17144">
                <a:moveTo>
                  <a:pt x="50291" y="0"/>
                </a:moveTo>
                <a:lnTo>
                  <a:pt x="44195" y="0"/>
                </a:lnTo>
                <a:lnTo>
                  <a:pt x="36575" y="761"/>
                </a:lnTo>
                <a:lnTo>
                  <a:pt x="28955" y="2285"/>
                </a:lnTo>
                <a:lnTo>
                  <a:pt x="21336" y="3048"/>
                </a:lnTo>
                <a:lnTo>
                  <a:pt x="15239" y="5333"/>
                </a:lnTo>
                <a:lnTo>
                  <a:pt x="11429" y="6096"/>
                </a:lnTo>
                <a:lnTo>
                  <a:pt x="9905" y="6096"/>
                </a:lnTo>
                <a:lnTo>
                  <a:pt x="0" y="16764"/>
                </a:lnTo>
                <a:lnTo>
                  <a:pt x="9143" y="16001"/>
                </a:lnTo>
                <a:lnTo>
                  <a:pt x="16001" y="16001"/>
                </a:lnTo>
                <a:lnTo>
                  <a:pt x="22859" y="15240"/>
                </a:lnTo>
                <a:lnTo>
                  <a:pt x="28955" y="14477"/>
                </a:lnTo>
                <a:lnTo>
                  <a:pt x="34289" y="12953"/>
                </a:lnTo>
                <a:lnTo>
                  <a:pt x="38862" y="11429"/>
                </a:lnTo>
                <a:lnTo>
                  <a:pt x="42671" y="10668"/>
                </a:lnTo>
                <a:lnTo>
                  <a:pt x="45719" y="9144"/>
                </a:lnTo>
                <a:lnTo>
                  <a:pt x="50291" y="6096"/>
                </a:lnTo>
                <a:lnTo>
                  <a:pt x="51815" y="5333"/>
                </a:lnTo>
                <a:lnTo>
                  <a:pt x="54863" y="2285"/>
                </a:lnTo>
                <a:lnTo>
                  <a:pt x="54863" y="152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618738" y="1921001"/>
            <a:ext cx="75565" cy="24130"/>
          </a:xfrm>
          <a:custGeom>
            <a:avLst/>
            <a:gdLst/>
            <a:ahLst/>
            <a:cxnLst/>
            <a:rect l="l" t="t" r="r" b="b"/>
            <a:pathLst>
              <a:path w="75564" h="24130">
                <a:moveTo>
                  <a:pt x="71627" y="762"/>
                </a:moveTo>
                <a:lnTo>
                  <a:pt x="48006" y="762"/>
                </a:lnTo>
                <a:lnTo>
                  <a:pt x="44196" y="1524"/>
                </a:lnTo>
                <a:lnTo>
                  <a:pt x="41148" y="1524"/>
                </a:lnTo>
                <a:lnTo>
                  <a:pt x="37337" y="3048"/>
                </a:lnTo>
                <a:lnTo>
                  <a:pt x="33527" y="3048"/>
                </a:lnTo>
                <a:lnTo>
                  <a:pt x="29717" y="4572"/>
                </a:lnTo>
                <a:lnTo>
                  <a:pt x="25908" y="5333"/>
                </a:lnTo>
                <a:lnTo>
                  <a:pt x="22860" y="6096"/>
                </a:lnTo>
                <a:lnTo>
                  <a:pt x="19050" y="7620"/>
                </a:lnTo>
                <a:lnTo>
                  <a:pt x="16001" y="9144"/>
                </a:lnTo>
                <a:lnTo>
                  <a:pt x="12953" y="9905"/>
                </a:lnTo>
                <a:lnTo>
                  <a:pt x="7620" y="15240"/>
                </a:lnTo>
                <a:lnTo>
                  <a:pt x="6096" y="17525"/>
                </a:lnTo>
                <a:lnTo>
                  <a:pt x="3810" y="19050"/>
                </a:lnTo>
                <a:lnTo>
                  <a:pt x="2286" y="21336"/>
                </a:lnTo>
                <a:lnTo>
                  <a:pt x="0" y="22859"/>
                </a:lnTo>
                <a:lnTo>
                  <a:pt x="4572" y="23622"/>
                </a:lnTo>
                <a:lnTo>
                  <a:pt x="8382" y="22859"/>
                </a:lnTo>
                <a:lnTo>
                  <a:pt x="12191" y="20574"/>
                </a:lnTo>
                <a:lnTo>
                  <a:pt x="14477" y="18288"/>
                </a:lnTo>
                <a:lnTo>
                  <a:pt x="18287" y="15240"/>
                </a:lnTo>
                <a:lnTo>
                  <a:pt x="20574" y="11429"/>
                </a:lnTo>
                <a:lnTo>
                  <a:pt x="24384" y="9144"/>
                </a:lnTo>
                <a:lnTo>
                  <a:pt x="28194" y="7620"/>
                </a:lnTo>
                <a:lnTo>
                  <a:pt x="51053" y="7620"/>
                </a:lnTo>
                <a:lnTo>
                  <a:pt x="51053" y="5333"/>
                </a:lnTo>
                <a:lnTo>
                  <a:pt x="71628" y="5333"/>
                </a:lnTo>
                <a:lnTo>
                  <a:pt x="75437" y="1524"/>
                </a:lnTo>
                <a:lnTo>
                  <a:pt x="71627" y="762"/>
                </a:lnTo>
                <a:close/>
              </a:path>
              <a:path w="75564" h="24130">
                <a:moveTo>
                  <a:pt x="56387" y="16001"/>
                </a:moveTo>
                <a:lnTo>
                  <a:pt x="38862" y="16001"/>
                </a:lnTo>
                <a:lnTo>
                  <a:pt x="35813" y="16764"/>
                </a:lnTo>
                <a:lnTo>
                  <a:pt x="32765" y="16764"/>
                </a:lnTo>
                <a:lnTo>
                  <a:pt x="30479" y="17525"/>
                </a:lnTo>
                <a:lnTo>
                  <a:pt x="24384" y="19050"/>
                </a:lnTo>
                <a:lnTo>
                  <a:pt x="19812" y="22098"/>
                </a:lnTo>
                <a:lnTo>
                  <a:pt x="24384" y="23622"/>
                </a:lnTo>
                <a:lnTo>
                  <a:pt x="32765" y="23622"/>
                </a:lnTo>
                <a:lnTo>
                  <a:pt x="37337" y="22098"/>
                </a:lnTo>
                <a:lnTo>
                  <a:pt x="41148" y="21336"/>
                </a:lnTo>
                <a:lnTo>
                  <a:pt x="45720" y="19050"/>
                </a:lnTo>
                <a:lnTo>
                  <a:pt x="49529" y="18288"/>
                </a:lnTo>
                <a:lnTo>
                  <a:pt x="54101" y="17525"/>
                </a:lnTo>
                <a:lnTo>
                  <a:pt x="55625" y="17525"/>
                </a:lnTo>
                <a:lnTo>
                  <a:pt x="56387" y="16001"/>
                </a:lnTo>
                <a:close/>
              </a:path>
              <a:path w="75564" h="24130">
                <a:moveTo>
                  <a:pt x="57912" y="14477"/>
                </a:moveTo>
                <a:lnTo>
                  <a:pt x="56387" y="14477"/>
                </a:lnTo>
                <a:lnTo>
                  <a:pt x="54101" y="15240"/>
                </a:lnTo>
                <a:lnTo>
                  <a:pt x="37337" y="15240"/>
                </a:lnTo>
                <a:lnTo>
                  <a:pt x="39624" y="16001"/>
                </a:lnTo>
                <a:lnTo>
                  <a:pt x="57150" y="16001"/>
                </a:lnTo>
                <a:lnTo>
                  <a:pt x="57912" y="14477"/>
                </a:lnTo>
                <a:close/>
              </a:path>
              <a:path w="75564" h="24130">
                <a:moveTo>
                  <a:pt x="51053" y="7620"/>
                </a:moveTo>
                <a:lnTo>
                  <a:pt x="28194" y="7620"/>
                </a:lnTo>
                <a:lnTo>
                  <a:pt x="28956" y="10668"/>
                </a:lnTo>
                <a:lnTo>
                  <a:pt x="32003" y="13716"/>
                </a:lnTo>
                <a:lnTo>
                  <a:pt x="33527" y="14477"/>
                </a:lnTo>
                <a:lnTo>
                  <a:pt x="35813" y="15240"/>
                </a:lnTo>
                <a:lnTo>
                  <a:pt x="42672" y="15240"/>
                </a:lnTo>
                <a:lnTo>
                  <a:pt x="48767" y="12953"/>
                </a:lnTo>
                <a:lnTo>
                  <a:pt x="50291" y="11429"/>
                </a:lnTo>
                <a:lnTo>
                  <a:pt x="50291" y="9144"/>
                </a:lnTo>
                <a:lnTo>
                  <a:pt x="51053" y="7620"/>
                </a:lnTo>
                <a:close/>
              </a:path>
              <a:path w="75564" h="24130">
                <a:moveTo>
                  <a:pt x="71628" y="5333"/>
                </a:moveTo>
                <a:lnTo>
                  <a:pt x="56387" y="5333"/>
                </a:lnTo>
                <a:lnTo>
                  <a:pt x="57912" y="6096"/>
                </a:lnTo>
                <a:lnTo>
                  <a:pt x="52577" y="11429"/>
                </a:lnTo>
                <a:lnTo>
                  <a:pt x="55625" y="11429"/>
                </a:lnTo>
                <a:lnTo>
                  <a:pt x="58674" y="10668"/>
                </a:lnTo>
                <a:lnTo>
                  <a:pt x="62484" y="9905"/>
                </a:lnTo>
                <a:lnTo>
                  <a:pt x="65532" y="9144"/>
                </a:lnTo>
                <a:lnTo>
                  <a:pt x="67817" y="7620"/>
                </a:lnTo>
                <a:lnTo>
                  <a:pt x="70865" y="6096"/>
                </a:lnTo>
                <a:lnTo>
                  <a:pt x="71628" y="5333"/>
                </a:lnTo>
                <a:close/>
              </a:path>
              <a:path w="75564" h="24130">
                <a:moveTo>
                  <a:pt x="64008" y="0"/>
                </a:moveTo>
                <a:lnTo>
                  <a:pt x="55625" y="0"/>
                </a:lnTo>
                <a:lnTo>
                  <a:pt x="52577" y="762"/>
                </a:lnTo>
                <a:lnTo>
                  <a:pt x="67817" y="762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756659" y="1937766"/>
            <a:ext cx="17145" cy="60325"/>
          </a:xfrm>
          <a:custGeom>
            <a:avLst/>
            <a:gdLst/>
            <a:ahLst/>
            <a:cxnLst/>
            <a:rect l="l" t="t" r="r" b="b"/>
            <a:pathLst>
              <a:path w="17145" h="60325">
                <a:moveTo>
                  <a:pt x="10667" y="0"/>
                </a:moveTo>
                <a:lnTo>
                  <a:pt x="9905" y="7619"/>
                </a:lnTo>
                <a:lnTo>
                  <a:pt x="8381" y="15239"/>
                </a:lnTo>
                <a:lnTo>
                  <a:pt x="6095" y="22098"/>
                </a:lnTo>
                <a:lnTo>
                  <a:pt x="3048" y="29717"/>
                </a:lnTo>
                <a:lnTo>
                  <a:pt x="1524" y="36575"/>
                </a:lnTo>
                <a:lnTo>
                  <a:pt x="0" y="44195"/>
                </a:lnTo>
                <a:lnTo>
                  <a:pt x="762" y="52577"/>
                </a:lnTo>
                <a:lnTo>
                  <a:pt x="2286" y="60198"/>
                </a:lnTo>
                <a:lnTo>
                  <a:pt x="3048" y="54863"/>
                </a:lnTo>
                <a:lnTo>
                  <a:pt x="7619" y="41148"/>
                </a:lnTo>
                <a:lnTo>
                  <a:pt x="13487" y="41148"/>
                </a:lnTo>
                <a:lnTo>
                  <a:pt x="12953" y="35813"/>
                </a:lnTo>
                <a:lnTo>
                  <a:pt x="12191" y="28955"/>
                </a:lnTo>
                <a:lnTo>
                  <a:pt x="12953" y="25907"/>
                </a:lnTo>
                <a:lnTo>
                  <a:pt x="14477" y="23622"/>
                </a:lnTo>
                <a:lnTo>
                  <a:pt x="16001" y="19050"/>
                </a:lnTo>
                <a:lnTo>
                  <a:pt x="16763" y="13715"/>
                </a:lnTo>
                <a:lnTo>
                  <a:pt x="16001" y="9143"/>
                </a:lnTo>
                <a:lnTo>
                  <a:pt x="14477" y="3809"/>
                </a:lnTo>
                <a:lnTo>
                  <a:pt x="10667" y="0"/>
                </a:lnTo>
                <a:close/>
              </a:path>
              <a:path w="17145" h="60325">
                <a:moveTo>
                  <a:pt x="13487" y="41148"/>
                </a:moveTo>
                <a:lnTo>
                  <a:pt x="7619" y="41148"/>
                </a:lnTo>
                <a:lnTo>
                  <a:pt x="9143" y="45719"/>
                </a:lnTo>
                <a:lnTo>
                  <a:pt x="9905" y="49529"/>
                </a:lnTo>
                <a:lnTo>
                  <a:pt x="10667" y="54101"/>
                </a:lnTo>
                <a:lnTo>
                  <a:pt x="12191" y="57911"/>
                </a:lnTo>
                <a:lnTo>
                  <a:pt x="13715" y="51053"/>
                </a:lnTo>
                <a:lnTo>
                  <a:pt x="13715" y="43433"/>
                </a:lnTo>
                <a:lnTo>
                  <a:pt x="13487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536441" y="1950720"/>
            <a:ext cx="50800" cy="20955"/>
          </a:xfrm>
          <a:custGeom>
            <a:avLst/>
            <a:gdLst/>
            <a:ahLst/>
            <a:cxnLst/>
            <a:rect l="l" t="t" r="r" b="b"/>
            <a:pathLst>
              <a:path w="50800" h="20955">
                <a:moveTo>
                  <a:pt x="39624" y="0"/>
                </a:moveTo>
                <a:lnTo>
                  <a:pt x="32766" y="0"/>
                </a:lnTo>
                <a:lnTo>
                  <a:pt x="25908" y="761"/>
                </a:lnTo>
                <a:lnTo>
                  <a:pt x="13716" y="5333"/>
                </a:lnTo>
                <a:lnTo>
                  <a:pt x="6096" y="9144"/>
                </a:lnTo>
                <a:lnTo>
                  <a:pt x="4572" y="9144"/>
                </a:lnTo>
                <a:lnTo>
                  <a:pt x="0" y="19811"/>
                </a:lnTo>
                <a:lnTo>
                  <a:pt x="2286" y="20574"/>
                </a:lnTo>
                <a:lnTo>
                  <a:pt x="5334" y="20574"/>
                </a:lnTo>
                <a:lnTo>
                  <a:pt x="9144" y="19811"/>
                </a:lnTo>
                <a:lnTo>
                  <a:pt x="12954" y="19811"/>
                </a:lnTo>
                <a:lnTo>
                  <a:pt x="17525" y="18287"/>
                </a:lnTo>
                <a:lnTo>
                  <a:pt x="21336" y="17525"/>
                </a:lnTo>
                <a:lnTo>
                  <a:pt x="25146" y="16001"/>
                </a:lnTo>
                <a:lnTo>
                  <a:pt x="29718" y="15239"/>
                </a:lnTo>
                <a:lnTo>
                  <a:pt x="41148" y="10668"/>
                </a:lnTo>
                <a:lnTo>
                  <a:pt x="44196" y="9144"/>
                </a:lnTo>
                <a:lnTo>
                  <a:pt x="46482" y="8381"/>
                </a:lnTo>
                <a:lnTo>
                  <a:pt x="48006" y="7620"/>
                </a:lnTo>
                <a:lnTo>
                  <a:pt x="49530" y="7620"/>
                </a:lnTo>
                <a:lnTo>
                  <a:pt x="50292" y="6857"/>
                </a:lnTo>
                <a:lnTo>
                  <a:pt x="44958" y="2285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523488" y="1938527"/>
            <a:ext cx="77470" cy="64769"/>
          </a:xfrm>
          <a:custGeom>
            <a:avLst/>
            <a:gdLst/>
            <a:ahLst/>
            <a:cxnLst/>
            <a:rect l="l" t="t" r="r" b="b"/>
            <a:pathLst>
              <a:path w="77470" h="64769">
                <a:moveTo>
                  <a:pt x="71675" y="15240"/>
                </a:moveTo>
                <a:lnTo>
                  <a:pt x="53339" y="15240"/>
                </a:lnTo>
                <a:lnTo>
                  <a:pt x="64770" y="25146"/>
                </a:lnTo>
                <a:lnTo>
                  <a:pt x="66294" y="29718"/>
                </a:lnTo>
                <a:lnTo>
                  <a:pt x="67817" y="35051"/>
                </a:lnTo>
                <a:lnTo>
                  <a:pt x="69341" y="45720"/>
                </a:lnTo>
                <a:lnTo>
                  <a:pt x="70103" y="50292"/>
                </a:lnTo>
                <a:lnTo>
                  <a:pt x="71627" y="55625"/>
                </a:lnTo>
                <a:lnTo>
                  <a:pt x="73151" y="60198"/>
                </a:lnTo>
                <a:lnTo>
                  <a:pt x="76962" y="64770"/>
                </a:lnTo>
                <a:lnTo>
                  <a:pt x="76200" y="51816"/>
                </a:lnTo>
                <a:lnTo>
                  <a:pt x="74675" y="39624"/>
                </a:lnTo>
                <a:lnTo>
                  <a:pt x="72389" y="26670"/>
                </a:lnTo>
                <a:lnTo>
                  <a:pt x="71675" y="15240"/>
                </a:lnTo>
                <a:close/>
              </a:path>
              <a:path w="77470" h="64769">
                <a:moveTo>
                  <a:pt x="66294" y="9144"/>
                </a:moveTo>
                <a:lnTo>
                  <a:pt x="26670" y="9144"/>
                </a:lnTo>
                <a:lnTo>
                  <a:pt x="35813" y="10668"/>
                </a:lnTo>
                <a:lnTo>
                  <a:pt x="39624" y="11429"/>
                </a:lnTo>
                <a:lnTo>
                  <a:pt x="44196" y="12192"/>
                </a:lnTo>
                <a:lnTo>
                  <a:pt x="41148" y="12953"/>
                </a:lnTo>
                <a:lnTo>
                  <a:pt x="38862" y="12953"/>
                </a:lnTo>
                <a:lnTo>
                  <a:pt x="35813" y="13716"/>
                </a:lnTo>
                <a:lnTo>
                  <a:pt x="33527" y="14477"/>
                </a:lnTo>
                <a:lnTo>
                  <a:pt x="30479" y="15240"/>
                </a:lnTo>
                <a:lnTo>
                  <a:pt x="28194" y="16001"/>
                </a:lnTo>
                <a:lnTo>
                  <a:pt x="22098" y="17525"/>
                </a:lnTo>
                <a:lnTo>
                  <a:pt x="19812" y="19050"/>
                </a:lnTo>
                <a:lnTo>
                  <a:pt x="17525" y="21336"/>
                </a:lnTo>
                <a:lnTo>
                  <a:pt x="15239" y="22860"/>
                </a:lnTo>
                <a:lnTo>
                  <a:pt x="13715" y="25907"/>
                </a:lnTo>
                <a:lnTo>
                  <a:pt x="12191" y="28194"/>
                </a:lnTo>
                <a:lnTo>
                  <a:pt x="10667" y="31242"/>
                </a:lnTo>
                <a:lnTo>
                  <a:pt x="9906" y="33527"/>
                </a:lnTo>
                <a:lnTo>
                  <a:pt x="9144" y="36575"/>
                </a:lnTo>
                <a:lnTo>
                  <a:pt x="12953" y="36575"/>
                </a:lnTo>
                <a:lnTo>
                  <a:pt x="16001" y="34290"/>
                </a:lnTo>
                <a:lnTo>
                  <a:pt x="17525" y="30479"/>
                </a:lnTo>
                <a:lnTo>
                  <a:pt x="18287" y="26670"/>
                </a:lnTo>
                <a:lnTo>
                  <a:pt x="19812" y="23622"/>
                </a:lnTo>
                <a:lnTo>
                  <a:pt x="22098" y="22860"/>
                </a:lnTo>
                <a:lnTo>
                  <a:pt x="44196" y="22860"/>
                </a:lnTo>
                <a:lnTo>
                  <a:pt x="44196" y="19812"/>
                </a:lnTo>
                <a:lnTo>
                  <a:pt x="43434" y="17525"/>
                </a:lnTo>
                <a:lnTo>
                  <a:pt x="53339" y="15240"/>
                </a:lnTo>
                <a:lnTo>
                  <a:pt x="71675" y="15240"/>
                </a:lnTo>
                <a:lnTo>
                  <a:pt x="71627" y="14477"/>
                </a:lnTo>
                <a:lnTo>
                  <a:pt x="66294" y="9144"/>
                </a:lnTo>
                <a:close/>
              </a:path>
              <a:path w="77470" h="64769">
                <a:moveTo>
                  <a:pt x="44196" y="22860"/>
                </a:moveTo>
                <a:lnTo>
                  <a:pt x="22098" y="22860"/>
                </a:lnTo>
                <a:lnTo>
                  <a:pt x="23622" y="24383"/>
                </a:lnTo>
                <a:lnTo>
                  <a:pt x="24384" y="27431"/>
                </a:lnTo>
                <a:lnTo>
                  <a:pt x="26670" y="28955"/>
                </a:lnTo>
                <a:lnTo>
                  <a:pt x="28956" y="29718"/>
                </a:lnTo>
                <a:lnTo>
                  <a:pt x="32765" y="29718"/>
                </a:lnTo>
                <a:lnTo>
                  <a:pt x="37337" y="28194"/>
                </a:lnTo>
                <a:lnTo>
                  <a:pt x="38862" y="27431"/>
                </a:lnTo>
                <a:lnTo>
                  <a:pt x="41148" y="25907"/>
                </a:lnTo>
                <a:lnTo>
                  <a:pt x="43434" y="25146"/>
                </a:lnTo>
                <a:lnTo>
                  <a:pt x="44196" y="23622"/>
                </a:lnTo>
                <a:lnTo>
                  <a:pt x="44196" y="22860"/>
                </a:lnTo>
                <a:close/>
              </a:path>
              <a:path w="77470" h="64769">
                <a:moveTo>
                  <a:pt x="46482" y="0"/>
                </a:moveTo>
                <a:lnTo>
                  <a:pt x="35813" y="0"/>
                </a:lnTo>
                <a:lnTo>
                  <a:pt x="30479" y="762"/>
                </a:lnTo>
                <a:lnTo>
                  <a:pt x="25908" y="1524"/>
                </a:lnTo>
                <a:lnTo>
                  <a:pt x="20574" y="3048"/>
                </a:lnTo>
                <a:lnTo>
                  <a:pt x="9906" y="4572"/>
                </a:lnTo>
                <a:lnTo>
                  <a:pt x="6858" y="5333"/>
                </a:lnTo>
                <a:lnTo>
                  <a:pt x="5334" y="6857"/>
                </a:lnTo>
                <a:lnTo>
                  <a:pt x="2286" y="11429"/>
                </a:lnTo>
                <a:lnTo>
                  <a:pt x="0" y="20574"/>
                </a:lnTo>
                <a:lnTo>
                  <a:pt x="0" y="22860"/>
                </a:lnTo>
                <a:lnTo>
                  <a:pt x="1524" y="21336"/>
                </a:lnTo>
                <a:lnTo>
                  <a:pt x="2286" y="19812"/>
                </a:lnTo>
                <a:lnTo>
                  <a:pt x="3810" y="18288"/>
                </a:lnTo>
                <a:lnTo>
                  <a:pt x="14477" y="9905"/>
                </a:lnTo>
                <a:lnTo>
                  <a:pt x="18287" y="9144"/>
                </a:lnTo>
                <a:lnTo>
                  <a:pt x="66294" y="9144"/>
                </a:lnTo>
                <a:lnTo>
                  <a:pt x="64770" y="7620"/>
                </a:lnTo>
                <a:lnTo>
                  <a:pt x="62484" y="6096"/>
                </a:lnTo>
                <a:lnTo>
                  <a:pt x="59436" y="4572"/>
                </a:lnTo>
                <a:lnTo>
                  <a:pt x="57150" y="3048"/>
                </a:lnTo>
                <a:lnTo>
                  <a:pt x="54101" y="1524"/>
                </a:lnTo>
                <a:lnTo>
                  <a:pt x="51053" y="762"/>
                </a:lnTo>
                <a:lnTo>
                  <a:pt x="46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710940" y="1943100"/>
            <a:ext cx="17145" cy="77470"/>
          </a:xfrm>
          <a:custGeom>
            <a:avLst/>
            <a:gdLst/>
            <a:ahLst/>
            <a:cxnLst/>
            <a:rect l="l" t="t" r="r" b="b"/>
            <a:pathLst>
              <a:path w="17145" h="77469">
                <a:moveTo>
                  <a:pt x="5334" y="0"/>
                </a:moveTo>
                <a:lnTo>
                  <a:pt x="6096" y="5333"/>
                </a:lnTo>
                <a:lnTo>
                  <a:pt x="7620" y="10668"/>
                </a:lnTo>
                <a:lnTo>
                  <a:pt x="8382" y="15240"/>
                </a:lnTo>
                <a:lnTo>
                  <a:pt x="7620" y="20574"/>
                </a:lnTo>
                <a:lnTo>
                  <a:pt x="6096" y="27431"/>
                </a:lnTo>
                <a:lnTo>
                  <a:pt x="3810" y="34290"/>
                </a:lnTo>
                <a:lnTo>
                  <a:pt x="762" y="48005"/>
                </a:lnTo>
                <a:lnTo>
                  <a:pt x="0" y="55625"/>
                </a:lnTo>
                <a:lnTo>
                  <a:pt x="0" y="62483"/>
                </a:lnTo>
                <a:lnTo>
                  <a:pt x="762" y="69342"/>
                </a:lnTo>
                <a:lnTo>
                  <a:pt x="2286" y="76961"/>
                </a:lnTo>
                <a:lnTo>
                  <a:pt x="2286" y="71627"/>
                </a:lnTo>
                <a:lnTo>
                  <a:pt x="3048" y="66294"/>
                </a:lnTo>
                <a:lnTo>
                  <a:pt x="4572" y="61722"/>
                </a:lnTo>
                <a:lnTo>
                  <a:pt x="5334" y="57150"/>
                </a:lnTo>
                <a:lnTo>
                  <a:pt x="7620" y="51816"/>
                </a:lnTo>
                <a:lnTo>
                  <a:pt x="9144" y="47244"/>
                </a:lnTo>
                <a:lnTo>
                  <a:pt x="11430" y="42672"/>
                </a:lnTo>
                <a:lnTo>
                  <a:pt x="14477" y="38861"/>
                </a:lnTo>
                <a:lnTo>
                  <a:pt x="16763" y="33527"/>
                </a:lnTo>
                <a:lnTo>
                  <a:pt x="16637" y="27431"/>
                </a:lnTo>
                <a:lnTo>
                  <a:pt x="16001" y="23622"/>
                </a:lnTo>
                <a:lnTo>
                  <a:pt x="14477" y="19050"/>
                </a:lnTo>
                <a:lnTo>
                  <a:pt x="11430" y="14477"/>
                </a:lnTo>
                <a:lnTo>
                  <a:pt x="6858" y="5333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48634" y="1964435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4">
                <a:moveTo>
                  <a:pt x="27431" y="0"/>
                </a:moveTo>
                <a:lnTo>
                  <a:pt x="23621" y="762"/>
                </a:lnTo>
                <a:lnTo>
                  <a:pt x="20574" y="1524"/>
                </a:lnTo>
                <a:lnTo>
                  <a:pt x="16763" y="2286"/>
                </a:lnTo>
                <a:lnTo>
                  <a:pt x="12953" y="3810"/>
                </a:lnTo>
                <a:lnTo>
                  <a:pt x="9143" y="4572"/>
                </a:lnTo>
                <a:lnTo>
                  <a:pt x="6095" y="6096"/>
                </a:lnTo>
                <a:lnTo>
                  <a:pt x="0" y="10668"/>
                </a:lnTo>
                <a:lnTo>
                  <a:pt x="8381" y="10668"/>
                </a:lnTo>
                <a:lnTo>
                  <a:pt x="16001" y="9144"/>
                </a:lnTo>
                <a:lnTo>
                  <a:pt x="19812" y="7620"/>
                </a:lnTo>
                <a:lnTo>
                  <a:pt x="22860" y="5334"/>
                </a:lnTo>
                <a:lnTo>
                  <a:pt x="25145" y="3048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631691" y="1988057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0" y="0"/>
                </a:moveTo>
                <a:lnTo>
                  <a:pt x="762" y="1524"/>
                </a:lnTo>
                <a:lnTo>
                  <a:pt x="1524" y="2286"/>
                </a:lnTo>
                <a:lnTo>
                  <a:pt x="3048" y="3048"/>
                </a:lnTo>
                <a:lnTo>
                  <a:pt x="5334" y="3810"/>
                </a:lnTo>
                <a:lnTo>
                  <a:pt x="6096" y="4572"/>
                </a:lnTo>
                <a:lnTo>
                  <a:pt x="8382" y="4572"/>
                </a:lnTo>
                <a:lnTo>
                  <a:pt x="10668" y="6858"/>
                </a:lnTo>
                <a:lnTo>
                  <a:pt x="11430" y="10668"/>
                </a:lnTo>
                <a:lnTo>
                  <a:pt x="9906" y="18288"/>
                </a:lnTo>
                <a:lnTo>
                  <a:pt x="10668" y="22098"/>
                </a:lnTo>
                <a:lnTo>
                  <a:pt x="12192" y="21336"/>
                </a:lnTo>
                <a:lnTo>
                  <a:pt x="13716" y="19812"/>
                </a:lnTo>
                <a:lnTo>
                  <a:pt x="16763" y="18288"/>
                </a:lnTo>
                <a:lnTo>
                  <a:pt x="18287" y="16764"/>
                </a:lnTo>
                <a:lnTo>
                  <a:pt x="19050" y="15240"/>
                </a:lnTo>
                <a:lnTo>
                  <a:pt x="20574" y="13716"/>
                </a:lnTo>
                <a:lnTo>
                  <a:pt x="22098" y="10668"/>
                </a:lnTo>
                <a:lnTo>
                  <a:pt x="22860" y="8382"/>
                </a:lnTo>
                <a:lnTo>
                  <a:pt x="22098" y="6858"/>
                </a:lnTo>
                <a:lnTo>
                  <a:pt x="20574" y="6096"/>
                </a:lnTo>
                <a:lnTo>
                  <a:pt x="18287" y="4572"/>
                </a:lnTo>
                <a:lnTo>
                  <a:pt x="13716" y="3048"/>
                </a:lnTo>
                <a:lnTo>
                  <a:pt x="10668" y="2286"/>
                </a:lnTo>
                <a:lnTo>
                  <a:pt x="8382" y="1524"/>
                </a:lnTo>
                <a:lnTo>
                  <a:pt x="5334" y="762"/>
                </a:lnTo>
                <a:lnTo>
                  <a:pt x="228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622547" y="2001011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0667" y="0"/>
                </a:moveTo>
                <a:lnTo>
                  <a:pt x="9143" y="0"/>
                </a:lnTo>
                <a:lnTo>
                  <a:pt x="7619" y="1524"/>
                </a:lnTo>
                <a:lnTo>
                  <a:pt x="5334" y="2286"/>
                </a:lnTo>
                <a:lnTo>
                  <a:pt x="3810" y="3048"/>
                </a:lnTo>
                <a:lnTo>
                  <a:pt x="2286" y="4572"/>
                </a:lnTo>
                <a:lnTo>
                  <a:pt x="1524" y="6096"/>
                </a:lnTo>
                <a:lnTo>
                  <a:pt x="0" y="7620"/>
                </a:lnTo>
                <a:lnTo>
                  <a:pt x="0" y="9906"/>
                </a:lnTo>
                <a:lnTo>
                  <a:pt x="762" y="9144"/>
                </a:lnTo>
                <a:lnTo>
                  <a:pt x="1524" y="9144"/>
                </a:lnTo>
                <a:lnTo>
                  <a:pt x="3048" y="8382"/>
                </a:lnTo>
                <a:lnTo>
                  <a:pt x="3810" y="7620"/>
                </a:lnTo>
                <a:lnTo>
                  <a:pt x="5334" y="7620"/>
                </a:lnTo>
                <a:lnTo>
                  <a:pt x="6096" y="6858"/>
                </a:lnTo>
                <a:lnTo>
                  <a:pt x="7619" y="6096"/>
                </a:lnTo>
                <a:lnTo>
                  <a:pt x="9143" y="6096"/>
                </a:lnTo>
                <a:lnTo>
                  <a:pt x="10667" y="5334"/>
                </a:lnTo>
                <a:lnTo>
                  <a:pt x="11429" y="4572"/>
                </a:lnTo>
                <a:lnTo>
                  <a:pt x="12191" y="3048"/>
                </a:lnTo>
                <a:lnTo>
                  <a:pt x="12191" y="152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85209" y="2001011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19">
                <a:moveTo>
                  <a:pt x="6095" y="0"/>
                </a:moveTo>
                <a:lnTo>
                  <a:pt x="3048" y="3048"/>
                </a:lnTo>
                <a:lnTo>
                  <a:pt x="762" y="6096"/>
                </a:lnTo>
                <a:lnTo>
                  <a:pt x="0" y="9144"/>
                </a:lnTo>
                <a:lnTo>
                  <a:pt x="0" y="16764"/>
                </a:lnTo>
                <a:lnTo>
                  <a:pt x="7619" y="32766"/>
                </a:lnTo>
                <a:lnTo>
                  <a:pt x="12953" y="32766"/>
                </a:lnTo>
                <a:lnTo>
                  <a:pt x="15239" y="32004"/>
                </a:lnTo>
                <a:lnTo>
                  <a:pt x="16763" y="29718"/>
                </a:lnTo>
                <a:lnTo>
                  <a:pt x="18287" y="28194"/>
                </a:lnTo>
                <a:lnTo>
                  <a:pt x="21336" y="23622"/>
                </a:lnTo>
                <a:lnTo>
                  <a:pt x="22098" y="21336"/>
                </a:lnTo>
                <a:lnTo>
                  <a:pt x="23622" y="19050"/>
                </a:lnTo>
                <a:lnTo>
                  <a:pt x="30479" y="19050"/>
                </a:lnTo>
                <a:lnTo>
                  <a:pt x="28193" y="16764"/>
                </a:lnTo>
                <a:lnTo>
                  <a:pt x="25907" y="15240"/>
                </a:lnTo>
                <a:lnTo>
                  <a:pt x="6095" y="15240"/>
                </a:lnTo>
                <a:lnTo>
                  <a:pt x="4572" y="14478"/>
                </a:lnTo>
                <a:lnTo>
                  <a:pt x="3810" y="11430"/>
                </a:lnTo>
                <a:lnTo>
                  <a:pt x="3810" y="7620"/>
                </a:lnTo>
                <a:lnTo>
                  <a:pt x="4572" y="3810"/>
                </a:lnTo>
                <a:lnTo>
                  <a:pt x="6095" y="0"/>
                </a:lnTo>
                <a:close/>
              </a:path>
              <a:path w="30479" h="33019">
                <a:moveTo>
                  <a:pt x="12953" y="11430"/>
                </a:moveTo>
                <a:lnTo>
                  <a:pt x="10667" y="11430"/>
                </a:lnTo>
                <a:lnTo>
                  <a:pt x="13715" y="14478"/>
                </a:lnTo>
                <a:lnTo>
                  <a:pt x="12953" y="14478"/>
                </a:lnTo>
                <a:lnTo>
                  <a:pt x="11429" y="15240"/>
                </a:lnTo>
                <a:lnTo>
                  <a:pt x="25907" y="15240"/>
                </a:lnTo>
                <a:lnTo>
                  <a:pt x="23622" y="14478"/>
                </a:lnTo>
                <a:lnTo>
                  <a:pt x="20574" y="13716"/>
                </a:lnTo>
                <a:lnTo>
                  <a:pt x="18287" y="12192"/>
                </a:lnTo>
                <a:lnTo>
                  <a:pt x="15239" y="12192"/>
                </a:lnTo>
                <a:lnTo>
                  <a:pt x="12953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618738" y="2023110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5">
                <a:moveTo>
                  <a:pt x="2286" y="0"/>
                </a:moveTo>
                <a:lnTo>
                  <a:pt x="0" y="0"/>
                </a:lnTo>
                <a:lnTo>
                  <a:pt x="762" y="3048"/>
                </a:lnTo>
                <a:lnTo>
                  <a:pt x="762" y="6858"/>
                </a:lnTo>
                <a:lnTo>
                  <a:pt x="2286" y="14478"/>
                </a:lnTo>
                <a:lnTo>
                  <a:pt x="4572" y="12192"/>
                </a:lnTo>
                <a:lnTo>
                  <a:pt x="6096" y="9144"/>
                </a:lnTo>
                <a:lnTo>
                  <a:pt x="6858" y="6096"/>
                </a:lnTo>
                <a:lnTo>
                  <a:pt x="8382" y="3048"/>
                </a:lnTo>
                <a:lnTo>
                  <a:pt x="7620" y="3048"/>
                </a:lnTo>
                <a:lnTo>
                  <a:pt x="6858" y="2286"/>
                </a:lnTo>
                <a:lnTo>
                  <a:pt x="5334" y="1524"/>
                </a:lnTo>
                <a:lnTo>
                  <a:pt x="4572" y="1524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95115" y="2036064"/>
            <a:ext cx="93980" cy="33020"/>
          </a:xfrm>
          <a:custGeom>
            <a:avLst/>
            <a:gdLst/>
            <a:ahLst/>
            <a:cxnLst/>
            <a:rect l="l" t="t" r="r" b="b"/>
            <a:pathLst>
              <a:path w="93979" h="33019">
                <a:moveTo>
                  <a:pt x="54101" y="0"/>
                </a:moveTo>
                <a:lnTo>
                  <a:pt x="50292" y="761"/>
                </a:lnTo>
                <a:lnTo>
                  <a:pt x="47244" y="1524"/>
                </a:lnTo>
                <a:lnTo>
                  <a:pt x="43434" y="2285"/>
                </a:lnTo>
                <a:lnTo>
                  <a:pt x="40386" y="3809"/>
                </a:lnTo>
                <a:lnTo>
                  <a:pt x="37337" y="4571"/>
                </a:lnTo>
                <a:lnTo>
                  <a:pt x="34289" y="6095"/>
                </a:lnTo>
                <a:lnTo>
                  <a:pt x="31242" y="8381"/>
                </a:lnTo>
                <a:lnTo>
                  <a:pt x="28194" y="9143"/>
                </a:lnTo>
                <a:lnTo>
                  <a:pt x="25146" y="11429"/>
                </a:lnTo>
                <a:lnTo>
                  <a:pt x="22098" y="12191"/>
                </a:lnTo>
                <a:lnTo>
                  <a:pt x="16001" y="15239"/>
                </a:lnTo>
                <a:lnTo>
                  <a:pt x="12192" y="16001"/>
                </a:lnTo>
                <a:lnTo>
                  <a:pt x="9144" y="16763"/>
                </a:lnTo>
                <a:lnTo>
                  <a:pt x="7620" y="18287"/>
                </a:lnTo>
                <a:lnTo>
                  <a:pt x="6858" y="20574"/>
                </a:lnTo>
                <a:lnTo>
                  <a:pt x="5334" y="22097"/>
                </a:lnTo>
                <a:lnTo>
                  <a:pt x="3810" y="24383"/>
                </a:lnTo>
                <a:lnTo>
                  <a:pt x="3048" y="25907"/>
                </a:lnTo>
                <a:lnTo>
                  <a:pt x="1524" y="28193"/>
                </a:lnTo>
                <a:lnTo>
                  <a:pt x="762" y="29717"/>
                </a:lnTo>
                <a:lnTo>
                  <a:pt x="0" y="32003"/>
                </a:lnTo>
                <a:lnTo>
                  <a:pt x="14478" y="32003"/>
                </a:lnTo>
                <a:lnTo>
                  <a:pt x="17525" y="32765"/>
                </a:lnTo>
                <a:lnTo>
                  <a:pt x="21336" y="32765"/>
                </a:lnTo>
                <a:lnTo>
                  <a:pt x="25146" y="32003"/>
                </a:lnTo>
                <a:lnTo>
                  <a:pt x="28194" y="31241"/>
                </a:lnTo>
                <a:lnTo>
                  <a:pt x="32766" y="30479"/>
                </a:lnTo>
                <a:lnTo>
                  <a:pt x="36575" y="28955"/>
                </a:lnTo>
                <a:lnTo>
                  <a:pt x="40386" y="28193"/>
                </a:lnTo>
                <a:lnTo>
                  <a:pt x="44196" y="26669"/>
                </a:lnTo>
                <a:lnTo>
                  <a:pt x="48006" y="25907"/>
                </a:lnTo>
                <a:lnTo>
                  <a:pt x="61722" y="23621"/>
                </a:lnTo>
                <a:lnTo>
                  <a:pt x="65532" y="22097"/>
                </a:lnTo>
                <a:lnTo>
                  <a:pt x="70104" y="20574"/>
                </a:lnTo>
                <a:lnTo>
                  <a:pt x="73913" y="17525"/>
                </a:lnTo>
                <a:lnTo>
                  <a:pt x="77724" y="15239"/>
                </a:lnTo>
                <a:lnTo>
                  <a:pt x="85344" y="9143"/>
                </a:lnTo>
                <a:lnTo>
                  <a:pt x="89154" y="6857"/>
                </a:lnTo>
                <a:lnTo>
                  <a:pt x="91440" y="6095"/>
                </a:lnTo>
                <a:lnTo>
                  <a:pt x="85344" y="6095"/>
                </a:lnTo>
                <a:lnTo>
                  <a:pt x="81534" y="5333"/>
                </a:lnTo>
                <a:lnTo>
                  <a:pt x="76962" y="4571"/>
                </a:lnTo>
                <a:lnTo>
                  <a:pt x="54101" y="0"/>
                </a:lnTo>
                <a:close/>
              </a:path>
              <a:path w="93979" h="33019">
                <a:moveTo>
                  <a:pt x="93725" y="5333"/>
                </a:moveTo>
                <a:lnTo>
                  <a:pt x="89154" y="6095"/>
                </a:lnTo>
                <a:lnTo>
                  <a:pt x="91440" y="6095"/>
                </a:lnTo>
                <a:lnTo>
                  <a:pt x="9372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608832" y="2042922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89">
                <a:moveTo>
                  <a:pt x="48005" y="0"/>
                </a:moveTo>
                <a:lnTo>
                  <a:pt x="38100" y="0"/>
                </a:lnTo>
                <a:lnTo>
                  <a:pt x="33527" y="1524"/>
                </a:lnTo>
                <a:lnTo>
                  <a:pt x="29717" y="3809"/>
                </a:lnTo>
                <a:lnTo>
                  <a:pt x="25145" y="5333"/>
                </a:lnTo>
                <a:lnTo>
                  <a:pt x="0" y="16763"/>
                </a:lnTo>
                <a:lnTo>
                  <a:pt x="0" y="19811"/>
                </a:lnTo>
                <a:lnTo>
                  <a:pt x="762" y="21335"/>
                </a:lnTo>
                <a:lnTo>
                  <a:pt x="4571" y="20574"/>
                </a:lnTo>
                <a:lnTo>
                  <a:pt x="7619" y="19811"/>
                </a:lnTo>
                <a:lnTo>
                  <a:pt x="11429" y="19050"/>
                </a:lnTo>
                <a:lnTo>
                  <a:pt x="14477" y="19050"/>
                </a:lnTo>
                <a:lnTo>
                  <a:pt x="18287" y="17525"/>
                </a:lnTo>
                <a:lnTo>
                  <a:pt x="22097" y="16763"/>
                </a:lnTo>
                <a:lnTo>
                  <a:pt x="25145" y="16001"/>
                </a:lnTo>
                <a:lnTo>
                  <a:pt x="28955" y="15239"/>
                </a:lnTo>
                <a:lnTo>
                  <a:pt x="32003" y="13716"/>
                </a:lnTo>
                <a:lnTo>
                  <a:pt x="35813" y="12953"/>
                </a:lnTo>
                <a:lnTo>
                  <a:pt x="38862" y="11429"/>
                </a:lnTo>
                <a:lnTo>
                  <a:pt x="41909" y="10668"/>
                </a:lnTo>
                <a:lnTo>
                  <a:pt x="45719" y="9144"/>
                </a:lnTo>
                <a:lnTo>
                  <a:pt x="48767" y="8381"/>
                </a:lnTo>
                <a:lnTo>
                  <a:pt x="52577" y="6857"/>
                </a:lnTo>
                <a:lnTo>
                  <a:pt x="55625" y="5333"/>
                </a:lnTo>
                <a:lnTo>
                  <a:pt x="54101" y="4572"/>
                </a:lnTo>
                <a:lnTo>
                  <a:pt x="53339" y="3809"/>
                </a:lnTo>
                <a:lnTo>
                  <a:pt x="53339" y="2285"/>
                </a:lnTo>
                <a:lnTo>
                  <a:pt x="52577" y="152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613403" y="2061210"/>
            <a:ext cx="74930" cy="33655"/>
          </a:xfrm>
          <a:custGeom>
            <a:avLst/>
            <a:gdLst/>
            <a:ahLst/>
            <a:cxnLst/>
            <a:rect l="l" t="t" r="r" b="b"/>
            <a:pathLst>
              <a:path w="74929" h="33655">
                <a:moveTo>
                  <a:pt x="74675" y="0"/>
                </a:moveTo>
                <a:lnTo>
                  <a:pt x="70866" y="3810"/>
                </a:lnTo>
                <a:lnTo>
                  <a:pt x="57150" y="10668"/>
                </a:lnTo>
                <a:lnTo>
                  <a:pt x="52578" y="11430"/>
                </a:lnTo>
                <a:lnTo>
                  <a:pt x="48006" y="12954"/>
                </a:lnTo>
                <a:lnTo>
                  <a:pt x="43434" y="13716"/>
                </a:lnTo>
                <a:lnTo>
                  <a:pt x="38100" y="13716"/>
                </a:lnTo>
                <a:lnTo>
                  <a:pt x="33528" y="14478"/>
                </a:lnTo>
                <a:lnTo>
                  <a:pt x="28194" y="15240"/>
                </a:lnTo>
                <a:lnTo>
                  <a:pt x="23622" y="15240"/>
                </a:lnTo>
                <a:lnTo>
                  <a:pt x="18287" y="16001"/>
                </a:lnTo>
                <a:lnTo>
                  <a:pt x="13716" y="17525"/>
                </a:lnTo>
                <a:lnTo>
                  <a:pt x="9144" y="18288"/>
                </a:lnTo>
                <a:lnTo>
                  <a:pt x="0" y="22860"/>
                </a:lnTo>
                <a:lnTo>
                  <a:pt x="20574" y="33528"/>
                </a:lnTo>
                <a:lnTo>
                  <a:pt x="31242" y="33528"/>
                </a:lnTo>
                <a:lnTo>
                  <a:pt x="37337" y="32766"/>
                </a:lnTo>
                <a:lnTo>
                  <a:pt x="41910" y="31242"/>
                </a:lnTo>
                <a:lnTo>
                  <a:pt x="47244" y="29718"/>
                </a:lnTo>
                <a:lnTo>
                  <a:pt x="57912" y="23622"/>
                </a:lnTo>
                <a:lnTo>
                  <a:pt x="61722" y="19050"/>
                </a:lnTo>
                <a:lnTo>
                  <a:pt x="66294" y="15240"/>
                </a:lnTo>
                <a:lnTo>
                  <a:pt x="70104" y="9906"/>
                </a:lnTo>
                <a:lnTo>
                  <a:pt x="72390" y="5334"/>
                </a:lnTo>
                <a:lnTo>
                  <a:pt x="7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719321" y="2097785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30">
                <a:moveTo>
                  <a:pt x="101091" y="67056"/>
                </a:moveTo>
                <a:lnTo>
                  <a:pt x="32003" y="67056"/>
                </a:lnTo>
                <a:lnTo>
                  <a:pt x="62483" y="70866"/>
                </a:lnTo>
                <a:lnTo>
                  <a:pt x="68579" y="72390"/>
                </a:lnTo>
                <a:lnTo>
                  <a:pt x="86867" y="74675"/>
                </a:lnTo>
                <a:lnTo>
                  <a:pt x="99822" y="74675"/>
                </a:lnTo>
                <a:lnTo>
                  <a:pt x="101091" y="67056"/>
                </a:lnTo>
                <a:close/>
              </a:path>
              <a:path w="114300" h="74930">
                <a:moveTo>
                  <a:pt x="101345" y="0"/>
                </a:moveTo>
                <a:lnTo>
                  <a:pt x="98298" y="2286"/>
                </a:lnTo>
                <a:lnTo>
                  <a:pt x="96012" y="4572"/>
                </a:lnTo>
                <a:lnTo>
                  <a:pt x="92201" y="7620"/>
                </a:lnTo>
                <a:lnTo>
                  <a:pt x="89915" y="10668"/>
                </a:lnTo>
                <a:lnTo>
                  <a:pt x="86867" y="13716"/>
                </a:lnTo>
                <a:lnTo>
                  <a:pt x="83819" y="16002"/>
                </a:lnTo>
                <a:lnTo>
                  <a:pt x="81533" y="19050"/>
                </a:lnTo>
                <a:lnTo>
                  <a:pt x="35813" y="50292"/>
                </a:lnTo>
                <a:lnTo>
                  <a:pt x="30479" y="51816"/>
                </a:lnTo>
                <a:lnTo>
                  <a:pt x="14477" y="58674"/>
                </a:lnTo>
                <a:lnTo>
                  <a:pt x="9143" y="61722"/>
                </a:lnTo>
                <a:lnTo>
                  <a:pt x="0" y="67818"/>
                </a:lnTo>
                <a:lnTo>
                  <a:pt x="6857" y="67056"/>
                </a:lnTo>
                <a:lnTo>
                  <a:pt x="101091" y="67056"/>
                </a:lnTo>
                <a:lnTo>
                  <a:pt x="104393" y="47244"/>
                </a:lnTo>
                <a:lnTo>
                  <a:pt x="105155" y="37338"/>
                </a:lnTo>
                <a:lnTo>
                  <a:pt x="108203" y="19050"/>
                </a:lnTo>
                <a:lnTo>
                  <a:pt x="110489" y="9906"/>
                </a:lnTo>
                <a:lnTo>
                  <a:pt x="114300" y="762"/>
                </a:lnTo>
                <a:lnTo>
                  <a:pt x="101345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648455" y="2182367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35814" y="0"/>
                </a:moveTo>
                <a:lnTo>
                  <a:pt x="31242" y="761"/>
                </a:lnTo>
                <a:lnTo>
                  <a:pt x="26670" y="2285"/>
                </a:lnTo>
                <a:lnTo>
                  <a:pt x="22098" y="2285"/>
                </a:lnTo>
                <a:lnTo>
                  <a:pt x="17526" y="3048"/>
                </a:lnTo>
                <a:lnTo>
                  <a:pt x="8382" y="3048"/>
                </a:lnTo>
                <a:lnTo>
                  <a:pt x="3810" y="3809"/>
                </a:lnTo>
                <a:lnTo>
                  <a:pt x="0" y="5333"/>
                </a:lnTo>
                <a:lnTo>
                  <a:pt x="762" y="10667"/>
                </a:lnTo>
                <a:lnTo>
                  <a:pt x="3048" y="16763"/>
                </a:lnTo>
                <a:lnTo>
                  <a:pt x="9144" y="27431"/>
                </a:lnTo>
                <a:lnTo>
                  <a:pt x="12954" y="32765"/>
                </a:lnTo>
                <a:lnTo>
                  <a:pt x="16002" y="37337"/>
                </a:lnTo>
                <a:lnTo>
                  <a:pt x="19812" y="42672"/>
                </a:lnTo>
                <a:lnTo>
                  <a:pt x="22860" y="48005"/>
                </a:lnTo>
                <a:lnTo>
                  <a:pt x="22860" y="41909"/>
                </a:lnTo>
                <a:lnTo>
                  <a:pt x="24384" y="35051"/>
                </a:lnTo>
                <a:lnTo>
                  <a:pt x="27432" y="22859"/>
                </a:lnTo>
                <a:lnTo>
                  <a:pt x="28956" y="17525"/>
                </a:lnTo>
                <a:lnTo>
                  <a:pt x="33528" y="5333"/>
                </a:lnTo>
                <a:lnTo>
                  <a:pt x="35814" y="0"/>
                </a:lnTo>
                <a:close/>
              </a:path>
            </a:pathLst>
          </a:custGeom>
          <a:solidFill>
            <a:srgbClr val="BF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298697" y="1835657"/>
            <a:ext cx="563880" cy="448309"/>
          </a:xfrm>
          <a:custGeom>
            <a:avLst/>
            <a:gdLst/>
            <a:ahLst/>
            <a:cxnLst/>
            <a:rect l="l" t="t" r="r" b="b"/>
            <a:pathLst>
              <a:path w="563879" h="448310">
                <a:moveTo>
                  <a:pt x="192024" y="0"/>
                </a:moveTo>
                <a:lnTo>
                  <a:pt x="0" y="0"/>
                </a:lnTo>
                <a:lnTo>
                  <a:pt x="0" y="448056"/>
                </a:lnTo>
                <a:lnTo>
                  <a:pt x="563879" y="448056"/>
                </a:lnTo>
                <a:lnTo>
                  <a:pt x="563879" y="438150"/>
                </a:lnTo>
                <a:lnTo>
                  <a:pt x="9905" y="438150"/>
                </a:lnTo>
                <a:lnTo>
                  <a:pt x="9905" y="9906"/>
                </a:lnTo>
                <a:lnTo>
                  <a:pt x="195834" y="9906"/>
                </a:lnTo>
                <a:lnTo>
                  <a:pt x="192024" y="0"/>
                </a:lnTo>
                <a:close/>
              </a:path>
              <a:path w="563879" h="448310">
                <a:moveTo>
                  <a:pt x="563879" y="0"/>
                </a:moveTo>
                <a:lnTo>
                  <a:pt x="446531" y="0"/>
                </a:lnTo>
                <a:lnTo>
                  <a:pt x="449579" y="9906"/>
                </a:lnTo>
                <a:lnTo>
                  <a:pt x="553974" y="9906"/>
                </a:lnTo>
                <a:lnTo>
                  <a:pt x="553974" y="438150"/>
                </a:lnTo>
                <a:lnTo>
                  <a:pt x="563879" y="438150"/>
                </a:lnTo>
                <a:lnTo>
                  <a:pt x="563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549396" y="1956054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990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6096"/>
                </a:lnTo>
                <a:lnTo>
                  <a:pt x="4571" y="9144"/>
                </a:lnTo>
                <a:lnTo>
                  <a:pt x="9905" y="9144"/>
                </a:lnTo>
                <a:lnTo>
                  <a:pt x="12191" y="7620"/>
                </a:lnTo>
                <a:lnTo>
                  <a:pt x="13715" y="6096"/>
                </a:lnTo>
                <a:lnTo>
                  <a:pt x="14477" y="4572"/>
                </a:lnTo>
                <a:lnTo>
                  <a:pt x="13715" y="3048"/>
                </a:lnTo>
                <a:lnTo>
                  <a:pt x="12191" y="1524"/>
                </a:lnTo>
                <a:lnTo>
                  <a:pt x="9905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548634" y="1953767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10667" y="0"/>
                </a:moveTo>
                <a:lnTo>
                  <a:pt x="6857" y="0"/>
                </a:lnTo>
                <a:lnTo>
                  <a:pt x="4571" y="761"/>
                </a:lnTo>
                <a:lnTo>
                  <a:pt x="2286" y="2285"/>
                </a:lnTo>
                <a:lnTo>
                  <a:pt x="762" y="3809"/>
                </a:lnTo>
                <a:lnTo>
                  <a:pt x="0" y="5333"/>
                </a:lnTo>
                <a:lnTo>
                  <a:pt x="762" y="7620"/>
                </a:lnTo>
                <a:lnTo>
                  <a:pt x="5333" y="9143"/>
                </a:lnTo>
                <a:lnTo>
                  <a:pt x="8381" y="9905"/>
                </a:lnTo>
                <a:lnTo>
                  <a:pt x="11429" y="8381"/>
                </a:lnTo>
                <a:lnTo>
                  <a:pt x="13715" y="7620"/>
                </a:lnTo>
                <a:lnTo>
                  <a:pt x="15239" y="6096"/>
                </a:lnTo>
                <a:lnTo>
                  <a:pt x="15239" y="3809"/>
                </a:lnTo>
                <a:lnTo>
                  <a:pt x="14477" y="2285"/>
                </a:lnTo>
                <a:lnTo>
                  <a:pt x="12953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561588" y="19583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286" y="0"/>
                </a:moveTo>
                <a:lnTo>
                  <a:pt x="0" y="0"/>
                </a:lnTo>
                <a:lnTo>
                  <a:pt x="0" y="2285"/>
                </a:lnTo>
                <a:lnTo>
                  <a:pt x="762" y="3048"/>
                </a:lnTo>
                <a:lnTo>
                  <a:pt x="2286" y="3048"/>
                </a:lnTo>
                <a:lnTo>
                  <a:pt x="2286" y="2285"/>
                </a:lnTo>
                <a:lnTo>
                  <a:pt x="3048" y="1524"/>
                </a:lnTo>
                <a:lnTo>
                  <a:pt x="3048" y="761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651503" y="1925573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668" y="0"/>
                </a:moveTo>
                <a:lnTo>
                  <a:pt x="4572" y="0"/>
                </a:lnTo>
                <a:lnTo>
                  <a:pt x="2286" y="1524"/>
                </a:lnTo>
                <a:lnTo>
                  <a:pt x="762" y="2285"/>
                </a:lnTo>
                <a:lnTo>
                  <a:pt x="0" y="4572"/>
                </a:lnTo>
                <a:lnTo>
                  <a:pt x="762" y="6096"/>
                </a:lnTo>
                <a:lnTo>
                  <a:pt x="2286" y="7620"/>
                </a:lnTo>
                <a:lnTo>
                  <a:pt x="4572" y="9144"/>
                </a:lnTo>
                <a:lnTo>
                  <a:pt x="10668" y="9144"/>
                </a:lnTo>
                <a:lnTo>
                  <a:pt x="12954" y="7620"/>
                </a:lnTo>
                <a:lnTo>
                  <a:pt x="14478" y="6096"/>
                </a:lnTo>
                <a:lnTo>
                  <a:pt x="15240" y="4572"/>
                </a:lnTo>
                <a:lnTo>
                  <a:pt x="14478" y="2285"/>
                </a:lnTo>
                <a:lnTo>
                  <a:pt x="12954" y="1524"/>
                </a:lnTo>
                <a:lnTo>
                  <a:pt x="10668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650741" y="1923288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0668" y="0"/>
                </a:moveTo>
                <a:lnTo>
                  <a:pt x="7620" y="0"/>
                </a:lnTo>
                <a:lnTo>
                  <a:pt x="4572" y="761"/>
                </a:lnTo>
                <a:lnTo>
                  <a:pt x="2286" y="1523"/>
                </a:lnTo>
                <a:lnTo>
                  <a:pt x="762" y="3809"/>
                </a:lnTo>
                <a:lnTo>
                  <a:pt x="0" y="5333"/>
                </a:lnTo>
                <a:lnTo>
                  <a:pt x="3048" y="8381"/>
                </a:lnTo>
                <a:lnTo>
                  <a:pt x="5334" y="9143"/>
                </a:lnTo>
                <a:lnTo>
                  <a:pt x="8382" y="9143"/>
                </a:lnTo>
                <a:lnTo>
                  <a:pt x="11430" y="8381"/>
                </a:lnTo>
                <a:lnTo>
                  <a:pt x="13716" y="7619"/>
                </a:lnTo>
                <a:lnTo>
                  <a:pt x="15240" y="6095"/>
                </a:lnTo>
                <a:lnTo>
                  <a:pt x="16002" y="3809"/>
                </a:lnTo>
                <a:lnTo>
                  <a:pt x="12954" y="761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663696" y="1927860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3048" y="0"/>
                </a:moveTo>
                <a:lnTo>
                  <a:pt x="762" y="0"/>
                </a:lnTo>
                <a:lnTo>
                  <a:pt x="0" y="762"/>
                </a:lnTo>
                <a:lnTo>
                  <a:pt x="0" y="1524"/>
                </a:lnTo>
                <a:lnTo>
                  <a:pt x="762" y="2286"/>
                </a:lnTo>
                <a:lnTo>
                  <a:pt x="3048" y="2286"/>
                </a:lnTo>
                <a:lnTo>
                  <a:pt x="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698747" y="2177033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19">
                <a:moveTo>
                  <a:pt x="762" y="0"/>
                </a:moveTo>
                <a:lnTo>
                  <a:pt x="0" y="12954"/>
                </a:lnTo>
                <a:lnTo>
                  <a:pt x="16763" y="34290"/>
                </a:lnTo>
                <a:lnTo>
                  <a:pt x="16763" y="93725"/>
                </a:lnTo>
                <a:lnTo>
                  <a:pt x="57912" y="96012"/>
                </a:lnTo>
                <a:lnTo>
                  <a:pt x="48767" y="86868"/>
                </a:lnTo>
                <a:lnTo>
                  <a:pt x="43434" y="82296"/>
                </a:lnTo>
                <a:lnTo>
                  <a:pt x="32003" y="70866"/>
                </a:lnTo>
                <a:lnTo>
                  <a:pt x="32003" y="70104"/>
                </a:lnTo>
                <a:lnTo>
                  <a:pt x="44604" y="70104"/>
                </a:lnTo>
                <a:lnTo>
                  <a:pt x="22860" y="34290"/>
                </a:lnTo>
                <a:lnTo>
                  <a:pt x="11429" y="7620"/>
                </a:lnTo>
                <a:lnTo>
                  <a:pt x="762" y="0"/>
                </a:lnTo>
                <a:close/>
              </a:path>
              <a:path w="58420" h="96519">
                <a:moveTo>
                  <a:pt x="44604" y="70104"/>
                </a:moveTo>
                <a:lnTo>
                  <a:pt x="33527" y="70104"/>
                </a:lnTo>
                <a:lnTo>
                  <a:pt x="35813" y="71627"/>
                </a:lnTo>
                <a:lnTo>
                  <a:pt x="38862" y="72390"/>
                </a:lnTo>
                <a:lnTo>
                  <a:pt x="41910" y="73914"/>
                </a:lnTo>
                <a:lnTo>
                  <a:pt x="44196" y="74675"/>
                </a:lnTo>
                <a:lnTo>
                  <a:pt x="46481" y="76200"/>
                </a:lnTo>
                <a:lnTo>
                  <a:pt x="48005" y="76200"/>
                </a:lnTo>
                <a:lnTo>
                  <a:pt x="48767" y="76962"/>
                </a:lnTo>
                <a:lnTo>
                  <a:pt x="44604" y="70104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518915" y="1808988"/>
            <a:ext cx="106045" cy="32384"/>
          </a:xfrm>
          <a:custGeom>
            <a:avLst/>
            <a:gdLst/>
            <a:ahLst/>
            <a:cxnLst/>
            <a:rect l="l" t="t" r="r" b="b"/>
            <a:pathLst>
              <a:path w="106045" h="32385">
                <a:moveTo>
                  <a:pt x="0" y="12953"/>
                </a:moveTo>
                <a:lnTo>
                  <a:pt x="1524" y="17525"/>
                </a:lnTo>
                <a:lnTo>
                  <a:pt x="1524" y="18287"/>
                </a:lnTo>
                <a:lnTo>
                  <a:pt x="6096" y="21335"/>
                </a:lnTo>
                <a:lnTo>
                  <a:pt x="9906" y="22859"/>
                </a:lnTo>
                <a:lnTo>
                  <a:pt x="14478" y="25145"/>
                </a:lnTo>
                <a:lnTo>
                  <a:pt x="19812" y="27431"/>
                </a:lnTo>
                <a:lnTo>
                  <a:pt x="25908" y="29717"/>
                </a:lnTo>
                <a:lnTo>
                  <a:pt x="33528" y="31241"/>
                </a:lnTo>
                <a:lnTo>
                  <a:pt x="40386" y="32003"/>
                </a:lnTo>
                <a:lnTo>
                  <a:pt x="57912" y="30479"/>
                </a:lnTo>
                <a:lnTo>
                  <a:pt x="67056" y="27431"/>
                </a:lnTo>
                <a:lnTo>
                  <a:pt x="76200" y="23621"/>
                </a:lnTo>
                <a:lnTo>
                  <a:pt x="77438" y="22859"/>
                </a:lnTo>
                <a:lnTo>
                  <a:pt x="38862" y="22859"/>
                </a:lnTo>
                <a:lnTo>
                  <a:pt x="28956" y="22097"/>
                </a:lnTo>
                <a:lnTo>
                  <a:pt x="19812" y="20573"/>
                </a:lnTo>
                <a:lnTo>
                  <a:pt x="9906" y="17525"/>
                </a:lnTo>
                <a:lnTo>
                  <a:pt x="0" y="12953"/>
                </a:lnTo>
                <a:close/>
              </a:path>
              <a:path w="106045" h="32385">
                <a:moveTo>
                  <a:pt x="104775" y="1142"/>
                </a:moveTo>
                <a:lnTo>
                  <a:pt x="103632" y="1523"/>
                </a:lnTo>
                <a:lnTo>
                  <a:pt x="100584" y="3809"/>
                </a:lnTo>
                <a:lnTo>
                  <a:pt x="96774" y="6095"/>
                </a:lnTo>
                <a:lnTo>
                  <a:pt x="92201" y="9143"/>
                </a:lnTo>
                <a:lnTo>
                  <a:pt x="86106" y="11429"/>
                </a:lnTo>
                <a:lnTo>
                  <a:pt x="80010" y="14477"/>
                </a:lnTo>
                <a:lnTo>
                  <a:pt x="72389" y="17525"/>
                </a:lnTo>
                <a:lnTo>
                  <a:pt x="64770" y="19811"/>
                </a:lnTo>
                <a:lnTo>
                  <a:pt x="57150" y="21335"/>
                </a:lnTo>
                <a:lnTo>
                  <a:pt x="48006" y="22859"/>
                </a:lnTo>
                <a:lnTo>
                  <a:pt x="77438" y="22859"/>
                </a:lnTo>
                <a:lnTo>
                  <a:pt x="86106" y="17525"/>
                </a:lnTo>
                <a:lnTo>
                  <a:pt x="96012" y="9905"/>
                </a:lnTo>
                <a:lnTo>
                  <a:pt x="104775" y="1142"/>
                </a:lnTo>
                <a:close/>
              </a:path>
              <a:path w="106045" h="32385">
                <a:moveTo>
                  <a:pt x="105918" y="0"/>
                </a:moveTo>
                <a:lnTo>
                  <a:pt x="104775" y="1142"/>
                </a:lnTo>
                <a:lnTo>
                  <a:pt x="105918" y="761"/>
                </a:lnTo>
                <a:lnTo>
                  <a:pt x="105918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530346" y="1804416"/>
            <a:ext cx="73660" cy="16510"/>
          </a:xfrm>
          <a:custGeom>
            <a:avLst/>
            <a:gdLst/>
            <a:ahLst/>
            <a:cxnLst/>
            <a:rect l="l" t="t" r="r" b="b"/>
            <a:pathLst>
              <a:path w="73660" h="16510">
                <a:moveTo>
                  <a:pt x="0" y="6857"/>
                </a:moveTo>
                <a:lnTo>
                  <a:pt x="762" y="7619"/>
                </a:lnTo>
                <a:lnTo>
                  <a:pt x="3048" y="9143"/>
                </a:lnTo>
                <a:lnTo>
                  <a:pt x="5333" y="9905"/>
                </a:lnTo>
                <a:lnTo>
                  <a:pt x="8381" y="11429"/>
                </a:lnTo>
                <a:lnTo>
                  <a:pt x="16001" y="14477"/>
                </a:lnTo>
                <a:lnTo>
                  <a:pt x="20574" y="15239"/>
                </a:lnTo>
                <a:lnTo>
                  <a:pt x="25907" y="15239"/>
                </a:lnTo>
                <a:lnTo>
                  <a:pt x="31241" y="16001"/>
                </a:lnTo>
                <a:lnTo>
                  <a:pt x="37337" y="15239"/>
                </a:lnTo>
                <a:lnTo>
                  <a:pt x="44195" y="14477"/>
                </a:lnTo>
                <a:lnTo>
                  <a:pt x="51053" y="12191"/>
                </a:lnTo>
                <a:lnTo>
                  <a:pt x="52768" y="11429"/>
                </a:lnTo>
                <a:lnTo>
                  <a:pt x="16001" y="11429"/>
                </a:lnTo>
                <a:lnTo>
                  <a:pt x="9905" y="9905"/>
                </a:lnTo>
                <a:lnTo>
                  <a:pt x="4571" y="9143"/>
                </a:lnTo>
                <a:lnTo>
                  <a:pt x="0" y="6857"/>
                </a:lnTo>
                <a:close/>
              </a:path>
              <a:path w="73660" h="16510">
                <a:moveTo>
                  <a:pt x="73151" y="0"/>
                </a:moveTo>
                <a:lnTo>
                  <a:pt x="71627" y="761"/>
                </a:lnTo>
                <a:lnTo>
                  <a:pt x="68579" y="1524"/>
                </a:lnTo>
                <a:lnTo>
                  <a:pt x="65531" y="3048"/>
                </a:lnTo>
                <a:lnTo>
                  <a:pt x="61721" y="4572"/>
                </a:lnTo>
                <a:lnTo>
                  <a:pt x="57150" y="5333"/>
                </a:lnTo>
                <a:lnTo>
                  <a:pt x="46481" y="8381"/>
                </a:lnTo>
                <a:lnTo>
                  <a:pt x="40386" y="9905"/>
                </a:lnTo>
                <a:lnTo>
                  <a:pt x="28193" y="11429"/>
                </a:lnTo>
                <a:lnTo>
                  <a:pt x="52768" y="11429"/>
                </a:lnTo>
                <a:lnTo>
                  <a:pt x="57912" y="9143"/>
                </a:lnTo>
                <a:lnTo>
                  <a:pt x="65531" y="5333"/>
                </a:lnTo>
                <a:lnTo>
                  <a:pt x="73151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706367" y="1853183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0" y="0"/>
                </a:moveTo>
                <a:lnTo>
                  <a:pt x="29718" y="25146"/>
                </a:lnTo>
                <a:lnTo>
                  <a:pt x="40386" y="60960"/>
                </a:lnTo>
                <a:lnTo>
                  <a:pt x="40386" y="60198"/>
                </a:lnTo>
                <a:lnTo>
                  <a:pt x="41148" y="58674"/>
                </a:lnTo>
                <a:lnTo>
                  <a:pt x="41910" y="56388"/>
                </a:lnTo>
                <a:lnTo>
                  <a:pt x="42672" y="53340"/>
                </a:lnTo>
                <a:lnTo>
                  <a:pt x="44196" y="45720"/>
                </a:lnTo>
                <a:lnTo>
                  <a:pt x="44196" y="36575"/>
                </a:lnTo>
                <a:lnTo>
                  <a:pt x="1143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545842" y="1738883"/>
            <a:ext cx="1035685" cy="281305"/>
          </a:xfrm>
          <a:custGeom>
            <a:avLst/>
            <a:gdLst/>
            <a:ahLst/>
            <a:cxnLst/>
            <a:rect l="l" t="t" r="r" b="b"/>
            <a:pathLst>
              <a:path w="1035685" h="281305">
                <a:moveTo>
                  <a:pt x="863604" y="228600"/>
                </a:moveTo>
                <a:lnTo>
                  <a:pt x="639318" y="228600"/>
                </a:lnTo>
                <a:lnTo>
                  <a:pt x="1035557" y="281177"/>
                </a:lnTo>
                <a:lnTo>
                  <a:pt x="863604" y="228600"/>
                </a:lnTo>
                <a:close/>
              </a:path>
              <a:path w="1035685" h="281305">
                <a:moveTo>
                  <a:pt x="639318" y="0"/>
                </a:moveTo>
                <a:lnTo>
                  <a:pt x="0" y="0"/>
                </a:lnTo>
                <a:lnTo>
                  <a:pt x="0" y="274320"/>
                </a:lnTo>
                <a:lnTo>
                  <a:pt x="639318" y="274320"/>
                </a:lnTo>
                <a:lnTo>
                  <a:pt x="639318" y="228600"/>
                </a:lnTo>
                <a:lnTo>
                  <a:pt x="863604" y="228600"/>
                </a:lnTo>
                <a:lnTo>
                  <a:pt x="639318" y="160020"/>
                </a:lnTo>
                <a:lnTo>
                  <a:pt x="639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545842" y="1738883"/>
            <a:ext cx="1035685" cy="281305"/>
          </a:xfrm>
          <a:custGeom>
            <a:avLst/>
            <a:gdLst/>
            <a:ahLst/>
            <a:cxnLst/>
            <a:rect l="l" t="t" r="r" b="b"/>
            <a:pathLst>
              <a:path w="1035685" h="281305">
                <a:moveTo>
                  <a:pt x="0" y="0"/>
                </a:moveTo>
                <a:lnTo>
                  <a:pt x="0" y="274320"/>
                </a:lnTo>
                <a:lnTo>
                  <a:pt x="639318" y="274320"/>
                </a:lnTo>
                <a:lnTo>
                  <a:pt x="639318" y="228600"/>
                </a:lnTo>
                <a:lnTo>
                  <a:pt x="1035557" y="281177"/>
                </a:lnTo>
                <a:lnTo>
                  <a:pt x="639318" y="160020"/>
                </a:lnTo>
                <a:lnTo>
                  <a:pt x="639318" y="0"/>
                </a:lnTo>
                <a:lnTo>
                  <a:pt x="372618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2625344" y="1325371"/>
            <a:ext cx="2879090" cy="66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314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After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initial </a:t>
            </a:r>
            <a:r>
              <a:rPr dirty="0" sz="1200" spc="-5">
                <a:latin typeface="Tahoma"/>
                <a:cs typeface="Tahoma"/>
              </a:rPr>
              <a:t>fit, score  each </a:t>
            </a:r>
            <a:r>
              <a:rPr dirty="0" sz="1200">
                <a:latin typeface="Tahoma"/>
                <a:cs typeface="Tahoma"/>
              </a:rPr>
              <a:t>datapoint according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390"/>
              </a:lnSpc>
              <a:spcBef>
                <a:spcPts val="10"/>
              </a:spcBef>
              <a:tabLst>
                <a:tab pos="993140" algn="l"/>
              </a:tabLst>
            </a:pPr>
            <a:r>
              <a:rPr dirty="0" sz="700" spc="-5">
                <a:latin typeface="Tahoma"/>
                <a:cs typeface="Tahoma"/>
              </a:rPr>
              <a:t>But</a:t>
            </a:r>
            <a:r>
              <a:rPr dirty="0" sz="700"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CC009A"/>
                </a:solidFill>
                <a:latin typeface="Tahoma"/>
                <a:cs typeface="Tahoma"/>
              </a:rPr>
              <a:t>you</a:t>
            </a:r>
            <a:r>
              <a:rPr dirty="0" sz="7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700" spc="-5">
                <a:latin typeface="Tahoma"/>
                <a:cs typeface="Tahoma"/>
              </a:rPr>
              <a:t>are	</a:t>
            </a:r>
            <a:r>
              <a:rPr dirty="0" sz="1200">
                <a:latin typeface="Tahoma"/>
                <a:cs typeface="Tahoma"/>
              </a:rPr>
              <a:t>how well it’s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fitted…</a:t>
            </a:r>
            <a:endParaRPr sz="1200">
              <a:latin typeface="Tahoma"/>
              <a:cs typeface="Tahoma"/>
            </a:endParaRPr>
          </a:p>
          <a:p>
            <a:pPr marL="69215">
              <a:lnSpc>
                <a:spcPts val="790"/>
              </a:lnSpc>
            </a:pPr>
            <a:r>
              <a:rPr dirty="0" sz="700" spc="-5">
                <a:latin typeface="Tahoma"/>
                <a:cs typeface="Tahoma"/>
              </a:rPr>
              <a:t>pathetic.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2799588" y="1438655"/>
            <a:ext cx="204470" cy="327025"/>
          </a:xfrm>
          <a:custGeom>
            <a:avLst/>
            <a:gdLst/>
            <a:ahLst/>
            <a:cxnLst/>
            <a:rect l="l" t="t" r="r" b="b"/>
            <a:pathLst>
              <a:path w="204469" h="327025">
                <a:moveTo>
                  <a:pt x="149656" y="92201"/>
                </a:moveTo>
                <a:lnTo>
                  <a:pt x="127253" y="92201"/>
                </a:lnTo>
                <a:lnTo>
                  <a:pt x="124967" y="92964"/>
                </a:lnTo>
                <a:lnTo>
                  <a:pt x="119634" y="92964"/>
                </a:lnTo>
                <a:lnTo>
                  <a:pt x="111251" y="94488"/>
                </a:lnTo>
                <a:lnTo>
                  <a:pt x="102870" y="96774"/>
                </a:lnTo>
                <a:lnTo>
                  <a:pt x="93725" y="99060"/>
                </a:lnTo>
                <a:lnTo>
                  <a:pt x="58674" y="117348"/>
                </a:lnTo>
                <a:lnTo>
                  <a:pt x="57912" y="118110"/>
                </a:lnTo>
                <a:lnTo>
                  <a:pt x="57912" y="118872"/>
                </a:lnTo>
                <a:lnTo>
                  <a:pt x="57150" y="119634"/>
                </a:lnTo>
                <a:lnTo>
                  <a:pt x="56387" y="119634"/>
                </a:lnTo>
                <a:lnTo>
                  <a:pt x="56387" y="120396"/>
                </a:lnTo>
                <a:lnTo>
                  <a:pt x="55625" y="121920"/>
                </a:lnTo>
                <a:lnTo>
                  <a:pt x="54101" y="124205"/>
                </a:lnTo>
                <a:lnTo>
                  <a:pt x="51053" y="130301"/>
                </a:lnTo>
                <a:lnTo>
                  <a:pt x="49529" y="134112"/>
                </a:lnTo>
                <a:lnTo>
                  <a:pt x="46482" y="142494"/>
                </a:lnTo>
                <a:lnTo>
                  <a:pt x="42672" y="150875"/>
                </a:lnTo>
                <a:lnTo>
                  <a:pt x="39624" y="158496"/>
                </a:lnTo>
                <a:lnTo>
                  <a:pt x="36575" y="164592"/>
                </a:lnTo>
                <a:lnTo>
                  <a:pt x="35813" y="166877"/>
                </a:lnTo>
                <a:lnTo>
                  <a:pt x="35051" y="168401"/>
                </a:lnTo>
                <a:lnTo>
                  <a:pt x="31241" y="174498"/>
                </a:lnTo>
                <a:lnTo>
                  <a:pt x="28194" y="179832"/>
                </a:lnTo>
                <a:lnTo>
                  <a:pt x="14477" y="211836"/>
                </a:lnTo>
                <a:lnTo>
                  <a:pt x="12953" y="216408"/>
                </a:lnTo>
                <a:lnTo>
                  <a:pt x="12191" y="220979"/>
                </a:lnTo>
                <a:lnTo>
                  <a:pt x="11538" y="225551"/>
                </a:lnTo>
                <a:lnTo>
                  <a:pt x="11429" y="227838"/>
                </a:lnTo>
                <a:lnTo>
                  <a:pt x="10667" y="229362"/>
                </a:lnTo>
                <a:lnTo>
                  <a:pt x="1487" y="280416"/>
                </a:lnTo>
                <a:lnTo>
                  <a:pt x="762" y="295655"/>
                </a:lnTo>
                <a:lnTo>
                  <a:pt x="762" y="310896"/>
                </a:lnTo>
                <a:lnTo>
                  <a:pt x="0" y="326136"/>
                </a:lnTo>
                <a:lnTo>
                  <a:pt x="14477" y="326898"/>
                </a:lnTo>
                <a:lnTo>
                  <a:pt x="14477" y="310896"/>
                </a:lnTo>
                <a:lnTo>
                  <a:pt x="15239" y="295655"/>
                </a:lnTo>
                <a:lnTo>
                  <a:pt x="15320" y="279653"/>
                </a:lnTo>
                <a:lnTo>
                  <a:pt x="16763" y="265938"/>
                </a:lnTo>
                <a:lnTo>
                  <a:pt x="17525" y="260603"/>
                </a:lnTo>
                <a:lnTo>
                  <a:pt x="18287" y="254508"/>
                </a:lnTo>
                <a:lnTo>
                  <a:pt x="19812" y="248412"/>
                </a:lnTo>
                <a:lnTo>
                  <a:pt x="22860" y="237744"/>
                </a:lnTo>
                <a:lnTo>
                  <a:pt x="24384" y="233172"/>
                </a:lnTo>
                <a:lnTo>
                  <a:pt x="24384" y="232410"/>
                </a:lnTo>
                <a:lnTo>
                  <a:pt x="25146" y="230886"/>
                </a:lnTo>
                <a:lnTo>
                  <a:pt x="25146" y="229362"/>
                </a:lnTo>
                <a:lnTo>
                  <a:pt x="25908" y="229362"/>
                </a:lnTo>
                <a:lnTo>
                  <a:pt x="30479" y="207264"/>
                </a:lnTo>
                <a:lnTo>
                  <a:pt x="31241" y="204216"/>
                </a:lnTo>
                <a:lnTo>
                  <a:pt x="34289" y="198120"/>
                </a:lnTo>
                <a:lnTo>
                  <a:pt x="43434" y="182118"/>
                </a:lnTo>
                <a:lnTo>
                  <a:pt x="47244" y="176022"/>
                </a:lnTo>
                <a:lnTo>
                  <a:pt x="48006" y="173736"/>
                </a:lnTo>
                <a:lnTo>
                  <a:pt x="51053" y="167640"/>
                </a:lnTo>
                <a:lnTo>
                  <a:pt x="54101" y="160020"/>
                </a:lnTo>
                <a:lnTo>
                  <a:pt x="56387" y="156210"/>
                </a:lnTo>
                <a:lnTo>
                  <a:pt x="59436" y="147827"/>
                </a:lnTo>
                <a:lnTo>
                  <a:pt x="63246" y="140208"/>
                </a:lnTo>
                <a:lnTo>
                  <a:pt x="64770" y="136398"/>
                </a:lnTo>
                <a:lnTo>
                  <a:pt x="65532" y="133350"/>
                </a:lnTo>
                <a:lnTo>
                  <a:pt x="68198" y="128016"/>
                </a:lnTo>
                <a:lnTo>
                  <a:pt x="67817" y="128016"/>
                </a:lnTo>
                <a:lnTo>
                  <a:pt x="68579" y="127253"/>
                </a:lnTo>
                <a:lnTo>
                  <a:pt x="68770" y="127253"/>
                </a:lnTo>
                <a:lnTo>
                  <a:pt x="71627" y="124968"/>
                </a:lnTo>
                <a:lnTo>
                  <a:pt x="75437" y="122682"/>
                </a:lnTo>
                <a:lnTo>
                  <a:pt x="78486" y="120396"/>
                </a:lnTo>
                <a:lnTo>
                  <a:pt x="82296" y="118110"/>
                </a:lnTo>
                <a:lnTo>
                  <a:pt x="89915" y="115062"/>
                </a:lnTo>
                <a:lnTo>
                  <a:pt x="98298" y="112014"/>
                </a:lnTo>
                <a:lnTo>
                  <a:pt x="105917" y="110490"/>
                </a:lnTo>
                <a:lnTo>
                  <a:pt x="114300" y="108966"/>
                </a:lnTo>
                <a:lnTo>
                  <a:pt x="129539" y="105918"/>
                </a:lnTo>
                <a:lnTo>
                  <a:pt x="131063" y="105918"/>
                </a:lnTo>
                <a:lnTo>
                  <a:pt x="131825" y="105155"/>
                </a:lnTo>
                <a:lnTo>
                  <a:pt x="136398" y="102870"/>
                </a:lnTo>
                <a:lnTo>
                  <a:pt x="140208" y="100584"/>
                </a:lnTo>
                <a:lnTo>
                  <a:pt x="147827" y="94488"/>
                </a:lnTo>
                <a:lnTo>
                  <a:pt x="149047" y="92964"/>
                </a:lnTo>
                <a:lnTo>
                  <a:pt x="124967" y="92964"/>
                </a:lnTo>
                <a:lnTo>
                  <a:pt x="126301" y="92297"/>
                </a:lnTo>
                <a:lnTo>
                  <a:pt x="149580" y="92297"/>
                </a:lnTo>
                <a:close/>
              </a:path>
              <a:path w="204469" h="327025">
                <a:moveTo>
                  <a:pt x="68579" y="127253"/>
                </a:moveTo>
                <a:lnTo>
                  <a:pt x="67817" y="128016"/>
                </a:lnTo>
                <a:lnTo>
                  <a:pt x="68452" y="127508"/>
                </a:lnTo>
                <a:lnTo>
                  <a:pt x="68579" y="127253"/>
                </a:lnTo>
                <a:close/>
              </a:path>
              <a:path w="204469" h="327025">
                <a:moveTo>
                  <a:pt x="68452" y="127508"/>
                </a:moveTo>
                <a:lnTo>
                  <a:pt x="67817" y="128016"/>
                </a:lnTo>
                <a:lnTo>
                  <a:pt x="68198" y="128016"/>
                </a:lnTo>
                <a:lnTo>
                  <a:pt x="68452" y="127508"/>
                </a:lnTo>
                <a:close/>
              </a:path>
              <a:path w="204469" h="327025">
                <a:moveTo>
                  <a:pt x="68579" y="127253"/>
                </a:moveTo>
                <a:lnTo>
                  <a:pt x="68452" y="127508"/>
                </a:lnTo>
                <a:lnTo>
                  <a:pt x="68579" y="127406"/>
                </a:lnTo>
                <a:lnTo>
                  <a:pt x="68579" y="127253"/>
                </a:lnTo>
                <a:close/>
              </a:path>
              <a:path w="204469" h="327025">
                <a:moveTo>
                  <a:pt x="68770" y="127253"/>
                </a:moveTo>
                <a:lnTo>
                  <a:pt x="68579" y="127253"/>
                </a:lnTo>
                <a:lnTo>
                  <a:pt x="68579" y="127406"/>
                </a:lnTo>
                <a:lnTo>
                  <a:pt x="68770" y="127253"/>
                </a:lnTo>
                <a:close/>
              </a:path>
              <a:path w="204469" h="327025">
                <a:moveTo>
                  <a:pt x="127253" y="92201"/>
                </a:moveTo>
                <a:lnTo>
                  <a:pt x="126301" y="92297"/>
                </a:lnTo>
                <a:lnTo>
                  <a:pt x="124967" y="92964"/>
                </a:lnTo>
                <a:lnTo>
                  <a:pt x="127253" y="92201"/>
                </a:lnTo>
                <a:close/>
              </a:path>
              <a:path w="204469" h="327025">
                <a:moveTo>
                  <a:pt x="173570" y="51418"/>
                </a:moveTo>
                <a:lnTo>
                  <a:pt x="172974" y="51816"/>
                </a:lnTo>
                <a:lnTo>
                  <a:pt x="169925" y="54101"/>
                </a:lnTo>
                <a:lnTo>
                  <a:pt x="163829" y="57912"/>
                </a:lnTo>
                <a:lnTo>
                  <a:pt x="160020" y="60198"/>
                </a:lnTo>
                <a:lnTo>
                  <a:pt x="156972" y="63246"/>
                </a:lnTo>
                <a:lnTo>
                  <a:pt x="153162" y="66294"/>
                </a:lnTo>
                <a:lnTo>
                  <a:pt x="150113" y="69342"/>
                </a:lnTo>
                <a:lnTo>
                  <a:pt x="146303" y="73914"/>
                </a:lnTo>
                <a:lnTo>
                  <a:pt x="143256" y="77724"/>
                </a:lnTo>
                <a:lnTo>
                  <a:pt x="140208" y="80772"/>
                </a:lnTo>
                <a:lnTo>
                  <a:pt x="137922" y="83820"/>
                </a:lnTo>
                <a:lnTo>
                  <a:pt x="135636" y="86105"/>
                </a:lnTo>
                <a:lnTo>
                  <a:pt x="129539" y="90677"/>
                </a:lnTo>
                <a:lnTo>
                  <a:pt x="126301" y="92297"/>
                </a:lnTo>
                <a:lnTo>
                  <a:pt x="127253" y="92201"/>
                </a:lnTo>
                <a:lnTo>
                  <a:pt x="149656" y="92201"/>
                </a:lnTo>
                <a:lnTo>
                  <a:pt x="150875" y="90677"/>
                </a:lnTo>
                <a:lnTo>
                  <a:pt x="153924" y="87629"/>
                </a:lnTo>
                <a:lnTo>
                  <a:pt x="156972" y="83058"/>
                </a:lnTo>
                <a:lnTo>
                  <a:pt x="160782" y="78486"/>
                </a:lnTo>
                <a:lnTo>
                  <a:pt x="163829" y="76200"/>
                </a:lnTo>
                <a:lnTo>
                  <a:pt x="166115" y="73914"/>
                </a:lnTo>
                <a:lnTo>
                  <a:pt x="169163" y="71627"/>
                </a:lnTo>
                <a:lnTo>
                  <a:pt x="171450" y="70103"/>
                </a:lnTo>
                <a:lnTo>
                  <a:pt x="177546" y="66294"/>
                </a:lnTo>
                <a:lnTo>
                  <a:pt x="181356" y="64008"/>
                </a:lnTo>
                <a:lnTo>
                  <a:pt x="184403" y="60960"/>
                </a:lnTo>
                <a:lnTo>
                  <a:pt x="185927" y="60198"/>
                </a:lnTo>
                <a:lnTo>
                  <a:pt x="186689" y="58674"/>
                </a:lnTo>
                <a:lnTo>
                  <a:pt x="186689" y="57150"/>
                </a:lnTo>
                <a:lnTo>
                  <a:pt x="187451" y="54101"/>
                </a:lnTo>
                <a:lnTo>
                  <a:pt x="172974" y="54101"/>
                </a:lnTo>
                <a:lnTo>
                  <a:pt x="173570" y="51418"/>
                </a:lnTo>
                <a:close/>
              </a:path>
              <a:path w="204469" h="327025">
                <a:moveTo>
                  <a:pt x="175260" y="50292"/>
                </a:moveTo>
                <a:lnTo>
                  <a:pt x="173570" y="51418"/>
                </a:lnTo>
                <a:lnTo>
                  <a:pt x="172974" y="54101"/>
                </a:lnTo>
                <a:lnTo>
                  <a:pt x="175260" y="50292"/>
                </a:lnTo>
                <a:close/>
              </a:path>
              <a:path w="204469" h="327025">
                <a:moveTo>
                  <a:pt x="188499" y="50292"/>
                </a:moveTo>
                <a:lnTo>
                  <a:pt x="175260" y="50292"/>
                </a:lnTo>
                <a:lnTo>
                  <a:pt x="172974" y="54101"/>
                </a:lnTo>
                <a:lnTo>
                  <a:pt x="187451" y="54101"/>
                </a:lnTo>
                <a:lnTo>
                  <a:pt x="188213" y="51053"/>
                </a:lnTo>
                <a:lnTo>
                  <a:pt x="188499" y="50292"/>
                </a:lnTo>
                <a:close/>
              </a:path>
              <a:path w="204469" h="327025">
                <a:moveTo>
                  <a:pt x="178652" y="36477"/>
                </a:moveTo>
                <a:lnTo>
                  <a:pt x="176784" y="41148"/>
                </a:lnTo>
                <a:lnTo>
                  <a:pt x="174498" y="47244"/>
                </a:lnTo>
                <a:lnTo>
                  <a:pt x="173570" y="51418"/>
                </a:lnTo>
                <a:lnTo>
                  <a:pt x="175260" y="50292"/>
                </a:lnTo>
                <a:lnTo>
                  <a:pt x="188499" y="50292"/>
                </a:lnTo>
                <a:lnTo>
                  <a:pt x="190500" y="44958"/>
                </a:lnTo>
                <a:lnTo>
                  <a:pt x="191528" y="42284"/>
                </a:lnTo>
                <a:lnTo>
                  <a:pt x="178652" y="36477"/>
                </a:lnTo>
                <a:close/>
              </a:path>
              <a:path w="204469" h="327025">
                <a:moveTo>
                  <a:pt x="203635" y="29718"/>
                </a:moveTo>
                <a:lnTo>
                  <a:pt x="181356" y="29718"/>
                </a:lnTo>
                <a:lnTo>
                  <a:pt x="194310" y="35051"/>
                </a:lnTo>
                <a:lnTo>
                  <a:pt x="191528" y="42284"/>
                </a:lnTo>
                <a:lnTo>
                  <a:pt x="204215" y="48005"/>
                </a:lnTo>
                <a:lnTo>
                  <a:pt x="203635" y="29718"/>
                </a:lnTo>
                <a:close/>
              </a:path>
              <a:path w="204469" h="327025">
                <a:moveTo>
                  <a:pt x="181356" y="29718"/>
                </a:moveTo>
                <a:lnTo>
                  <a:pt x="178652" y="36477"/>
                </a:lnTo>
                <a:lnTo>
                  <a:pt x="191528" y="42284"/>
                </a:lnTo>
                <a:lnTo>
                  <a:pt x="194310" y="35051"/>
                </a:lnTo>
                <a:lnTo>
                  <a:pt x="181356" y="29718"/>
                </a:lnTo>
                <a:close/>
              </a:path>
              <a:path w="204469" h="327025">
                <a:moveTo>
                  <a:pt x="202691" y="0"/>
                </a:moveTo>
                <a:lnTo>
                  <a:pt x="165353" y="30479"/>
                </a:lnTo>
                <a:lnTo>
                  <a:pt x="178652" y="36477"/>
                </a:lnTo>
                <a:lnTo>
                  <a:pt x="181356" y="29718"/>
                </a:lnTo>
                <a:lnTo>
                  <a:pt x="203635" y="29718"/>
                </a:lnTo>
                <a:lnTo>
                  <a:pt x="202691" y="0"/>
                </a:lnTo>
                <a:close/>
              </a:path>
            </a:pathLst>
          </a:custGeom>
          <a:solidFill>
            <a:srgbClr val="CC0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488186" y="5604265"/>
            <a:ext cx="1422400" cy="487680"/>
          </a:xfrm>
          <a:custGeom>
            <a:avLst/>
            <a:gdLst/>
            <a:ahLst/>
            <a:cxnLst/>
            <a:rect l="l" t="t" r="r" b="b"/>
            <a:pathLst>
              <a:path w="1422400" h="487679">
                <a:moveTo>
                  <a:pt x="0" y="487162"/>
                </a:moveTo>
                <a:lnTo>
                  <a:pt x="16084" y="437734"/>
                </a:lnTo>
                <a:lnTo>
                  <a:pt x="35554" y="390133"/>
                </a:lnTo>
                <a:lnTo>
                  <a:pt x="58342" y="344504"/>
                </a:lnTo>
                <a:lnTo>
                  <a:pt x="84384" y="300994"/>
                </a:lnTo>
                <a:lnTo>
                  <a:pt x="113611" y="259751"/>
                </a:lnTo>
                <a:lnTo>
                  <a:pt x="145957" y="220920"/>
                </a:lnTo>
                <a:lnTo>
                  <a:pt x="181356" y="184648"/>
                </a:lnTo>
                <a:lnTo>
                  <a:pt x="215021" y="154746"/>
                </a:lnTo>
                <a:lnTo>
                  <a:pt x="250238" y="127519"/>
                </a:lnTo>
                <a:lnTo>
                  <a:pt x="286892" y="102954"/>
                </a:lnTo>
                <a:lnTo>
                  <a:pt x="324865" y="81043"/>
                </a:lnTo>
                <a:lnTo>
                  <a:pt x="364042" y="61773"/>
                </a:lnTo>
                <a:lnTo>
                  <a:pt x="404307" y="45136"/>
                </a:lnTo>
                <a:lnTo>
                  <a:pt x="445543" y="31121"/>
                </a:lnTo>
                <a:lnTo>
                  <a:pt x="487634" y="19716"/>
                </a:lnTo>
                <a:lnTo>
                  <a:pt x="530464" y="10912"/>
                </a:lnTo>
                <a:lnTo>
                  <a:pt x="573918" y="4698"/>
                </a:lnTo>
                <a:lnTo>
                  <a:pt x="617878" y="1064"/>
                </a:lnTo>
                <a:lnTo>
                  <a:pt x="662229" y="0"/>
                </a:lnTo>
                <a:lnTo>
                  <a:pt x="706854" y="1494"/>
                </a:lnTo>
                <a:lnTo>
                  <a:pt x="751638" y="5536"/>
                </a:lnTo>
                <a:lnTo>
                  <a:pt x="796464" y="12116"/>
                </a:lnTo>
                <a:lnTo>
                  <a:pt x="841216" y="21224"/>
                </a:lnTo>
                <a:lnTo>
                  <a:pt x="885779" y="32849"/>
                </a:lnTo>
                <a:lnTo>
                  <a:pt x="930035" y="46980"/>
                </a:lnTo>
                <a:lnTo>
                  <a:pt x="973868" y="63608"/>
                </a:lnTo>
                <a:lnTo>
                  <a:pt x="1017164" y="82721"/>
                </a:lnTo>
                <a:lnTo>
                  <a:pt x="1059805" y="104309"/>
                </a:lnTo>
                <a:lnTo>
                  <a:pt x="1101675" y="128362"/>
                </a:lnTo>
                <a:lnTo>
                  <a:pt x="1142658" y="154869"/>
                </a:lnTo>
                <a:lnTo>
                  <a:pt x="1182638" y="183820"/>
                </a:lnTo>
                <a:lnTo>
                  <a:pt x="1221499" y="215205"/>
                </a:lnTo>
                <a:lnTo>
                  <a:pt x="1259125" y="249012"/>
                </a:lnTo>
                <a:lnTo>
                  <a:pt x="1295400" y="285232"/>
                </a:lnTo>
                <a:lnTo>
                  <a:pt x="1330380" y="323927"/>
                </a:lnTo>
                <a:lnTo>
                  <a:pt x="1363217" y="364480"/>
                </a:lnTo>
                <a:lnTo>
                  <a:pt x="1393769" y="406747"/>
                </a:lnTo>
                <a:lnTo>
                  <a:pt x="1421891" y="450586"/>
                </a:lnTo>
              </a:path>
            </a:pathLst>
          </a:custGeom>
          <a:ln w="19049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389888" y="5057394"/>
            <a:ext cx="0" cy="1289685"/>
          </a:xfrm>
          <a:custGeom>
            <a:avLst/>
            <a:gdLst/>
            <a:ahLst/>
            <a:cxnLst/>
            <a:rect l="l" t="t" r="r" b="b"/>
            <a:pathLst>
              <a:path w="0" h="1289685">
                <a:moveTo>
                  <a:pt x="0" y="0"/>
                </a:moveTo>
                <a:lnTo>
                  <a:pt x="0" y="1289303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309116" y="6285738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 h="0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/>
          <p:nvPr/>
        </p:nvSpPr>
        <p:spPr>
          <a:xfrm>
            <a:off x="1537716" y="6334758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593341" y="6368034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428244" y="0"/>
                </a:moveTo>
                <a:lnTo>
                  <a:pt x="428244" y="38100"/>
                </a:lnTo>
                <a:lnTo>
                  <a:pt x="460247" y="22098"/>
                </a:lnTo>
                <a:lnTo>
                  <a:pt x="434340" y="22098"/>
                </a:lnTo>
                <a:lnTo>
                  <a:pt x="434340" y="15240"/>
                </a:lnTo>
                <a:lnTo>
                  <a:pt x="458724" y="15240"/>
                </a:lnTo>
                <a:lnTo>
                  <a:pt x="428244" y="0"/>
                </a:lnTo>
                <a:close/>
              </a:path>
              <a:path w="466725" h="38100">
                <a:moveTo>
                  <a:pt x="428244" y="15240"/>
                </a:moveTo>
                <a:lnTo>
                  <a:pt x="0" y="15240"/>
                </a:lnTo>
                <a:lnTo>
                  <a:pt x="0" y="22098"/>
                </a:lnTo>
                <a:lnTo>
                  <a:pt x="428244" y="22098"/>
                </a:lnTo>
                <a:lnTo>
                  <a:pt x="428244" y="15240"/>
                </a:lnTo>
                <a:close/>
              </a:path>
              <a:path w="466725" h="38100">
                <a:moveTo>
                  <a:pt x="458724" y="15240"/>
                </a:moveTo>
                <a:lnTo>
                  <a:pt x="434340" y="15240"/>
                </a:lnTo>
                <a:lnTo>
                  <a:pt x="434340" y="22098"/>
                </a:lnTo>
                <a:lnTo>
                  <a:pt x="460247" y="22098"/>
                </a:lnTo>
                <a:lnTo>
                  <a:pt x="466344" y="19050"/>
                </a:lnTo>
                <a:lnTo>
                  <a:pt x="458724" y="1524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 txBox="1"/>
          <p:nvPr/>
        </p:nvSpPr>
        <p:spPr>
          <a:xfrm>
            <a:off x="1253489" y="597204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1249680" y="5540502"/>
            <a:ext cx="38100" cy="422909"/>
          </a:xfrm>
          <a:custGeom>
            <a:avLst/>
            <a:gdLst/>
            <a:ahLst/>
            <a:cxnLst/>
            <a:rect l="l" t="t" r="r" b="b"/>
            <a:pathLst>
              <a:path w="38100" h="422910">
                <a:moveTo>
                  <a:pt x="22097" y="32003"/>
                </a:moveTo>
                <a:lnTo>
                  <a:pt x="15239" y="32003"/>
                </a:lnTo>
                <a:lnTo>
                  <a:pt x="15239" y="422909"/>
                </a:lnTo>
                <a:lnTo>
                  <a:pt x="22097" y="422909"/>
                </a:lnTo>
                <a:lnTo>
                  <a:pt x="22097" y="32003"/>
                </a:lnTo>
                <a:close/>
              </a:path>
              <a:path w="38100" h="422910">
                <a:moveTo>
                  <a:pt x="19050" y="0"/>
                </a:moveTo>
                <a:lnTo>
                  <a:pt x="0" y="38100"/>
                </a:lnTo>
                <a:lnTo>
                  <a:pt x="15239" y="38100"/>
                </a:lnTo>
                <a:lnTo>
                  <a:pt x="15239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2291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561844" y="5659373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3"/>
                </a:lnTo>
                <a:lnTo>
                  <a:pt x="7619" y="9143"/>
                </a:lnTo>
                <a:lnTo>
                  <a:pt x="9906" y="6858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561844" y="5659373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333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3"/>
                </a:lnTo>
                <a:lnTo>
                  <a:pt x="5333" y="9143"/>
                </a:lnTo>
                <a:lnTo>
                  <a:pt x="7619" y="9143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533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962150" y="5804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7619" y="9144"/>
                </a:lnTo>
                <a:lnTo>
                  <a:pt x="9143" y="6858"/>
                </a:lnTo>
                <a:lnTo>
                  <a:pt x="9143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962150" y="5804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2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4572" y="9144"/>
                </a:lnTo>
                <a:lnTo>
                  <a:pt x="7619" y="9144"/>
                </a:lnTo>
                <a:lnTo>
                  <a:pt x="9143" y="6858"/>
                </a:lnTo>
                <a:lnTo>
                  <a:pt x="9143" y="4572"/>
                </a:lnTo>
                <a:lnTo>
                  <a:pt x="9143" y="2286"/>
                </a:lnTo>
                <a:lnTo>
                  <a:pt x="7619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613153" y="6044946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6857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857"/>
                </a:lnTo>
                <a:lnTo>
                  <a:pt x="1523" y="8381"/>
                </a:lnTo>
                <a:lnTo>
                  <a:pt x="6857" y="8381"/>
                </a:lnTo>
                <a:lnTo>
                  <a:pt x="9143" y="6857"/>
                </a:lnTo>
                <a:lnTo>
                  <a:pt x="9143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613153" y="6044946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4571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1523" y="8381"/>
                </a:lnTo>
                <a:lnTo>
                  <a:pt x="4571" y="8381"/>
                </a:lnTo>
                <a:lnTo>
                  <a:pt x="6857" y="8381"/>
                </a:lnTo>
                <a:lnTo>
                  <a:pt x="9143" y="6857"/>
                </a:lnTo>
                <a:lnTo>
                  <a:pt x="9143" y="3809"/>
                </a:lnTo>
                <a:lnTo>
                  <a:pt x="9143" y="1524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535430" y="61714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7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4"/>
                </a:lnTo>
                <a:lnTo>
                  <a:pt x="6857" y="9144"/>
                </a:lnTo>
                <a:lnTo>
                  <a:pt x="9143" y="6858"/>
                </a:lnTo>
                <a:lnTo>
                  <a:pt x="9143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535430" y="61714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1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4"/>
                </a:lnTo>
                <a:lnTo>
                  <a:pt x="4571" y="9144"/>
                </a:lnTo>
                <a:lnTo>
                  <a:pt x="6857" y="9144"/>
                </a:lnTo>
                <a:lnTo>
                  <a:pt x="9143" y="6858"/>
                </a:lnTo>
                <a:lnTo>
                  <a:pt x="9143" y="4572"/>
                </a:lnTo>
                <a:lnTo>
                  <a:pt x="9143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728977" y="59596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8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6858" y="9144"/>
                </a:lnTo>
                <a:lnTo>
                  <a:pt x="9144" y="6858"/>
                </a:lnTo>
                <a:lnTo>
                  <a:pt x="9144" y="2286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728977" y="59596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2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4572" y="9144"/>
                </a:lnTo>
                <a:lnTo>
                  <a:pt x="6858" y="9144"/>
                </a:lnTo>
                <a:lnTo>
                  <a:pt x="9144" y="6858"/>
                </a:lnTo>
                <a:lnTo>
                  <a:pt x="9144" y="4572"/>
                </a:lnTo>
                <a:lnTo>
                  <a:pt x="9144" y="2286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832610" y="588568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6858"/>
                </a:lnTo>
                <a:lnTo>
                  <a:pt x="2285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832610" y="588568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4571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5" y="9144"/>
                </a:lnTo>
                <a:lnTo>
                  <a:pt x="4571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693670" y="5801867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8"/>
                </a:lnTo>
                <a:lnTo>
                  <a:pt x="2286" y="8382"/>
                </a:lnTo>
                <a:lnTo>
                  <a:pt x="7619" y="8382"/>
                </a:lnTo>
                <a:lnTo>
                  <a:pt x="9906" y="6858"/>
                </a:lnTo>
                <a:lnTo>
                  <a:pt x="9906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693670" y="5801867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4572"/>
                </a:lnTo>
                <a:lnTo>
                  <a:pt x="0" y="6858"/>
                </a:lnTo>
                <a:lnTo>
                  <a:pt x="2286" y="8382"/>
                </a:lnTo>
                <a:lnTo>
                  <a:pt x="5334" y="8382"/>
                </a:lnTo>
                <a:lnTo>
                  <a:pt x="7619" y="8382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1524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286761" y="5638038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57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6857" y="9144"/>
                </a:lnTo>
                <a:lnTo>
                  <a:pt x="8381" y="6858"/>
                </a:lnTo>
                <a:lnTo>
                  <a:pt x="8381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286761" y="5638038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4571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4571" y="9144"/>
                </a:lnTo>
                <a:lnTo>
                  <a:pt x="6857" y="9144"/>
                </a:lnTo>
                <a:lnTo>
                  <a:pt x="8381" y="6858"/>
                </a:lnTo>
                <a:lnTo>
                  <a:pt x="8381" y="4572"/>
                </a:lnTo>
                <a:lnTo>
                  <a:pt x="8381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490977" y="5609844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6858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6857"/>
                </a:lnTo>
                <a:lnTo>
                  <a:pt x="2286" y="8381"/>
                </a:lnTo>
                <a:lnTo>
                  <a:pt x="6858" y="8381"/>
                </a:lnTo>
                <a:lnTo>
                  <a:pt x="9144" y="6857"/>
                </a:lnTo>
                <a:lnTo>
                  <a:pt x="9144" y="1523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490977" y="5609844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4572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4571"/>
                </a:lnTo>
                <a:lnTo>
                  <a:pt x="0" y="6857"/>
                </a:lnTo>
                <a:lnTo>
                  <a:pt x="2286" y="8381"/>
                </a:lnTo>
                <a:lnTo>
                  <a:pt x="4572" y="8381"/>
                </a:lnTo>
                <a:lnTo>
                  <a:pt x="6858" y="8381"/>
                </a:lnTo>
                <a:lnTo>
                  <a:pt x="9144" y="6857"/>
                </a:lnTo>
                <a:lnTo>
                  <a:pt x="9144" y="4571"/>
                </a:lnTo>
                <a:lnTo>
                  <a:pt x="9144" y="1523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140457" y="571500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140457" y="571500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334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5334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630423" y="578662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2286" y="9906"/>
                </a:lnTo>
                <a:lnTo>
                  <a:pt x="7619" y="9906"/>
                </a:lnTo>
                <a:lnTo>
                  <a:pt x="9906" y="7620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630423" y="578662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4571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7620"/>
                </a:lnTo>
                <a:lnTo>
                  <a:pt x="2286" y="9906"/>
                </a:lnTo>
                <a:lnTo>
                  <a:pt x="4571" y="9906"/>
                </a:lnTo>
                <a:lnTo>
                  <a:pt x="7619" y="9906"/>
                </a:lnTo>
                <a:lnTo>
                  <a:pt x="9906" y="7620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837182" y="51313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7"/>
                </a:lnTo>
                <a:lnTo>
                  <a:pt x="2286" y="8381"/>
                </a:lnTo>
                <a:lnTo>
                  <a:pt x="7619" y="8381"/>
                </a:lnTo>
                <a:lnTo>
                  <a:pt x="9906" y="6857"/>
                </a:lnTo>
                <a:lnTo>
                  <a:pt x="9906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837182" y="51313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2286" y="8381"/>
                </a:lnTo>
                <a:lnTo>
                  <a:pt x="5334" y="8381"/>
                </a:lnTo>
                <a:lnTo>
                  <a:pt x="7619" y="8381"/>
                </a:lnTo>
                <a:lnTo>
                  <a:pt x="9906" y="6857"/>
                </a:lnTo>
                <a:lnTo>
                  <a:pt x="9906" y="3809"/>
                </a:lnTo>
                <a:lnTo>
                  <a:pt x="9906" y="1524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586483" y="6104382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7620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6857"/>
                </a:lnTo>
                <a:lnTo>
                  <a:pt x="2286" y="8381"/>
                </a:lnTo>
                <a:lnTo>
                  <a:pt x="7620" y="8381"/>
                </a:lnTo>
                <a:lnTo>
                  <a:pt x="9906" y="6857"/>
                </a:lnTo>
                <a:lnTo>
                  <a:pt x="9906" y="1523"/>
                </a:lnTo>
                <a:lnTo>
                  <a:pt x="762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586483" y="6104382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5334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4571"/>
                </a:lnTo>
                <a:lnTo>
                  <a:pt x="0" y="6857"/>
                </a:lnTo>
                <a:lnTo>
                  <a:pt x="2286" y="8381"/>
                </a:lnTo>
                <a:lnTo>
                  <a:pt x="5334" y="8381"/>
                </a:lnTo>
                <a:lnTo>
                  <a:pt x="7620" y="8381"/>
                </a:lnTo>
                <a:lnTo>
                  <a:pt x="9906" y="6857"/>
                </a:lnTo>
                <a:lnTo>
                  <a:pt x="9906" y="4571"/>
                </a:lnTo>
                <a:lnTo>
                  <a:pt x="9906" y="1523"/>
                </a:lnTo>
                <a:lnTo>
                  <a:pt x="7620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1985772" y="57409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5" y="0"/>
                </a:lnTo>
                <a:lnTo>
                  <a:pt x="0" y="1524"/>
                </a:lnTo>
                <a:lnTo>
                  <a:pt x="0" y="6857"/>
                </a:lnTo>
                <a:lnTo>
                  <a:pt x="2285" y="8381"/>
                </a:lnTo>
                <a:lnTo>
                  <a:pt x="7619" y="8381"/>
                </a:lnTo>
                <a:lnTo>
                  <a:pt x="9905" y="6857"/>
                </a:lnTo>
                <a:lnTo>
                  <a:pt x="9905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1985772" y="57409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4571" y="0"/>
                </a:moveTo>
                <a:lnTo>
                  <a:pt x="2285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2285" y="8381"/>
                </a:lnTo>
                <a:lnTo>
                  <a:pt x="4571" y="8381"/>
                </a:lnTo>
                <a:lnTo>
                  <a:pt x="7619" y="8381"/>
                </a:lnTo>
                <a:lnTo>
                  <a:pt x="9905" y="6857"/>
                </a:lnTo>
                <a:lnTo>
                  <a:pt x="9905" y="3809"/>
                </a:lnTo>
                <a:lnTo>
                  <a:pt x="9905" y="1524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1769364" y="5884164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58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4"/>
                </a:lnTo>
                <a:lnTo>
                  <a:pt x="6858" y="9144"/>
                </a:lnTo>
                <a:lnTo>
                  <a:pt x="8381" y="6858"/>
                </a:lnTo>
                <a:lnTo>
                  <a:pt x="8381" y="2286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769364" y="5884164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4572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4"/>
                </a:lnTo>
                <a:lnTo>
                  <a:pt x="4572" y="9144"/>
                </a:lnTo>
                <a:lnTo>
                  <a:pt x="6858" y="9144"/>
                </a:lnTo>
                <a:lnTo>
                  <a:pt x="8381" y="6858"/>
                </a:lnTo>
                <a:lnTo>
                  <a:pt x="8381" y="4572"/>
                </a:lnTo>
                <a:lnTo>
                  <a:pt x="8381" y="2286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189226" y="5641847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685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6"/>
                </a:lnTo>
                <a:lnTo>
                  <a:pt x="1524" y="8381"/>
                </a:lnTo>
                <a:lnTo>
                  <a:pt x="6857" y="8381"/>
                </a:lnTo>
                <a:lnTo>
                  <a:pt x="8381" y="6096"/>
                </a:lnTo>
                <a:lnTo>
                  <a:pt x="8381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189226" y="5641847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45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810"/>
                </a:lnTo>
                <a:lnTo>
                  <a:pt x="0" y="6096"/>
                </a:lnTo>
                <a:lnTo>
                  <a:pt x="1524" y="8381"/>
                </a:lnTo>
                <a:lnTo>
                  <a:pt x="4572" y="8381"/>
                </a:lnTo>
                <a:lnTo>
                  <a:pt x="6857" y="8381"/>
                </a:lnTo>
                <a:lnTo>
                  <a:pt x="8381" y="6096"/>
                </a:lnTo>
                <a:lnTo>
                  <a:pt x="8381" y="3810"/>
                </a:lnTo>
                <a:lnTo>
                  <a:pt x="8381" y="1524"/>
                </a:lnTo>
                <a:lnTo>
                  <a:pt x="6857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622804" y="5702808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6857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857"/>
                </a:lnTo>
                <a:lnTo>
                  <a:pt x="1523" y="8381"/>
                </a:lnTo>
                <a:lnTo>
                  <a:pt x="6857" y="8381"/>
                </a:lnTo>
                <a:lnTo>
                  <a:pt x="8381" y="6857"/>
                </a:lnTo>
                <a:lnTo>
                  <a:pt x="8381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622804" y="5702808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3809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1523" y="8381"/>
                </a:lnTo>
                <a:lnTo>
                  <a:pt x="3809" y="8381"/>
                </a:lnTo>
                <a:lnTo>
                  <a:pt x="6857" y="8381"/>
                </a:lnTo>
                <a:lnTo>
                  <a:pt x="8381" y="6857"/>
                </a:lnTo>
                <a:lnTo>
                  <a:pt x="8381" y="3809"/>
                </a:lnTo>
                <a:lnTo>
                  <a:pt x="8381" y="1524"/>
                </a:lnTo>
                <a:lnTo>
                  <a:pt x="6857" y="0"/>
                </a:lnTo>
                <a:lnTo>
                  <a:pt x="380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353817" y="5621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7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3"/>
                </a:lnTo>
                <a:lnTo>
                  <a:pt x="6857" y="9143"/>
                </a:lnTo>
                <a:lnTo>
                  <a:pt x="9143" y="6858"/>
                </a:lnTo>
                <a:lnTo>
                  <a:pt x="9143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353817" y="5621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1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3"/>
                </a:lnTo>
                <a:lnTo>
                  <a:pt x="4571" y="9143"/>
                </a:lnTo>
                <a:lnTo>
                  <a:pt x="6857" y="9143"/>
                </a:lnTo>
                <a:lnTo>
                  <a:pt x="9143" y="6858"/>
                </a:lnTo>
                <a:lnTo>
                  <a:pt x="9143" y="4572"/>
                </a:lnTo>
                <a:lnTo>
                  <a:pt x="9143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 txBox="1"/>
          <p:nvPr/>
        </p:nvSpPr>
        <p:spPr>
          <a:xfrm>
            <a:off x="2268982" y="4974590"/>
            <a:ext cx="3265170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Robust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1068070">
              <a:lnSpc>
                <a:spcPct val="100000"/>
              </a:lnSpc>
              <a:spcBef>
                <a:spcPts val="1515"/>
              </a:spcBef>
            </a:pPr>
            <a:r>
              <a:rPr dirty="0" sz="1200" spc="-5">
                <a:latin typeface="Tahoma"/>
                <a:cs typeface="Tahoma"/>
              </a:rPr>
              <a:t>For </a:t>
            </a:r>
            <a:r>
              <a:rPr dirty="0" sz="1200">
                <a:latin typeface="Tahoma"/>
                <a:cs typeface="Tahoma"/>
              </a:rPr>
              <a:t>k = 1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  <a:p>
            <a:pPr marL="1068070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25" i="1">
                <a:latin typeface="Tahoma"/>
                <a:cs typeface="Tahoma"/>
              </a:rPr>
              <a:t>(x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be </a:t>
            </a:r>
            <a:r>
              <a:rPr dirty="0" sz="1200" spc="-5">
                <a:latin typeface="Tahoma"/>
                <a:cs typeface="Tahoma"/>
              </a:rPr>
              <a:t>the kth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datapoint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870200" y="6133157"/>
            <a:ext cx="6350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312159" y="6041104"/>
            <a:ext cx="21151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00">
                <a:latin typeface="Tahoma"/>
                <a:cs typeface="Tahoma"/>
              </a:rPr>
              <a:t>be predicted </a:t>
            </a:r>
            <a:r>
              <a:rPr dirty="0" sz="1200" spc="-5">
                <a:latin typeface="Tahoma"/>
                <a:cs typeface="Tahoma"/>
              </a:rPr>
              <a:t>value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3312159" y="6143706"/>
            <a:ext cx="2214880" cy="11188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</a:t>
            </a:r>
            <a:endParaRPr baseline="-19607" sz="1275">
              <a:latin typeface="Tahoma"/>
              <a:cs typeface="Tahoma"/>
            </a:endParaRPr>
          </a:p>
          <a:p>
            <a:pPr marL="25400" marR="30480">
              <a:lnSpc>
                <a:spcPct val="100000"/>
              </a:lnSpc>
              <a:spcBef>
                <a:spcPts val="655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be a </a:t>
            </a:r>
            <a:r>
              <a:rPr dirty="0" sz="1200" spc="-5">
                <a:latin typeface="Tahoma"/>
                <a:cs typeface="Tahoma"/>
              </a:rPr>
              <a:t>weight for  </a:t>
            </a:r>
            <a:r>
              <a:rPr dirty="0" sz="1200">
                <a:latin typeface="Tahoma"/>
                <a:cs typeface="Tahoma"/>
              </a:rPr>
              <a:t>datapoint k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large </a:t>
            </a:r>
            <a:r>
              <a:rPr dirty="0" sz="1200">
                <a:latin typeface="Tahoma"/>
                <a:cs typeface="Tahoma"/>
              </a:rPr>
              <a:t>if </a:t>
            </a:r>
            <a:r>
              <a:rPr dirty="0" sz="1200" spc="-5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datapoint </a:t>
            </a:r>
            <a:r>
              <a:rPr dirty="0" sz="1200" spc="-5">
                <a:latin typeface="Tahoma"/>
                <a:cs typeface="Tahoma"/>
              </a:rPr>
              <a:t>fits </a:t>
            </a:r>
            <a:r>
              <a:rPr dirty="0" sz="1200">
                <a:latin typeface="Tahoma"/>
                <a:cs typeface="Tahoma"/>
              </a:rPr>
              <a:t>well and </a:t>
            </a:r>
            <a:r>
              <a:rPr dirty="0" sz="1200" spc="-5">
                <a:latin typeface="Tahoma"/>
                <a:cs typeface="Tahoma"/>
              </a:rPr>
              <a:t>small </a:t>
            </a:r>
            <a:r>
              <a:rPr dirty="0" sz="1200">
                <a:latin typeface="Tahoma"/>
                <a:cs typeface="Tahoma"/>
              </a:rPr>
              <a:t>if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it  fits</a:t>
            </a:r>
            <a:r>
              <a:rPr dirty="0" sz="1200" spc="-5">
                <a:latin typeface="Tahoma"/>
                <a:cs typeface="Tahoma"/>
              </a:rPr>
              <a:t> badly: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5294379" y="7411033"/>
            <a:ext cx="6350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769359" y="7318978"/>
            <a:ext cx="1786889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k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KernelFn([y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-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</a:t>
            </a:r>
            <a:r>
              <a:rPr dirty="0" baseline="22875" sz="1275" spc="217" i="1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]</a:t>
            </a:r>
            <a:r>
              <a:rPr dirty="0" baseline="22875" sz="1275" spc="-37" i="1">
                <a:latin typeface="Tahoma"/>
                <a:cs typeface="Tahoma"/>
              </a:rPr>
              <a:t>2</a:t>
            </a:r>
            <a:r>
              <a:rPr dirty="0" sz="1250" spc="-25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73" name="object 27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1682" y="797305"/>
            <a:ext cx="231140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Robust</a:t>
            </a:r>
            <a:r>
              <a:rPr dirty="0" spc="-7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1389888" y="880110"/>
            <a:ext cx="0" cy="1289685"/>
          </a:xfrm>
          <a:custGeom>
            <a:avLst/>
            <a:gdLst/>
            <a:ahLst/>
            <a:cxnLst/>
            <a:rect l="l" t="t" r="r" b="b"/>
            <a:pathLst>
              <a:path w="0" h="1289685">
                <a:moveTo>
                  <a:pt x="0" y="0"/>
                </a:moveTo>
                <a:lnTo>
                  <a:pt x="0" y="1289304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9116" y="2108454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 h="0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37716" y="2157476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3341" y="2190750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428244" y="0"/>
                </a:moveTo>
                <a:lnTo>
                  <a:pt x="428244" y="38100"/>
                </a:lnTo>
                <a:lnTo>
                  <a:pt x="460247" y="22098"/>
                </a:lnTo>
                <a:lnTo>
                  <a:pt x="434340" y="22098"/>
                </a:lnTo>
                <a:lnTo>
                  <a:pt x="434340" y="15240"/>
                </a:lnTo>
                <a:lnTo>
                  <a:pt x="458724" y="15240"/>
                </a:lnTo>
                <a:lnTo>
                  <a:pt x="428244" y="0"/>
                </a:lnTo>
                <a:close/>
              </a:path>
              <a:path w="466725" h="38100">
                <a:moveTo>
                  <a:pt x="428244" y="15240"/>
                </a:moveTo>
                <a:lnTo>
                  <a:pt x="0" y="15240"/>
                </a:lnTo>
                <a:lnTo>
                  <a:pt x="0" y="22098"/>
                </a:lnTo>
                <a:lnTo>
                  <a:pt x="428244" y="22098"/>
                </a:lnTo>
                <a:lnTo>
                  <a:pt x="428244" y="15240"/>
                </a:lnTo>
                <a:close/>
              </a:path>
              <a:path w="466725" h="38100">
                <a:moveTo>
                  <a:pt x="458724" y="15240"/>
                </a:moveTo>
                <a:lnTo>
                  <a:pt x="434340" y="15240"/>
                </a:lnTo>
                <a:lnTo>
                  <a:pt x="434340" y="22098"/>
                </a:lnTo>
                <a:lnTo>
                  <a:pt x="460247" y="22098"/>
                </a:lnTo>
                <a:lnTo>
                  <a:pt x="466344" y="19050"/>
                </a:lnTo>
                <a:lnTo>
                  <a:pt x="458724" y="1524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3489" y="179476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9680" y="1363217"/>
            <a:ext cx="38100" cy="422909"/>
          </a:xfrm>
          <a:custGeom>
            <a:avLst/>
            <a:gdLst/>
            <a:ahLst/>
            <a:cxnLst/>
            <a:rect l="l" t="t" r="r" b="b"/>
            <a:pathLst>
              <a:path w="38100" h="422910">
                <a:moveTo>
                  <a:pt x="22097" y="32003"/>
                </a:moveTo>
                <a:lnTo>
                  <a:pt x="15239" y="32003"/>
                </a:lnTo>
                <a:lnTo>
                  <a:pt x="15239" y="422909"/>
                </a:lnTo>
                <a:lnTo>
                  <a:pt x="22097" y="422909"/>
                </a:lnTo>
                <a:lnTo>
                  <a:pt x="22097" y="32003"/>
                </a:lnTo>
                <a:close/>
              </a:path>
              <a:path w="38100" h="422910">
                <a:moveTo>
                  <a:pt x="19050" y="0"/>
                </a:moveTo>
                <a:lnTo>
                  <a:pt x="0" y="38100"/>
                </a:lnTo>
                <a:lnTo>
                  <a:pt x="15239" y="38100"/>
                </a:lnTo>
                <a:lnTo>
                  <a:pt x="15239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2291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1844" y="1482089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6857"/>
                </a:lnTo>
                <a:lnTo>
                  <a:pt x="2286" y="9143"/>
                </a:lnTo>
                <a:lnTo>
                  <a:pt x="7619" y="9143"/>
                </a:lnTo>
                <a:lnTo>
                  <a:pt x="9906" y="6857"/>
                </a:lnTo>
                <a:lnTo>
                  <a:pt x="9906" y="2285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61844" y="1482089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333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4571"/>
                </a:lnTo>
                <a:lnTo>
                  <a:pt x="0" y="6857"/>
                </a:lnTo>
                <a:lnTo>
                  <a:pt x="2286" y="9143"/>
                </a:lnTo>
                <a:lnTo>
                  <a:pt x="5333" y="9143"/>
                </a:lnTo>
                <a:lnTo>
                  <a:pt x="7619" y="9143"/>
                </a:lnTo>
                <a:lnTo>
                  <a:pt x="9906" y="6857"/>
                </a:lnTo>
                <a:lnTo>
                  <a:pt x="9906" y="4571"/>
                </a:lnTo>
                <a:lnTo>
                  <a:pt x="9906" y="2285"/>
                </a:lnTo>
                <a:lnTo>
                  <a:pt x="7619" y="0"/>
                </a:lnTo>
                <a:lnTo>
                  <a:pt x="533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62150" y="16268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619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6857"/>
                </a:lnTo>
                <a:lnTo>
                  <a:pt x="2286" y="9144"/>
                </a:lnTo>
                <a:lnTo>
                  <a:pt x="7619" y="9144"/>
                </a:lnTo>
                <a:lnTo>
                  <a:pt x="9143" y="6857"/>
                </a:lnTo>
                <a:lnTo>
                  <a:pt x="9143" y="2285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62150" y="16268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2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4572"/>
                </a:lnTo>
                <a:lnTo>
                  <a:pt x="0" y="6857"/>
                </a:lnTo>
                <a:lnTo>
                  <a:pt x="2286" y="9144"/>
                </a:lnTo>
                <a:lnTo>
                  <a:pt x="4572" y="9144"/>
                </a:lnTo>
                <a:lnTo>
                  <a:pt x="7619" y="9144"/>
                </a:lnTo>
                <a:lnTo>
                  <a:pt x="9143" y="6857"/>
                </a:lnTo>
                <a:lnTo>
                  <a:pt x="9143" y="4572"/>
                </a:lnTo>
                <a:lnTo>
                  <a:pt x="9143" y="2285"/>
                </a:lnTo>
                <a:lnTo>
                  <a:pt x="7619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3153" y="1867661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6857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858"/>
                </a:lnTo>
                <a:lnTo>
                  <a:pt x="1523" y="8382"/>
                </a:lnTo>
                <a:lnTo>
                  <a:pt x="6857" y="8382"/>
                </a:lnTo>
                <a:lnTo>
                  <a:pt x="9143" y="6858"/>
                </a:lnTo>
                <a:lnTo>
                  <a:pt x="9143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13153" y="1867661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4571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810"/>
                </a:lnTo>
                <a:lnTo>
                  <a:pt x="0" y="6858"/>
                </a:lnTo>
                <a:lnTo>
                  <a:pt x="1523" y="8382"/>
                </a:lnTo>
                <a:lnTo>
                  <a:pt x="4571" y="8382"/>
                </a:lnTo>
                <a:lnTo>
                  <a:pt x="6857" y="8382"/>
                </a:lnTo>
                <a:lnTo>
                  <a:pt x="9143" y="6858"/>
                </a:lnTo>
                <a:lnTo>
                  <a:pt x="9143" y="3810"/>
                </a:lnTo>
                <a:lnTo>
                  <a:pt x="9143" y="1524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5430" y="19941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7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7"/>
                </a:lnTo>
                <a:lnTo>
                  <a:pt x="1524" y="9144"/>
                </a:lnTo>
                <a:lnTo>
                  <a:pt x="6857" y="9144"/>
                </a:lnTo>
                <a:lnTo>
                  <a:pt x="9143" y="6857"/>
                </a:lnTo>
                <a:lnTo>
                  <a:pt x="9143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35430" y="19941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1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7"/>
                </a:lnTo>
                <a:lnTo>
                  <a:pt x="1524" y="9144"/>
                </a:lnTo>
                <a:lnTo>
                  <a:pt x="4571" y="9144"/>
                </a:lnTo>
                <a:lnTo>
                  <a:pt x="6857" y="9144"/>
                </a:lnTo>
                <a:lnTo>
                  <a:pt x="9143" y="6857"/>
                </a:lnTo>
                <a:lnTo>
                  <a:pt x="9143" y="4572"/>
                </a:lnTo>
                <a:lnTo>
                  <a:pt x="9143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28977" y="17823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8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6857"/>
                </a:lnTo>
                <a:lnTo>
                  <a:pt x="2286" y="9143"/>
                </a:lnTo>
                <a:lnTo>
                  <a:pt x="6858" y="9143"/>
                </a:lnTo>
                <a:lnTo>
                  <a:pt x="9144" y="6857"/>
                </a:lnTo>
                <a:lnTo>
                  <a:pt x="9144" y="2285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28977" y="17823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2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4572"/>
                </a:lnTo>
                <a:lnTo>
                  <a:pt x="0" y="6857"/>
                </a:lnTo>
                <a:lnTo>
                  <a:pt x="2286" y="9143"/>
                </a:lnTo>
                <a:lnTo>
                  <a:pt x="4572" y="9143"/>
                </a:lnTo>
                <a:lnTo>
                  <a:pt x="6858" y="9143"/>
                </a:lnTo>
                <a:lnTo>
                  <a:pt x="9144" y="6857"/>
                </a:lnTo>
                <a:lnTo>
                  <a:pt x="9144" y="4572"/>
                </a:lnTo>
                <a:lnTo>
                  <a:pt x="9144" y="2285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32610" y="1708404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6857"/>
                </a:lnTo>
                <a:lnTo>
                  <a:pt x="2285" y="9144"/>
                </a:lnTo>
                <a:lnTo>
                  <a:pt x="7619" y="9144"/>
                </a:lnTo>
                <a:lnTo>
                  <a:pt x="9906" y="6857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32610" y="1708404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4571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7"/>
                </a:lnTo>
                <a:lnTo>
                  <a:pt x="2285" y="9144"/>
                </a:lnTo>
                <a:lnTo>
                  <a:pt x="4571" y="9144"/>
                </a:lnTo>
                <a:lnTo>
                  <a:pt x="7619" y="9144"/>
                </a:lnTo>
                <a:lnTo>
                  <a:pt x="9906" y="6857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93670" y="1624583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8"/>
                </a:lnTo>
                <a:lnTo>
                  <a:pt x="2286" y="8382"/>
                </a:lnTo>
                <a:lnTo>
                  <a:pt x="7619" y="8382"/>
                </a:lnTo>
                <a:lnTo>
                  <a:pt x="9906" y="6858"/>
                </a:lnTo>
                <a:lnTo>
                  <a:pt x="9906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93670" y="1624583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4572"/>
                </a:lnTo>
                <a:lnTo>
                  <a:pt x="0" y="6858"/>
                </a:lnTo>
                <a:lnTo>
                  <a:pt x="2286" y="8382"/>
                </a:lnTo>
                <a:lnTo>
                  <a:pt x="5334" y="8382"/>
                </a:lnTo>
                <a:lnTo>
                  <a:pt x="7619" y="8382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1524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86761" y="1460753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57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7"/>
                </a:lnTo>
                <a:lnTo>
                  <a:pt x="2286" y="9144"/>
                </a:lnTo>
                <a:lnTo>
                  <a:pt x="6857" y="9144"/>
                </a:lnTo>
                <a:lnTo>
                  <a:pt x="8381" y="6857"/>
                </a:lnTo>
                <a:lnTo>
                  <a:pt x="8381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86761" y="1460753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4571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7"/>
                </a:lnTo>
                <a:lnTo>
                  <a:pt x="2286" y="9144"/>
                </a:lnTo>
                <a:lnTo>
                  <a:pt x="4571" y="9144"/>
                </a:lnTo>
                <a:lnTo>
                  <a:pt x="6857" y="9144"/>
                </a:lnTo>
                <a:lnTo>
                  <a:pt x="8381" y="6857"/>
                </a:lnTo>
                <a:lnTo>
                  <a:pt x="8381" y="4572"/>
                </a:lnTo>
                <a:lnTo>
                  <a:pt x="8381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90977" y="1432560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90">
                <a:moveTo>
                  <a:pt x="6858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8"/>
                </a:lnTo>
                <a:lnTo>
                  <a:pt x="2286" y="8382"/>
                </a:lnTo>
                <a:lnTo>
                  <a:pt x="6858" y="8382"/>
                </a:lnTo>
                <a:lnTo>
                  <a:pt x="9144" y="6858"/>
                </a:lnTo>
                <a:lnTo>
                  <a:pt x="9144" y="1524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90977" y="1432560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90">
                <a:moveTo>
                  <a:pt x="4572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4572"/>
                </a:lnTo>
                <a:lnTo>
                  <a:pt x="0" y="6858"/>
                </a:lnTo>
                <a:lnTo>
                  <a:pt x="2286" y="8382"/>
                </a:lnTo>
                <a:lnTo>
                  <a:pt x="4572" y="8382"/>
                </a:lnTo>
                <a:lnTo>
                  <a:pt x="6858" y="8382"/>
                </a:lnTo>
                <a:lnTo>
                  <a:pt x="9144" y="6858"/>
                </a:lnTo>
                <a:lnTo>
                  <a:pt x="9144" y="4572"/>
                </a:lnTo>
                <a:lnTo>
                  <a:pt x="9144" y="1524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40457" y="1537716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6857"/>
                </a:lnTo>
                <a:lnTo>
                  <a:pt x="2286" y="9143"/>
                </a:lnTo>
                <a:lnTo>
                  <a:pt x="7619" y="9143"/>
                </a:lnTo>
                <a:lnTo>
                  <a:pt x="9906" y="6857"/>
                </a:lnTo>
                <a:lnTo>
                  <a:pt x="9906" y="2285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40457" y="1537716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334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4572"/>
                </a:lnTo>
                <a:lnTo>
                  <a:pt x="0" y="6857"/>
                </a:lnTo>
                <a:lnTo>
                  <a:pt x="2286" y="9143"/>
                </a:lnTo>
                <a:lnTo>
                  <a:pt x="5334" y="9143"/>
                </a:lnTo>
                <a:lnTo>
                  <a:pt x="7619" y="9143"/>
                </a:lnTo>
                <a:lnTo>
                  <a:pt x="9906" y="6857"/>
                </a:lnTo>
                <a:lnTo>
                  <a:pt x="9906" y="4572"/>
                </a:lnTo>
                <a:lnTo>
                  <a:pt x="9906" y="2285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30423" y="160934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7619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7620"/>
                </a:lnTo>
                <a:lnTo>
                  <a:pt x="2286" y="9905"/>
                </a:lnTo>
                <a:lnTo>
                  <a:pt x="7619" y="9905"/>
                </a:lnTo>
                <a:lnTo>
                  <a:pt x="9906" y="7620"/>
                </a:lnTo>
                <a:lnTo>
                  <a:pt x="9906" y="2285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30423" y="160934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4571" y="0"/>
                </a:moveTo>
                <a:lnTo>
                  <a:pt x="2286" y="0"/>
                </a:lnTo>
                <a:lnTo>
                  <a:pt x="0" y="2285"/>
                </a:lnTo>
                <a:lnTo>
                  <a:pt x="0" y="4572"/>
                </a:lnTo>
                <a:lnTo>
                  <a:pt x="0" y="7620"/>
                </a:lnTo>
                <a:lnTo>
                  <a:pt x="2286" y="9905"/>
                </a:lnTo>
                <a:lnTo>
                  <a:pt x="4571" y="9905"/>
                </a:lnTo>
                <a:lnTo>
                  <a:pt x="7619" y="9905"/>
                </a:lnTo>
                <a:lnTo>
                  <a:pt x="9906" y="7620"/>
                </a:lnTo>
                <a:lnTo>
                  <a:pt x="9906" y="4572"/>
                </a:lnTo>
                <a:lnTo>
                  <a:pt x="9906" y="2285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37182" y="954024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90">
                <a:moveTo>
                  <a:pt x="7619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7"/>
                </a:lnTo>
                <a:lnTo>
                  <a:pt x="2286" y="8381"/>
                </a:lnTo>
                <a:lnTo>
                  <a:pt x="7619" y="8381"/>
                </a:lnTo>
                <a:lnTo>
                  <a:pt x="9906" y="6857"/>
                </a:lnTo>
                <a:lnTo>
                  <a:pt x="9906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37182" y="954024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90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2286" y="8381"/>
                </a:lnTo>
                <a:lnTo>
                  <a:pt x="5334" y="8381"/>
                </a:lnTo>
                <a:lnTo>
                  <a:pt x="7619" y="8381"/>
                </a:lnTo>
                <a:lnTo>
                  <a:pt x="9906" y="6857"/>
                </a:lnTo>
                <a:lnTo>
                  <a:pt x="9906" y="3809"/>
                </a:lnTo>
                <a:lnTo>
                  <a:pt x="9906" y="1524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86483" y="192709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7620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7"/>
                </a:lnTo>
                <a:lnTo>
                  <a:pt x="2286" y="8381"/>
                </a:lnTo>
                <a:lnTo>
                  <a:pt x="7620" y="8381"/>
                </a:lnTo>
                <a:lnTo>
                  <a:pt x="9906" y="6857"/>
                </a:lnTo>
                <a:lnTo>
                  <a:pt x="9906" y="1524"/>
                </a:lnTo>
                <a:lnTo>
                  <a:pt x="762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86483" y="192709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4572"/>
                </a:lnTo>
                <a:lnTo>
                  <a:pt x="0" y="6857"/>
                </a:lnTo>
                <a:lnTo>
                  <a:pt x="2286" y="8381"/>
                </a:lnTo>
                <a:lnTo>
                  <a:pt x="5334" y="8381"/>
                </a:lnTo>
                <a:lnTo>
                  <a:pt x="7620" y="8381"/>
                </a:lnTo>
                <a:lnTo>
                  <a:pt x="9906" y="6857"/>
                </a:lnTo>
                <a:lnTo>
                  <a:pt x="9906" y="4572"/>
                </a:lnTo>
                <a:lnTo>
                  <a:pt x="9906" y="1524"/>
                </a:lnTo>
                <a:lnTo>
                  <a:pt x="7620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85772" y="1563624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90">
                <a:moveTo>
                  <a:pt x="7619" y="0"/>
                </a:moveTo>
                <a:lnTo>
                  <a:pt x="2285" y="0"/>
                </a:lnTo>
                <a:lnTo>
                  <a:pt x="0" y="1524"/>
                </a:lnTo>
                <a:lnTo>
                  <a:pt x="0" y="6857"/>
                </a:lnTo>
                <a:lnTo>
                  <a:pt x="2285" y="8381"/>
                </a:lnTo>
                <a:lnTo>
                  <a:pt x="7619" y="8381"/>
                </a:lnTo>
                <a:lnTo>
                  <a:pt x="9905" y="6857"/>
                </a:lnTo>
                <a:lnTo>
                  <a:pt x="9905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85772" y="1563624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90">
                <a:moveTo>
                  <a:pt x="4571" y="0"/>
                </a:moveTo>
                <a:lnTo>
                  <a:pt x="2285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2285" y="8381"/>
                </a:lnTo>
                <a:lnTo>
                  <a:pt x="4571" y="8381"/>
                </a:lnTo>
                <a:lnTo>
                  <a:pt x="7619" y="8381"/>
                </a:lnTo>
                <a:lnTo>
                  <a:pt x="9905" y="6857"/>
                </a:lnTo>
                <a:lnTo>
                  <a:pt x="9905" y="3809"/>
                </a:lnTo>
                <a:lnTo>
                  <a:pt x="9905" y="1524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69364" y="1706879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58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4"/>
                </a:lnTo>
                <a:lnTo>
                  <a:pt x="6858" y="9144"/>
                </a:lnTo>
                <a:lnTo>
                  <a:pt x="8381" y="6858"/>
                </a:lnTo>
                <a:lnTo>
                  <a:pt x="8381" y="2286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69364" y="1706879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4572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4"/>
                </a:lnTo>
                <a:lnTo>
                  <a:pt x="4572" y="9144"/>
                </a:lnTo>
                <a:lnTo>
                  <a:pt x="6858" y="9144"/>
                </a:lnTo>
                <a:lnTo>
                  <a:pt x="8381" y="6858"/>
                </a:lnTo>
                <a:lnTo>
                  <a:pt x="8381" y="4572"/>
                </a:lnTo>
                <a:lnTo>
                  <a:pt x="8381" y="2286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89226" y="1464563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685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5"/>
                </a:lnTo>
                <a:lnTo>
                  <a:pt x="1524" y="8381"/>
                </a:lnTo>
                <a:lnTo>
                  <a:pt x="6857" y="8381"/>
                </a:lnTo>
                <a:lnTo>
                  <a:pt x="8381" y="6095"/>
                </a:lnTo>
                <a:lnTo>
                  <a:pt x="8381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89226" y="1464563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45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809"/>
                </a:lnTo>
                <a:lnTo>
                  <a:pt x="0" y="6095"/>
                </a:lnTo>
                <a:lnTo>
                  <a:pt x="1524" y="8381"/>
                </a:lnTo>
                <a:lnTo>
                  <a:pt x="4572" y="8381"/>
                </a:lnTo>
                <a:lnTo>
                  <a:pt x="6857" y="8381"/>
                </a:lnTo>
                <a:lnTo>
                  <a:pt x="8381" y="6095"/>
                </a:lnTo>
                <a:lnTo>
                  <a:pt x="8381" y="3809"/>
                </a:lnTo>
                <a:lnTo>
                  <a:pt x="8381" y="1524"/>
                </a:lnTo>
                <a:lnTo>
                  <a:pt x="6857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22804" y="1525524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6857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857"/>
                </a:lnTo>
                <a:lnTo>
                  <a:pt x="1523" y="8381"/>
                </a:lnTo>
                <a:lnTo>
                  <a:pt x="6857" y="8381"/>
                </a:lnTo>
                <a:lnTo>
                  <a:pt x="8381" y="6857"/>
                </a:lnTo>
                <a:lnTo>
                  <a:pt x="8381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22804" y="1525524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3809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1523" y="8381"/>
                </a:lnTo>
                <a:lnTo>
                  <a:pt x="3809" y="8381"/>
                </a:lnTo>
                <a:lnTo>
                  <a:pt x="6857" y="8381"/>
                </a:lnTo>
                <a:lnTo>
                  <a:pt x="8381" y="6857"/>
                </a:lnTo>
                <a:lnTo>
                  <a:pt x="8381" y="3809"/>
                </a:lnTo>
                <a:lnTo>
                  <a:pt x="8381" y="1524"/>
                </a:lnTo>
                <a:lnTo>
                  <a:pt x="6857" y="0"/>
                </a:lnTo>
                <a:lnTo>
                  <a:pt x="380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353817" y="14439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7" y="0"/>
                </a:moveTo>
                <a:lnTo>
                  <a:pt x="1524" y="0"/>
                </a:lnTo>
                <a:lnTo>
                  <a:pt x="0" y="2285"/>
                </a:lnTo>
                <a:lnTo>
                  <a:pt x="0" y="6857"/>
                </a:lnTo>
                <a:lnTo>
                  <a:pt x="1524" y="9143"/>
                </a:lnTo>
                <a:lnTo>
                  <a:pt x="6857" y="9143"/>
                </a:lnTo>
                <a:lnTo>
                  <a:pt x="9143" y="6857"/>
                </a:lnTo>
                <a:lnTo>
                  <a:pt x="9143" y="2285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53817" y="14439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1" y="0"/>
                </a:moveTo>
                <a:lnTo>
                  <a:pt x="1524" y="0"/>
                </a:lnTo>
                <a:lnTo>
                  <a:pt x="0" y="2285"/>
                </a:lnTo>
                <a:lnTo>
                  <a:pt x="0" y="4571"/>
                </a:lnTo>
                <a:lnTo>
                  <a:pt x="0" y="6857"/>
                </a:lnTo>
                <a:lnTo>
                  <a:pt x="1524" y="9143"/>
                </a:lnTo>
                <a:lnTo>
                  <a:pt x="4571" y="9143"/>
                </a:lnTo>
                <a:lnTo>
                  <a:pt x="6857" y="9143"/>
                </a:lnTo>
                <a:lnTo>
                  <a:pt x="9143" y="6857"/>
                </a:lnTo>
                <a:lnTo>
                  <a:pt x="9143" y="4571"/>
                </a:lnTo>
                <a:lnTo>
                  <a:pt x="9143" y="2285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312159" y="1247772"/>
            <a:ext cx="2209165" cy="56134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For </a:t>
            </a:r>
            <a:r>
              <a:rPr dirty="0" sz="1200">
                <a:latin typeface="Tahoma"/>
                <a:cs typeface="Tahoma"/>
              </a:rPr>
              <a:t>k = 1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25" i="1">
                <a:latin typeface="Tahoma"/>
                <a:cs typeface="Tahoma"/>
              </a:rPr>
              <a:t>(x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be </a:t>
            </a:r>
            <a:r>
              <a:rPr dirty="0" sz="1200" spc="-5">
                <a:latin typeface="Tahoma"/>
                <a:cs typeface="Tahoma"/>
              </a:rPr>
              <a:t>the kth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datapoint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70200" y="1955875"/>
            <a:ext cx="6350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2159" y="1863821"/>
            <a:ext cx="21151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00">
                <a:latin typeface="Tahoma"/>
                <a:cs typeface="Tahoma"/>
              </a:rPr>
              <a:t>be predicted </a:t>
            </a:r>
            <a:r>
              <a:rPr dirty="0" sz="1200" spc="-5">
                <a:latin typeface="Tahoma"/>
                <a:cs typeface="Tahoma"/>
              </a:rPr>
              <a:t>value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12159" y="2320259"/>
            <a:ext cx="2214880" cy="582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be a </a:t>
            </a:r>
            <a:r>
              <a:rPr dirty="0" sz="1200" spc="-5">
                <a:latin typeface="Tahoma"/>
                <a:cs typeface="Tahoma"/>
              </a:rPr>
              <a:t>weight for  </a:t>
            </a:r>
            <a:r>
              <a:rPr dirty="0" sz="1200">
                <a:latin typeface="Tahoma"/>
                <a:cs typeface="Tahoma"/>
              </a:rPr>
              <a:t>datapoint k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large </a:t>
            </a:r>
            <a:r>
              <a:rPr dirty="0" sz="1200">
                <a:latin typeface="Tahoma"/>
                <a:cs typeface="Tahoma"/>
              </a:rPr>
              <a:t>if </a:t>
            </a:r>
            <a:r>
              <a:rPr dirty="0" sz="1200" spc="-5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datapoint </a:t>
            </a:r>
            <a:r>
              <a:rPr dirty="0" sz="1200" spc="-5">
                <a:latin typeface="Tahoma"/>
                <a:cs typeface="Tahoma"/>
              </a:rPr>
              <a:t>fits </a:t>
            </a:r>
            <a:r>
              <a:rPr dirty="0" sz="1200">
                <a:latin typeface="Tahoma"/>
                <a:cs typeface="Tahoma"/>
              </a:rPr>
              <a:t>well and </a:t>
            </a:r>
            <a:r>
              <a:rPr dirty="0" sz="1200" spc="-5">
                <a:latin typeface="Tahoma"/>
                <a:cs typeface="Tahoma"/>
              </a:rPr>
              <a:t>small </a:t>
            </a:r>
            <a:r>
              <a:rPr dirty="0" sz="1200">
                <a:latin typeface="Tahoma"/>
                <a:cs typeface="Tahoma"/>
              </a:rPr>
              <a:t>if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62550" y="3151456"/>
            <a:ext cx="3098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est</a:t>
            </a:r>
            <a:r>
              <a:rPr dirty="0" sz="850" spc="4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69359" y="3141695"/>
            <a:ext cx="1786889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524635" algn="l"/>
              </a:tabLst>
            </a:pP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k</a:t>
            </a:r>
            <a:r>
              <a:rPr dirty="0" baseline="-19607" sz="1275" spc="-22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5" i="1">
                <a:latin typeface="Tahoma"/>
                <a:cs typeface="Tahoma"/>
              </a:rPr>
              <a:t> </a:t>
            </a:r>
            <a:r>
              <a:rPr dirty="0" sz="1250" i="1">
                <a:latin typeface="Tahoma"/>
                <a:cs typeface="Tahoma"/>
              </a:rPr>
              <a:t>KernelFn([y</a:t>
            </a:r>
            <a:r>
              <a:rPr dirty="0" baseline="-19607" sz="1275" i="1">
                <a:latin typeface="Tahoma"/>
                <a:cs typeface="Tahoma"/>
              </a:rPr>
              <a:t>k</a:t>
            </a:r>
            <a:r>
              <a:rPr dirty="0" sz="1250" i="1">
                <a:latin typeface="Tahoma"/>
                <a:cs typeface="Tahoma"/>
              </a:rPr>
              <a:t>-y	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]</a:t>
            </a:r>
            <a:r>
              <a:rPr dirty="0" sz="1250" spc="-5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37233" y="2046701"/>
            <a:ext cx="2265680" cy="8724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</a:t>
            </a:r>
            <a:endParaRPr baseline="-19607" sz="127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5400" marR="418465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Then redo the regression  </a:t>
            </a:r>
            <a:r>
              <a:rPr dirty="0" sz="1200">
                <a:latin typeface="Tahoma"/>
                <a:cs typeface="Tahoma"/>
              </a:rPr>
              <a:t>using </a:t>
            </a:r>
            <a:r>
              <a:rPr dirty="0" sz="1200" spc="-5">
                <a:latin typeface="Tahoma"/>
                <a:cs typeface="Tahoma"/>
              </a:rPr>
              <a:t>weighted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datapoints.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37233" y="2905759"/>
            <a:ext cx="2803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Weighted regression was described </a:t>
            </a:r>
            <a:r>
              <a:rPr dirty="0" sz="800" spc="-10">
                <a:solidFill>
                  <a:srgbClr val="CC009A"/>
                </a:solidFill>
                <a:latin typeface="Tahoma"/>
                <a:cs typeface="Tahoma"/>
              </a:rPr>
              <a:t>earlier </a:t>
            </a: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in </a:t>
            </a:r>
            <a:r>
              <a:rPr dirty="0" baseline="11574" sz="1800">
                <a:latin typeface="Tahoma"/>
                <a:cs typeface="Tahoma"/>
              </a:rPr>
              <a:t>fits</a:t>
            </a:r>
            <a:r>
              <a:rPr dirty="0" baseline="11574" sz="1800" spc="150">
                <a:latin typeface="Tahoma"/>
                <a:cs typeface="Tahoma"/>
              </a:rPr>
              <a:t> </a:t>
            </a:r>
            <a:r>
              <a:rPr dirty="0" baseline="11574" sz="1800" spc="-7">
                <a:latin typeface="Tahoma"/>
                <a:cs typeface="Tahoma"/>
              </a:rPr>
              <a:t>badly:</a:t>
            </a:r>
            <a:endParaRPr baseline="11574"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62633" y="3078733"/>
            <a:ext cx="2068830" cy="542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the “vary noise” </a:t>
            </a:r>
            <a:r>
              <a:rPr dirty="0" sz="800" spc="-10">
                <a:solidFill>
                  <a:srgbClr val="CC009A"/>
                </a:solidFill>
                <a:latin typeface="Tahoma"/>
                <a:cs typeface="Tahoma"/>
              </a:rPr>
              <a:t>section, </a:t>
            </a: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and is also discussed  in the “Memory-based Learning”</a:t>
            </a:r>
            <a:r>
              <a:rPr dirty="0" sz="800" spc="2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Lecture.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latin typeface="Tahoma"/>
                <a:cs typeface="Tahoma"/>
              </a:rPr>
              <a:t>Guess </a:t>
            </a:r>
            <a:r>
              <a:rPr dirty="0" sz="1200">
                <a:latin typeface="Tahoma"/>
                <a:cs typeface="Tahoma"/>
              </a:rPr>
              <a:t>what </a:t>
            </a:r>
            <a:r>
              <a:rPr dirty="0" sz="1200" spc="-5">
                <a:latin typeface="Tahoma"/>
                <a:cs typeface="Tahoma"/>
              </a:rPr>
              <a:t>happens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next?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48739" y="1427345"/>
            <a:ext cx="1330960" cy="565785"/>
          </a:xfrm>
          <a:custGeom>
            <a:avLst/>
            <a:gdLst/>
            <a:ahLst/>
            <a:cxnLst/>
            <a:rect l="l" t="t" r="r" b="b"/>
            <a:pathLst>
              <a:path w="1330960" h="565785">
                <a:moveTo>
                  <a:pt x="1330452" y="214764"/>
                </a:moveTo>
                <a:lnTo>
                  <a:pt x="1315176" y="179736"/>
                </a:lnTo>
                <a:lnTo>
                  <a:pt x="1275480" y="118538"/>
                </a:lnTo>
                <a:lnTo>
                  <a:pt x="1226883" y="71345"/>
                </a:lnTo>
                <a:lnTo>
                  <a:pt x="1172497" y="37943"/>
                </a:lnTo>
                <a:lnTo>
                  <a:pt x="1111063" y="15088"/>
                </a:lnTo>
                <a:lnTo>
                  <a:pt x="1043312" y="2526"/>
                </a:lnTo>
                <a:lnTo>
                  <a:pt x="969977" y="0"/>
                </a:lnTo>
                <a:lnTo>
                  <a:pt x="931446" y="2420"/>
                </a:lnTo>
                <a:lnTo>
                  <a:pt x="891793" y="7253"/>
                </a:lnTo>
                <a:lnTo>
                  <a:pt x="851111" y="14468"/>
                </a:lnTo>
                <a:lnTo>
                  <a:pt x="809491" y="24031"/>
                </a:lnTo>
                <a:lnTo>
                  <a:pt x="767025" y="35911"/>
                </a:lnTo>
                <a:lnTo>
                  <a:pt x="723804" y="50077"/>
                </a:lnTo>
                <a:lnTo>
                  <a:pt x="679921" y="66495"/>
                </a:lnTo>
                <a:lnTo>
                  <a:pt x="635466" y="85134"/>
                </a:lnTo>
                <a:lnTo>
                  <a:pt x="590531" y="105962"/>
                </a:lnTo>
                <a:lnTo>
                  <a:pt x="545208" y="128948"/>
                </a:lnTo>
                <a:lnTo>
                  <a:pt x="499589" y="154058"/>
                </a:lnTo>
                <a:lnTo>
                  <a:pt x="453765" y="181261"/>
                </a:lnTo>
                <a:lnTo>
                  <a:pt x="407828" y="210525"/>
                </a:lnTo>
                <a:lnTo>
                  <a:pt x="361869" y="241818"/>
                </a:lnTo>
                <a:lnTo>
                  <a:pt x="315980" y="275108"/>
                </a:lnTo>
                <a:lnTo>
                  <a:pt x="270252" y="310363"/>
                </a:lnTo>
                <a:lnTo>
                  <a:pt x="224778" y="347551"/>
                </a:lnTo>
                <a:lnTo>
                  <a:pt x="179648" y="386640"/>
                </a:lnTo>
                <a:lnTo>
                  <a:pt x="134955" y="427598"/>
                </a:lnTo>
                <a:lnTo>
                  <a:pt x="90789" y="470392"/>
                </a:lnTo>
                <a:lnTo>
                  <a:pt x="47243" y="514992"/>
                </a:lnTo>
                <a:lnTo>
                  <a:pt x="11560" y="552711"/>
                </a:lnTo>
                <a:lnTo>
                  <a:pt x="0" y="565284"/>
                </a:lnTo>
              </a:path>
            </a:pathLst>
          </a:custGeom>
          <a:ln w="19050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12135" y="2412745"/>
            <a:ext cx="1452880" cy="1460500"/>
          </a:xfrm>
          <a:custGeom>
            <a:avLst/>
            <a:gdLst/>
            <a:ahLst/>
            <a:cxnLst/>
            <a:rect l="l" t="t" r="r" b="b"/>
            <a:pathLst>
              <a:path w="1452879" h="1460500">
                <a:moveTo>
                  <a:pt x="1203198" y="1447800"/>
                </a:moveTo>
                <a:lnTo>
                  <a:pt x="1072896" y="1447800"/>
                </a:lnTo>
                <a:lnTo>
                  <a:pt x="1078991" y="1460500"/>
                </a:lnTo>
                <a:lnTo>
                  <a:pt x="1200150" y="1460500"/>
                </a:lnTo>
                <a:lnTo>
                  <a:pt x="1203198" y="1447800"/>
                </a:lnTo>
                <a:close/>
              </a:path>
              <a:path w="1452879" h="1460500">
                <a:moveTo>
                  <a:pt x="1239774" y="1435100"/>
                </a:moveTo>
                <a:lnTo>
                  <a:pt x="1060703" y="1435100"/>
                </a:lnTo>
                <a:lnTo>
                  <a:pt x="1066800" y="1447800"/>
                </a:lnTo>
                <a:lnTo>
                  <a:pt x="1216914" y="1447800"/>
                </a:lnTo>
                <a:lnTo>
                  <a:pt x="1239774" y="1435100"/>
                </a:lnTo>
                <a:close/>
              </a:path>
              <a:path w="1452879" h="1460500">
                <a:moveTo>
                  <a:pt x="1088898" y="1422400"/>
                </a:moveTo>
                <a:lnTo>
                  <a:pt x="1051560" y="1422400"/>
                </a:lnTo>
                <a:lnTo>
                  <a:pt x="1054608" y="1435100"/>
                </a:lnTo>
                <a:lnTo>
                  <a:pt x="1091946" y="1435100"/>
                </a:lnTo>
                <a:lnTo>
                  <a:pt x="1088898" y="1422400"/>
                </a:lnTo>
                <a:close/>
              </a:path>
              <a:path w="1452879" h="1460500">
                <a:moveTo>
                  <a:pt x="1262634" y="1422400"/>
                </a:moveTo>
                <a:lnTo>
                  <a:pt x="1191767" y="1422400"/>
                </a:lnTo>
                <a:lnTo>
                  <a:pt x="1185672" y="1435100"/>
                </a:lnTo>
                <a:lnTo>
                  <a:pt x="1251203" y="1435100"/>
                </a:lnTo>
                <a:lnTo>
                  <a:pt x="1262634" y="1422400"/>
                </a:lnTo>
                <a:close/>
              </a:path>
              <a:path w="1452879" h="1460500">
                <a:moveTo>
                  <a:pt x="1074419" y="1409700"/>
                </a:moveTo>
                <a:lnTo>
                  <a:pt x="1045463" y="1409700"/>
                </a:lnTo>
                <a:lnTo>
                  <a:pt x="1046988" y="1422400"/>
                </a:lnTo>
                <a:lnTo>
                  <a:pt x="1078991" y="1422400"/>
                </a:lnTo>
                <a:lnTo>
                  <a:pt x="1074419" y="1409700"/>
                </a:lnTo>
                <a:close/>
              </a:path>
              <a:path w="1452879" h="1460500">
                <a:moveTo>
                  <a:pt x="1293114" y="1409700"/>
                </a:moveTo>
                <a:lnTo>
                  <a:pt x="1226819" y="1409700"/>
                </a:lnTo>
                <a:lnTo>
                  <a:pt x="1216152" y="1422400"/>
                </a:lnTo>
                <a:lnTo>
                  <a:pt x="1273302" y="1422400"/>
                </a:lnTo>
                <a:lnTo>
                  <a:pt x="1293114" y="1409700"/>
                </a:lnTo>
                <a:close/>
              </a:path>
              <a:path w="1452879" h="1460500">
                <a:moveTo>
                  <a:pt x="1041653" y="1397000"/>
                </a:moveTo>
                <a:lnTo>
                  <a:pt x="1034796" y="1397000"/>
                </a:lnTo>
                <a:lnTo>
                  <a:pt x="1037843" y="1409700"/>
                </a:lnTo>
                <a:lnTo>
                  <a:pt x="1042415" y="1409700"/>
                </a:lnTo>
                <a:lnTo>
                  <a:pt x="1041653" y="1397000"/>
                </a:lnTo>
                <a:close/>
              </a:path>
              <a:path w="1452879" h="1460500">
                <a:moveTo>
                  <a:pt x="1068324" y="1397000"/>
                </a:moveTo>
                <a:lnTo>
                  <a:pt x="1041653" y="1397000"/>
                </a:lnTo>
                <a:lnTo>
                  <a:pt x="1042415" y="1409700"/>
                </a:lnTo>
                <a:lnTo>
                  <a:pt x="1067562" y="1409700"/>
                </a:lnTo>
                <a:lnTo>
                  <a:pt x="1068324" y="1397000"/>
                </a:lnTo>
                <a:close/>
              </a:path>
              <a:path w="1452879" h="1460500">
                <a:moveTo>
                  <a:pt x="1071372" y="1397000"/>
                </a:moveTo>
                <a:lnTo>
                  <a:pt x="1068324" y="1397000"/>
                </a:lnTo>
                <a:lnTo>
                  <a:pt x="1067562" y="1409700"/>
                </a:lnTo>
                <a:lnTo>
                  <a:pt x="1072134" y="1409700"/>
                </a:lnTo>
                <a:lnTo>
                  <a:pt x="1071372" y="1397000"/>
                </a:lnTo>
                <a:close/>
              </a:path>
              <a:path w="1452879" h="1460500">
                <a:moveTo>
                  <a:pt x="1304543" y="1397000"/>
                </a:moveTo>
                <a:lnTo>
                  <a:pt x="1248917" y="1397000"/>
                </a:lnTo>
                <a:lnTo>
                  <a:pt x="1237488" y="1409700"/>
                </a:lnTo>
                <a:lnTo>
                  <a:pt x="1301496" y="1409700"/>
                </a:lnTo>
                <a:lnTo>
                  <a:pt x="1304543" y="1397000"/>
                </a:lnTo>
                <a:close/>
              </a:path>
              <a:path w="1452879" h="1460500">
                <a:moveTo>
                  <a:pt x="1040129" y="1384300"/>
                </a:moveTo>
                <a:lnTo>
                  <a:pt x="1027176" y="1384300"/>
                </a:lnTo>
                <a:lnTo>
                  <a:pt x="1030224" y="1397000"/>
                </a:lnTo>
                <a:lnTo>
                  <a:pt x="1040129" y="1397000"/>
                </a:lnTo>
                <a:lnTo>
                  <a:pt x="1040129" y="1384300"/>
                </a:lnTo>
                <a:close/>
              </a:path>
              <a:path w="1452879" h="1460500">
                <a:moveTo>
                  <a:pt x="1046226" y="1384300"/>
                </a:moveTo>
                <a:lnTo>
                  <a:pt x="1040129" y="1384300"/>
                </a:lnTo>
                <a:lnTo>
                  <a:pt x="1040129" y="1397000"/>
                </a:lnTo>
                <a:lnTo>
                  <a:pt x="1040891" y="1397000"/>
                </a:lnTo>
                <a:lnTo>
                  <a:pt x="1046226" y="1384300"/>
                </a:lnTo>
                <a:close/>
              </a:path>
              <a:path w="1452879" h="1460500">
                <a:moveTo>
                  <a:pt x="1067562" y="1384300"/>
                </a:moveTo>
                <a:lnTo>
                  <a:pt x="1046226" y="1384300"/>
                </a:lnTo>
                <a:lnTo>
                  <a:pt x="1040891" y="1397000"/>
                </a:lnTo>
                <a:lnTo>
                  <a:pt x="1069086" y="1397000"/>
                </a:lnTo>
                <a:lnTo>
                  <a:pt x="1067562" y="1384300"/>
                </a:lnTo>
                <a:close/>
              </a:path>
              <a:path w="1452879" h="1460500">
                <a:moveTo>
                  <a:pt x="1321308" y="1384300"/>
                </a:moveTo>
                <a:lnTo>
                  <a:pt x="1269491" y="1384300"/>
                </a:lnTo>
                <a:lnTo>
                  <a:pt x="1259586" y="1397000"/>
                </a:lnTo>
                <a:lnTo>
                  <a:pt x="1315974" y="1397000"/>
                </a:lnTo>
                <a:lnTo>
                  <a:pt x="1321308" y="1384300"/>
                </a:lnTo>
                <a:close/>
              </a:path>
              <a:path w="1452879" h="1460500">
                <a:moveTo>
                  <a:pt x="1049274" y="1358900"/>
                </a:moveTo>
                <a:lnTo>
                  <a:pt x="1019555" y="1358900"/>
                </a:lnTo>
                <a:lnTo>
                  <a:pt x="1023365" y="1371600"/>
                </a:lnTo>
                <a:lnTo>
                  <a:pt x="1024889" y="1384300"/>
                </a:lnTo>
                <a:lnTo>
                  <a:pt x="1056131" y="1384300"/>
                </a:lnTo>
                <a:lnTo>
                  <a:pt x="1051560" y="1371600"/>
                </a:lnTo>
                <a:lnTo>
                  <a:pt x="1050798" y="1371600"/>
                </a:lnTo>
                <a:lnTo>
                  <a:pt x="1049274" y="1358900"/>
                </a:lnTo>
                <a:close/>
              </a:path>
              <a:path w="1452879" h="1460500">
                <a:moveTo>
                  <a:pt x="1331214" y="1371600"/>
                </a:moveTo>
                <a:lnTo>
                  <a:pt x="1291589" y="1371600"/>
                </a:lnTo>
                <a:lnTo>
                  <a:pt x="1290065" y="1384300"/>
                </a:lnTo>
                <a:lnTo>
                  <a:pt x="1325117" y="1384300"/>
                </a:lnTo>
                <a:lnTo>
                  <a:pt x="1331214" y="1371600"/>
                </a:lnTo>
                <a:close/>
              </a:path>
              <a:path w="1452879" h="1460500">
                <a:moveTo>
                  <a:pt x="1437131" y="1270000"/>
                </a:moveTo>
                <a:lnTo>
                  <a:pt x="1403603" y="1270000"/>
                </a:lnTo>
                <a:lnTo>
                  <a:pt x="1399793" y="1282700"/>
                </a:lnTo>
                <a:lnTo>
                  <a:pt x="1395222" y="1282700"/>
                </a:lnTo>
                <a:lnTo>
                  <a:pt x="1389888" y="1295400"/>
                </a:lnTo>
                <a:lnTo>
                  <a:pt x="1384553" y="1295400"/>
                </a:lnTo>
                <a:lnTo>
                  <a:pt x="1366265" y="1308100"/>
                </a:lnTo>
                <a:lnTo>
                  <a:pt x="1352550" y="1320800"/>
                </a:lnTo>
                <a:lnTo>
                  <a:pt x="1339596" y="1333500"/>
                </a:lnTo>
                <a:lnTo>
                  <a:pt x="1325879" y="1346200"/>
                </a:lnTo>
                <a:lnTo>
                  <a:pt x="1319784" y="1346200"/>
                </a:lnTo>
                <a:lnTo>
                  <a:pt x="1313688" y="1358900"/>
                </a:lnTo>
                <a:lnTo>
                  <a:pt x="1303019" y="1358900"/>
                </a:lnTo>
                <a:lnTo>
                  <a:pt x="1300734" y="1371600"/>
                </a:lnTo>
                <a:lnTo>
                  <a:pt x="1343405" y="1371600"/>
                </a:lnTo>
                <a:lnTo>
                  <a:pt x="1370838" y="1346200"/>
                </a:lnTo>
                <a:lnTo>
                  <a:pt x="1385315" y="1333500"/>
                </a:lnTo>
                <a:lnTo>
                  <a:pt x="1398269" y="1320800"/>
                </a:lnTo>
                <a:lnTo>
                  <a:pt x="1405127" y="1320800"/>
                </a:lnTo>
                <a:lnTo>
                  <a:pt x="1417319" y="1308100"/>
                </a:lnTo>
                <a:lnTo>
                  <a:pt x="1427988" y="1295400"/>
                </a:lnTo>
                <a:lnTo>
                  <a:pt x="1437131" y="1270000"/>
                </a:lnTo>
                <a:close/>
              </a:path>
              <a:path w="1452879" h="1460500">
                <a:moveTo>
                  <a:pt x="992124" y="1270000"/>
                </a:moveTo>
                <a:lnTo>
                  <a:pt x="963167" y="1270000"/>
                </a:lnTo>
                <a:lnTo>
                  <a:pt x="964691" y="1282700"/>
                </a:lnTo>
                <a:lnTo>
                  <a:pt x="967739" y="1295400"/>
                </a:lnTo>
                <a:lnTo>
                  <a:pt x="970026" y="1295400"/>
                </a:lnTo>
                <a:lnTo>
                  <a:pt x="976122" y="1308100"/>
                </a:lnTo>
                <a:lnTo>
                  <a:pt x="982979" y="1308100"/>
                </a:lnTo>
                <a:lnTo>
                  <a:pt x="996696" y="1320800"/>
                </a:lnTo>
                <a:lnTo>
                  <a:pt x="1002791" y="1333500"/>
                </a:lnTo>
                <a:lnTo>
                  <a:pt x="1013460" y="1346200"/>
                </a:lnTo>
                <a:lnTo>
                  <a:pt x="1018031" y="1358900"/>
                </a:lnTo>
                <a:lnTo>
                  <a:pt x="1046988" y="1358900"/>
                </a:lnTo>
                <a:lnTo>
                  <a:pt x="1043939" y="1346200"/>
                </a:lnTo>
                <a:lnTo>
                  <a:pt x="1042415" y="1346200"/>
                </a:lnTo>
                <a:lnTo>
                  <a:pt x="1037843" y="1333500"/>
                </a:lnTo>
                <a:lnTo>
                  <a:pt x="1031748" y="1320800"/>
                </a:lnTo>
                <a:lnTo>
                  <a:pt x="1004315" y="1295400"/>
                </a:lnTo>
                <a:lnTo>
                  <a:pt x="992124" y="1282700"/>
                </a:lnTo>
                <a:lnTo>
                  <a:pt x="991362" y="1282700"/>
                </a:lnTo>
                <a:lnTo>
                  <a:pt x="992124" y="1270000"/>
                </a:lnTo>
                <a:close/>
              </a:path>
              <a:path w="1452879" h="1460500">
                <a:moveTo>
                  <a:pt x="963167" y="1270000"/>
                </a:moveTo>
                <a:lnTo>
                  <a:pt x="962405" y="1270000"/>
                </a:lnTo>
                <a:lnTo>
                  <a:pt x="963929" y="1282700"/>
                </a:lnTo>
                <a:lnTo>
                  <a:pt x="964691" y="1282700"/>
                </a:lnTo>
                <a:lnTo>
                  <a:pt x="963167" y="1270000"/>
                </a:lnTo>
                <a:close/>
              </a:path>
              <a:path w="1452879" h="1460500">
                <a:moveTo>
                  <a:pt x="992124" y="1270000"/>
                </a:moveTo>
                <a:lnTo>
                  <a:pt x="991362" y="1282700"/>
                </a:lnTo>
                <a:lnTo>
                  <a:pt x="993648" y="1282700"/>
                </a:lnTo>
                <a:lnTo>
                  <a:pt x="992124" y="1270000"/>
                </a:lnTo>
                <a:close/>
              </a:path>
              <a:path w="1452879" h="1460500">
                <a:moveTo>
                  <a:pt x="965869" y="1263072"/>
                </a:moveTo>
                <a:lnTo>
                  <a:pt x="960881" y="1270000"/>
                </a:lnTo>
                <a:lnTo>
                  <a:pt x="961643" y="1270000"/>
                </a:lnTo>
                <a:lnTo>
                  <a:pt x="965566" y="1268132"/>
                </a:lnTo>
                <a:lnTo>
                  <a:pt x="965869" y="1263072"/>
                </a:lnTo>
                <a:close/>
              </a:path>
              <a:path w="1452879" h="1460500">
                <a:moveTo>
                  <a:pt x="965566" y="1268132"/>
                </a:moveTo>
                <a:lnTo>
                  <a:pt x="961643" y="1270000"/>
                </a:lnTo>
                <a:lnTo>
                  <a:pt x="965453" y="1270000"/>
                </a:lnTo>
                <a:lnTo>
                  <a:pt x="965566" y="1268132"/>
                </a:lnTo>
                <a:close/>
              </a:path>
              <a:path w="1452879" h="1460500">
                <a:moveTo>
                  <a:pt x="966215" y="1267822"/>
                </a:moveTo>
                <a:lnTo>
                  <a:pt x="965566" y="1268132"/>
                </a:lnTo>
                <a:lnTo>
                  <a:pt x="965453" y="1270000"/>
                </a:lnTo>
                <a:lnTo>
                  <a:pt x="966215" y="1270000"/>
                </a:lnTo>
                <a:lnTo>
                  <a:pt x="966215" y="1267822"/>
                </a:lnTo>
                <a:close/>
              </a:path>
              <a:path w="1452879" h="1460500">
                <a:moveTo>
                  <a:pt x="966493" y="1267690"/>
                </a:moveTo>
                <a:lnTo>
                  <a:pt x="966215" y="1267822"/>
                </a:lnTo>
                <a:lnTo>
                  <a:pt x="966215" y="1270000"/>
                </a:lnTo>
                <a:lnTo>
                  <a:pt x="966493" y="1267690"/>
                </a:lnTo>
                <a:close/>
              </a:path>
              <a:path w="1452879" h="1460500">
                <a:moveTo>
                  <a:pt x="982868" y="1259893"/>
                </a:moveTo>
                <a:lnTo>
                  <a:pt x="966493" y="1267690"/>
                </a:lnTo>
                <a:lnTo>
                  <a:pt x="966215" y="1270000"/>
                </a:lnTo>
                <a:lnTo>
                  <a:pt x="976729" y="1270000"/>
                </a:lnTo>
                <a:lnTo>
                  <a:pt x="979317" y="1267162"/>
                </a:lnTo>
                <a:lnTo>
                  <a:pt x="982868" y="1259893"/>
                </a:lnTo>
                <a:close/>
              </a:path>
              <a:path w="1452879" h="1460500">
                <a:moveTo>
                  <a:pt x="979317" y="1267162"/>
                </a:moveTo>
                <a:lnTo>
                  <a:pt x="976729" y="1270000"/>
                </a:lnTo>
                <a:lnTo>
                  <a:pt x="977931" y="1270000"/>
                </a:lnTo>
                <a:lnTo>
                  <a:pt x="979317" y="1267162"/>
                </a:lnTo>
                <a:close/>
              </a:path>
              <a:path w="1452879" h="1460500">
                <a:moveTo>
                  <a:pt x="987599" y="1258083"/>
                </a:moveTo>
                <a:lnTo>
                  <a:pt x="979317" y="1267162"/>
                </a:lnTo>
                <a:lnTo>
                  <a:pt x="977931" y="1270000"/>
                </a:lnTo>
                <a:lnTo>
                  <a:pt x="988313" y="1270000"/>
                </a:lnTo>
                <a:lnTo>
                  <a:pt x="987599" y="1258083"/>
                </a:lnTo>
                <a:close/>
              </a:path>
              <a:path w="1452879" h="1460500">
                <a:moveTo>
                  <a:pt x="995172" y="1257300"/>
                </a:moveTo>
                <a:lnTo>
                  <a:pt x="988313" y="1257300"/>
                </a:lnTo>
                <a:lnTo>
                  <a:pt x="987599" y="1258083"/>
                </a:lnTo>
                <a:lnTo>
                  <a:pt x="988313" y="1270000"/>
                </a:lnTo>
                <a:lnTo>
                  <a:pt x="994410" y="1270000"/>
                </a:lnTo>
                <a:lnTo>
                  <a:pt x="995172" y="1257300"/>
                </a:lnTo>
                <a:close/>
              </a:path>
              <a:path w="1452879" h="1460500">
                <a:moveTo>
                  <a:pt x="1440941" y="1257300"/>
                </a:moveTo>
                <a:lnTo>
                  <a:pt x="1410462" y="1257300"/>
                </a:lnTo>
                <a:lnTo>
                  <a:pt x="1408938" y="1270000"/>
                </a:lnTo>
                <a:lnTo>
                  <a:pt x="1438655" y="1270000"/>
                </a:lnTo>
                <a:lnTo>
                  <a:pt x="1440941" y="1257300"/>
                </a:lnTo>
                <a:close/>
              </a:path>
              <a:path w="1452879" h="1460500">
                <a:moveTo>
                  <a:pt x="967282" y="1261109"/>
                </a:moveTo>
                <a:lnTo>
                  <a:pt x="966215" y="1262591"/>
                </a:lnTo>
                <a:lnTo>
                  <a:pt x="966215" y="1267822"/>
                </a:lnTo>
                <a:lnTo>
                  <a:pt x="966493" y="1267690"/>
                </a:lnTo>
                <a:lnTo>
                  <a:pt x="967282" y="1261109"/>
                </a:lnTo>
                <a:close/>
              </a:path>
              <a:path w="1452879" h="1460500">
                <a:moveTo>
                  <a:pt x="979169" y="1244600"/>
                </a:moveTo>
                <a:lnTo>
                  <a:pt x="967282" y="1261109"/>
                </a:lnTo>
                <a:lnTo>
                  <a:pt x="966493" y="1267690"/>
                </a:lnTo>
                <a:lnTo>
                  <a:pt x="982868" y="1259893"/>
                </a:lnTo>
                <a:lnTo>
                  <a:pt x="984134" y="1257300"/>
                </a:lnTo>
                <a:lnTo>
                  <a:pt x="987551" y="1257300"/>
                </a:lnTo>
                <a:lnTo>
                  <a:pt x="979169" y="1244600"/>
                </a:lnTo>
                <a:close/>
              </a:path>
              <a:path w="1452879" h="1460500">
                <a:moveTo>
                  <a:pt x="987573" y="1257652"/>
                </a:moveTo>
                <a:lnTo>
                  <a:pt x="982868" y="1259893"/>
                </a:lnTo>
                <a:lnTo>
                  <a:pt x="979317" y="1267162"/>
                </a:lnTo>
                <a:lnTo>
                  <a:pt x="987599" y="1258083"/>
                </a:lnTo>
                <a:lnTo>
                  <a:pt x="987573" y="1257652"/>
                </a:lnTo>
                <a:close/>
              </a:path>
              <a:path w="1452879" h="1460500">
                <a:moveTo>
                  <a:pt x="966215" y="1257300"/>
                </a:moveTo>
                <a:lnTo>
                  <a:pt x="965869" y="1263072"/>
                </a:lnTo>
                <a:lnTo>
                  <a:pt x="966215" y="1262591"/>
                </a:lnTo>
                <a:lnTo>
                  <a:pt x="966215" y="1257300"/>
                </a:lnTo>
                <a:close/>
              </a:path>
              <a:path w="1452879" h="1460500">
                <a:moveTo>
                  <a:pt x="967739" y="1257300"/>
                </a:moveTo>
                <a:lnTo>
                  <a:pt x="966215" y="1257300"/>
                </a:lnTo>
                <a:lnTo>
                  <a:pt x="966215" y="1262591"/>
                </a:lnTo>
                <a:lnTo>
                  <a:pt x="967282" y="1261109"/>
                </a:lnTo>
                <a:lnTo>
                  <a:pt x="967739" y="1257300"/>
                </a:lnTo>
                <a:close/>
              </a:path>
              <a:path w="1452879" h="1460500">
                <a:moveTo>
                  <a:pt x="995172" y="1244600"/>
                </a:moveTo>
                <a:lnTo>
                  <a:pt x="979169" y="1244600"/>
                </a:lnTo>
                <a:lnTo>
                  <a:pt x="987551" y="1257300"/>
                </a:lnTo>
                <a:lnTo>
                  <a:pt x="987573" y="1257652"/>
                </a:lnTo>
                <a:lnTo>
                  <a:pt x="988313" y="1257300"/>
                </a:lnTo>
                <a:lnTo>
                  <a:pt x="995172" y="1257300"/>
                </a:lnTo>
                <a:lnTo>
                  <a:pt x="995172" y="1244600"/>
                </a:lnTo>
                <a:close/>
              </a:path>
              <a:path w="1452879" h="1460500">
                <a:moveTo>
                  <a:pt x="979169" y="1244600"/>
                </a:moveTo>
                <a:lnTo>
                  <a:pt x="966977" y="1244600"/>
                </a:lnTo>
                <a:lnTo>
                  <a:pt x="966977" y="1257300"/>
                </a:lnTo>
                <a:lnTo>
                  <a:pt x="970025" y="1257300"/>
                </a:lnTo>
                <a:lnTo>
                  <a:pt x="979169" y="1244600"/>
                </a:lnTo>
                <a:close/>
              </a:path>
              <a:path w="1452879" h="1460500">
                <a:moveTo>
                  <a:pt x="1450848" y="1206500"/>
                </a:moveTo>
                <a:lnTo>
                  <a:pt x="1421891" y="1206500"/>
                </a:lnTo>
                <a:lnTo>
                  <a:pt x="1421891" y="1219200"/>
                </a:lnTo>
                <a:lnTo>
                  <a:pt x="1419605" y="1231900"/>
                </a:lnTo>
                <a:lnTo>
                  <a:pt x="1418081" y="1231900"/>
                </a:lnTo>
                <a:lnTo>
                  <a:pt x="1415796" y="1244600"/>
                </a:lnTo>
                <a:lnTo>
                  <a:pt x="1412748" y="1257300"/>
                </a:lnTo>
                <a:lnTo>
                  <a:pt x="1443227" y="1257300"/>
                </a:lnTo>
                <a:lnTo>
                  <a:pt x="1446276" y="1244600"/>
                </a:lnTo>
                <a:lnTo>
                  <a:pt x="1447800" y="1231900"/>
                </a:lnTo>
                <a:lnTo>
                  <a:pt x="1450086" y="1219200"/>
                </a:lnTo>
                <a:lnTo>
                  <a:pt x="1450848" y="1219200"/>
                </a:lnTo>
                <a:lnTo>
                  <a:pt x="1450848" y="1206500"/>
                </a:lnTo>
                <a:close/>
              </a:path>
              <a:path w="1452879" h="1460500">
                <a:moveTo>
                  <a:pt x="986789" y="1219200"/>
                </a:moveTo>
                <a:lnTo>
                  <a:pt x="954786" y="1219200"/>
                </a:lnTo>
                <a:lnTo>
                  <a:pt x="960881" y="1231900"/>
                </a:lnTo>
                <a:lnTo>
                  <a:pt x="963167" y="1244600"/>
                </a:lnTo>
                <a:lnTo>
                  <a:pt x="994410" y="1244600"/>
                </a:lnTo>
                <a:lnTo>
                  <a:pt x="992886" y="1231900"/>
                </a:lnTo>
                <a:lnTo>
                  <a:pt x="989838" y="1231900"/>
                </a:lnTo>
                <a:lnTo>
                  <a:pt x="986789" y="1219200"/>
                </a:lnTo>
                <a:close/>
              </a:path>
              <a:path w="1452879" h="1460500">
                <a:moveTo>
                  <a:pt x="953262" y="1130300"/>
                </a:moveTo>
                <a:lnTo>
                  <a:pt x="919734" y="1130300"/>
                </a:lnTo>
                <a:lnTo>
                  <a:pt x="922781" y="1143000"/>
                </a:lnTo>
                <a:lnTo>
                  <a:pt x="928115" y="1143000"/>
                </a:lnTo>
                <a:lnTo>
                  <a:pt x="933450" y="1155700"/>
                </a:lnTo>
                <a:lnTo>
                  <a:pt x="941069" y="1181100"/>
                </a:lnTo>
                <a:lnTo>
                  <a:pt x="944117" y="1193800"/>
                </a:lnTo>
                <a:lnTo>
                  <a:pt x="948689" y="1206500"/>
                </a:lnTo>
                <a:lnTo>
                  <a:pt x="949451" y="1219200"/>
                </a:lnTo>
                <a:lnTo>
                  <a:pt x="982979" y="1219200"/>
                </a:lnTo>
                <a:lnTo>
                  <a:pt x="977646" y="1206500"/>
                </a:lnTo>
                <a:lnTo>
                  <a:pt x="976884" y="1206500"/>
                </a:lnTo>
                <a:lnTo>
                  <a:pt x="974598" y="1193800"/>
                </a:lnTo>
                <a:lnTo>
                  <a:pt x="968501" y="1168400"/>
                </a:lnTo>
                <a:lnTo>
                  <a:pt x="964691" y="1155700"/>
                </a:lnTo>
                <a:lnTo>
                  <a:pt x="959358" y="1143000"/>
                </a:lnTo>
                <a:lnTo>
                  <a:pt x="953262" y="1130300"/>
                </a:lnTo>
                <a:close/>
              </a:path>
              <a:path w="1452879" h="1460500">
                <a:moveTo>
                  <a:pt x="1424177" y="1193800"/>
                </a:moveTo>
                <a:lnTo>
                  <a:pt x="1422653" y="1206500"/>
                </a:lnTo>
                <a:lnTo>
                  <a:pt x="1452372" y="1206500"/>
                </a:lnTo>
                <a:lnTo>
                  <a:pt x="1424177" y="1193800"/>
                </a:lnTo>
                <a:close/>
              </a:path>
              <a:path w="1452879" h="1460500">
                <a:moveTo>
                  <a:pt x="888491" y="1028700"/>
                </a:moveTo>
                <a:lnTo>
                  <a:pt x="891539" y="1041400"/>
                </a:lnTo>
                <a:lnTo>
                  <a:pt x="863346" y="1041400"/>
                </a:lnTo>
                <a:lnTo>
                  <a:pt x="864869" y="1054100"/>
                </a:lnTo>
                <a:lnTo>
                  <a:pt x="867155" y="1054100"/>
                </a:lnTo>
                <a:lnTo>
                  <a:pt x="874013" y="1066800"/>
                </a:lnTo>
                <a:lnTo>
                  <a:pt x="886205" y="1079500"/>
                </a:lnTo>
                <a:lnTo>
                  <a:pt x="892301" y="1092200"/>
                </a:lnTo>
                <a:lnTo>
                  <a:pt x="902969" y="1104900"/>
                </a:lnTo>
                <a:lnTo>
                  <a:pt x="913638" y="1130300"/>
                </a:lnTo>
                <a:lnTo>
                  <a:pt x="949451" y="1130300"/>
                </a:lnTo>
                <a:lnTo>
                  <a:pt x="945641" y="1117600"/>
                </a:lnTo>
                <a:lnTo>
                  <a:pt x="939546" y="1117600"/>
                </a:lnTo>
                <a:lnTo>
                  <a:pt x="923543" y="1079500"/>
                </a:lnTo>
                <a:lnTo>
                  <a:pt x="917448" y="1079500"/>
                </a:lnTo>
                <a:lnTo>
                  <a:pt x="911351" y="1066800"/>
                </a:lnTo>
                <a:lnTo>
                  <a:pt x="904493" y="1054100"/>
                </a:lnTo>
                <a:lnTo>
                  <a:pt x="896874" y="1041400"/>
                </a:lnTo>
                <a:lnTo>
                  <a:pt x="888491" y="1028700"/>
                </a:lnTo>
                <a:close/>
              </a:path>
              <a:path w="1452879" h="1460500">
                <a:moveTo>
                  <a:pt x="860298" y="1028700"/>
                </a:moveTo>
                <a:lnTo>
                  <a:pt x="859536" y="1028700"/>
                </a:lnTo>
                <a:lnTo>
                  <a:pt x="861060" y="1041400"/>
                </a:lnTo>
                <a:lnTo>
                  <a:pt x="861822" y="1041400"/>
                </a:lnTo>
                <a:lnTo>
                  <a:pt x="860298" y="1028700"/>
                </a:lnTo>
                <a:close/>
              </a:path>
              <a:path w="1452879" h="1460500">
                <a:moveTo>
                  <a:pt x="887729" y="1028700"/>
                </a:moveTo>
                <a:lnTo>
                  <a:pt x="860298" y="1028700"/>
                </a:lnTo>
                <a:lnTo>
                  <a:pt x="861822" y="1041400"/>
                </a:lnTo>
                <a:lnTo>
                  <a:pt x="890015" y="1041400"/>
                </a:lnTo>
                <a:lnTo>
                  <a:pt x="887729" y="1028700"/>
                </a:lnTo>
                <a:close/>
              </a:path>
              <a:path w="1452879" h="1460500">
                <a:moveTo>
                  <a:pt x="883919" y="1016000"/>
                </a:moveTo>
                <a:lnTo>
                  <a:pt x="849629" y="1016000"/>
                </a:lnTo>
                <a:lnTo>
                  <a:pt x="852677" y="1028700"/>
                </a:lnTo>
                <a:lnTo>
                  <a:pt x="886205" y="1028700"/>
                </a:lnTo>
                <a:lnTo>
                  <a:pt x="883919" y="1016000"/>
                </a:lnTo>
                <a:close/>
              </a:path>
              <a:path w="1452879" h="1460500">
                <a:moveTo>
                  <a:pt x="875538" y="1003300"/>
                </a:moveTo>
                <a:lnTo>
                  <a:pt x="841248" y="1003300"/>
                </a:lnTo>
                <a:lnTo>
                  <a:pt x="843534" y="1016000"/>
                </a:lnTo>
                <a:lnTo>
                  <a:pt x="877062" y="1016000"/>
                </a:lnTo>
                <a:lnTo>
                  <a:pt x="875538" y="1003300"/>
                </a:lnTo>
                <a:close/>
              </a:path>
              <a:path w="1452879" h="1460500">
                <a:moveTo>
                  <a:pt x="829817" y="914400"/>
                </a:moveTo>
                <a:lnTo>
                  <a:pt x="797051" y="914400"/>
                </a:lnTo>
                <a:lnTo>
                  <a:pt x="797051" y="927100"/>
                </a:lnTo>
                <a:lnTo>
                  <a:pt x="804672" y="927100"/>
                </a:lnTo>
                <a:lnTo>
                  <a:pt x="810005" y="939800"/>
                </a:lnTo>
                <a:lnTo>
                  <a:pt x="819150" y="965200"/>
                </a:lnTo>
                <a:lnTo>
                  <a:pt x="824484" y="977900"/>
                </a:lnTo>
                <a:lnTo>
                  <a:pt x="829055" y="990600"/>
                </a:lnTo>
                <a:lnTo>
                  <a:pt x="835151" y="1003300"/>
                </a:lnTo>
                <a:lnTo>
                  <a:pt x="867917" y="1003300"/>
                </a:lnTo>
                <a:lnTo>
                  <a:pt x="865631" y="990600"/>
                </a:lnTo>
                <a:lnTo>
                  <a:pt x="859536" y="977900"/>
                </a:lnTo>
                <a:lnTo>
                  <a:pt x="850391" y="965200"/>
                </a:lnTo>
                <a:lnTo>
                  <a:pt x="841248" y="939800"/>
                </a:lnTo>
                <a:lnTo>
                  <a:pt x="835913" y="927100"/>
                </a:lnTo>
                <a:lnTo>
                  <a:pt x="829817" y="914400"/>
                </a:lnTo>
                <a:close/>
              </a:path>
              <a:path w="1452879" h="1460500">
                <a:moveTo>
                  <a:pt x="797051" y="850900"/>
                </a:moveTo>
                <a:lnTo>
                  <a:pt x="763524" y="850900"/>
                </a:lnTo>
                <a:lnTo>
                  <a:pt x="767334" y="863600"/>
                </a:lnTo>
                <a:lnTo>
                  <a:pt x="771905" y="876300"/>
                </a:lnTo>
                <a:lnTo>
                  <a:pt x="776477" y="876300"/>
                </a:lnTo>
                <a:lnTo>
                  <a:pt x="784098" y="889000"/>
                </a:lnTo>
                <a:lnTo>
                  <a:pt x="787908" y="901700"/>
                </a:lnTo>
                <a:lnTo>
                  <a:pt x="790955" y="901700"/>
                </a:lnTo>
                <a:lnTo>
                  <a:pt x="795527" y="914400"/>
                </a:lnTo>
                <a:lnTo>
                  <a:pt x="823722" y="914400"/>
                </a:lnTo>
                <a:lnTo>
                  <a:pt x="817626" y="889000"/>
                </a:lnTo>
                <a:lnTo>
                  <a:pt x="813815" y="889000"/>
                </a:lnTo>
                <a:lnTo>
                  <a:pt x="809243" y="876300"/>
                </a:lnTo>
                <a:lnTo>
                  <a:pt x="801624" y="863600"/>
                </a:lnTo>
                <a:lnTo>
                  <a:pt x="797051" y="850900"/>
                </a:lnTo>
                <a:close/>
              </a:path>
              <a:path w="1452879" h="1460500">
                <a:moveTo>
                  <a:pt x="781812" y="825500"/>
                </a:moveTo>
                <a:lnTo>
                  <a:pt x="750569" y="825500"/>
                </a:lnTo>
                <a:lnTo>
                  <a:pt x="753617" y="838200"/>
                </a:lnTo>
                <a:lnTo>
                  <a:pt x="755903" y="838200"/>
                </a:lnTo>
                <a:lnTo>
                  <a:pt x="759713" y="850900"/>
                </a:lnTo>
                <a:lnTo>
                  <a:pt x="793241" y="850900"/>
                </a:lnTo>
                <a:lnTo>
                  <a:pt x="788669" y="838200"/>
                </a:lnTo>
                <a:lnTo>
                  <a:pt x="781812" y="825500"/>
                </a:lnTo>
                <a:close/>
              </a:path>
              <a:path w="1452879" h="1460500">
                <a:moveTo>
                  <a:pt x="777239" y="812800"/>
                </a:moveTo>
                <a:lnTo>
                  <a:pt x="746760" y="812800"/>
                </a:lnTo>
                <a:lnTo>
                  <a:pt x="749046" y="825500"/>
                </a:lnTo>
                <a:lnTo>
                  <a:pt x="779526" y="825500"/>
                </a:lnTo>
                <a:lnTo>
                  <a:pt x="777239" y="812800"/>
                </a:lnTo>
                <a:close/>
              </a:path>
              <a:path w="1452879" h="1460500">
                <a:moveTo>
                  <a:pt x="770381" y="787400"/>
                </a:moveTo>
                <a:lnTo>
                  <a:pt x="742188" y="787400"/>
                </a:lnTo>
                <a:lnTo>
                  <a:pt x="742188" y="800100"/>
                </a:lnTo>
                <a:lnTo>
                  <a:pt x="743712" y="812800"/>
                </a:lnTo>
                <a:lnTo>
                  <a:pt x="774953" y="812800"/>
                </a:lnTo>
                <a:lnTo>
                  <a:pt x="773429" y="800100"/>
                </a:lnTo>
                <a:lnTo>
                  <a:pt x="770381" y="800100"/>
                </a:lnTo>
                <a:lnTo>
                  <a:pt x="770381" y="787400"/>
                </a:lnTo>
                <a:close/>
              </a:path>
              <a:path w="1452879" h="1460500">
                <a:moveTo>
                  <a:pt x="742188" y="787400"/>
                </a:moveTo>
                <a:lnTo>
                  <a:pt x="737615" y="787400"/>
                </a:lnTo>
                <a:lnTo>
                  <a:pt x="739139" y="800100"/>
                </a:lnTo>
                <a:lnTo>
                  <a:pt x="742188" y="800100"/>
                </a:lnTo>
                <a:lnTo>
                  <a:pt x="742188" y="787400"/>
                </a:lnTo>
                <a:close/>
              </a:path>
              <a:path w="1452879" h="1460500">
                <a:moveTo>
                  <a:pt x="763524" y="774700"/>
                </a:moveTo>
                <a:lnTo>
                  <a:pt x="726186" y="774700"/>
                </a:lnTo>
                <a:lnTo>
                  <a:pt x="729996" y="787400"/>
                </a:lnTo>
                <a:lnTo>
                  <a:pt x="765048" y="787400"/>
                </a:lnTo>
                <a:lnTo>
                  <a:pt x="763524" y="774700"/>
                </a:lnTo>
                <a:close/>
              </a:path>
              <a:path w="1452879" h="1460500">
                <a:moveTo>
                  <a:pt x="752093" y="762000"/>
                </a:moveTo>
                <a:lnTo>
                  <a:pt x="721613" y="762000"/>
                </a:lnTo>
                <a:lnTo>
                  <a:pt x="723900" y="774700"/>
                </a:lnTo>
                <a:lnTo>
                  <a:pt x="758189" y="774700"/>
                </a:lnTo>
                <a:lnTo>
                  <a:pt x="752093" y="762000"/>
                </a:lnTo>
                <a:close/>
              </a:path>
              <a:path w="1452879" h="1460500">
                <a:moveTo>
                  <a:pt x="745998" y="736600"/>
                </a:moveTo>
                <a:lnTo>
                  <a:pt x="717041" y="736600"/>
                </a:lnTo>
                <a:lnTo>
                  <a:pt x="717803" y="749300"/>
                </a:lnTo>
                <a:lnTo>
                  <a:pt x="720851" y="762000"/>
                </a:lnTo>
                <a:lnTo>
                  <a:pt x="749808" y="762000"/>
                </a:lnTo>
                <a:lnTo>
                  <a:pt x="748284" y="749300"/>
                </a:lnTo>
                <a:lnTo>
                  <a:pt x="745998" y="736600"/>
                </a:lnTo>
                <a:close/>
              </a:path>
              <a:path w="1452879" h="1460500">
                <a:moveTo>
                  <a:pt x="700277" y="622300"/>
                </a:moveTo>
                <a:lnTo>
                  <a:pt x="669798" y="622300"/>
                </a:lnTo>
                <a:lnTo>
                  <a:pt x="680465" y="647700"/>
                </a:lnTo>
                <a:lnTo>
                  <a:pt x="692658" y="673100"/>
                </a:lnTo>
                <a:lnTo>
                  <a:pt x="703326" y="698500"/>
                </a:lnTo>
                <a:lnTo>
                  <a:pt x="707898" y="711200"/>
                </a:lnTo>
                <a:lnTo>
                  <a:pt x="711708" y="723900"/>
                </a:lnTo>
                <a:lnTo>
                  <a:pt x="713993" y="723900"/>
                </a:lnTo>
                <a:lnTo>
                  <a:pt x="715517" y="736600"/>
                </a:lnTo>
                <a:lnTo>
                  <a:pt x="745236" y="736600"/>
                </a:lnTo>
                <a:lnTo>
                  <a:pt x="743712" y="723900"/>
                </a:lnTo>
                <a:lnTo>
                  <a:pt x="734567" y="698500"/>
                </a:lnTo>
                <a:lnTo>
                  <a:pt x="723900" y="673100"/>
                </a:lnTo>
                <a:lnTo>
                  <a:pt x="717803" y="660400"/>
                </a:lnTo>
                <a:lnTo>
                  <a:pt x="706374" y="635000"/>
                </a:lnTo>
                <a:lnTo>
                  <a:pt x="700277" y="622300"/>
                </a:lnTo>
                <a:close/>
              </a:path>
              <a:path w="1452879" h="1460500">
                <a:moveTo>
                  <a:pt x="557784" y="317500"/>
                </a:moveTo>
                <a:lnTo>
                  <a:pt x="521969" y="317500"/>
                </a:lnTo>
                <a:lnTo>
                  <a:pt x="525779" y="330200"/>
                </a:lnTo>
                <a:lnTo>
                  <a:pt x="533400" y="342900"/>
                </a:lnTo>
                <a:lnTo>
                  <a:pt x="536448" y="342900"/>
                </a:lnTo>
                <a:lnTo>
                  <a:pt x="559308" y="381000"/>
                </a:lnTo>
                <a:lnTo>
                  <a:pt x="579881" y="419100"/>
                </a:lnTo>
                <a:lnTo>
                  <a:pt x="585215" y="431800"/>
                </a:lnTo>
                <a:lnTo>
                  <a:pt x="587501" y="431800"/>
                </a:lnTo>
                <a:lnTo>
                  <a:pt x="589788" y="444500"/>
                </a:lnTo>
                <a:lnTo>
                  <a:pt x="591312" y="444500"/>
                </a:lnTo>
                <a:lnTo>
                  <a:pt x="614172" y="482600"/>
                </a:lnTo>
                <a:lnTo>
                  <a:pt x="620267" y="495300"/>
                </a:lnTo>
                <a:lnTo>
                  <a:pt x="627126" y="508000"/>
                </a:lnTo>
                <a:lnTo>
                  <a:pt x="633222" y="520700"/>
                </a:lnTo>
                <a:lnTo>
                  <a:pt x="644651" y="546100"/>
                </a:lnTo>
                <a:lnTo>
                  <a:pt x="648462" y="558800"/>
                </a:lnTo>
                <a:lnTo>
                  <a:pt x="651510" y="571500"/>
                </a:lnTo>
                <a:lnTo>
                  <a:pt x="653796" y="571500"/>
                </a:lnTo>
                <a:lnTo>
                  <a:pt x="656843" y="584200"/>
                </a:lnTo>
                <a:lnTo>
                  <a:pt x="659129" y="596900"/>
                </a:lnTo>
                <a:lnTo>
                  <a:pt x="662177" y="609600"/>
                </a:lnTo>
                <a:lnTo>
                  <a:pt x="665988" y="622300"/>
                </a:lnTo>
                <a:lnTo>
                  <a:pt x="695705" y="622300"/>
                </a:lnTo>
                <a:lnTo>
                  <a:pt x="691896" y="609600"/>
                </a:lnTo>
                <a:lnTo>
                  <a:pt x="689610" y="596900"/>
                </a:lnTo>
                <a:lnTo>
                  <a:pt x="686562" y="584200"/>
                </a:lnTo>
                <a:lnTo>
                  <a:pt x="681989" y="571500"/>
                </a:lnTo>
                <a:lnTo>
                  <a:pt x="675893" y="546100"/>
                </a:lnTo>
                <a:lnTo>
                  <a:pt x="653034" y="495300"/>
                </a:lnTo>
                <a:lnTo>
                  <a:pt x="631698" y="457200"/>
                </a:lnTo>
                <a:lnTo>
                  <a:pt x="614934" y="431800"/>
                </a:lnTo>
                <a:lnTo>
                  <a:pt x="605789" y="406400"/>
                </a:lnTo>
                <a:lnTo>
                  <a:pt x="598931" y="393700"/>
                </a:lnTo>
                <a:lnTo>
                  <a:pt x="560831" y="330200"/>
                </a:lnTo>
                <a:lnTo>
                  <a:pt x="557784" y="317500"/>
                </a:lnTo>
                <a:close/>
              </a:path>
              <a:path w="1452879" h="1460500">
                <a:moveTo>
                  <a:pt x="545591" y="304800"/>
                </a:moveTo>
                <a:lnTo>
                  <a:pt x="514350" y="304800"/>
                </a:lnTo>
                <a:lnTo>
                  <a:pt x="515112" y="317500"/>
                </a:lnTo>
                <a:lnTo>
                  <a:pt x="549401" y="317500"/>
                </a:lnTo>
                <a:lnTo>
                  <a:pt x="545591" y="304800"/>
                </a:lnTo>
                <a:close/>
              </a:path>
              <a:path w="1452879" h="1460500">
                <a:moveTo>
                  <a:pt x="534162" y="279400"/>
                </a:moveTo>
                <a:lnTo>
                  <a:pt x="502919" y="279400"/>
                </a:lnTo>
                <a:lnTo>
                  <a:pt x="510539" y="304800"/>
                </a:lnTo>
                <a:lnTo>
                  <a:pt x="541781" y="304800"/>
                </a:lnTo>
                <a:lnTo>
                  <a:pt x="538734" y="292100"/>
                </a:lnTo>
                <a:lnTo>
                  <a:pt x="537210" y="292100"/>
                </a:lnTo>
                <a:lnTo>
                  <a:pt x="534162" y="279400"/>
                </a:lnTo>
                <a:close/>
              </a:path>
              <a:path w="1452879" h="1460500">
                <a:moveTo>
                  <a:pt x="473963" y="190500"/>
                </a:moveTo>
                <a:lnTo>
                  <a:pt x="434339" y="190500"/>
                </a:lnTo>
                <a:lnTo>
                  <a:pt x="442722" y="203200"/>
                </a:lnTo>
                <a:lnTo>
                  <a:pt x="454151" y="215900"/>
                </a:lnTo>
                <a:lnTo>
                  <a:pt x="460248" y="228600"/>
                </a:lnTo>
                <a:lnTo>
                  <a:pt x="462534" y="228600"/>
                </a:lnTo>
                <a:lnTo>
                  <a:pt x="465581" y="241300"/>
                </a:lnTo>
                <a:lnTo>
                  <a:pt x="474725" y="241300"/>
                </a:lnTo>
                <a:lnTo>
                  <a:pt x="481584" y="254000"/>
                </a:lnTo>
                <a:lnTo>
                  <a:pt x="487679" y="254000"/>
                </a:lnTo>
                <a:lnTo>
                  <a:pt x="498348" y="279400"/>
                </a:lnTo>
                <a:lnTo>
                  <a:pt x="529589" y="279400"/>
                </a:lnTo>
                <a:lnTo>
                  <a:pt x="524255" y="266700"/>
                </a:lnTo>
                <a:lnTo>
                  <a:pt x="518160" y="254000"/>
                </a:lnTo>
                <a:lnTo>
                  <a:pt x="511301" y="241300"/>
                </a:lnTo>
                <a:lnTo>
                  <a:pt x="494538" y="228600"/>
                </a:lnTo>
                <a:lnTo>
                  <a:pt x="489203" y="215900"/>
                </a:lnTo>
                <a:lnTo>
                  <a:pt x="485393" y="215900"/>
                </a:lnTo>
                <a:lnTo>
                  <a:pt x="473963" y="190500"/>
                </a:lnTo>
                <a:close/>
              </a:path>
              <a:path w="1452879" h="1460500">
                <a:moveTo>
                  <a:pt x="412657" y="142009"/>
                </a:moveTo>
                <a:lnTo>
                  <a:pt x="414527" y="152400"/>
                </a:lnTo>
                <a:lnTo>
                  <a:pt x="387858" y="152400"/>
                </a:lnTo>
                <a:lnTo>
                  <a:pt x="390143" y="165100"/>
                </a:lnTo>
                <a:lnTo>
                  <a:pt x="394715" y="165100"/>
                </a:lnTo>
                <a:lnTo>
                  <a:pt x="404622" y="177800"/>
                </a:lnTo>
                <a:lnTo>
                  <a:pt x="415289" y="177800"/>
                </a:lnTo>
                <a:lnTo>
                  <a:pt x="425196" y="190500"/>
                </a:lnTo>
                <a:lnTo>
                  <a:pt x="464819" y="190500"/>
                </a:lnTo>
                <a:lnTo>
                  <a:pt x="454913" y="177800"/>
                </a:lnTo>
                <a:lnTo>
                  <a:pt x="444246" y="165100"/>
                </a:lnTo>
                <a:lnTo>
                  <a:pt x="421386" y="152400"/>
                </a:lnTo>
                <a:lnTo>
                  <a:pt x="412657" y="142009"/>
                </a:lnTo>
                <a:close/>
              </a:path>
              <a:path w="1452879" h="1460500">
                <a:moveTo>
                  <a:pt x="19812" y="76200"/>
                </a:moveTo>
                <a:lnTo>
                  <a:pt x="0" y="177800"/>
                </a:lnTo>
                <a:lnTo>
                  <a:pt x="86868" y="127000"/>
                </a:lnTo>
                <a:lnTo>
                  <a:pt x="55625" y="127000"/>
                </a:lnTo>
                <a:lnTo>
                  <a:pt x="33527" y="101600"/>
                </a:lnTo>
                <a:lnTo>
                  <a:pt x="42443" y="93345"/>
                </a:lnTo>
                <a:lnTo>
                  <a:pt x="19812" y="76200"/>
                </a:lnTo>
                <a:close/>
              </a:path>
              <a:path w="1452879" h="1460500">
                <a:moveTo>
                  <a:pt x="410717" y="139700"/>
                </a:moveTo>
                <a:lnTo>
                  <a:pt x="378713" y="139700"/>
                </a:lnTo>
                <a:lnTo>
                  <a:pt x="381762" y="152400"/>
                </a:lnTo>
                <a:lnTo>
                  <a:pt x="414527" y="152400"/>
                </a:lnTo>
                <a:lnTo>
                  <a:pt x="410717" y="139700"/>
                </a:lnTo>
                <a:close/>
              </a:path>
              <a:path w="1452879" h="1460500">
                <a:moveTo>
                  <a:pt x="410717" y="139700"/>
                </a:moveTo>
                <a:lnTo>
                  <a:pt x="414527" y="152400"/>
                </a:lnTo>
                <a:lnTo>
                  <a:pt x="412657" y="142009"/>
                </a:lnTo>
                <a:lnTo>
                  <a:pt x="410717" y="139700"/>
                </a:lnTo>
                <a:close/>
              </a:path>
              <a:path w="1452879" h="1460500">
                <a:moveTo>
                  <a:pt x="412241" y="139700"/>
                </a:moveTo>
                <a:lnTo>
                  <a:pt x="410717" y="139700"/>
                </a:lnTo>
                <a:lnTo>
                  <a:pt x="412657" y="142009"/>
                </a:lnTo>
                <a:lnTo>
                  <a:pt x="412241" y="139700"/>
                </a:lnTo>
                <a:close/>
              </a:path>
              <a:path w="1452879" h="1460500">
                <a:moveTo>
                  <a:pt x="384048" y="88900"/>
                </a:moveTo>
                <a:lnTo>
                  <a:pt x="352043" y="88900"/>
                </a:lnTo>
                <a:lnTo>
                  <a:pt x="355091" y="101600"/>
                </a:lnTo>
                <a:lnTo>
                  <a:pt x="358901" y="101600"/>
                </a:lnTo>
                <a:lnTo>
                  <a:pt x="364998" y="114300"/>
                </a:lnTo>
                <a:lnTo>
                  <a:pt x="371855" y="127000"/>
                </a:lnTo>
                <a:lnTo>
                  <a:pt x="374903" y="139700"/>
                </a:lnTo>
                <a:lnTo>
                  <a:pt x="409193" y="139700"/>
                </a:lnTo>
                <a:lnTo>
                  <a:pt x="406908" y="127000"/>
                </a:lnTo>
                <a:lnTo>
                  <a:pt x="400812" y="127000"/>
                </a:lnTo>
                <a:lnTo>
                  <a:pt x="397001" y="114300"/>
                </a:lnTo>
                <a:lnTo>
                  <a:pt x="390905" y="101600"/>
                </a:lnTo>
                <a:lnTo>
                  <a:pt x="384048" y="88900"/>
                </a:lnTo>
                <a:close/>
              </a:path>
              <a:path w="1452879" h="1460500">
                <a:moveTo>
                  <a:pt x="42443" y="93345"/>
                </a:moveTo>
                <a:lnTo>
                  <a:pt x="33527" y="101600"/>
                </a:lnTo>
                <a:lnTo>
                  <a:pt x="55625" y="127000"/>
                </a:lnTo>
                <a:lnTo>
                  <a:pt x="69341" y="114300"/>
                </a:lnTo>
                <a:lnTo>
                  <a:pt x="69595" y="113915"/>
                </a:lnTo>
                <a:lnTo>
                  <a:pt x="42443" y="93345"/>
                </a:lnTo>
                <a:close/>
              </a:path>
              <a:path w="1452879" h="1460500">
                <a:moveTo>
                  <a:pt x="69595" y="113915"/>
                </a:moveTo>
                <a:lnTo>
                  <a:pt x="69341" y="114300"/>
                </a:lnTo>
                <a:lnTo>
                  <a:pt x="55625" y="127000"/>
                </a:lnTo>
                <a:lnTo>
                  <a:pt x="86868" y="127000"/>
                </a:lnTo>
                <a:lnTo>
                  <a:pt x="69595" y="113915"/>
                </a:lnTo>
                <a:close/>
              </a:path>
              <a:path w="1452879" h="1460500">
                <a:moveTo>
                  <a:pt x="107441" y="50800"/>
                </a:moveTo>
                <a:lnTo>
                  <a:pt x="70865" y="50800"/>
                </a:lnTo>
                <a:lnTo>
                  <a:pt x="65531" y="63500"/>
                </a:lnTo>
                <a:lnTo>
                  <a:pt x="60959" y="76200"/>
                </a:lnTo>
                <a:lnTo>
                  <a:pt x="54863" y="76200"/>
                </a:lnTo>
                <a:lnTo>
                  <a:pt x="47243" y="88900"/>
                </a:lnTo>
                <a:lnTo>
                  <a:pt x="42443" y="93345"/>
                </a:lnTo>
                <a:lnTo>
                  <a:pt x="69595" y="113915"/>
                </a:lnTo>
                <a:lnTo>
                  <a:pt x="77724" y="101600"/>
                </a:lnTo>
                <a:lnTo>
                  <a:pt x="85343" y="88900"/>
                </a:lnTo>
                <a:lnTo>
                  <a:pt x="88391" y="88900"/>
                </a:lnTo>
                <a:lnTo>
                  <a:pt x="91439" y="76200"/>
                </a:lnTo>
                <a:lnTo>
                  <a:pt x="96012" y="63500"/>
                </a:lnTo>
                <a:lnTo>
                  <a:pt x="100583" y="63500"/>
                </a:lnTo>
                <a:lnTo>
                  <a:pt x="107441" y="50800"/>
                </a:lnTo>
                <a:close/>
              </a:path>
              <a:path w="1452879" h="1460500">
                <a:moveTo>
                  <a:pt x="356615" y="50800"/>
                </a:moveTo>
                <a:lnTo>
                  <a:pt x="311658" y="50800"/>
                </a:lnTo>
                <a:lnTo>
                  <a:pt x="325374" y="63500"/>
                </a:lnTo>
                <a:lnTo>
                  <a:pt x="337565" y="76200"/>
                </a:lnTo>
                <a:lnTo>
                  <a:pt x="344424" y="76200"/>
                </a:lnTo>
                <a:lnTo>
                  <a:pt x="346710" y="88900"/>
                </a:lnTo>
                <a:lnTo>
                  <a:pt x="380238" y="88900"/>
                </a:lnTo>
                <a:lnTo>
                  <a:pt x="374141" y="76200"/>
                </a:lnTo>
                <a:lnTo>
                  <a:pt x="370331" y="63500"/>
                </a:lnTo>
                <a:lnTo>
                  <a:pt x="364236" y="63500"/>
                </a:lnTo>
                <a:lnTo>
                  <a:pt x="356615" y="50800"/>
                </a:lnTo>
                <a:close/>
              </a:path>
              <a:path w="1452879" h="1460500">
                <a:moveTo>
                  <a:pt x="153162" y="25400"/>
                </a:moveTo>
                <a:lnTo>
                  <a:pt x="84581" y="25400"/>
                </a:lnTo>
                <a:lnTo>
                  <a:pt x="81533" y="38100"/>
                </a:lnTo>
                <a:lnTo>
                  <a:pt x="75437" y="50800"/>
                </a:lnTo>
                <a:lnTo>
                  <a:pt x="108965" y="50800"/>
                </a:lnTo>
                <a:lnTo>
                  <a:pt x="112013" y="38100"/>
                </a:lnTo>
                <a:lnTo>
                  <a:pt x="141731" y="38100"/>
                </a:lnTo>
                <a:lnTo>
                  <a:pt x="153162" y="25400"/>
                </a:lnTo>
                <a:close/>
              </a:path>
              <a:path w="1452879" h="1460500">
                <a:moveTo>
                  <a:pt x="316229" y="25400"/>
                </a:moveTo>
                <a:lnTo>
                  <a:pt x="237743" y="25400"/>
                </a:lnTo>
                <a:lnTo>
                  <a:pt x="254508" y="38100"/>
                </a:lnTo>
                <a:lnTo>
                  <a:pt x="288036" y="50800"/>
                </a:lnTo>
                <a:lnTo>
                  <a:pt x="348996" y="50800"/>
                </a:lnTo>
                <a:lnTo>
                  <a:pt x="341375" y="38100"/>
                </a:lnTo>
                <a:lnTo>
                  <a:pt x="316229" y="25400"/>
                </a:lnTo>
                <a:close/>
              </a:path>
              <a:path w="1452879" h="1460500">
                <a:moveTo>
                  <a:pt x="280415" y="12700"/>
                </a:moveTo>
                <a:lnTo>
                  <a:pt x="98297" y="12700"/>
                </a:lnTo>
                <a:lnTo>
                  <a:pt x="93725" y="25400"/>
                </a:lnTo>
                <a:lnTo>
                  <a:pt x="298703" y="25400"/>
                </a:lnTo>
                <a:lnTo>
                  <a:pt x="280415" y="12700"/>
                </a:lnTo>
                <a:close/>
              </a:path>
              <a:path w="1452879" h="1460500">
                <a:moveTo>
                  <a:pt x="245363" y="0"/>
                </a:moveTo>
                <a:lnTo>
                  <a:pt x="126491" y="0"/>
                </a:lnTo>
                <a:lnTo>
                  <a:pt x="118871" y="12700"/>
                </a:lnTo>
                <a:lnTo>
                  <a:pt x="262889" y="12700"/>
                </a:lnTo>
                <a:lnTo>
                  <a:pt x="245363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89888" y="5057394"/>
            <a:ext cx="0" cy="1289685"/>
          </a:xfrm>
          <a:custGeom>
            <a:avLst/>
            <a:gdLst/>
            <a:ahLst/>
            <a:cxnLst/>
            <a:rect l="l" t="t" r="r" b="b"/>
            <a:pathLst>
              <a:path w="0" h="1289685">
                <a:moveTo>
                  <a:pt x="0" y="0"/>
                </a:moveTo>
                <a:lnTo>
                  <a:pt x="0" y="1289303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09116" y="6285738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 h="0">
                <a:moveTo>
                  <a:pt x="0" y="0"/>
                </a:moveTo>
                <a:lnTo>
                  <a:pt x="1420367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537716" y="6334758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93341" y="6368034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428244" y="0"/>
                </a:moveTo>
                <a:lnTo>
                  <a:pt x="428244" y="38100"/>
                </a:lnTo>
                <a:lnTo>
                  <a:pt x="460247" y="22098"/>
                </a:lnTo>
                <a:lnTo>
                  <a:pt x="434340" y="22098"/>
                </a:lnTo>
                <a:lnTo>
                  <a:pt x="434340" y="15240"/>
                </a:lnTo>
                <a:lnTo>
                  <a:pt x="458724" y="15240"/>
                </a:lnTo>
                <a:lnTo>
                  <a:pt x="428244" y="0"/>
                </a:lnTo>
                <a:close/>
              </a:path>
              <a:path w="466725" h="38100">
                <a:moveTo>
                  <a:pt x="428244" y="15240"/>
                </a:moveTo>
                <a:lnTo>
                  <a:pt x="0" y="15240"/>
                </a:lnTo>
                <a:lnTo>
                  <a:pt x="0" y="22098"/>
                </a:lnTo>
                <a:lnTo>
                  <a:pt x="428244" y="22098"/>
                </a:lnTo>
                <a:lnTo>
                  <a:pt x="428244" y="15240"/>
                </a:lnTo>
                <a:close/>
              </a:path>
              <a:path w="466725" h="38100">
                <a:moveTo>
                  <a:pt x="458724" y="15240"/>
                </a:moveTo>
                <a:lnTo>
                  <a:pt x="434340" y="15240"/>
                </a:lnTo>
                <a:lnTo>
                  <a:pt x="434340" y="22098"/>
                </a:lnTo>
                <a:lnTo>
                  <a:pt x="460247" y="22098"/>
                </a:lnTo>
                <a:lnTo>
                  <a:pt x="466344" y="19050"/>
                </a:lnTo>
                <a:lnTo>
                  <a:pt x="458724" y="1524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253489" y="597204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249680" y="5540502"/>
            <a:ext cx="38100" cy="422909"/>
          </a:xfrm>
          <a:custGeom>
            <a:avLst/>
            <a:gdLst/>
            <a:ahLst/>
            <a:cxnLst/>
            <a:rect l="l" t="t" r="r" b="b"/>
            <a:pathLst>
              <a:path w="38100" h="422910">
                <a:moveTo>
                  <a:pt x="22097" y="32003"/>
                </a:moveTo>
                <a:lnTo>
                  <a:pt x="15239" y="32003"/>
                </a:lnTo>
                <a:lnTo>
                  <a:pt x="15239" y="422909"/>
                </a:lnTo>
                <a:lnTo>
                  <a:pt x="22097" y="422909"/>
                </a:lnTo>
                <a:lnTo>
                  <a:pt x="22097" y="32003"/>
                </a:lnTo>
                <a:close/>
              </a:path>
              <a:path w="38100" h="422910">
                <a:moveTo>
                  <a:pt x="19050" y="0"/>
                </a:moveTo>
                <a:lnTo>
                  <a:pt x="0" y="38100"/>
                </a:lnTo>
                <a:lnTo>
                  <a:pt x="15239" y="38100"/>
                </a:lnTo>
                <a:lnTo>
                  <a:pt x="15239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2291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61844" y="5659373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3"/>
                </a:lnTo>
                <a:lnTo>
                  <a:pt x="7619" y="9143"/>
                </a:lnTo>
                <a:lnTo>
                  <a:pt x="9906" y="6858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61844" y="5659373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333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3"/>
                </a:lnTo>
                <a:lnTo>
                  <a:pt x="5333" y="9143"/>
                </a:lnTo>
                <a:lnTo>
                  <a:pt x="7619" y="9143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533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62150" y="5804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7619" y="9144"/>
                </a:lnTo>
                <a:lnTo>
                  <a:pt x="9143" y="6858"/>
                </a:lnTo>
                <a:lnTo>
                  <a:pt x="9143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62150" y="58041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2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4572" y="9144"/>
                </a:lnTo>
                <a:lnTo>
                  <a:pt x="7619" y="9144"/>
                </a:lnTo>
                <a:lnTo>
                  <a:pt x="9143" y="6858"/>
                </a:lnTo>
                <a:lnTo>
                  <a:pt x="9143" y="4572"/>
                </a:lnTo>
                <a:lnTo>
                  <a:pt x="9143" y="2286"/>
                </a:lnTo>
                <a:lnTo>
                  <a:pt x="7619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613153" y="6044946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6857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857"/>
                </a:lnTo>
                <a:lnTo>
                  <a:pt x="1523" y="8381"/>
                </a:lnTo>
                <a:lnTo>
                  <a:pt x="6857" y="8381"/>
                </a:lnTo>
                <a:lnTo>
                  <a:pt x="9143" y="6857"/>
                </a:lnTo>
                <a:lnTo>
                  <a:pt x="9143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13153" y="6044946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4571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1523" y="8381"/>
                </a:lnTo>
                <a:lnTo>
                  <a:pt x="4571" y="8381"/>
                </a:lnTo>
                <a:lnTo>
                  <a:pt x="6857" y="8381"/>
                </a:lnTo>
                <a:lnTo>
                  <a:pt x="9143" y="6857"/>
                </a:lnTo>
                <a:lnTo>
                  <a:pt x="9143" y="3809"/>
                </a:lnTo>
                <a:lnTo>
                  <a:pt x="9143" y="1524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535430" y="61714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7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4"/>
                </a:lnTo>
                <a:lnTo>
                  <a:pt x="6857" y="9144"/>
                </a:lnTo>
                <a:lnTo>
                  <a:pt x="9143" y="6858"/>
                </a:lnTo>
                <a:lnTo>
                  <a:pt x="9143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35430" y="61714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1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4"/>
                </a:lnTo>
                <a:lnTo>
                  <a:pt x="4571" y="9144"/>
                </a:lnTo>
                <a:lnTo>
                  <a:pt x="6857" y="9144"/>
                </a:lnTo>
                <a:lnTo>
                  <a:pt x="9143" y="6858"/>
                </a:lnTo>
                <a:lnTo>
                  <a:pt x="9143" y="4572"/>
                </a:lnTo>
                <a:lnTo>
                  <a:pt x="9143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28977" y="59596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8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6858" y="9144"/>
                </a:lnTo>
                <a:lnTo>
                  <a:pt x="9144" y="6858"/>
                </a:lnTo>
                <a:lnTo>
                  <a:pt x="9144" y="2286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28977" y="595960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2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4572" y="9144"/>
                </a:lnTo>
                <a:lnTo>
                  <a:pt x="6858" y="9144"/>
                </a:lnTo>
                <a:lnTo>
                  <a:pt x="9144" y="6858"/>
                </a:lnTo>
                <a:lnTo>
                  <a:pt x="9144" y="4572"/>
                </a:lnTo>
                <a:lnTo>
                  <a:pt x="9144" y="2286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32610" y="588568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6858"/>
                </a:lnTo>
                <a:lnTo>
                  <a:pt x="2285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32610" y="588568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4571" y="0"/>
                </a:moveTo>
                <a:lnTo>
                  <a:pt x="2285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5" y="9144"/>
                </a:lnTo>
                <a:lnTo>
                  <a:pt x="4571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93670" y="5801867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8"/>
                </a:lnTo>
                <a:lnTo>
                  <a:pt x="2286" y="8382"/>
                </a:lnTo>
                <a:lnTo>
                  <a:pt x="7619" y="8382"/>
                </a:lnTo>
                <a:lnTo>
                  <a:pt x="9906" y="6858"/>
                </a:lnTo>
                <a:lnTo>
                  <a:pt x="9906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93670" y="5801867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4572"/>
                </a:lnTo>
                <a:lnTo>
                  <a:pt x="0" y="6858"/>
                </a:lnTo>
                <a:lnTo>
                  <a:pt x="2286" y="8382"/>
                </a:lnTo>
                <a:lnTo>
                  <a:pt x="5334" y="8382"/>
                </a:lnTo>
                <a:lnTo>
                  <a:pt x="7619" y="8382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1524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286761" y="5638038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57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6857" y="9144"/>
                </a:lnTo>
                <a:lnTo>
                  <a:pt x="8381" y="6858"/>
                </a:lnTo>
                <a:lnTo>
                  <a:pt x="8381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86761" y="5638038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4571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4571" y="9144"/>
                </a:lnTo>
                <a:lnTo>
                  <a:pt x="6857" y="9144"/>
                </a:lnTo>
                <a:lnTo>
                  <a:pt x="8381" y="6858"/>
                </a:lnTo>
                <a:lnTo>
                  <a:pt x="8381" y="4572"/>
                </a:lnTo>
                <a:lnTo>
                  <a:pt x="8381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90977" y="5609844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6858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6857"/>
                </a:lnTo>
                <a:lnTo>
                  <a:pt x="2286" y="8381"/>
                </a:lnTo>
                <a:lnTo>
                  <a:pt x="6858" y="8381"/>
                </a:lnTo>
                <a:lnTo>
                  <a:pt x="9144" y="6857"/>
                </a:lnTo>
                <a:lnTo>
                  <a:pt x="9144" y="1523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90977" y="5609844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89">
                <a:moveTo>
                  <a:pt x="4572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4571"/>
                </a:lnTo>
                <a:lnTo>
                  <a:pt x="0" y="6857"/>
                </a:lnTo>
                <a:lnTo>
                  <a:pt x="2286" y="8381"/>
                </a:lnTo>
                <a:lnTo>
                  <a:pt x="4572" y="8381"/>
                </a:lnTo>
                <a:lnTo>
                  <a:pt x="6858" y="8381"/>
                </a:lnTo>
                <a:lnTo>
                  <a:pt x="9144" y="6857"/>
                </a:lnTo>
                <a:lnTo>
                  <a:pt x="9144" y="4571"/>
                </a:lnTo>
                <a:lnTo>
                  <a:pt x="9144" y="1523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40457" y="571500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6858"/>
                </a:lnTo>
                <a:lnTo>
                  <a:pt x="2286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40457" y="571500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334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2286" y="9144"/>
                </a:lnTo>
                <a:lnTo>
                  <a:pt x="5334" y="9144"/>
                </a:lnTo>
                <a:lnTo>
                  <a:pt x="7619" y="9144"/>
                </a:lnTo>
                <a:lnTo>
                  <a:pt x="9906" y="6858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30423" y="578662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7619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2286" y="9906"/>
                </a:lnTo>
                <a:lnTo>
                  <a:pt x="7619" y="9906"/>
                </a:lnTo>
                <a:lnTo>
                  <a:pt x="9906" y="7620"/>
                </a:lnTo>
                <a:lnTo>
                  <a:pt x="9906" y="2286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30423" y="578662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4571" y="0"/>
                </a:move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7620"/>
                </a:lnTo>
                <a:lnTo>
                  <a:pt x="2286" y="9906"/>
                </a:lnTo>
                <a:lnTo>
                  <a:pt x="4571" y="9906"/>
                </a:lnTo>
                <a:lnTo>
                  <a:pt x="7619" y="9906"/>
                </a:lnTo>
                <a:lnTo>
                  <a:pt x="9906" y="7620"/>
                </a:lnTo>
                <a:lnTo>
                  <a:pt x="9906" y="4572"/>
                </a:lnTo>
                <a:lnTo>
                  <a:pt x="9906" y="2286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37182" y="51313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6857"/>
                </a:lnTo>
                <a:lnTo>
                  <a:pt x="2286" y="8381"/>
                </a:lnTo>
                <a:lnTo>
                  <a:pt x="7619" y="8381"/>
                </a:lnTo>
                <a:lnTo>
                  <a:pt x="9906" y="6857"/>
                </a:lnTo>
                <a:lnTo>
                  <a:pt x="9906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837182" y="51313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5334" y="0"/>
                </a:moveTo>
                <a:lnTo>
                  <a:pt x="2286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2286" y="8381"/>
                </a:lnTo>
                <a:lnTo>
                  <a:pt x="5334" y="8381"/>
                </a:lnTo>
                <a:lnTo>
                  <a:pt x="7619" y="8381"/>
                </a:lnTo>
                <a:lnTo>
                  <a:pt x="9906" y="6857"/>
                </a:lnTo>
                <a:lnTo>
                  <a:pt x="9906" y="3809"/>
                </a:lnTo>
                <a:lnTo>
                  <a:pt x="9906" y="1524"/>
                </a:lnTo>
                <a:lnTo>
                  <a:pt x="7619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586483" y="6104382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7620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6857"/>
                </a:lnTo>
                <a:lnTo>
                  <a:pt x="2286" y="8381"/>
                </a:lnTo>
                <a:lnTo>
                  <a:pt x="7620" y="8381"/>
                </a:lnTo>
                <a:lnTo>
                  <a:pt x="9906" y="6857"/>
                </a:lnTo>
                <a:lnTo>
                  <a:pt x="9906" y="1523"/>
                </a:lnTo>
                <a:lnTo>
                  <a:pt x="762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586483" y="6104382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5334" y="0"/>
                </a:moveTo>
                <a:lnTo>
                  <a:pt x="2286" y="0"/>
                </a:lnTo>
                <a:lnTo>
                  <a:pt x="0" y="1523"/>
                </a:lnTo>
                <a:lnTo>
                  <a:pt x="0" y="4571"/>
                </a:lnTo>
                <a:lnTo>
                  <a:pt x="0" y="6857"/>
                </a:lnTo>
                <a:lnTo>
                  <a:pt x="2286" y="8381"/>
                </a:lnTo>
                <a:lnTo>
                  <a:pt x="5334" y="8381"/>
                </a:lnTo>
                <a:lnTo>
                  <a:pt x="7620" y="8381"/>
                </a:lnTo>
                <a:lnTo>
                  <a:pt x="9906" y="6857"/>
                </a:lnTo>
                <a:lnTo>
                  <a:pt x="9906" y="4571"/>
                </a:lnTo>
                <a:lnTo>
                  <a:pt x="9906" y="1523"/>
                </a:lnTo>
                <a:lnTo>
                  <a:pt x="7620" y="0"/>
                </a:lnTo>
                <a:lnTo>
                  <a:pt x="5334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985772" y="57409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7619" y="0"/>
                </a:moveTo>
                <a:lnTo>
                  <a:pt x="2285" y="0"/>
                </a:lnTo>
                <a:lnTo>
                  <a:pt x="0" y="1524"/>
                </a:lnTo>
                <a:lnTo>
                  <a:pt x="0" y="6857"/>
                </a:lnTo>
                <a:lnTo>
                  <a:pt x="2285" y="8381"/>
                </a:lnTo>
                <a:lnTo>
                  <a:pt x="7619" y="8381"/>
                </a:lnTo>
                <a:lnTo>
                  <a:pt x="9905" y="6857"/>
                </a:lnTo>
                <a:lnTo>
                  <a:pt x="9905" y="1524"/>
                </a:lnTo>
                <a:lnTo>
                  <a:pt x="7619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85772" y="574090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89">
                <a:moveTo>
                  <a:pt x="4571" y="0"/>
                </a:moveTo>
                <a:lnTo>
                  <a:pt x="2285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2285" y="8381"/>
                </a:lnTo>
                <a:lnTo>
                  <a:pt x="4571" y="8381"/>
                </a:lnTo>
                <a:lnTo>
                  <a:pt x="7619" y="8381"/>
                </a:lnTo>
                <a:lnTo>
                  <a:pt x="9905" y="6857"/>
                </a:lnTo>
                <a:lnTo>
                  <a:pt x="9905" y="3809"/>
                </a:lnTo>
                <a:lnTo>
                  <a:pt x="9905" y="1524"/>
                </a:lnTo>
                <a:lnTo>
                  <a:pt x="7619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69364" y="5884164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58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4"/>
                </a:lnTo>
                <a:lnTo>
                  <a:pt x="6858" y="9144"/>
                </a:lnTo>
                <a:lnTo>
                  <a:pt x="8381" y="6858"/>
                </a:lnTo>
                <a:lnTo>
                  <a:pt x="8381" y="2286"/>
                </a:lnTo>
                <a:lnTo>
                  <a:pt x="685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69364" y="5884164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4572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4"/>
                </a:lnTo>
                <a:lnTo>
                  <a:pt x="4572" y="9144"/>
                </a:lnTo>
                <a:lnTo>
                  <a:pt x="6858" y="9144"/>
                </a:lnTo>
                <a:lnTo>
                  <a:pt x="8381" y="6858"/>
                </a:lnTo>
                <a:lnTo>
                  <a:pt x="8381" y="4572"/>
                </a:lnTo>
                <a:lnTo>
                  <a:pt x="8381" y="2286"/>
                </a:lnTo>
                <a:lnTo>
                  <a:pt x="6858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189226" y="5641847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6857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6"/>
                </a:lnTo>
                <a:lnTo>
                  <a:pt x="1524" y="8381"/>
                </a:lnTo>
                <a:lnTo>
                  <a:pt x="6857" y="8381"/>
                </a:lnTo>
                <a:lnTo>
                  <a:pt x="8381" y="6096"/>
                </a:lnTo>
                <a:lnTo>
                  <a:pt x="8381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89226" y="5641847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457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810"/>
                </a:lnTo>
                <a:lnTo>
                  <a:pt x="0" y="6096"/>
                </a:lnTo>
                <a:lnTo>
                  <a:pt x="1524" y="8381"/>
                </a:lnTo>
                <a:lnTo>
                  <a:pt x="4572" y="8381"/>
                </a:lnTo>
                <a:lnTo>
                  <a:pt x="6857" y="8381"/>
                </a:lnTo>
                <a:lnTo>
                  <a:pt x="8381" y="6096"/>
                </a:lnTo>
                <a:lnTo>
                  <a:pt x="8381" y="3810"/>
                </a:lnTo>
                <a:lnTo>
                  <a:pt x="8381" y="1524"/>
                </a:lnTo>
                <a:lnTo>
                  <a:pt x="6857" y="0"/>
                </a:lnTo>
                <a:lnTo>
                  <a:pt x="457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22804" y="5702808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6857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857"/>
                </a:lnTo>
                <a:lnTo>
                  <a:pt x="1523" y="8381"/>
                </a:lnTo>
                <a:lnTo>
                  <a:pt x="6857" y="8381"/>
                </a:lnTo>
                <a:lnTo>
                  <a:pt x="8381" y="6857"/>
                </a:lnTo>
                <a:lnTo>
                  <a:pt x="8381" y="1524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22804" y="5702808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3809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3809"/>
                </a:lnTo>
                <a:lnTo>
                  <a:pt x="0" y="6857"/>
                </a:lnTo>
                <a:lnTo>
                  <a:pt x="1523" y="8381"/>
                </a:lnTo>
                <a:lnTo>
                  <a:pt x="3809" y="8381"/>
                </a:lnTo>
                <a:lnTo>
                  <a:pt x="6857" y="8381"/>
                </a:lnTo>
                <a:lnTo>
                  <a:pt x="8381" y="6857"/>
                </a:lnTo>
                <a:lnTo>
                  <a:pt x="8381" y="3809"/>
                </a:lnTo>
                <a:lnTo>
                  <a:pt x="8381" y="1524"/>
                </a:lnTo>
                <a:lnTo>
                  <a:pt x="6857" y="0"/>
                </a:lnTo>
                <a:lnTo>
                  <a:pt x="3809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353817" y="5621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857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6858"/>
                </a:lnTo>
                <a:lnTo>
                  <a:pt x="1524" y="9143"/>
                </a:lnTo>
                <a:lnTo>
                  <a:pt x="6857" y="9143"/>
                </a:lnTo>
                <a:lnTo>
                  <a:pt x="9143" y="6858"/>
                </a:lnTo>
                <a:lnTo>
                  <a:pt x="9143" y="2286"/>
                </a:lnTo>
                <a:lnTo>
                  <a:pt x="685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353817" y="56212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571" y="0"/>
                </a:moveTo>
                <a:lnTo>
                  <a:pt x="1524" y="0"/>
                </a:lnTo>
                <a:lnTo>
                  <a:pt x="0" y="2286"/>
                </a:lnTo>
                <a:lnTo>
                  <a:pt x="0" y="4572"/>
                </a:lnTo>
                <a:lnTo>
                  <a:pt x="0" y="6858"/>
                </a:lnTo>
                <a:lnTo>
                  <a:pt x="1524" y="9143"/>
                </a:lnTo>
                <a:lnTo>
                  <a:pt x="4571" y="9143"/>
                </a:lnTo>
                <a:lnTo>
                  <a:pt x="6857" y="9143"/>
                </a:lnTo>
                <a:lnTo>
                  <a:pt x="9143" y="6858"/>
                </a:lnTo>
                <a:lnTo>
                  <a:pt x="9143" y="4572"/>
                </a:lnTo>
                <a:lnTo>
                  <a:pt x="9143" y="2286"/>
                </a:lnTo>
                <a:lnTo>
                  <a:pt x="6857" y="0"/>
                </a:lnTo>
                <a:lnTo>
                  <a:pt x="457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2268982" y="4974590"/>
            <a:ext cx="3265170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Robust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1068070">
              <a:lnSpc>
                <a:spcPct val="100000"/>
              </a:lnSpc>
              <a:spcBef>
                <a:spcPts val="1515"/>
              </a:spcBef>
            </a:pPr>
            <a:r>
              <a:rPr dirty="0" sz="1200" spc="-5">
                <a:latin typeface="Tahoma"/>
                <a:cs typeface="Tahoma"/>
              </a:rPr>
              <a:t>For </a:t>
            </a:r>
            <a:r>
              <a:rPr dirty="0" sz="1200">
                <a:latin typeface="Tahoma"/>
                <a:cs typeface="Tahoma"/>
              </a:rPr>
              <a:t>k = 1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  <a:p>
            <a:pPr marL="1068070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25" i="1">
                <a:latin typeface="Tahoma"/>
                <a:cs typeface="Tahoma"/>
              </a:rPr>
              <a:t>(x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,y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be </a:t>
            </a:r>
            <a:r>
              <a:rPr dirty="0" sz="1200" spc="-5">
                <a:latin typeface="Tahoma"/>
                <a:cs typeface="Tahoma"/>
              </a:rPr>
              <a:t>the kth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datapoint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870200" y="6133157"/>
            <a:ext cx="6350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312159" y="6041104"/>
            <a:ext cx="21151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 </a:t>
            </a:r>
            <a:r>
              <a:rPr dirty="0" sz="1200">
                <a:latin typeface="Tahoma"/>
                <a:cs typeface="Tahoma"/>
              </a:rPr>
              <a:t>be predicted </a:t>
            </a:r>
            <a:r>
              <a:rPr dirty="0" sz="1200" spc="-5">
                <a:latin typeface="Tahoma"/>
                <a:cs typeface="Tahoma"/>
              </a:rPr>
              <a:t>value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12159" y="6497542"/>
            <a:ext cx="2063750" cy="4000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•Let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be a </a:t>
            </a:r>
            <a:r>
              <a:rPr dirty="0" sz="1200" spc="-5">
                <a:latin typeface="Tahoma"/>
                <a:cs typeface="Tahoma"/>
              </a:rPr>
              <a:t>weight for  </a:t>
            </a:r>
            <a:r>
              <a:rPr dirty="0" sz="1200">
                <a:latin typeface="Tahoma"/>
                <a:cs typeface="Tahoma"/>
              </a:rPr>
              <a:t>datapoint k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large </a:t>
            </a:r>
            <a:r>
              <a:rPr dirty="0" sz="1200">
                <a:latin typeface="Tahoma"/>
                <a:cs typeface="Tahoma"/>
              </a:rPr>
              <a:t>if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62550" y="7328740"/>
            <a:ext cx="3098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est</a:t>
            </a:r>
            <a:r>
              <a:rPr dirty="0" sz="850" spc="40" i="1">
                <a:latin typeface="Tahoma"/>
                <a:cs typeface="Tahoma"/>
              </a:rPr>
              <a:t> </a:t>
            </a: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69359" y="7318978"/>
            <a:ext cx="1786889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524635" algn="l"/>
              </a:tabLst>
            </a:pP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k</a:t>
            </a:r>
            <a:r>
              <a:rPr dirty="0" baseline="-19607" sz="1275" spc="-22" i="1">
                <a:latin typeface="Tahoma"/>
                <a:cs typeface="Tahoma"/>
              </a:rPr>
              <a:t> </a:t>
            </a:r>
            <a:r>
              <a:rPr dirty="0" sz="1250" spc="-40" i="1">
                <a:latin typeface="Tahoma"/>
                <a:cs typeface="Tahoma"/>
              </a:rPr>
              <a:t>=</a:t>
            </a:r>
            <a:r>
              <a:rPr dirty="0" sz="1250" spc="5" i="1">
                <a:latin typeface="Tahoma"/>
                <a:cs typeface="Tahoma"/>
              </a:rPr>
              <a:t> </a:t>
            </a:r>
            <a:r>
              <a:rPr dirty="0" sz="1250" i="1">
                <a:latin typeface="Tahoma"/>
                <a:cs typeface="Tahoma"/>
              </a:rPr>
              <a:t>KernelFn([y</a:t>
            </a:r>
            <a:r>
              <a:rPr dirty="0" baseline="-19607" sz="1275" i="1">
                <a:latin typeface="Tahoma"/>
                <a:cs typeface="Tahoma"/>
              </a:rPr>
              <a:t>k</a:t>
            </a:r>
            <a:r>
              <a:rPr dirty="0" sz="1250" i="1">
                <a:latin typeface="Tahoma"/>
                <a:cs typeface="Tahoma"/>
              </a:rPr>
              <a:t>-y	</a:t>
            </a:r>
            <a:r>
              <a:rPr dirty="0" baseline="-19607" sz="1275" spc="-37" i="1">
                <a:latin typeface="Tahoma"/>
                <a:cs typeface="Tahoma"/>
              </a:rPr>
              <a:t>k</a:t>
            </a:r>
            <a:r>
              <a:rPr dirty="0" sz="1250" spc="-25" i="1">
                <a:latin typeface="Tahoma"/>
                <a:cs typeface="Tahoma"/>
              </a:rPr>
              <a:t>]</a:t>
            </a:r>
            <a:r>
              <a:rPr dirty="0" sz="1250" spc="-5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37233" y="6223984"/>
            <a:ext cx="2265680" cy="6902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</a:t>
            </a:r>
            <a:endParaRPr baseline="-19607" sz="127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Then redo the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237233" y="6842249"/>
            <a:ext cx="4289425" cy="4495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25"/>
              </a:spcBef>
              <a:tabLst>
                <a:tab pos="2099945" algn="l"/>
              </a:tabLst>
            </a:pPr>
            <a:r>
              <a:rPr dirty="0" baseline="-6944" sz="1800">
                <a:latin typeface="Tahoma"/>
                <a:cs typeface="Tahoma"/>
              </a:rPr>
              <a:t>using</a:t>
            </a:r>
            <a:r>
              <a:rPr dirty="0" baseline="-6944" sz="1800" spc="15">
                <a:latin typeface="Tahoma"/>
                <a:cs typeface="Tahoma"/>
              </a:rPr>
              <a:t> </a:t>
            </a:r>
            <a:r>
              <a:rPr dirty="0" baseline="-6944" sz="1800" spc="-7">
                <a:latin typeface="Tahoma"/>
                <a:cs typeface="Tahoma"/>
              </a:rPr>
              <a:t>weighted</a:t>
            </a:r>
            <a:r>
              <a:rPr dirty="0" baseline="-6944" sz="1800" spc="15">
                <a:latin typeface="Tahoma"/>
                <a:cs typeface="Tahoma"/>
              </a:rPr>
              <a:t> </a:t>
            </a:r>
            <a:r>
              <a:rPr dirty="0" baseline="-6944" sz="1800" spc="-7">
                <a:latin typeface="Tahoma"/>
                <a:cs typeface="Tahoma"/>
              </a:rPr>
              <a:t>datapoints.	</a:t>
            </a:r>
            <a:r>
              <a:rPr dirty="0" sz="1200">
                <a:latin typeface="Tahoma"/>
                <a:cs typeface="Tahoma"/>
              </a:rPr>
              <a:t>datapoint </a:t>
            </a:r>
            <a:r>
              <a:rPr dirty="0" sz="1200" spc="-5">
                <a:latin typeface="Tahoma"/>
                <a:cs typeface="Tahoma"/>
              </a:rPr>
              <a:t>fits </a:t>
            </a:r>
            <a:r>
              <a:rPr dirty="0" sz="1200">
                <a:latin typeface="Tahoma"/>
                <a:cs typeface="Tahoma"/>
              </a:rPr>
              <a:t>well and </a:t>
            </a:r>
            <a:r>
              <a:rPr dirty="0" sz="1200" spc="-5">
                <a:latin typeface="Tahoma"/>
                <a:cs typeface="Tahoma"/>
              </a:rPr>
              <a:t>small </a:t>
            </a:r>
            <a:r>
              <a:rPr dirty="0" sz="1200">
                <a:latin typeface="Tahoma"/>
                <a:cs typeface="Tahoma"/>
              </a:rPr>
              <a:t>if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I taught you how to </a:t>
            </a:r>
            <a:r>
              <a:rPr dirty="0" sz="800">
                <a:solidFill>
                  <a:srgbClr val="CC009A"/>
                </a:solidFill>
                <a:latin typeface="Tahoma"/>
                <a:cs typeface="Tahoma"/>
              </a:rPr>
              <a:t>do </a:t>
            </a: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this in the “Instance- </a:t>
            </a:r>
            <a:r>
              <a:rPr dirty="0" baseline="11574" sz="1800">
                <a:latin typeface="Tahoma"/>
                <a:cs typeface="Tahoma"/>
              </a:rPr>
              <a:t>fits</a:t>
            </a:r>
            <a:r>
              <a:rPr dirty="0" baseline="11574" sz="1800" spc="112">
                <a:latin typeface="Tahoma"/>
                <a:cs typeface="Tahoma"/>
              </a:rPr>
              <a:t> </a:t>
            </a:r>
            <a:r>
              <a:rPr dirty="0" baseline="11574" sz="1800" spc="-7">
                <a:latin typeface="Tahoma"/>
                <a:cs typeface="Tahoma"/>
              </a:rPr>
              <a:t>badly:</a:t>
            </a:r>
            <a:endParaRPr baseline="11574" sz="18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262633" y="7256017"/>
            <a:ext cx="1699260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CC009A"/>
                </a:solidFill>
                <a:latin typeface="Tahoma"/>
                <a:cs typeface="Tahoma"/>
              </a:rPr>
              <a:t>based” </a:t>
            </a:r>
            <a:r>
              <a:rPr dirty="0" sz="800" spc="-5">
                <a:solidFill>
                  <a:srgbClr val="CC009A"/>
                </a:solidFill>
                <a:latin typeface="Tahoma"/>
                <a:cs typeface="Tahoma"/>
              </a:rPr>
              <a:t>lecture (only then the weights  depended on distance in input-space)</a:t>
            </a:r>
            <a:endParaRPr sz="800">
              <a:latin typeface="Tahoma"/>
              <a:cs typeface="Tahoma"/>
            </a:endParaRPr>
          </a:p>
          <a:p>
            <a:pPr marR="52069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Repeat whole thing until 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converged!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411986" y="5636671"/>
            <a:ext cx="1267460" cy="593725"/>
          </a:xfrm>
          <a:custGeom>
            <a:avLst/>
            <a:gdLst/>
            <a:ahLst/>
            <a:cxnLst/>
            <a:rect l="l" t="t" r="r" b="b"/>
            <a:pathLst>
              <a:path w="1267460" h="593725">
                <a:moveTo>
                  <a:pt x="1267206" y="182723"/>
                </a:moveTo>
                <a:lnTo>
                  <a:pt x="1239964" y="121763"/>
                </a:lnTo>
                <a:lnTo>
                  <a:pt x="1200150" y="72233"/>
                </a:lnTo>
                <a:lnTo>
                  <a:pt x="1153570" y="37751"/>
                </a:lnTo>
                <a:lnTo>
                  <a:pt x="1098857" y="14502"/>
                </a:lnTo>
                <a:lnTo>
                  <a:pt x="1036790" y="2170"/>
                </a:lnTo>
                <a:lnTo>
                  <a:pt x="1003244" y="0"/>
                </a:lnTo>
                <a:lnTo>
                  <a:pt x="968152" y="440"/>
                </a:lnTo>
                <a:lnTo>
                  <a:pt x="893724" y="8997"/>
                </a:lnTo>
                <a:lnTo>
                  <a:pt x="854582" y="17035"/>
                </a:lnTo>
                <a:lnTo>
                  <a:pt x="814286" y="27526"/>
                </a:lnTo>
                <a:lnTo>
                  <a:pt x="772933" y="40432"/>
                </a:lnTo>
                <a:lnTo>
                  <a:pt x="730621" y="55713"/>
                </a:lnTo>
                <a:lnTo>
                  <a:pt x="687447" y="73329"/>
                </a:lnTo>
                <a:lnTo>
                  <a:pt x="643510" y="93242"/>
                </a:lnTo>
                <a:lnTo>
                  <a:pt x="598906" y="115411"/>
                </a:lnTo>
                <a:lnTo>
                  <a:pt x="553733" y="139798"/>
                </a:lnTo>
                <a:lnTo>
                  <a:pt x="508090" y="166363"/>
                </a:lnTo>
                <a:lnTo>
                  <a:pt x="462073" y="195067"/>
                </a:lnTo>
                <a:lnTo>
                  <a:pt x="415781" y="225870"/>
                </a:lnTo>
                <a:lnTo>
                  <a:pt x="369311" y="258733"/>
                </a:lnTo>
                <a:lnTo>
                  <a:pt x="322761" y="293617"/>
                </a:lnTo>
                <a:lnTo>
                  <a:pt x="276228" y="330482"/>
                </a:lnTo>
                <a:lnTo>
                  <a:pt x="229810" y="369289"/>
                </a:lnTo>
                <a:lnTo>
                  <a:pt x="183605" y="409998"/>
                </a:lnTo>
                <a:lnTo>
                  <a:pt x="137711" y="452571"/>
                </a:lnTo>
                <a:lnTo>
                  <a:pt x="92224" y="496968"/>
                </a:lnTo>
                <a:lnTo>
                  <a:pt x="47243" y="543149"/>
                </a:lnTo>
                <a:lnTo>
                  <a:pt x="11560" y="580868"/>
                </a:lnTo>
                <a:lnTo>
                  <a:pt x="0" y="593441"/>
                </a:lnTo>
              </a:path>
            </a:pathLst>
          </a:custGeom>
          <a:ln w="19049">
            <a:solidFill>
              <a:srgbClr val="34CC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12135" y="6590030"/>
            <a:ext cx="1452880" cy="1460500"/>
          </a:xfrm>
          <a:custGeom>
            <a:avLst/>
            <a:gdLst/>
            <a:ahLst/>
            <a:cxnLst/>
            <a:rect l="l" t="t" r="r" b="b"/>
            <a:pathLst>
              <a:path w="1452879" h="1460500">
                <a:moveTo>
                  <a:pt x="1203198" y="1447800"/>
                </a:moveTo>
                <a:lnTo>
                  <a:pt x="1072896" y="1447800"/>
                </a:lnTo>
                <a:lnTo>
                  <a:pt x="1078991" y="1460500"/>
                </a:lnTo>
                <a:lnTo>
                  <a:pt x="1200150" y="1460500"/>
                </a:lnTo>
                <a:lnTo>
                  <a:pt x="1203198" y="1447800"/>
                </a:lnTo>
                <a:close/>
              </a:path>
              <a:path w="1452879" h="1460500">
                <a:moveTo>
                  <a:pt x="1239774" y="1435100"/>
                </a:moveTo>
                <a:lnTo>
                  <a:pt x="1060703" y="1435100"/>
                </a:lnTo>
                <a:lnTo>
                  <a:pt x="1066800" y="1447800"/>
                </a:lnTo>
                <a:lnTo>
                  <a:pt x="1216914" y="1447800"/>
                </a:lnTo>
                <a:lnTo>
                  <a:pt x="1239774" y="1435100"/>
                </a:lnTo>
                <a:close/>
              </a:path>
              <a:path w="1452879" h="1460500">
                <a:moveTo>
                  <a:pt x="1088898" y="1422400"/>
                </a:moveTo>
                <a:lnTo>
                  <a:pt x="1051560" y="1422400"/>
                </a:lnTo>
                <a:lnTo>
                  <a:pt x="1054608" y="1435100"/>
                </a:lnTo>
                <a:lnTo>
                  <a:pt x="1091946" y="1435100"/>
                </a:lnTo>
                <a:lnTo>
                  <a:pt x="1088898" y="1422400"/>
                </a:lnTo>
                <a:close/>
              </a:path>
              <a:path w="1452879" h="1460500">
                <a:moveTo>
                  <a:pt x="1262634" y="1422400"/>
                </a:moveTo>
                <a:lnTo>
                  <a:pt x="1191767" y="1422400"/>
                </a:lnTo>
                <a:lnTo>
                  <a:pt x="1185672" y="1435100"/>
                </a:lnTo>
                <a:lnTo>
                  <a:pt x="1251203" y="1435100"/>
                </a:lnTo>
                <a:lnTo>
                  <a:pt x="1262634" y="1422400"/>
                </a:lnTo>
                <a:close/>
              </a:path>
              <a:path w="1452879" h="1460500">
                <a:moveTo>
                  <a:pt x="1074419" y="1409700"/>
                </a:moveTo>
                <a:lnTo>
                  <a:pt x="1045463" y="1409700"/>
                </a:lnTo>
                <a:lnTo>
                  <a:pt x="1046988" y="1422400"/>
                </a:lnTo>
                <a:lnTo>
                  <a:pt x="1078991" y="1422400"/>
                </a:lnTo>
                <a:lnTo>
                  <a:pt x="1074419" y="1409700"/>
                </a:lnTo>
                <a:close/>
              </a:path>
              <a:path w="1452879" h="1460500">
                <a:moveTo>
                  <a:pt x="1293114" y="1409700"/>
                </a:moveTo>
                <a:lnTo>
                  <a:pt x="1226819" y="1409700"/>
                </a:lnTo>
                <a:lnTo>
                  <a:pt x="1216152" y="1422400"/>
                </a:lnTo>
                <a:lnTo>
                  <a:pt x="1273302" y="1422400"/>
                </a:lnTo>
                <a:lnTo>
                  <a:pt x="1293114" y="1409700"/>
                </a:lnTo>
                <a:close/>
              </a:path>
              <a:path w="1452879" h="1460500">
                <a:moveTo>
                  <a:pt x="1041653" y="1397000"/>
                </a:moveTo>
                <a:lnTo>
                  <a:pt x="1034796" y="1397000"/>
                </a:lnTo>
                <a:lnTo>
                  <a:pt x="1037843" y="1409700"/>
                </a:lnTo>
                <a:lnTo>
                  <a:pt x="1042415" y="1409700"/>
                </a:lnTo>
                <a:lnTo>
                  <a:pt x="1041653" y="1397000"/>
                </a:lnTo>
                <a:close/>
              </a:path>
              <a:path w="1452879" h="1460500">
                <a:moveTo>
                  <a:pt x="1068324" y="1397000"/>
                </a:moveTo>
                <a:lnTo>
                  <a:pt x="1041653" y="1397000"/>
                </a:lnTo>
                <a:lnTo>
                  <a:pt x="1042415" y="1409700"/>
                </a:lnTo>
                <a:lnTo>
                  <a:pt x="1067562" y="1409700"/>
                </a:lnTo>
                <a:lnTo>
                  <a:pt x="1068324" y="1397000"/>
                </a:lnTo>
                <a:close/>
              </a:path>
              <a:path w="1452879" h="1460500">
                <a:moveTo>
                  <a:pt x="1071372" y="1397000"/>
                </a:moveTo>
                <a:lnTo>
                  <a:pt x="1068324" y="1397000"/>
                </a:lnTo>
                <a:lnTo>
                  <a:pt x="1067562" y="1409700"/>
                </a:lnTo>
                <a:lnTo>
                  <a:pt x="1072134" y="1409700"/>
                </a:lnTo>
                <a:lnTo>
                  <a:pt x="1071372" y="1397000"/>
                </a:lnTo>
                <a:close/>
              </a:path>
              <a:path w="1452879" h="1460500">
                <a:moveTo>
                  <a:pt x="1304543" y="1397000"/>
                </a:moveTo>
                <a:lnTo>
                  <a:pt x="1248917" y="1397000"/>
                </a:lnTo>
                <a:lnTo>
                  <a:pt x="1237488" y="1409700"/>
                </a:lnTo>
                <a:lnTo>
                  <a:pt x="1301496" y="1409700"/>
                </a:lnTo>
                <a:lnTo>
                  <a:pt x="1304543" y="1397000"/>
                </a:lnTo>
                <a:close/>
              </a:path>
              <a:path w="1452879" h="1460500">
                <a:moveTo>
                  <a:pt x="1040129" y="1384300"/>
                </a:moveTo>
                <a:lnTo>
                  <a:pt x="1027176" y="1384300"/>
                </a:lnTo>
                <a:lnTo>
                  <a:pt x="1030224" y="1397000"/>
                </a:lnTo>
                <a:lnTo>
                  <a:pt x="1040129" y="1397000"/>
                </a:lnTo>
                <a:lnTo>
                  <a:pt x="1040129" y="1384300"/>
                </a:lnTo>
                <a:close/>
              </a:path>
              <a:path w="1452879" h="1460500">
                <a:moveTo>
                  <a:pt x="1046226" y="1384300"/>
                </a:moveTo>
                <a:lnTo>
                  <a:pt x="1040129" y="1384300"/>
                </a:lnTo>
                <a:lnTo>
                  <a:pt x="1040129" y="1397000"/>
                </a:lnTo>
                <a:lnTo>
                  <a:pt x="1040891" y="1397000"/>
                </a:lnTo>
                <a:lnTo>
                  <a:pt x="1046226" y="1384300"/>
                </a:lnTo>
                <a:close/>
              </a:path>
              <a:path w="1452879" h="1460500">
                <a:moveTo>
                  <a:pt x="1067562" y="1384300"/>
                </a:moveTo>
                <a:lnTo>
                  <a:pt x="1046226" y="1384300"/>
                </a:lnTo>
                <a:lnTo>
                  <a:pt x="1040891" y="1397000"/>
                </a:lnTo>
                <a:lnTo>
                  <a:pt x="1069086" y="1397000"/>
                </a:lnTo>
                <a:lnTo>
                  <a:pt x="1067562" y="1384300"/>
                </a:lnTo>
                <a:close/>
              </a:path>
              <a:path w="1452879" h="1460500">
                <a:moveTo>
                  <a:pt x="1321308" y="1384300"/>
                </a:moveTo>
                <a:lnTo>
                  <a:pt x="1269491" y="1384300"/>
                </a:lnTo>
                <a:lnTo>
                  <a:pt x="1259586" y="1397000"/>
                </a:lnTo>
                <a:lnTo>
                  <a:pt x="1315974" y="1397000"/>
                </a:lnTo>
                <a:lnTo>
                  <a:pt x="1321308" y="1384300"/>
                </a:lnTo>
                <a:close/>
              </a:path>
              <a:path w="1452879" h="1460500">
                <a:moveTo>
                  <a:pt x="1049274" y="1358900"/>
                </a:moveTo>
                <a:lnTo>
                  <a:pt x="1019555" y="1358900"/>
                </a:lnTo>
                <a:lnTo>
                  <a:pt x="1023365" y="1371600"/>
                </a:lnTo>
                <a:lnTo>
                  <a:pt x="1024889" y="1384300"/>
                </a:lnTo>
                <a:lnTo>
                  <a:pt x="1056131" y="1384300"/>
                </a:lnTo>
                <a:lnTo>
                  <a:pt x="1051560" y="1371600"/>
                </a:lnTo>
                <a:lnTo>
                  <a:pt x="1050798" y="1371600"/>
                </a:lnTo>
                <a:lnTo>
                  <a:pt x="1049274" y="1358900"/>
                </a:lnTo>
                <a:close/>
              </a:path>
              <a:path w="1452879" h="1460500">
                <a:moveTo>
                  <a:pt x="1331214" y="1371600"/>
                </a:moveTo>
                <a:lnTo>
                  <a:pt x="1291589" y="1371600"/>
                </a:lnTo>
                <a:lnTo>
                  <a:pt x="1290065" y="1384300"/>
                </a:lnTo>
                <a:lnTo>
                  <a:pt x="1325117" y="1384300"/>
                </a:lnTo>
                <a:lnTo>
                  <a:pt x="1331214" y="1371600"/>
                </a:lnTo>
                <a:close/>
              </a:path>
              <a:path w="1452879" h="1460500">
                <a:moveTo>
                  <a:pt x="1437131" y="1270000"/>
                </a:moveTo>
                <a:lnTo>
                  <a:pt x="1403603" y="1270000"/>
                </a:lnTo>
                <a:lnTo>
                  <a:pt x="1399793" y="1282700"/>
                </a:lnTo>
                <a:lnTo>
                  <a:pt x="1395222" y="1282700"/>
                </a:lnTo>
                <a:lnTo>
                  <a:pt x="1389888" y="1295400"/>
                </a:lnTo>
                <a:lnTo>
                  <a:pt x="1384553" y="1295400"/>
                </a:lnTo>
                <a:lnTo>
                  <a:pt x="1366265" y="1308100"/>
                </a:lnTo>
                <a:lnTo>
                  <a:pt x="1352550" y="1320800"/>
                </a:lnTo>
                <a:lnTo>
                  <a:pt x="1339596" y="1333500"/>
                </a:lnTo>
                <a:lnTo>
                  <a:pt x="1325879" y="1346200"/>
                </a:lnTo>
                <a:lnTo>
                  <a:pt x="1319784" y="1346200"/>
                </a:lnTo>
                <a:lnTo>
                  <a:pt x="1313688" y="1358900"/>
                </a:lnTo>
                <a:lnTo>
                  <a:pt x="1303019" y="1358900"/>
                </a:lnTo>
                <a:lnTo>
                  <a:pt x="1300734" y="1371600"/>
                </a:lnTo>
                <a:lnTo>
                  <a:pt x="1343405" y="1371600"/>
                </a:lnTo>
                <a:lnTo>
                  <a:pt x="1370838" y="1346200"/>
                </a:lnTo>
                <a:lnTo>
                  <a:pt x="1385315" y="1333500"/>
                </a:lnTo>
                <a:lnTo>
                  <a:pt x="1398269" y="1320800"/>
                </a:lnTo>
                <a:lnTo>
                  <a:pt x="1405127" y="1320800"/>
                </a:lnTo>
                <a:lnTo>
                  <a:pt x="1417319" y="1308100"/>
                </a:lnTo>
                <a:lnTo>
                  <a:pt x="1427988" y="1295400"/>
                </a:lnTo>
                <a:lnTo>
                  <a:pt x="1437131" y="1270000"/>
                </a:lnTo>
                <a:close/>
              </a:path>
              <a:path w="1452879" h="1460500">
                <a:moveTo>
                  <a:pt x="992124" y="1270000"/>
                </a:moveTo>
                <a:lnTo>
                  <a:pt x="963167" y="1270000"/>
                </a:lnTo>
                <a:lnTo>
                  <a:pt x="964691" y="1282700"/>
                </a:lnTo>
                <a:lnTo>
                  <a:pt x="967739" y="1295400"/>
                </a:lnTo>
                <a:lnTo>
                  <a:pt x="970026" y="1295400"/>
                </a:lnTo>
                <a:lnTo>
                  <a:pt x="976122" y="1308100"/>
                </a:lnTo>
                <a:lnTo>
                  <a:pt x="982979" y="1308100"/>
                </a:lnTo>
                <a:lnTo>
                  <a:pt x="996696" y="1320800"/>
                </a:lnTo>
                <a:lnTo>
                  <a:pt x="1002791" y="1333500"/>
                </a:lnTo>
                <a:lnTo>
                  <a:pt x="1013460" y="1346200"/>
                </a:lnTo>
                <a:lnTo>
                  <a:pt x="1018031" y="1358900"/>
                </a:lnTo>
                <a:lnTo>
                  <a:pt x="1046988" y="1358900"/>
                </a:lnTo>
                <a:lnTo>
                  <a:pt x="1043939" y="1346200"/>
                </a:lnTo>
                <a:lnTo>
                  <a:pt x="1042415" y="1346200"/>
                </a:lnTo>
                <a:lnTo>
                  <a:pt x="1037843" y="1333500"/>
                </a:lnTo>
                <a:lnTo>
                  <a:pt x="1031748" y="1320800"/>
                </a:lnTo>
                <a:lnTo>
                  <a:pt x="1004315" y="1295400"/>
                </a:lnTo>
                <a:lnTo>
                  <a:pt x="992124" y="1282700"/>
                </a:lnTo>
                <a:lnTo>
                  <a:pt x="991362" y="1282700"/>
                </a:lnTo>
                <a:lnTo>
                  <a:pt x="992124" y="1270000"/>
                </a:lnTo>
                <a:close/>
              </a:path>
              <a:path w="1452879" h="1460500">
                <a:moveTo>
                  <a:pt x="963167" y="1270000"/>
                </a:moveTo>
                <a:lnTo>
                  <a:pt x="962405" y="1270000"/>
                </a:lnTo>
                <a:lnTo>
                  <a:pt x="963929" y="1282700"/>
                </a:lnTo>
                <a:lnTo>
                  <a:pt x="964691" y="1282700"/>
                </a:lnTo>
                <a:lnTo>
                  <a:pt x="963167" y="1270000"/>
                </a:lnTo>
                <a:close/>
              </a:path>
              <a:path w="1452879" h="1460500">
                <a:moveTo>
                  <a:pt x="992124" y="1270000"/>
                </a:moveTo>
                <a:lnTo>
                  <a:pt x="991362" y="1282700"/>
                </a:lnTo>
                <a:lnTo>
                  <a:pt x="993648" y="1282700"/>
                </a:lnTo>
                <a:lnTo>
                  <a:pt x="992124" y="1270000"/>
                </a:lnTo>
                <a:close/>
              </a:path>
              <a:path w="1452879" h="1460500">
                <a:moveTo>
                  <a:pt x="965869" y="1263072"/>
                </a:moveTo>
                <a:lnTo>
                  <a:pt x="960881" y="1270000"/>
                </a:lnTo>
                <a:lnTo>
                  <a:pt x="961643" y="1270000"/>
                </a:lnTo>
                <a:lnTo>
                  <a:pt x="965566" y="1268132"/>
                </a:lnTo>
                <a:lnTo>
                  <a:pt x="965869" y="1263072"/>
                </a:lnTo>
                <a:close/>
              </a:path>
              <a:path w="1452879" h="1460500">
                <a:moveTo>
                  <a:pt x="965566" y="1268132"/>
                </a:moveTo>
                <a:lnTo>
                  <a:pt x="961643" y="1270000"/>
                </a:lnTo>
                <a:lnTo>
                  <a:pt x="965453" y="1270000"/>
                </a:lnTo>
                <a:lnTo>
                  <a:pt x="965566" y="1268132"/>
                </a:lnTo>
                <a:close/>
              </a:path>
              <a:path w="1452879" h="1460500">
                <a:moveTo>
                  <a:pt x="966215" y="1267822"/>
                </a:moveTo>
                <a:lnTo>
                  <a:pt x="965566" y="1268132"/>
                </a:lnTo>
                <a:lnTo>
                  <a:pt x="965453" y="1270000"/>
                </a:lnTo>
                <a:lnTo>
                  <a:pt x="966215" y="1270000"/>
                </a:lnTo>
                <a:lnTo>
                  <a:pt x="966215" y="1267822"/>
                </a:lnTo>
                <a:close/>
              </a:path>
              <a:path w="1452879" h="1460500">
                <a:moveTo>
                  <a:pt x="966493" y="1267690"/>
                </a:moveTo>
                <a:lnTo>
                  <a:pt x="966215" y="1267822"/>
                </a:lnTo>
                <a:lnTo>
                  <a:pt x="966215" y="1270000"/>
                </a:lnTo>
                <a:lnTo>
                  <a:pt x="966493" y="1267690"/>
                </a:lnTo>
                <a:close/>
              </a:path>
              <a:path w="1452879" h="1460500">
                <a:moveTo>
                  <a:pt x="982868" y="1259893"/>
                </a:moveTo>
                <a:lnTo>
                  <a:pt x="966493" y="1267690"/>
                </a:lnTo>
                <a:lnTo>
                  <a:pt x="966215" y="1270000"/>
                </a:lnTo>
                <a:lnTo>
                  <a:pt x="976729" y="1270000"/>
                </a:lnTo>
                <a:lnTo>
                  <a:pt x="979317" y="1267162"/>
                </a:lnTo>
                <a:lnTo>
                  <a:pt x="982868" y="1259893"/>
                </a:lnTo>
                <a:close/>
              </a:path>
              <a:path w="1452879" h="1460500">
                <a:moveTo>
                  <a:pt x="979317" y="1267162"/>
                </a:moveTo>
                <a:lnTo>
                  <a:pt x="976729" y="1270000"/>
                </a:lnTo>
                <a:lnTo>
                  <a:pt x="977931" y="1270000"/>
                </a:lnTo>
                <a:lnTo>
                  <a:pt x="979317" y="1267162"/>
                </a:lnTo>
                <a:close/>
              </a:path>
              <a:path w="1452879" h="1460500">
                <a:moveTo>
                  <a:pt x="987599" y="1258083"/>
                </a:moveTo>
                <a:lnTo>
                  <a:pt x="979317" y="1267162"/>
                </a:lnTo>
                <a:lnTo>
                  <a:pt x="977931" y="1270000"/>
                </a:lnTo>
                <a:lnTo>
                  <a:pt x="988313" y="1270000"/>
                </a:lnTo>
                <a:lnTo>
                  <a:pt x="987599" y="1258083"/>
                </a:lnTo>
                <a:close/>
              </a:path>
              <a:path w="1452879" h="1460500">
                <a:moveTo>
                  <a:pt x="995172" y="1257300"/>
                </a:moveTo>
                <a:lnTo>
                  <a:pt x="988313" y="1257300"/>
                </a:lnTo>
                <a:lnTo>
                  <a:pt x="987599" y="1258083"/>
                </a:lnTo>
                <a:lnTo>
                  <a:pt x="988313" y="1270000"/>
                </a:lnTo>
                <a:lnTo>
                  <a:pt x="994410" y="1270000"/>
                </a:lnTo>
                <a:lnTo>
                  <a:pt x="995172" y="1257300"/>
                </a:lnTo>
                <a:close/>
              </a:path>
              <a:path w="1452879" h="1460500">
                <a:moveTo>
                  <a:pt x="1440941" y="1257300"/>
                </a:moveTo>
                <a:lnTo>
                  <a:pt x="1410462" y="1257300"/>
                </a:lnTo>
                <a:lnTo>
                  <a:pt x="1408938" y="1270000"/>
                </a:lnTo>
                <a:lnTo>
                  <a:pt x="1438655" y="1270000"/>
                </a:lnTo>
                <a:lnTo>
                  <a:pt x="1440941" y="1257300"/>
                </a:lnTo>
                <a:close/>
              </a:path>
              <a:path w="1452879" h="1460500">
                <a:moveTo>
                  <a:pt x="967282" y="1261109"/>
                </a:moveTo>
                <a:lnTo>
                  <a:pt x="966215" y="1262591"/>
                </a:lnTo>
                <a:lnTo>
                  <a:pt x="966215" y="1267822"/>
                </a:lnTo>
                <a:lnTo>
                  <a:pt x="966493" y="1267690"/>
                </a:lnTo>
                <a:lnTo>
                  <a:pt x="967282" y="1261109"/>
                </a:lnTo>
                <a:close/>
              </a:path>
              <a:path w="1452879" h="1460500">
                <a:moveTo>
                  <a:pt x="979169" y="1244600"/>
                </a:moveTo>
                <a:lnTo>
                  <a:pt x="967282" y="1261109"/>
                </a:lnTo>
                <a:lnTo>
                  <a:pt x="966493" y="1267690"/>
                </a:lnTo>
                <a:lnTo>
                  <a:pt x="982868" y="1259893"/>
                </a:lnTo>
                <a:lnTo>
                  <a:pt x="984134" y="1257300"/>
                </a:lnTo>
                <a:lnTo>
                  <a:pt x="987551" y="1257300"/>
                </a:lnTo>
                <a:lnTo>
                  <a:pt x="979169" y="1244600"/>
                </a:lnTo>
                <a:close/>
              </a:path>
              <a:path w="1452879" h="1460500">
                <a:moveTo>
                  <a:pt x="987573" y="1257652"/>
                </a:moveTo>
                <a:lnTo>
                  <a:pt x="982868" y="1259893"/>
                </a:lnTo>
                <a:lnTo>
                  <a:pt x="979317" y="1267162"/>
                </a:lnTo>
                <a:lnTo>
                  <a:pt x="987599" y="1258083"/>
                </a:lnTo>
                <a:lnTo>
                  <a:pt x="987573" y="1257652"/>
                </a:lnTo>
                <a:close/>
              </a:path>
              <a:path w="1452879" h="1460500">
                <a:moveTo>
                  <a:pt x="966215" y="1257300"/>
                </a:moveTo>
                <a:lnTo>
                  <a:pt x="965869" y="1263072"/>
                </a:lnTo>
                <a:lnTo>
                  <a:pt x="966215" y="1262591"/>
                </a:lnTo>
                <a:lnTo>
                  <a:pt x="966215" y="1257300"/>
                </a:lnTo>
                <a:close/>
              </a:path>
              <a:path w="1452879" h="1460500">
                <a:moveTo>
                  <a:pt x="967739" y="1257300"/>
                </a:moveTo>
                <a:lnTo>
                  <a:pt x="966215" y="1257300"/>
                </a:lnTo>
                <a:lnTo>
                  <a:pt x="966215" y="1262591"/>
                </a:lnTo>
                <a:lnTo>
                  <a:pt x="967282" y="1261109"/>
                </a:lnTo>
                <a:lnTo>
                  <a:pt x="967739" y="1257300"/>
                </a:lnTo>
                <a:close/>
              </a:path>
              <a:path w="1452879" h="1460500">
                <a:moveTo>
                  <a:pt x="995172" y="1244600"/>
                </a:moveTo>
                <a:lnTo>
                  <a:pt x="979169" y="1244600"/>
                </a:lnTo>
                <a:lnTo>
                  <a:pt x="987551" y="1257300"/>
                </a:lnTo>
                <a:lnTo>
                  <a:pt x="987573" y="1257652"/>
                </a:lnTo>
                <a:lnTo>
                  <a:pt x="988313" y="1257300"/>
                </a:lnTo>
                <a:lnTo>
                  <a:pt x="995172" y="1257300"/>
                </a:lnTo>
                <a:lnTo>
                  <a:pt x="995172" y="1244600"/>
                </a:lnTo>
                <a:close/>
              </a:path>
              <a:path w="1452879" h="1460500">
                <a:moveTo>
                  <a:pt x="979169" y="1244600"/>
                </a:moveTo>
                <a:lnTo>
                  <a:pt x="966977" y="1244600"/>
                </a:lnTo>
                <a:lnTo>
                  <a:pt x="966977" y="1257300"/>
                </a:lnTo>
                <a:lnTo>
                  <a:pt x="970025" y="1257300"/>
                </a:lnTo>
                <a:lnTo>
                  <a:pt x="979169" y="1244600"/>
                </a:lnTo>
                <a:close/>
              </a:path>
              <a:path w="1452879" h="1460500">
                <a:moveTo>
                  <a:pt x="1450848" y="1206500"/>
                </a:moveTo>
                <a:lnTo>
                  <a:pt x="1421891" y="1206500"/>
                </a:lnTo>
                <a:lnTo>
                  <a:pt x="1421891" y="1219200"/>
                </a:lnTo>
                <a:lnTo>
                  <a:pt x="1419605" y="1231900"/>
                </a:lnTo>
                <a:lnTo>
                  <a:pt x="1418081" y="1231900"/>
                </a:lnTo>
                <a:lnTo>
                  <a:pt x="1415796" y="1244600"/>
                </a:lnTo>
                <a:lnTo>
                  <a:pt x="1412748" y="1257300"/>
                </a:lnTo>
                <a:lnTo>
                  <a:pt x="1443227" y="1257300"/>
                </a:lnTo>
                <a:lnTo>
                  <a:pt x="1446276" y="1244600"/>
                </a:lnTo>
                <a:lnTo>
                  <a:pt x="1447800" y="1231900"/>
                </a:lnTo>
                <a:lnTo>
                  <a:pt x="1450086" y="1219200"/>
                </a:lnTo>
                <a:lnTo>
                  <a:pt x="1450848" y="1219200"/>
                </a:lnTo>
                <a:lnTo>
                  <a:pt x="1450848" y="1206500"/>
                </a:lnTo>
                <a:close/>
              </a:path>
              <a:path w="1452879" h="1460500">
                <a:moveTo>
                  <a:pt x="986789" y="1219200"/>
                </a:moveTo>
                <a:lnTo>
                  <a:pt x="954786" y="1219200"/>
                </a:lnTo>
                <a:lnTo>
                  <a:pt x="960881" y="1231900"/>
                </a:lnTo>
                <a:lnTo>
                  <a:pt x="963167" y="1244600"/>
                </a:lnTo>
                <a:lnTo>
                  <a:pt x="994410" y="1244600"/>
                </a:lnTo>
                <a:lnTo>
                  <a:pt x="992886" y="1231900"/>
                </a:lnTo>
                <a:lnTo>
                  <a:pt x="989838" y="1231900"/>
                </a:lnTo>
                <a:lnTo>
                  <a:pt x="986789" y="1219200"/>
                </a:lnTo>
                <a:close/>
              </a:path>
              <a:path w="1452879" h="1460500">
                <a:moveTo>
                  <a:pt x="953262" y="1130300"/>
                </a:moveTo>
                <a:lnTo>
                  <a:pt x="919734" y="1130300"/>
                </a:lnTo>
                <a:lnTo>
                  <a:pt x="922781" y="1143000"/>
                </a:lnTo>
                <a:lnTo>
                  <a:pt x="928115" y="1143000"/>
                </a:lnTo>
                <a:lnTo>
                  <a:pt x="933450" y="1155700"/>
                </a:lnTo>
                <a:lnTo>
                  <a:pt x="941069" y="1181100"/>
                </a:lnTo>
                <a:lnTo>
                  <a:pt x="944117" y="1193800"/>
                </a:lnTo>
                <a:lnTo>
                  <a:pt x="948689" y="1206500"/>
                </a:lnTo>
                <a:lnTo>
                  <a:pt x="949451" y="1219200"/>
                </a:lnTo>
                <a:lnTo>
                  <a:pt x="982979" y="1219200"/>
                </a:lnTo>
                <a:lnTo>
                  <a:pt x="977646" y="1206500"/>
                </a:lnTo>
                <a:lnTo>
                  <a:pt x="976884" y="1206500"/>
                </a:lnTo>
                <a:lnTo>
                  <a:pt x="974598" y="1193800"/>
                </a:lnTo>
                <a:lnTo>
                  <a:pt x="968501" y="1168400"/>
                </a:lnTo>
                <a:lnTo>
                  <a:pt x="964691" y="1155700"/>
                </a:lnTo>
                <a:lnTo>
                  <a:pt x="959358" y="1143000"/>
                </a:lnTo>
                <a:lnTo>
                  <a:pt x="953262" y="1130300"/>
                </a:lnTo>
                <a:close/>
              </a:path>
              <a:path w="1452879" h="1460500">
                <a:moveTo>
                  <a:pt x="1424177" y="1193800"/>
                </a:moveTo>
                <a:lnTo>
                  <a:pt x="1422653" y="1206500"/>
                </a:lnTo>
                <a:lnTo>
                  <a:pt x="1452372" y="1206500"/>
                </a:lnTo>
                <a:lnTo>
                  <a:pt x="1424177" y="1193800"/>
                </a:lnTo>
                <a:close/>
              </a:path>
              <a:path w="1452879" h="1460500">
                <a:moveTo>
                  <a:pt x="888491" y="1028700"/>
                </a:moveTo>
                <a:lnTo>
                  <a:pt x="891539" y="1041400"/>
                </a:lnTo>
                <a:lnTo>
                  <a:pt x="863346" y="1041400"/>
                </a:lnTo>
                <a:lnTo>
                  <a:pt x="864869" y="1054100"/>
                </a:lnTo>
                <a:lnTo>
                  <a:pt x="867155" y="1054100"/>
                </a:lnTo>
                <a:lnTo>
                  <a:pt x="874013" y="1066800"/>
                </a:lnTo>
                <a:lnTo>
                  <a:pt x="886205" y="1079500"/>
                </a:lnTo>
                <a:lnTo>
                  <a:pt x="892301" y="1092200"/>
                </a:lnTo>
                <a:lnTo>
                  <a:pt x="902969" y="1104900"/>
                </a:lnTo>
                <a:lnTo>
                  <a:pt x="913638" y="1130300"/>
                </a:lnTo>
                <a:lnTo>
                  <a:pt x="949451" y="1130300"/>
                </a:lnTo>
                <a:lnTo>
                  <a:pt x="945641" y="1117600"/>
                </a:lnTo>
                <a:lnTo>
                  <a:pt x="939546" y="1117600"/>
                </a:lnTo>
                <a:lnTo>
                  <a:pt x="923543" y="1079500"/>
                </a:lnTo>
                <a:lnTo>
                  <a:pt x="917448" y="1079500"/>
                </a:lnTo>
                <a:lnTo>
                  <a:pt x="911351" y="1066800"/>
                </a:lnTo>
                <a:lnTo>
                  <a:pt x="904493" y="1054100"/>
                </a:lnTo>
                <a:lnTo>
                  <a:pt x="896874" y="1041400"/>
                </a:lnTo>
                <a:lnTo>
                  <a:pt x="888491" y="1028700"/>
                </a:lnTo>
                <a:close/>
              </a:path>
              <a:path w="1452879" h="1460500">
                <a:moveTo>
                  <a:pt x="860298" y="1028700"/>
                </a:moveTo>
                <a:lnTo>
                  <a:pt x="859536" y="1028700"/>
                </a:lnTo>
                <a:lnTo>
                  <a:pt x="861060" y="1041400"/>
                </a:lnTo>
                <a:lnTo>
                  <a:pt x="861822" y="1041400"/>
                </a:lnTo>
                <a:lnTo>
                  <a:pt x="860298" y="1028700"/>
                </a:lnTo>
                <a:close/>
              </a:path>
              <a:path w="1452879" h="1460500">
                <a:moveTo>
                  <a:pt x="887729" y="1028700"/>
                </a:moveTo>
                <a:lnTo>
                  <a:pt x="860298" y="1028700"/>
                </a:lnTo>
                <a:lnTo>
                  <a:pt x="861822" y="1041400"/>
                </a:lnTo>
                <a:lnTo>
                  <a:pt x="890015" y="1041400"/>
                </a:lnTo>
                <a:lnTo>
                  <a:pt x="887729" y="1028700"/>
                </a:lnTo>
                <a:close/>
              </a:path>
              <a:path w="1452879" h="1460500">
                <a:moveTo>
                  <a:pt x="883919" y="1016000"/>
                </a:moveTo>
                <a:lnTo>
                  <a:pt x="849629" y="1016000"/>
                </a:lnTo>
                <a:lnTo>
                  <a:pt x="852677" y="1028700"/>
                </a:lnTo>
                <a:lnTo>
                  <a:pt x="886205" y="1028700"/>
                </a:lnTo>
                <a:lnTo>
                  <a:pt x="883919" y="1016000"/>
                </a:lnTo>
                <a:close/>
              </a:path>
              <a:path w="1452879" h="1460500">
                <a:moveTo>
                  <a:pt x="875538" y="1003300"/>
                </a:moveTo>
                <a:lnTo>
                  <a:pt x="841248" y="1003300"/>
                </a:lnTo>
                <a:lnTo>
                  <a:pt x="843534" y="1016000"/>
                </a:lnTo>
                <a:lnTo>
                  <a:pt x="877062" y="1016000"/>
                </a:lnTo>
                <a:lnTo>
                  <a:pt x="875538" y="1003300"/>
                </a:lnTo>
                <a:close/>
              </a:path>
              <a:path w="1452879" h="1460500">
                <a:moveTo>
                  <a:pt x="829817" y="914400"/>
                </a:moveTo>
                <a:lnTo>
                  <a:pt x="797051" y="914400"/>
                </a:lnTo>
                <a:lnTo>
                  <a:pt x="797051" y="927100"/>
                </a:lnTo>
                <a:lnTo>
                  <a:pt x="804672" y="927100"/>
                </a:lnTo>
                <a:lnTo>
                  <a:pt x="810005" y="939800"/>
                </a:lnTo>
                <a:lnTo>
                  <a:pt x="819150" y="965200"/>
                </a:lnTo>
                <a:lnTo>
                  <a:pt x="824484" y="977900"/>
                </a:lnTo>
                <a:lnTo>
                  <a:pt x="829055" y="990600"/>
                </a:lnTo>
                <a:lnTo>
                  <a:pt x="835151" y="1003300"/>
                </a:lnTo>
                <a:lnTo>
                  <a:pt x="867917" y="1003300"/>
                </a:lnTo>
                <a:lnTo>
                  <a:pt x="865631" y="990600"/>
                </a:lnTo>
                <a:lnTo>
                  <a:pt x="859536" y="977900"/>
                </a:lnTo>
                <a:lnTo>
                  <a:pt x="850391" y="965200"/>
                </a:lnTo>
                <a:lnTo>
                  <a:pt x="841248" y="939800"/>
                </a:lnTo>
                <a:lnTo>
                  <a:pt x="835913" y="927100"/>
                </a:lnTo>
                <a:lnTo>
                  <a:pt x="829817" y="914400"/>
                </a:lnTo>
                <a:close/>
              </a:path>
              <a:path w="1452879" h="1460500">
                <a:moveTo>
                  <a:pt x="797051" y="850900"/>
                </a:moveTo>
                <a:lnTo>
                  <a:pt x="763524" y="850900"/>
                </a:lnTo>
                <a:lnTo>
                  <a:pt x="767334" y="863600"/>
                </a:lnTo>
                <a:lnTo>
                  <a:pt x="771905" y="876300"/>
                </a:lnTo>
                <a:lnTo>
                  <a:pt x="776477" y="876300"/>
                </a:lnTo>
                <a:lnTo>
                  <a:pt x="784098" y="889000"/>
                </a:lnTo>
                <a:lnTo>
                  <a:pt x="787908" y="901700"/>
                </a:lnTo>
                <a:lnTo>
                  <a:pt x="790955" y="901700"/>
                </a:lnTo>
                <a:lnTo>
                  <a:pt x="795527" y="914400"/>
                </a:lnTo>
                <a:lnTo>
                  <a:pt x="823722" y="914400"/>
                </a:lnTo>
                <a:lnTo>
                  <a:pt x="817626" y="889000"/>
                </a:lnTo>
                <a:lnTo>
                  <a:pt x="813815" y="889000"/>
                </a:lnTo>
                <a:lnTo>
                  <a:pt x="809243" y="876300"/>
                </a:lnTo>
                <a:lnTo>
                  <a:pt x="801624" y="863600"/>
                </a:lnTo>
                <a:lnTo>
                  <a:pt x="797051" y="850900"/>
                </a:lnTo>
                <a:close/>
              </a:path>
              <a:path w="1452879" h="1460500">
                <a:moveTo>
                  <a:pt x="781812" y="825500"/>
                </a:moveTo>
                <a:lnTo>
                  <a:pt x="750569" y="825500"/>
                </a:lnTo>
                <a:lnTo>
                  <a:pt x="753617" y="838200"/>
                </a:lnTo>
                <a:lnTo>
                  <a:pt x="755903" y="838200"/>
                </a:lnTo>
                <a:lnTo>
                  <a:pt x="759713" y="850900"/>
                </a:lnTo>
                <a:lnTo>
                  <a:pt x="793241" y="850900"/>
                </a:lnTo>
                <a:lnTo>
                  <a:pt x="788669" y="838200"/>
                </a:lnTo>
                <a:lnTo>
                  <a:pt x="781812" y="825500"/>
                </a:lnTo>
                <a:close/>
              </a:path>
              <a:path w="1452879" h="1460500">
                <a:moveTo>
                  <a:pt x="777239" y="812800"/>
                </a:moveTo>
                <a:lnTo>
                  <a:pt x="746760" y="812800"/>
                </a:lnTo>
                <a:lnTo>
                  <a:pt x="749046" y="825500"/>
                </a:lnTo>
                <a:lnTo>
                  <a:pt x="779526" y="825500"/>
                </a:lnTo>
                <a:lnTo>
                  <a:pt x="777239" y="812800"/>
                </a:lnTo>
                <a:close/>
              </a:path>
              <a:path w="1452879" h="1460500">
                <a:moveTo>
                  <a:pt x="770381" y="787400"/>
                </a:moveTo>
                <a:lnTo>
                  <a:pt x="742188" y="787400"/>
                </a:lnTo>
                <a:lnTo>
                  <a:pt x="742188" y="800100"/>
                </a:lnTo>
                <a:lnTo>
                  <a:pt x="743712" y="812800"/>
                </a:lnTo>
                <a:lnTo>
                  <a:pt x="774953" y="812800"/>
                </a:lnTo>
                <a:lnTo>
                  <a:pt x="773429" y="800100"/>
                </a:lnTo>
                <a:lnTo>
                  <a:pt x="770381" y="800100"/>
                </a:lnTo>
                <a:lnTo>
                  <a:pt x="770381" y="787400"/>
                </a:lnTo>
                <a:close/>
              </a:path>
              <a:path w="1452879" h="1460500">
                <a:moveTo>
                  <a:pt x="742188" y="787400"/>
                </a:moveTo>
                <a:lnTo>
                  <a:pt x="737615" y="787400"/>
                </a:lnTo>
                <a:lnTo>
                  <a:pt x="739139" y="800100"/>
                </a:lnTo>
                <a:lnTo>
                  <a:pt x="742188" y="800100"/>
                </a:lnTo>
                <a:lnTo>
                  <a:pt x="742188" y="787400"/>
                </a:lnTo>
                <a:close/>
              </a:path>
              <a:path w="1452879" h="1460500">
                <a:moveTo>
                  <a:pt x="763524" y="774700"/>
                </a:moveTo>
                <a:lnTo>
                  <a:pt x="726186" y="774700"/>
                </a:lnTo>
                <a:lnTo>
                  <a:pt x="729996" y="787400"/>
                </a:lnTo>
                <a:lnTo>
                  <a:pt x="765048" y="787400"/>
                </a:lnTo>
                <a:lnTo>
                  <a:pt x="763524" y="774700"/>
                </a:lnTo>
                <a:close/>
              </a:path>
              <a:path w="1452879" h="1460500">
                <a:moveTo>
                  <a:pt x="752093" y="762000"/>
                </a:moveTo>
                <a:lnTo>
                  <a:pt x="721613" y="762000"/>
                </a:lnTo>
                <a:lnTo>
                  <a:pt x="723900" y="774700"/>
                </a:lnTo>
                <a:lnTo>
                  <a:pt x="758189" y="774700"/>
                </a:lnTo>
                <a:lnTo>
                  <a:pt x="752093" y="762000"/>
                </a:lnTo>
                <a:close/>
              </a:path>
              <a:path w="1452879" h="1460500">
                <a:moveTo>
                  <a:pt x="745998" y="736600"/>
                </a:moveTo>
                <a:lnTo>
                  <a:pt x="717041" y="736600"/>
                </a:lnTo>
                <a:lnTo>
                  <a:pt x="717803" y="749300"/>
                </a:lnTo>
                <a:lnTo>
                  <a:pt x="720851" y="762000"/>
                </a:lnTo>
                <a:lnTo>
                  <a:pt x="749808" y="762000"/>
                </a:lnTo>
                <a:lnTo>
                  <a:pt x="748284" y="749300"/>
                </a:lnTo>
                <a:lnTo>
                  <a:pt x="745998" y="736600"/>
                </a:lnTo>
                <a:close/>
              </a:path>
              <a:path w="1452879" h="1460500">
                <a:moveTo>
                  <a:pt x="700277" y="622300"/>
                </a:moveTo>
                <a:lnTo>
                  <a:pt x="669798" y="622300"/>
                </a:lnTo>
                <a:lnTo>
                  <a:pt x="680465" y="647700"/>
                </a:lnTo>
                <a:lnTo>
                  <a:pt x="692658" y="673100"/>
                </a:lnTo>
                <a:lnTo>
                  <a:pt x="703326" y="698500"/>
                </a:lnTo>
                <a:lnTo>
                  <a:pt x="707898" y="711200"/>
                </a:lnTo>
                <a:lnTo>
                  <a:pt x="711708" y="723900"/>
                </a:lnTo>
                <a:lnTo>
                  <a:pt x="713993" y="723900"/>
                </a:lnTo>
                <a:lnTo>
                  <a:pt x="715517" y="736600"/>
                </a:lnTo>
                <a:lnTo>
                  <a:pt x="745236" y="736600"/>
                </a:lnTo>
                <a:lnTo>
                  <a:pt x="743712" y="723900"/>
                </a:lnTo>
                <a:lnTo>
                  <a:pt x="734567" y="698500"/>
                </a:lnTo>
                <a:lnTo>
                  <a:pt x="723900" y="673100"/>
                </a:lnTo>
                <a:lnTo>
                  <a:pt x="717803" y="660400"/>
                </a:lnTo>
                <a:lnTo>
                  <a:pt x="706374" y="635000"/>
                </a:lnTo>
                <a:lnTo>
                  <a:pt x="700277" y="622300"/>
                </a:lnTo>
                <a:close/>
              </a:path>
              <a:path w="1452879" h="1460500">
                <a:moveTo>
                  <a:pt x="557784" y="317500"/>
                </a:moveTo>
                <a:lnTo>
                  <a:pt x="521969" y="317500"/>
                </a:lnTo>
                <a:lnTo>
                  <a:pt x="525779" y="330200"/>
                </a:lnTo>
                <a:lnTo>
                  <a:pt x="533400" y="342900"/>
                </a:lnTo>
                <a:lnTo>
                  <a:pt x="536448" y="342900"/>
                </a:lnTo>
                <a:lnTo>
                  <a:pt x="559308" y="381000"/>
                </a:lnTo>
                <a:lnTo>
                  <a:pt x="579881" y="419100"/>
                </a:lnTo>
                <a:lnTo>
                  <a:pt x="585215" y="431800"/>
                </a:lnTo>
                <a:lnTo>
                  <a:pt x="587501" y="431800"/>
                </a:lnTo>
                <a:lnTo>
                  <a:pt x="589788" y="444500"/>
                </a:lnTo>
                <a:lnTo>
                  <a:pt x="591312" y="444500"/>
                </a:lnTo>
                <a:lnTo>
                  <a:pt x="614172" y="482600"/>
                </a:lnTo>
                <a:lnTo>
                  <a:pt x="620267" y="495300"/>
                </a:lnTo>
                <a:lnTo>
                  <a:pt x="627126" y="508000"/>
                </a:lnTo>
                <a:lnTo>
                  <a:pt x="633222" y="520700"/>
                </a:lnTo>
                <a:lnTo>
                  <a:pt x="644651" y="546100"/>
                </a:lnTo>
                <a:lnTo>
                  <a:pt x="648462" y="558800"/>
                </a:lnTo>
                <a:lnTo>
                  <a:pt x="651510" y="571500"/>
                </a:lnTo>
                <a:lnTo>
                  <a:pt x="653796" y="571500"/>
                </a:lnTo>
                <a:lnTo>
                  <a:pt x="656843" y="584200"/>
                </a:lnTo>
                <a:lnTo>
                  <a:pt x="659129" y="596900"/>
                </a:lnTo>
                <a:lnTo>
                  <a:pt x="662177" y="609600"/>
                </a:lnTo>
                <a:lnTo>
                  <a:pt x="665988" y="622300"/>
                </a:lnTo>
                <a:lnTo>
                  <a:pt x="695705" y="622300"/>
                </a:lnTo>
                <a:lnTo>
                  <a:pt x="691896" y="609600"/>
                </a:lnTo>
                <a:lnTo>
                  <a:pt x="689610" y="596900"/>
                </a:lnTo>
                <a:lnTo>
                  <a:pt x="686562" y="584200"/>
                </a:lnTo>
                <a:lnTo>
                  <a:pt x="681989" y="571500"/>
                </a:lnTo>
                <a:lnTo>
                  <a:pt x="675893" y="546100"/>
                </a:lnTo>
                <a:lnTo>
                  <a:pt x="653034" y="495300"/>
                </a:lnTo>
                <a:lnTo>
                  <a:pt x="631698" y="457200"/>
                </a:lnTo>
                <a:lnTo>
                  <a:pt x="614934" y="431800"/>
                </a:lnTo>
                <a:lnTo>
                  <a:pt x="605789" y="406400"/>
                </a:lnTo>
                <a:lnTo>
                  <a:pt x="598931" y="393700"/>
                </a:lnTo>
                <a:lnTo>
                  <a:pt x="560831" y="330200"/>
                </a:lnTo>
                <a:lnTo>
                  <a:pt x="557784" y="317500"/>
                </a:lnTo>
                <a:close/>
              </a:path>
              <a:path w="1452879" h="1460500">
                <a:moveTo>
                  <a:pt x="545591" y="304800"/>
                </a:moveTo>
                <a:lnTo>
                  <a:pt x="514350" y="304800"/>
                </a:lnTo>
                <a:lnTo>
                  <a:pt x="515112" y="317500"/>
                </a:lnTo>
                <a:lnTo>
                  <a:pt x="549401" y="317500"/>
                </a:lnTo>
                <a:lnTo>
                  <a:pt x="545591" y="304800"/>
                </a:lnTo>
                <a:close/>
              </a:path>
              <a:path w="1452879" h="1460500">
                <a:moveTo>
                  <a:pt x="534162" y="279400"/>
                </a:moveTo>
                <a:lnTo>
                  <a:pt x="502919" y="279400"/>
                </a:lnTo>
                <a:lnTo>
                  <a:pt x="510539" y="304800"/>
                </a:lnTo>
                <a:lnTo>
                  <a:pt x="541781" y="304800"/>
                </a:lnTo>
                <a:lnTo>
                  <a:pt x="538734" y="292100"/>
                </a:lnTo>
                <a:lnTo>
                  <a:pt x="537210" y="292100"/>
                </a:lnTo>
                <a:lnTo>
                  <a:pt x="534162" y="279400"/>
                </a:lnTo>
                <a:close/>
              </a:path>
              <a:path w="1452879" h="1460500">
                <a:moveTo>
                  <a:pt x="473963" y="190500"/>
                </a:moveTo>
                <a:lnTo>
                  <a:pt x="434339" y="190500"/>
                </a:lnTo>
                <a:lnTo>
                  <a:pt x="442722" y="203200"/>
                </a:lnTo>
                <a:lnTo>
                  <a:pt x="454151" y="215900"/>
                </a:lnTo>
                <a:lnTo>
                  <a:pt x="460248" y="228600"/>
                </a:lnTo>
                <a:lnTo>
                  <a:pt x="462534" y="228600"/>
                </a:lnTo>
                <a:lnTo>
                  <a:pt x="465581" y="241300"/>
                </a:lnTo>
                <a:lnTo>
                  <a:pt x="474725" y="241300"/>
                </a:lnTo>
                <a:lnTo>
                  <a:pt x="481584" y="254000"/>
                </a:lnTo>
                <a:lnTo>
                  <a:pt x="487679" y="254000"/>
                </a:lnTo>
                <a:lnTo>
                  <a:pt x="498348" y="279400"/>
                </a:lnTo>
                <a:lnTo>
                  <a:pt x="529589" y="279400"/>
                </a:lnTo>
                <a:lnTo>
                  <a:pt x="524255" y="266700"/>
                </a:lnTo>
                <a:lnTo>
                  <a:pt x="518160" y="254000"/>
                </a:lnTo>
                <a:lnTo>
                  <a:pt x="511301" y="241300"/>
                </a:lnTo>
                <a:lnTo>
                  <a:pt x="494538" y="228600"/>
                </a:lnTo>
                <a:lnTo>
                  <a:pt x="489203" y="215900"/>
                </a:lnTo>
                <a:lnTo>
                  <a:pt x="485393" y="215900"/>
                </a:lnTo>
                <a:lnTo>
                  <a:pt x="473963" y="190500"/>
                </a:lnTo>
                <a:close/>
              </a:path>
              <a:path w="1452879" h="1460500">
                <a:moveTo>
                  <a:pt x="412657" y="142009"/>
                </a:moveTo>
                <a:lnTo>
                  <a:pt x="414527" y="152400"/>
                </a:lnTo>
                <a:lnTo>
                  <a:pt x="387858" y="152400"/>
                </a:lnTo>
                <a:lnTo>
                  <a:pt x="390143" y="165100"/>
                </a:lnTo>
                <a:lnTo>
                  <a:pt x="394715" y="165100"/>
                </a:lnTo>
                <a:lnTo>
                  <a:pt x="404622" y="177800"/>
                </a:lnTo>
                <a:lnTo>
                  <a:pt x="415289" y="177800"/>
                </a:lnTo>
                <a:lnTo>
                  <a:pt x="425196" y="190500"/>
                </a:lnTo>
                <a:lnTo>
                  <a:pt x="464819" y="190500"/>
                </a:lnTo>
                <a:lnTo>
                  <a:pt x="454913" y="177800"/>
                </a:lnTo>
                <a:lnTo>
                  <a:pt x="444246" y="165100"/>
                </a:lnTo>
                <a:lnTo>
                  <a:pt x="421386" y="152400"/>
                </a:lnTo>
                <a:lnTo>
                  <a:pt x="412657" y="142009"/>
                </a:lnTo>
                <a:close/>
              </a:path>
              <a:path w="1452879" h="1460500">
                <a:moveTo>
                  <a:pt x="19812" y="76200"/>
                </a:moveTo>
                <a:lnTo>
                  <a:pt x="0" y="177800"/>
                </a:lnTo>
                <a:lnTo>
                  <a:pt x="86868" y="127000"/>
                </a:lnTo>
                <a:lnTo>
                  <a:pt x="55625" y="127000"/>
                </a:lnTo>
                <a:lnTo>
                  <a:pt x="33527" y="101600"/>
                </a:lnTo>
                <a:lnTo>
                  <a:pt x="42443" y="93345"/>
                </a:lnTo>
                <a:lnTo>
                  <a:pt x="19812" y="76200"/>
                </a:lnTo>
                <a:close/>
              </a:path>
              <a:path w="1452879" h="1460500">
                <a:moveTo>
                  <a:pt x="410717" y="139700"/>
                </a:moveTo>
                <a:lnTo>
                  <a:pt x="378713" y="139700"/>
                </a:lnTo>
                <a:lnTo>
                  <a:pt x="381762" y="152400"/>
                </a:lnTo>
                <a:lnTo>
                  <a:pt x="414527" y="152400"/>
                </a:lnTo>
                <a:lnTo>
                  <a:pt x="410717" y="139700"/>
                </a:lnTo>
                <a:close/>
              </a:path>
              <a:path w="1452879" h="1460500">
                <a:moveTo>
                  <a:pt x="410717" y="139700"/>
                </a:moveTo>
                <a:lnTo>
                  <a:pt x="414527" y="152400"/>
                </a:lnTo>
                <a:lnTo>
                  <a:pt x="412657" y="142009"/>
                </a:lnTo>
                <a:lnTo>
                  <a:pt x="410717" y="139700"/>
                </a:lnTo>
                <a:close/>
              </a:path>
              <a:path w="1452879" h="1460500">
                <a:moveTo>
                  <a:pt x="412241" y="139700"/>
                </a:moveTo>
                <a:lnTo>
                  <a:pt x="410717" y="139700"/>
                </a:lnTo>
                <a:lnTo>
                  <a:pt x="412657" y="142009"/>
                </a:lnTo>
                <a:lnTo>
                  <a:pt x="412241" y="139700"/>
                </a:lnTo>
                <a:close/>
              </a:path>
              <a:path w="1452879" h="1460500">
                <a:moveTo>
                  <a:pt x="384048" y="88900"/>
                </a:moveTo>
                <a:lnTo>
                  <a:pt x="352043" y="88900"/>
                </a:lnTo>
                <a:lnTo>
                  <a:pt x="355091" y="101600"/>
                </a:lnTo>
                <a:lnTo>
                  <a:pt x="358901" y="101600"/>
                </a:lnTo>
                <a:lnTo>
                  <a:pt x="364998" y="114300"/>
                </a:lnTo>
                <a:lnTo>
                  <a:pt x="371855" y="127000"/>
                </a:lnTo>
                <a:lnTo>
                  <a:pt x="374903" y="139700"/>
                </a:lnTo>
                <a:lnTo>
                  <a:pt x="409193" y="139700"/>
                </a:lnTo>
                <a:lnTo>
                  <a:pt x="406908" y="127000"/>
                </a:lnTo>
                <a:lnTo>
                  <a:pt x="400812" y="127000"/>
                </a:lnTo>
                <a:lnTo>
                  <a:pt x="397001" y="114300"/>
                </a:lnTo>
                <a:lnTo>
                  <a:pt x="390905" y="101600"/>
                </a:lnTo>
                <a:lnTo>
                  <a:pt x="384048" y="88900"/>
                </a:lnTo>
                <a:close/>
              </a:path>
              <a:path w="1452879" h="1460500">
                <a:moveTo>
                  <a:pt x="42443" y="93345"/>
                </a:moveTo>
                <a:lnTo>
                  <a:pt x="33527" y="101600"/>
                </a:lnTo>
                <a:lnTo>
                  <a:pt x="55625" y="127000"/>
                </a:lnTo>
                <a:lnTo>
                  <a:pt x="69341" y="114300"/>
                </a:lnTo>
                <a:lnTo>
                  <a:pt x="69595" y="113915"/>
                </a:lnTo>
                <a:lnTo>
                  <a:pt x="42443" y="93345"/>
                </a:lnTo>
                <a:close/>
              </a:path>
              <a:path w="1452879" h="1460500">
                <a:moveTo>
                  <a:pt x="69595" y="113915"/>
                </a:moveTo>
                <a:lnTo>
                  <a:pt x="69341" y="114300"/>
                </a:lnTo>
                <a:lnTo>
                  <a:pt x="55625" y="127000"/>
                </a:lnTo>
                <a:lnTo>
                  <a:pt x="86868" y="127000"/>
                </a:lnTo>
                <a:lnTo>
                  <a:pt x="69595" y="113915"/>
                </a:lnTo>
                <a:close/>
              </a:path>
              <a:path w="1452879" h="1460500">
                <a:moveTo>
                  <a:pt x="107441" y="50800"/>
                </a:moveTo>
                <a:lnTo>
                  <a:pt x="70865" y="50800"/>
                </a:lnTo>
                <a:lnTo>
                  <a:pt x="65531" y="63500"/>
                </a:lnTo>
                <a:lnTo>
                  <a:pt x="60959" y="76200"/>
                </a:lnTo>
                <a:lnTo>
                  <a:pt x="54863" y="76200"/>
                </a:lnTo>
                <a:lnTo>
                  <a:pt x="47243" y="88900"/>
                </a:lnTo>
                <a:lnTo>
                  <a:pt x="42443" y="93345"/>
                </a:lnTo>
                <a:lnTo>
                  <a:pt x="69595" y="113915"/>
                </a:lnTo>
                <a:lnTo>
                  <a:pt x="77724" y="101600"/>
                </a:lnTo>
                <a:lnTo>
                  <a:pt x="85343" y="88900"/>
                </a:lnTo>
                <a:lnTo>
                  <a:pt x="88391" y="88900"/>
                </a:lnTo>
                <a:lnTo>
                  <a:pt x="91439" y="76200"/>
                </a:lnTo>
                <a:lnTo>
                  <a:pt x="96012" y="63500"/>
                </a:lnTo>
                <a:lnTo>
                  <a:pt x="100583" y="63500"/>
                </a:lnTo>
                <a:lnTo>
                  <a:pt x="107441" y="50800"/>
                </a:lnTo>
                <a:close/>
              </a:path>
              <a:path w="1452879" h="1460500">
                <a:moveTo>
                  <a:pt x="356615" y="50800"/>
                </a:moveTo>
                <a:lnTo>
                  <a:pt x="311658" y="50800"/>
                </a:lnTo>
                <a:lnTo>
                  <a:pt x="325374" y="63500"/>
                </a:lnTo>
                <a:lnTo>
                  <a:pt x="337565" y="76200"/>
                </a:lnTo>
                <a:lnTo>
                  <a:pt x="344424" y="76200"/>
                </a:lnTo>
                <a:lnTo>
                  <a:pt x="346710" y="88900"/>
                </a:lnTo>
                <a:lnTo>
                  <a:pt x="380238" y="88900"/>
                </a:lnTo>
                <a:lnTo>
                  <a:pt x="374141" y="76200"/>
                </a:lnTo>
                <a:lnTo>
                  <a:pt x="370331" y="63500"/>
                </a:lnTo>
                <a:lnTo>
                  <a:pt x="364236" y="63500"/>
                </a:lnTo>
                <a:lnTo>
                  <a:pt x="356615" y="50800"/>
                </a:lnTo>
                <a:close/>
              </a:path>
              <a:path w="1452879" h="1460500">
                <a:moveTo>
                  <a:pt x="153162" y="25400"/>
                </a:moveTo>
                <a:lnTo>
                  <a:pt x="84581" y="25400"/>
                </a:lnTo>
                <a:lnTo>
                  <a:pt x="81533" y="38100"/>
                </a:lnTo>
                <a:lnTo>
                  <a:pt x="75437" y="50800"/>
                </a:lnTo>
                <a:lnTo>
                  <a:pt x="108965" y="50800"/>
                </a:lnTo>
                <a:lnTo>
                  <a:pt x="112013" y="38100"/>
                </a:lnTo>
                <a:lnTo>
                  <a:pt x="141731" y="38100"/>
                </a:lnTo>
                <a:lnTo>
                  <a:pt x="153162" y="25400"/>
                </a:lnTo>
                <a:close/>
              </a:path>
              <a:path w="1452879" h="1460500">
                <a:moveTo>
                  <a:pt x="316229" y="25400"/>
                </a:moveTo>
                <a:lnTo>
                  <a:pt x="237743" y="25400"/>
                </a:lnTo>
                <a:lnTo>
                  <a:pt x="254508" y="38100"/>
                </a:lnTo>
                <a:lnTo>
                  <a:pt x="288036" y="50800"/>
                </a:lnTo>
                <a:lnTo>
                  <a:pt x="348996" y="50800"/>
                </a:lnTo>
                <a:lnTo>
                  <a:pt x="341375" y="38100"/>
                </a:lnTo>
                <a:lnTo>
                  <a:pt x="316229" y="25400"/>
                </a:lnTo>
                <a:close/>
              </a:path>
              <a:path w="1452879" h="1460500">
                <a:moveTo>
                  <a:pt x="280415" y="12700"/>
                </a:moveTo>
                <a:lnTo>
                  <a:pt x="98297" y="12700"/>
                </a:lnTo>
                <a:lnTo>
                  <a:pt x="93725" y="25400"/>
                </a:lnTo>
                <a:lnTo>
                  <a:pt x="298703" y="25400"/>
                </a:lnTo>
                <a:lnTo>
                  <a:pt x="280415" y="12700"/>
                </a:lnTo>
                <a:close/>
              </a:path>
              <a:path w="1452879" h="1460500">
                <a:moveTo>
                  <a:pt x="245363" y="0"/>
                </a:moveTo>
                <a:lnTo>
                  <a:pt x="126491" y="0"/>
                </a:lnTo>
                <a:lnTo>
                  <a:pt x="118871" y="12700"/>
                </a:lnTo>
                <a:lnTo>
                  <a:pt x="262889" y="12700"/>
                </a:lnTo>
                <a:lnTo>
                  <a:pt x="245363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9729" y="4019803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6051" y="717412"/>
            <a:ext cx="3421379" cy="720090"/>
          </a:xfrm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730"/>
              </a:spcBef>
            </a:pPr>
            <a:r>
              <a:rPr dirty="0" spc="-5"/>
              <a:t>Bayesian </a:t>
            </a:r>
            <a:r>
              <a:rPr dirty="0"/>
              <a:t>Linear</a:t>
            </a:r>
            <a:r>
              <a:rPr dirty="0" spc="-75"/>
              <a:t> </a:t>
            </a:r>
            <a:r>
              <a:rPr dirty="0" spc="-5"/>
              <a:t>Regression</a:t>
            </a:r>
          </a:p>
          <a:p>
            <a:pPr algn="ctr" marL="6985">
              <a:lnSpc>
                <a:spcPct val="100000"/>
              </a:lnSpc>
              <a:spcBef>
                <a:spcPts val="450"/>
              </a:spcBef>
            </a:pPr>
            <a:r>
              <a:rPr dirty="0" sz="1400" spc="-15">
                <a:solidFill>
                  <a:srgbClr val="000000"/>
                </a:solidFill>
              </a:rPr>
              <a:t>p(</a:t>
            </a:r>
            <a:r>
              <a:rPr dirty="0" sz="1450" spc="-15" i="1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1400" spc="-15">
                <a:solidFill>
                  <a:srgbClr val="000000"/>
                </a:solidFill>
              </a:rPr>
              <a:t>|</a:t>
            </a:r>
            <a:r>
              <a:rPr dirty="0" sz="1450" spc="-15" i="1">
                <a:solidFill>
                  <a:srgbClr val="000000"/>
                </a:solidFill>
                <a:latin typeface="Tahoma"/>
                <a:cs typeface="Tahoma"/>
              </a:rPr>
              <a:t>w</a:t>
            </a:r>
            <a:r>
              <a:rPr dirty="0" sz="1400" spc="-15">
                <a:solidFill>
                  <a:srgbClr val="000000"/>
                </a:solidFill>
              </a:rPr>
              <a:t>,</a:t>
            </a:r>
            <a:r>
              <a:rPr dirty="0" sz="1450" spc="-15" i="1">
                <a:solidFill>
                  <a:srgbClr val="000000"/>
                </a:solidFill>
                <a:latin typeface="Tahoma"/>
                <a:cs typeface="Tahoma"/>
              </a:rPr>
              <a:t>x</a:t>
            </a:r>
            <a:r>
              <a:rPr dirty="0" sz="1400" spc="-15">
                <a:solidFill>
                  <a:srgbClr val="000000"/>
                </a:solidFill>
              </a:rPr>
              <a:t>) </a:t>
            </a:r>
            <a:r>
              <a:rPr dirty="0" sz="1400" spc="-5">
                <a:solidFill>
                  <a:srgbClr val="000000"/>
                </a:solidFill>
              </a:rPr>
              <a:t>= </a:t>
            </a:r>
            <a:r>
              <a:rPr dirty="0" sz="1400" spc="-10">
                <a:solidFill>
                  <a:srgbClr val="000000"/>
                </a:solidFill>
              </a:rPr>
              <a:t>Normal </a:t>
            </a:r>
            <a:r>
              <a:rPr dirty="0" sz="1400" spc="-5">
                <a:solidFill>
                  <a:srgbClr val="000000"/>
                </a:solidFill>
              </a:rPr>
              <a:t>(mean </a:t>
            </a:r>
            <a:r>
              <a:rPr dirty="0" sz="1450" spc="-25" i="1">
                <a:solidFill>
                  <a:srgbClr val="000000"/>
                </a:solidFill>
                <a:latin typeface="Tahoma"/>
                <a:cs typeface="Tahoma"/>
              </a:rPr>
              <a:t>wx</a:t>
            </a:r>
            <a:r>
              <a:rPr dirty="0" sz="1400" spc="-25">
                <a:solidFill>
                  <a:srgbClr val="000000"/>
                </a:solidFill>
              </a:rPr>
              <a:t>, </a:t>
            </a:r>
            <a:r>
              <a:rPr dirty="0" sz="1400" spc="-5">
                <a:solidFill>
                  <a:srgbClr val="000000"/>
                </a:solidFill>
              </a:rPr>
              <a:t>var</a:t>
            </a:r>
            <a:r>
              <a:rPr dirty="0" sz="1400" spc="70">
                <a:solidFill>
                  <a:srgbClr val="000000"/>
                </a:solidFill>
              </a:rPr>
              <a:t> </a:t>
            </a:r>
            <a:r>
              <a:rPr dirty="0" sz="1400" spc="-5">
                <a:solidFill>
                  <a:srgbClr val="000000"/>
                </a:solidFill>
              </a:rPr>
              <a:t>σ</a:t>
            </a:r>
            <a:r>
              <a:rPr dirty="0" baseline="23391" sz="1425" spc="-7">
                <a:solidFill>
                  <a:srgbClr val="000000"/>
                </a:solidFill>
              </a:rPr>
              <a:t>2</a:t>
            </a:r>
            <a:r>
              <a:rPr dirty="0" sz="1400" spc="-5">
                <a:solidFill>
                  <a:srgbClr val="000000"/>
                </a:solidFill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914" y="1699321"/>
            <a:ext cx="4163695" cy="1958339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 marR="43180" indent="-635">
              <a:lnSpc>
                <a:spcPts val="1689"/>
              </a:lnSpc>
              <a:spcBef>
                <a:spcPts val="225"/>
              </a:spcBef>
            </a:pPr>
            <a:r>
              <a:rPr dirty="0" sz="1400" spc="-5">
                <a:latin typeface="Tahoma"/>
                <a:cs typeface="Tahoma"/>
              </a:rPr>
              <a:t>We have a set of datapoints </a:t>
            </a:r>
            <a:r>
              <a:rPr dirty="0" sz="1400" spc="-15">
                <a:latin typeface="Tahoma"/>
                <a:cs typeface="Tahoma"/>
              </a:rPr>
              <a:t>(</a:t>
            </a:r>
            <a:r>
              <a:rPr dirty="0" sz="1450" spc="-15" i="1">
                <a:latin typeface="Tahoma"/>
                <a:cs typeface="Tahoma"/>
              </a:rPr>
              <a:t>x</a:t>
            </a:r>
            <a:r>
              <a:rPr dirty="0" baseline="-20467" sz="1425" spc="-22">
                <a:latin typeface="Tahoma"/>
                <a:cs typeface="Tahoma"/>
              </a:rPr>
              <a:t>1</a:t>
            </a:r>
            <a:r>
              <a:rPr dirty="0" sz="1400" spc="-15">
                <a:latin typeface="Tahoma"/>
                <a:cs typeface="Tahoma"/>
              </a:rPr>
              <a:t>,</a:t>
            </a:r>
            <a:r>
              <a:rPr dirty="0" sz="1450" spc="-15" i="1">
                <a:latin typeface="Tahoma"/>
                <a:cs typeface="Tahoma"/>
              </a:rPr>
              <a:t>y</a:t>
            </a:r>
            <a:r>
              <a:rPr dirty="0" baseline="-20467" sz="1425" spc="-22">
                <a:latin typeface="Tahoma"/>
                <a:cs typeface="Tahoma"/>
              </a:rPr>
              <a:t>1</a:t>
            </a:r>
            <a:r>
              <a:rPr dirty="0" sz="1400" spc="-15">
                <a:latin typeface="Tahoma"/>
                <a:cs typeface="Tahoma"/>
              </a:rPr>
              <a:t>) </a:t>
            </a:r>
            <a:r>
              <a:rPr dirty="0" sz="1400" spc="-10">
                <a:latin typeface="Tahoma"/>
                <a:cs typeface="Tahoma"/>
              </a:rPr>
              <a:t>(</a:t>
            </a:r>
            <a:r>
              <a:rPr dirty="0" sz="1450" spc="-10" i="1">
                <a:latin typeface="Tahoma"/>
                <a:cs typeface="Tahoma"/>
              </a:rPr>
              <a:t>x</a:t>
            </a:r>
            <a:r>
              <a:rPr dirty="0" baseline="-20467" sz="1425" spc="-15">
                <a:latin typeface="Tahoma"/>
                <a:cs typeface="Tahoma"/>
              </a:rPr>
              <a:t>2</a:t>
            </a:r>
            <a:r>
              <a:rPr dirty="0" sz="1400" spc="-10">
                <a:latin typeface="Tahoma"/>
                <a:cs typeface="Tahoma"/>
              </a:rPr>
              <a:t>,</a:t>
            </a:r>
            <a:r>
              <a:rPr dirty="0" sz="1450" spc="-10" i="1">
                <a:latin typeface="Tahoma"/>
                <a:cs typeface="Tahoma"/>
              </a:rPr>
              <a:t>y</a:t>
            </a:r>
            <a:r>
              <a:rPr dirty="0" baseline="-20467" sz="1425" spc="-15">
                <a:latin typeface="Tahoma"/>
                <a:cs typeface="Tahoma"/>
              </a:rPr>
              <a:t>2</a:t>
            </a:r>
            <a:r>
              <a:rPr dirty="0" sz="1400" spc="-10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… </a:t>
            </a:r>
            <a:r>
              <a:rPr dirty="0" sz="1400" spc="-10">
                <a:latin typeface="Tahoma"/>
                <a:cs typeface="Tahoma"/>
              </a:rPr>
              <a:t>(</a:t>
            </a:r>
            <a:r>
              <a:rPr dirty="0" sz="1450" spc="-10" i="1">
                <a:latin typeface="Tahoma"/>
                <a:cs typeface="Tahoma"/>
              </a:rPr>
              <a:t>x</a:t>
            </a:r>
            <a:r>
              <a:rPr dirty="0" baseline="-20467" sz="1425" spc="-15">
                <a:latin typeface="Tahoma"/>
                <a:cs typeface="Tahoma"/>
              </a:rPr>
              <a:t>n</a:t>
            </a:r>
            <a:r>
              <a:rPr dirty="0" sz="1400" spc="-10">
                <a:latin typeface="Tahoma"/>
                <a:cs typeface="Tahoma"/>
              </a:rPr>
              <a:t>,</a:t>
            </a:r>
            <a:r>
              <a:rPr dirty="0" sz="1450" spc="-10" i="1">
                <a:latin typeface="Tahoma"/>
                <a:cs typeface="Tahoma"/>
              </a:rPr>
              <a:t>y</a:t>
            </a:r>
            <a:r>
              <a:rPr dirty="0" baseline="-20467" sz="1425" spc="-15">
                <a:latin typeface="Tahoma"/>
                <a:cs typeface="Tahoma"/>
              </a:rPr>
              <a:t>n</a:t>
            </a:r>
            <a:r>
              <a:rPr dirty="0" sz="1400" spc="-10">
                <a:latin typeface="Tahoma"/>
                <a:cs typeface="Tahoma"/>
              </a:rPr>
              <a:t>)  </a:t>
            </a:r>
            <a:r>
              <a:rPr dirty="0" sz="1400" spc="-5">
                <a:latin typeface="Tahoma"/>
                <a:cs typeface="Tahoma"/>
              </a:rPr>
              <a:t>which are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EVIDENCE </a:t>
            </a:r>
            <a:r>
              <a:rPr dirty="0" sz="1400">
                <a:latin typeface="Tahoma"/>
                <a:cs typeface="Tahoma"/>
              </a:rPr>
              <a:t>about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We want to infer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5">
                <a:latin typeface="Tahoma"/>
                <a:cs typeface="Tahoma"/>
              </a:rPr>
              <a:t>from the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984250">
              <a:lnSpc>
                <a:spcPct val="100000"/>
              </a:lnSpc>
              <a:spcBef>
                <a:spcPts val="280"/>
              </a:spcBef>
            </a:pPr>
            <a:r>
              <a:rPr dirty="0" sz="1400" spc="-20">
                <a:latin typeface="Tahoma"/>
                <a:cs typeface="Tahoma"/>
              </a:rPr>
              <a:t>p(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|</a:t>
            </a:r>
            <a:r>
              <a:rPr dirty="0" sz="1450" spc="-20" i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3</a:t>
            </a:r>
            <a:r>
              <a:rPr dirty="0" sz="1450" spc="-30" i="1">
                <a:latin typeface="Tahoma"/>
                <a:cs typeface="Tahoma"/>
              </a:rPr>
              <a:t>,…x</a:t>
            </a:r>
            <a:r>
              <a:rPr dirty="0" baseline="-19444" sz="1500" spc="-44" i="1">
                <a:latin typeface="Tahoma"/>
                <a:cs typeface="Tahoma"/>
              </a:rPr>
              <a:t>n</a:t>
            </a:r>
            <a:r>
              <a:rPr dirty="0" sz="1450" spc="-30" i="1">
                <a:latin typeface="Tahoma"/>
                <a:cs typeface="Tahoma"/>
              </a:rPr>
              <a:t>, y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</a:t>
            </a:r>
            <a:r>
              <a:rPr dirty="0" sz="1450" spc="2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y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…y</a:t>
            </a:r>
            <a:r>
              <a:rPr dirty="0" baseline="-19444" sz="1500" spc="-37" i="1">
                <a:latin typeface="Tahoma"/>
                <a:cs typeface="Tahoma"/>
              </a:rPr>
              <a:t>n</a:t>
            </a:r>
            <a:r>
              <a:rPr dirty="0" sz="1400" spc="-2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38100" marR="299720">
              <a:lnSpc>
                <a:spcPts val="1689"/>
              </a:lnSpc>
              <a:spcBef>
                <a:spcPts val="375"/>
              </a:spcBef>
              <a:buClr>
                <a:srgbClr val="000000"/>
              </a:buClr>
              <a:buSzPct val="92857"/>
              <a:buChar char="•"/>
              <a:tabLst>
                <a:tab pos="120014" algn="l"/>
              </a:tabLst>
            </a:pPr>
            <a:r>
              <a:rPr dirty="0" sz="1400" spc="-5">
                <a:solidFill>
                  <a:srgbClr val="048D0A"/>
                </a:solidFill>
                <a:latin typeface="Tahoma"/>
                <a:cs typeface="Tahoma"/>
              </a:rPr>
              <a:t>You can use BAYES rule to work out a posterior  distribution for </a:t>
            </a:r>
            <a:r>
              <a:rPr dirty="0" sz="1450" spc="-40" i="1">
                <a:solidFill>
                  <a:srgbClr val="048D0A"/>
                </a:solidFill>
                <a:latin typeface="Tahoma"/>
                <a:cs typeface="Tahoma"/>
              </a:rPr>
              <a:t>w </a:t>
            </a:r>
            <a:r>
              <a:rPr dirty="0" sz="1400" spc="-5">
                <a:solidFill>
                  <a:srgbClr val="048D0A"/>
                </a:solidFill>
                <a:latin typeface="Tahoma"/>
                <a:cs typeface="Tahoma"/>
              </a:rPr>
              <a:t>given the</a:t>
            </a:r>
            <a:r>
              <a:rPr dirty="0" sz="1400" spc="35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48D0A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119380" indent="-81915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SzPct val="92857"/>
              <a:buChar char="•"/>
              <a:tabLst>
                <a:tab pos="120014" algn="l"/>
              </a:tabLst>
            </a:pPr>
            <a:r>
              <a:rPr dirty="0" sz="1400" spc="-5">
                <a:solidFill>
                  <a:srgbClr val="33339A"/>
                </a:solidFill>
                <a:latin typeface="Tahoma"/>
                <a:cs typeface="Tahoma"/>
              </a:rPr>
              <a:t>Or you could do Maximum Likelihood</a:t>
            </a:r>
            <a:r>
              <a:rPr dirty="0" sz="1400" spc="5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9A"/>
                </a:solidFill>
                <a:latin typeface="Tahoma"/>
                <a:cs typeface="Tahoma"/>
              </a:rPr>
              <a:t>Estimation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4919" y="4990639"/>
            <a:ext cx="4234815" cy="2384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1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Maximum likelihood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100" spc="-80" i="1">
                <a:solidFill>
                  <a:srgbClr val="006500"/>
                </a:solidFill>
                <a:latin typeface="Tahoma"/>
                <a:cs typeface="Tahoma"/>
              </a:rPr>
              <a:t>w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Asks the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209550" marR="43180" indent="-171450">
              <a:lnSpc>
                <a:spcPts val="1680"/>
              </a:lnSpc>
              <a:spcBef>
                <a:spcPts val="395"/>
              </a:spcBef>
            </a:pPr>
            <a:r>
              <a:rPr dirty="0" sz="1400" spc="-5">
                <a:latin typeface="Tahoma"/>
                <a:cs typeface="Tahoma"/>
              </a:rPr>
              <a:t>“For which value of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5">
                <a:latin typeface="Tahoma"/>
                <a:cs typeface="Tahoma"/>
              </a:rPr>
              <a:t>is this data most likely to have  happened?”</a:t>
            </a:r>
            <a:endParaRPr sz="1400">
              <a:latin typeface="Tahoma"/>
              <a:cs typeface="Tahoma"/>
            </a:endParaRPr>
          </a:p>
          <a:p>
            <a:pPr marL="494665">
              <a:lnSpc>
                <a:spcPct val="100000"/>
              </a:lnSpc>
              <a:spcBef>
                <a:spcPts val="290"/>
              </a:spcBef>
            </a:pPr>
            <a:r>
              <a:rPr dirty="0" sz="1400" spc="-5">
                <a:latin typeface="Tahoma"/>
                <a:cs typeface="Tahoma"/>
              </a:rPr>
              <a:t>&lt;=&gt;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209550">
              <a:lnSpc>
                <a:spcPct val="100000"/>
              </a:lnSpc>
              <a:spcBef>
                <a:spcPts val="275"/>
              </a:spcBef>
            </a:pPr>
            <a:r>
              <a:rPr dirty="0" sz="1400" spc="-20">
                <a:latin typeface="Tahoma"/>
                <a:cs typeface="Tahoma"/>
              </a:rPr>
              <a:t>p(</a:t>
            </a:r>
            <a:r>
              <a:rPr dirty="0" sz="1450" spc="-20" i="1">
                <a:latin typeface="Tahoma"/>
                <a:cs typeface="Tahoma"/>
              </a:rPr>
              <a:t>y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35" i="1">
                <a:latin typeface="Tahoma"/>
                <a:cs typeface="Tahoma"/>
              </a:rPr>
              <a:t>y</a:t>
            </a:r>
            <a:r>
              <a:rPr dirty="0" baseline="-19444" sz="1500" spc="-52" i="1">
                <a:latin typeface="Tahoma"/>
                <a:cs typeface="Tahoma"/>
              </a:rPr>
              <a:t>2</a:t>
            </a:r>
            <a:r>
              <a:rPr dirty="0" sz="1450" spc="-35" i="1">
                <a:latin typeface="Tahoma"/>
                <a:cs typeface="Tahoma"/>
              </a:rPr>
              <a:t>…y</a:t>
            </a:r>
            <a:r>
              <a:rPr dirty="0" baseline="-19444" sz="1500" spc="-52" i="1">
                <a:latin typeface="Tahoma"/>
                <a:cs typeface="Tahoma"/>
              </a:rPr>
              <a:t>n </a:t>
            </a:r>
            <a:r>
              <a:rPr dirty="0" sz="1400" spc="-25">
                <a:latin typeface="Tahoma"/>
                <a:cs typeface="Tahoma"/>
              </a:rPr>
              <a:t>|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1</a:t>
            </a:r>
            <a:r>
              <a:rPr dirty="0" sz="1450" spc="-25" i="1">
                <a:latin typeface="Tahoma"/>
                <a:cs typeface="Tahoma"/>
              </a:rPr>
              <a:t>, 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3</a:t>
            </a:r>
            <a:r>
              <a:rPr dirty="0" sz="1450" spc="-30" i="1">
                <a:latin typeface="Tahoma"/>
                <a:cs typeface="Tahoma"/>
              </a:rPr>
              <a:t>,…x</a:t>
            </a:r>
            <a:r>
              <a:rPr dirty="0" baseline="-19444" sz="1500" spc="-44" i="1">
                <a:latin typeface="Tahoma"/>
                <a:cs typeface="Tahoma"/>
              </a:rPr>
              <a:t>n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w</a:t>
            </a:r>
            <a:r>
              <a:rPr dirty="0" sz="1400" spc="-25">
                <a:latin typeface="Tahoma"/>
                <a:cs typeface="Tahoma"/>
              </a:rPr>
              <a:t>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maximized?</a:t>
            </a:r>
            <a:endParaRPr sz="1400">
              <a:latin typeface="Tahoma"/>
              <a:cs typeface="Tahoma"/>
            </a:endParaRPr>
          </a:p>
          <a:p>
            <a:pPr marL="494665">
              <a:lnSpc>
                <a:spcPct val="100000"/>
              </a:lnSpc>
              <a:spcBef>
                <a:spcPts val="330"/>
              </a:spcBef>
            </a:pPr>
            <a:r>
              <a:rPr dirty="0" sz="1400" spc="-5">
                <a:latin typeface="Tahoma"/>
                <a:cs typeface="Tahoma"/>
              </a:rPr>
              <a:t>&lt;=&gt;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017" y="7382333"/>
            <a:ext cx="106934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spc="-65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1910" y="7642125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90">
                <a:moveTo>
                  <a:pt x="0" y="0"/>
                </a:moveTo>
                <a:lnTo>
                  <a:pt x="0" y="262883"/>
                </a:lnTo>
              </a:path>
            </a:pathLst>
          </a:custGeom>
          <a:ln w="8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90439" y="7461600"/>
            <a:ext cx="768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9794" y="7440859"/>
            <a:ext cx="2185670" cy="6381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dirty="0" baseline="-8547" sz="3900" spc="284">
                <a:latin typeface="Symbol"/>
                <a:cs typeface="Symbol"/>
              </a:rPr>
              <a:t></a:t>
            </a:r>
            <a:r>
              <a:rPr dirty="0" sz="1700" spc="-25" i="1">
                <a:latin typeface="Times New Roman"/>
                <a:cs typeface="Times New Roman"/>
              </a:rPr>
              <a:t>p</a:t>
            </a:r>
            <a:r>
              <a:rPr dirty="0" sz="1700" spc="140">
                <a:latin typeface="Times New Roman"/>
                <a:cs typeface="Times New Roman"/>
              </a:rPr>
              <a:t>(</a:t>
            </a:r>
            <a:r>
              <a:rPr dirty="0" sz="1700" spc="150" i="1">
                <a:latin typeface="Times New Roman"/>
                <a:cs typeface="Times New Roman"/>
              </a:rPr>
              <a:t>y</a:t>
            </a:r>
            <a:r>
              <a:rPr dirty="0" baseline="-25000" sz="1500" i="1">
                <a:latin typeface="Times New Roman"/>
                <a:cs typeface="Times New Roman"/>
              </a:rPr>
              <a:t>i</a:t>
            </a:r>
            <a:r>
              <a:rPr dirty="0" baseline="-25000" sz="1500" spc="112" i="1">
                <a:latin typeface="Times New Roman"/>
                <a:cs typeface="Times New Roman"/>
              </a:rPr>
              <a:t> </a:t>
            </a:r>
            <a:r>
              <a:rPr dirty="0" sz="1700" spc="-135" i="1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,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-80" i="1">
                <a:latin typeface="Times New Roman"/>
                <a:cs typeface="Times New Roman"/>
              </a:rPr>
              <a:t>x</a:t>
            </a:r>
            <a:r>
              <a:rPr dirty="0" baseline="-25000" sz="1500" i="1">
                <a:latin typeface="Times New Roman"/>
                <a:cs typeface="Times New Roman"/>
              </a:rPr>
              <a:t>i</a:t>
            </a:r>
            <a:r>
              <a:rPr dirty="0" baseline="-25000" sz="1500" spc="-104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)</a:t>
            </a:r>
            <a:r>
              <a:rPr dirty="0" sz="1700" spc="-17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maximized</a:t>
            </a:r>
            <a:endParaRPr sz="17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145"/>
              </a:spcBef>
            </a:pPr>
            <a:r>
              <a:rPr dirty="0" sz="1000" spc="-20" i="1">
                <a:latin typeface="Times New Roman"/>
                <a:cs typeface="Times New Roman"/>
              </a:rPr>
              <a:t>i</a:t>
            </a:r>
            <a:r>
              <a:rPr dirty="0" sz="1000" spc="-20">
                <a:latin typeface="Symbol"/>
                <a:cs typeface="Symbol"/>
              </a:rPr>
              <a:t></a:t>
            </a:r>
            <a:r>
              <a:rPr dirty="0" sz="1000" spc="-2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47029" y="8197049"/>
            <a:ext cx="6731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59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2333" y="737107"/>
            <a:ext cx="3970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1475" marR="5080" indent="-1629410">
              <a:lnSpc>
                <a:spcPct val="100000"/>
              </a:lnSpc>
              <a:spcBef>
                <a:spcPts val="100"/>
              </a:spcBef>
            </a:pPr>
            <a:r>
              <a:rPr dirty="0"/>
              <a:t>Robust Regression---what</a:t>
            </a:r>
            <a:r>
              <a:rPr dirty="0" spc="-75"/>
              <a:t> </a:t>
            </a:r>
            <a:r>
              <a:rPr dirty="0" spc="-5"/>
              <a:t>we’re  </a:t>
            </a:r>
            <a:r>
              <a:rPr dirty="0"/>
              <a:t>doing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5183" y="1526706"/>
            <a:ext cx="3152775" cy="142049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What </a:t>
            </a: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regular regression</a:t>
            </a: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 does:</a:t>
            </a:r>
            <a:endParaRPr sz="1200">
              <a:latin typeface="Tahoma"/>
              <a:cs typeface="Tahoma"/>
            </a:endParaRPr>
          </a:p>
          <a:p>
            <a:pPr marL="50800" marR="43180">
              <a:lnSpc>
                <a:spcPts val="1430"/>
              </a:lnSpc>
              <a:spcBef>
                <a:spcPts val="775"/>
              </a:spcBef>
            </a:pPr>
            <a:r>
              <a:rPr dirty="0" sz="1200">
                <a:latin typeface="Tahoma"/>
                <a:cs typeface="Tahoma"/>
              </a:rPr>
              <a:t>Assume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was </a:t>
            </a:r>
            <a:r>
              <a:rPr dirty="0" sz="1200" spc="-5">
                <a:latin typeface="Tahoma"/>
                <a:cs typeface="Tahoma"/>
              </a:rPr>
              <a:t>originally generated </a:t>
            </a:r>
            <a:r>
              <a:rPr dirty="0" sz="1200">
                <a:latin typeface="Tahoma"/>
                <a:cs typeface="Tahoma"/>
              </a:rPr>
              <a:t>using </a:t>
            </a:r>
            <a:r>
              <a:rPr dirty="0" sz="1200" spc="-5">
                <a:latin typeface="Tahoma"/>
                <a:cs typeface="Tahoma"/>
              </a:rPr>
              <a:t>the  following </a:t>
            </a:r>
            <a:r>
              <a:rPr dirty="0" sz="1200" spc="-10">
                <a:latin typeface="Tahoma"/>
                <a:cs typeface="Tahoma"/>
              </a:rPr>
              <a:t>recipe:</a:t>
            </a:r>
            <a:endParaRPr sz="1200">
              <a:latin typeface="Tahoma"/>
              <a:cs typeface="Tahoma"/>
            </a:endParaRPr>
          </a:p>
          <a:p>
            <a:pPr marL="708660">
              <a:lnSpc>
                <a:spcPts val="1100"/>
              </a:lnSpc>
              <a:spcBef>
                <a:spcPts val="190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k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2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baseline="22875" sz="1275" spc="-15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+N(0,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  <a:p>
            <a:pPr algn="ctr" marL="982980">
              <a:lnSpc>
                <a:spcPts val="620"/>
              </a:lnSpc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  <a:p>
            <a:pPr marL="50800" marR="207010">
              <a:lnSpc>
                <a:spcPts val="1430"/>
              </a:lnSpc>
              <a:spcBef>
                <a:spcPts val="545"/>
              </a:spcBef>
            </a:pPr>
            <a:r>
              <a:rPr dirty="0" sz="1200" spc="-5">
                <a:latin typeface="Tahoma"/>
                <a:cs typeface="Tahoma"/>
              </a:rPr>
              <a:t>Computational task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to find the </a:t>
            </a:r>
            <a:r>
              <a:rPr dirty="0" sz="1200">
                <a:latin typeface="Tahoma"/>
                <a:cs typeface="Tahoma"/>
              </a:rPr>
              <a:t>Maximum  Likelihood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0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35" i="1">
                <a:latin typeface="Tahoma"/>
                <a:cs typeface="Tahoma"/>
              </a:rPr>
              <a:t>and</a:t>
            </a:r>
            <a:r>
              <a:rPr dirty="0" sz="1250" spc="-250" i="1">
                <a:latin typeface="Tahoma"/>
                <a:cs typeface="Tahoma"/>
              </a:rPr>
              <a:t>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57883" y="4914392"/>
            <a:ext cx="4052570" cy="2054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6515" marR="4318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Robust Regression---what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we’re 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doing</a:t>
            </a:r>
            <a:endParaRPr sz="2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50"/>
              </a:spcBef>
            </a:pP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What </a:t>
            </a: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LOESS </a:t>
            </a: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robust regression</a:t>
            </a:r>
            <a:r>
              <a:rPr dirty="0" sz="1200" spc="-10" b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does:</a:t>
            </a:r>
            <a:endParaRPr sz="1200">
              <a:latin typeface="Tahoma"/>
              <a:cs typeface="Tahoma"/>
            </a:endParaRPr>
          </a:p>
          <a:p>
            <a:pPr marL="38100" marR="955675">
              <a:lnSpc>
                <a:spcPts val="1430"/>
              </a:lnSpc>
              <a:spcBef>
                <a:spcPts val="780"/>
              </a:spcBef>
            </a:pPr>
            <a:r>
              <a:rPr dirty="0" sz="1200">
                <a:latin typeface="Tahoma"/>
                <a:cs typeface="Tahoma"/>
              </a:rPr>
              <a:t>Assume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was </a:t>
            </a:r>
            <a:r>
              <a:rPr dirty="0" sz="1200" spc="-5">
                <a:latin typeface="Tahoma"/>
                <a:cs typeface="Tahoma"/>
              </a:rPr>
              <a:t>originally generated </a:t>
            </a:r>
            <a:r>
              <a:rPr dirty="0" sz="1200">
                <a:latin typeface="Tahoma"/>
                <a:cs typeface="Tahoma"/>
              </a:rPr>
              <a:t>using </a:t>
            </a:r>
            <a:r>
              <a:rPr dirty="0" sz="1200" spc="-5">
                <a:latin typeface="Tahoma"/>
                <a:cs typeface="Tahoma"/>
              </a:rPr>
              <a:t>the  following </a:t>
            </a:r>
            <a:r>
              <a:rPr dirty="0" sz="1200" spc="-10">
                <a:latin typeface="Tahoma"/>
                <a:cs typeface="Tahoma"/>
              </a:rPr>
              <a:t>recipe:</a:t>
            </a:r>
            <a:endParaRPr sz="1200">
              <a:latin typeface="Tahoma"/>
              <a:cs typeface="Tahoma"/>
            </a:endParaRPr>
          </a:p>
          <a:p>
            <a:pPr marL="371475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ahoma"/>
                <a:cs typeface="Tahoma"/>
              </a:rPr>
              <a:t>With </a:t>
            </a:r>
            <a:r>
              <a:rPr dirty="0" sz="1200" spc="-5">
                <a:latin typeface="Tahoma"/>
                <a:cs typeface="Tahoma"/>
              </a:rPr>
              <a:t>probability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p</a:t>
            </a:r>
            <a:r>
              <a:rPr dirty="0" sz="1200" spc="-2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695960">
              <a:lnSpc>
                <a:spcPts val="1100"/>
              </a:lnSpc>
              <a:spcBef>
                <a:spcPts val="21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k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2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baseline="22875" sz="1275" spc="-7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+N(0,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  <a:p>
            <a:pPr algn="ctr" marL="57785">
              <a:lnSpc>
                <a:spcPts val="620"/>
              </a:lnSpc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489" y="7225110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4339" y="6981114"/>
            <a:ext cx="1955800" cy="4533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dirty="0" sz="1200" spc="-5">
                <a:latin typeface="Tahoma"/>
                <a:cs typeface="Tahoma"/>
              </a:rPr>
              <a:t>But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  <a:p>
            <a:pPr marL="860425">
              <a:lnSpc>
                <a:spcPct val="100000"/>
              </a:lnSpc>
              <a:spcBef>
                <a:spcPts val="22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50" spc="-40" i="1">
                <a:latin typeface="Tahoma"/>
                <a:cs typeface="Tahoma"/>
              </a:rPr>
              <a:t>~ </a:t>
            </a:r>
            <a:r>
              <a:rPr dirty="0" sz="1250" spc="-30" i="1">
                <a:latin typeface="Tahoma"/>
                <a:cs typeface="Tahoma"/>
              </a:rPr>
              <a:t>N(</a:t>
            </a:r>
            <a:r>
              <a:rPr dirty="0" sz="1250" spc="-30" i="1">
                <a:latin typeface="Symbol"/>
                <a:cs typeface="Symbol"/>
              </a:rPr>
              <a:t></a:t>
            </a:r>
            <a:r>
              <a:rPr dirty="0" sz="1250" spc="-30" i="1">
                <a:latin typeface="Tahoma"/>
                <a:cs typeface="Tahoma"/>
              </a:rPr>
              <a:t>,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-19607" sz="1275" spc="-44" i="1">
                <a:latin typeface="Tahoma"/>
                <a:cs typeface="Tahoma"/>
              </a:rPr>
              <a:t>huge</a:t>
            </a:r>
            <a:r>
              <a:rPr dirty="0" baseline="-19607" sz="1275" spc="67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0583" y="7498333"/>
            <a:ext cx="2950845" cy="3924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Computational task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to find the </a:t>
            </a:r>
            <a:r>
              <a:rPr dirty="0" sz="1200">
                <a:latin typeface="Tahoma"/>
                <a:cs typeface="Tahoma"/>
              </a:rPr>
              <a:t>Maximum  Likelihood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0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2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p, </a:t>
            </a:r>
            <a:r>
              <a:rPr dirty="0" sz="1250" spc="-30" i="1">
                <a:latin typeface="Symbol"/>
                <a:cs typeface="Symbol"/>
              </a:rPr>
              <a:t>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30" i="1">
                <a:latin typeface="Tahoma"/>
                <a:cs typeface="Tahoma"/>
              </a:rPr>
              <a:t>and</a:t>
            </a:r>
            <a:r>
              <a:rPr dirty="0" sz="1250" spc="-160" i="1">
                <a:latin typeface="Tahoma"/>
                <a:cs typeface="Tahoma"/>
              </a:rPr>
              <a:t> 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-19607" sz="1275" spc="-44" i="1">
                <a:latin typeface="Tahoma"/>
                <a:cs typeface="Tahoma"/>
              </a:rPr>
              <a:t>huge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2333" y="737107"/>
            <a:ext cx="3970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1475" marR="5080" indent="-1629410">
              <a:lnSpc>
                <a:spcPct val="100000"/>
              </a:lnSpc>
              <a:spcBef>
                <a:spcPts val="100"/>
              </a:spcBef>
            </a:pPr>
            <a:r>
              <a:rPr dirty="0"/>
              <a:t>Robust Regression---what</a:t>
            </a:r>
            <a:r>
              <a:rPr dirty="0" spc="-75"/>
              <a:t> </a:t>
            </a:r>
            <a:r>
              <a:rPr dirty="0" spc="-5"/>
              <a:t>we’re  </a:t>
            </a:r>
            <a:r>
              <a:rPr dirty="0"/>
              <a:t>doing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3283" y="1605026"/>
            <a:ext cx="2821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What </a:t>
            </a: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LOESS </a:t>
            </a: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robust regression</a:t>
            </a:r>
            <a:r>
              <a:rPr dirty="0" sz="1200" spc="-80" b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does: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852" y="2637106"/>
            <a:ext cx="6350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k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0583" y="1983144"/>
            <a:ext cx="2799715" cy="7810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latin typeface="Tahoma"/>
                <a:cs typeface="Tahoma"/>
              </a:rPr>
              <a:t>following </a:t>
            </a:r>
            <a:r>
              <a:rPr dirty="0" sz="1200" spc="-10">
                <a:latin typeface="Tahoma"/>
                <a:cs typeface="Tahoma"/>
              </a:rPr>
              <a:t>recipe:</a:t>
            </a:r>
            <a:endParaRPr sz="1200">
              <a:latin typeface="Tahoma"/>
              <a:cs typeface="Tahoma"/>
            </a:endParaRPr>
          </a:p>
          <a:p>
            <a:pPr marL="358775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latin typeface="Tahoma"/>
                <a:cs typeface="Tahoma"/>
              </a:rPr>
              <a:t>With </a:t>
            </a:r>
            <a:r>
              <a:rPr dirty="0" sz="1200" spc="-5">
                <a:latin typeface="Tahoma"/>
                <a:cs typeface="Tahoma"/>
              </a:rPr>
              <a:t>probability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p</a:t>
            </a:r>
            <a:r>
              <a:rPr dirty="0" sz="1200" spc="-2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683260">
              <a:lnSpc>
                <a:spcPct val="100000"/>
              </a:lnSpc>
              <a:spcBef>
                <a:spcPts val="215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Symbol"/>
                <a:cs typeface="Symbol"/>
              </a:rPr>
              <a:t>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k</a:t>
            </a:r>
            <a:r>
              <a:rPr dirty="0" sz="1250" spc="-35" i="1">
                <a:latin typeface="Tahoma"/>
                <a:cs typeface="Tahoma"/>
              </a:rPr>
              <a:t>+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2 </a:t>
            </a:r>
            <a:r>
              <a:rPr dirty="0" sz="1250" spc="-25" i="1">
                <a:latin typeface="Tahoma"/>
                <a:cs typeface="Tahoma"/>
              </a:rPr>
              <a:t>x 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baseline="22875" sz="1275" spc="-30" i="1">
                <a:latin typeface="Tahoma"/>
                <a:cs typeface="Tahoma"/>
              </a:rPr>
              <a:t> </a:t>
            </a:r>
            <a:r>
              <a:rPr dirty="0" sz="1250" spc="-30" i="1">
                <a:latin typeface="Tahoma"/>
                <a:cs typeface="Tahoma"/>
              </a:rPr>
              <a:t>+N(0,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22875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5983" y="2828797"/>
            <a:ext cx="935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But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otherwise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7489" y="3047827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9492" y="3038063"/>
            <a:ext cx="112014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50" spc="-40" i="1">
                <a:latin typeface="Tahoma"/>
                <a:cs typeface="Tahoma"/>
              </a:rPr>
              <a:t>~ </a:t>
            </a:r>
            <a:r>
              <a:rPr dirty="0" sz="1250" spc="-30" i="1">
                <a:latin typeface="Tahoma"/>
                <a:cs typeface="Tahoma"/>
              </a:rPr>
              <a:t>N(</a:t>
            </a:r>
            <a:r>
              <a:rPr dirty="0" sz="1250" spc="-30" i="1">
                <a:latin typeface="Symbol"/>
                <a:cs typeface="Symbol"/>
              </a:rPr>
              <a:t></a:t>
            </a:r>
            <a:r>
              <a:rPr dirty="0" sz="1250" spc="-30" i="1">
                <a:latin typeface="Tahoma"/>
                <a:cs typeface="Tahoma"/>
              </a:rPr>
              <a:t>,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-19607" sz="1275" spc="-44" i="1">
                <a:latin typeface="Tahoma"/>
                <a:cs typeface="Tahoma"/>
              </a:rPr>
              <a:t>huge</a:t>
            </a:r>
            <a:r>
              <a:rPr dirty="0" baseline="-19607" sz="1275" spc="67" i="1">
                <a:latin typeface="Tahoma"/>
                <a:cs typeface="Tahoma"/>
              </a:rPr>
              <a:t> </a:t>
            </a:r>
            <a:r>
              <a:rPr dirty="0" sz="1250" spc="-20" i="1">
                <a:latin typeface="Tahoma"/>
                <a:cs typeface="Tahoma"/>
              </a:rPr>
              <a:t>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0583" y="3321050"/>
            <a:ext cx="2950845" cy="3924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Computational task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to find the </a:t>
            </a:r>
            <a:r>
              <a:rPr dirty="0" sz="1200">
                <a:latin typeface="Tahoma"/>
                <a:cs typeface="Tahoma"/>
              </a:rPr>
              <a:t>Maximum  Likelihood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0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1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30" i="1">
                <a:latin typeface="Symbol"/>
                <a:cs typeface="Symbol"/>
              </a:rPr>
              <a:t></a:t>
            </a:r>
            <a:r>
              <a:rPr dirty="0" baseline="-19607" sz="1275" spc="-44" i="1">
                <a:latin typeface="Tahoma"/>
                <a:cs typeface="Tahoma"/>
              </a:rPr>
              <a:t>2 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p, </a:t>
            </a:r>
            <a:r>
              <a:rPr dirty="0" sz="1250" spc="-30" i="1">
                <a:latin typeface="Symbol"/>
                <a:cs typeface="Symbol"/>
              </a:rPr>
              <a:t>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-30" i="1">
                <a:latin typeface="Tahoma"/>
                <a:cs typeface="Tahoma"/>
              </a:rPr>
              <a:t>and</a:t>
            </a:r>
            <a:r>
              <a:rPr dirty="0" sz="1250" spc="-160" i="1">
                <a:latin typeface="Tahoma"/>
                <a:cs typeface="Tahoma"/>
              </a:rPr>
              <a:t> </a:t>
            </a:r>
            <a:r>
              <a:rPr dirty="0" sz="1250" spc="-30" i="1">
                <a:latin typeface="Symbol"/>
                <a:cs typeface="Symbol"/>
              </a:rPr>
              <a:t></a:t>
            </a:r>
            <a:r>
              <a:rPr dirty="0" baseline="-19607" sz="1275" spc="-44" i="1">
                <a:latin typeface="Tahoma"/>
                <a:cs typeface="Tahoma"/>
              </a:rPr>
              <a:t>huge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51326" y="1676400"/>
            <a:ext cx="1877695" cy="1756410"/>
          </a:xfrm>
          <a:custGeom>
            <a:avLst/>
            <a:gdLst/>
            <a:ahLst/>
            <a:cxnLst/>
            <a:rect l="l" t="t" r="r" b="b"/>
            <a:pathLst>
              <a:path w="1877695" h="1756410">
                <a:moveTo>
                  <a:pt x="1877568" y="1463802"/>
                </a:moveTo>
                <a:lnTo>
                  <a:pt x="585977" y="1463802"/>
                </a:lnTo>
                <a:lnTo>
                  <a:pt x="585977" y="1756410"/>
                </a:lnTo>
                <a:lnTo>
                  <a:pt x="1877568" y="1756410"/>
                </a:lnTo>
                <a:lnTo>
                  <a:pt x="1877568" y="1463802"/>
                </a:lnTo>
                <a:close/>
              </a:path>
              <a:path w="1877695" h="1756410">
                <a:moveTo>
                  <a:pt x="1877568" y="0"/>
                </a:moveTo>
                <a:lnTo>
                  <a:pt x="585977" y="0"/>
                </a:lnTo>
                <a:lnTo>
                  <a:pt x="585977" y="1024127"/>
                </a:lnTo>
                <a:lnTo>
                  <a:pt x="0" y="1641348"/>
                </a:lnTo>
                <a:lnTo>
                  <a:pt x="585977" y="1463802"/>
                </a:lnTo>
                <a:lnTo>
                  <a:pt x="1877568" y="1463802"/>
                </a:lnTo>
                <a:lnTo>
                  <a:pt x="1877568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51326" y="1676400"/>
            <a:ext cx="1877695" cy="1756410"/>
          </a:xfrm>
          <a:custGeom>
            <a:avLst/>
            <a:gdLst/>
            <a:ahLst/>
            <a:cxnLst/>
            <a:rect l="l" t="t" r="r" b="b"/>
            <a:pathLst>
              <a:path w="1877695" h="1756410">
                <a:moveTo>
                  <a:pt x="585977" y="0"/>
                </a:moveTo>
                <a:lnTo>
                  <a:pt x="585977" y="1024127"/>
                </a:lnTo>
                <a:lnTo>
                  <a:pt x="0" y="1641348"/>
                </a:lnTo>
                <a:lnTo>
                  <a:pt x="585977" y="1463802"/>
                </a:lnTo>
                <a:lnTo>
                  <a:pt x="585977" y="1756410"/>
                </a:lnTo>
                <a:lnTo>
                  <a:pt x="1877568" y="1756410"/>
                </a:lnTo>
                <a:lnTo>
                  <a:pt x="1877568" y="0"/>
                </a:lnTo>
                <a:lnTo>
                  <a:pt x="800862" y="0"/>
                </a:lnTo>
                <a:lnTo>
                  <a:pt x="58597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0583" y="1870679"/>
            <a:ext cx="39084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Assume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was </a:t>
            </a:r>
            <a:r>
              <a:rPr dirty="0" sz="1200" spc="-5">
                <a:latin typeface="Tahoma"/>
                <a:cs typeface="Tahoma"/>
              </a:rPr>
              <a:t>originally generated </a:t>
            </a:r>
            <a:r>
              <a:rPr dirty="0" sz="1200">
                <a:latin typeface="Tahoma"/>
                <a:cs typeface="Tahoma"/>
              </a:rPr>
              <a:t>using </a:t>
            </a:r>
            <a:r>
              <a:rPr dirty="0" sz="1200" spc="-35">
                <a:latin typeface="Tahoma"/>
                <a:cs typeface="Tahoma"/>
              </a:rPr>
              <a:t>the</a:t>
            </a:r>
            <a:r>
              <a:rPr dirty="0" baseline="37037" sz="1350" spc="-52">
                <a:latin typeface="Tahoma"/>
                <a:cs typeface="Tahoma"/>
              </a:rPr>
              <a:t>Mysteriously,</a:t>
            </a:r>
            <a:r>
              <a:rPr dirty="0" baseline="37037" sz="1350" spc="-89">
                <a:latin typeface="Tahoma"/>
                <a:cs typeface="Tahoma"/>
              </a:rPr>
              <a:t> </a:t>
            </a:r>
            <a:r>
              <a:rPr dirty="0" baseline="37037" sz="1350" spc="-7">
                <a:latin typeface="Tahoma"/>
                <a:cs typeface="Tahoma"/>
              </a:rPr>
              <a:t>the</a:t>
            </a:r>
            <a:endParaRPr baseline="37037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5309" y="1977643"/>
            <a:ext cx="1146810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reweighting procedure  does this computation  for </a:t>
            </a:r>
            <a:r>
              <a:rPr dirty="0" sz="900">
                <a:latin typeface="Tahoma"/>
                <a:cs typeface="Tahoma"/>
              </a:rPr>
              <a:t>us.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2922" y="2582679"/>
            <a:ext cx="1193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06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Your first glimpse of  two spectacular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letters: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0411" y="3058159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0000"/>
                </a:solidFill>
                <a:latin typeface="Tahoma"/>
                <a:cs typeface="Tahoma"/>
              </a:rPr>
              <a:t>E.M.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50">
              <a:latin typeface="Times New Roman"/>
              <a:cs typeface="Times New Roman"/>
            </a:endParaRPr>
          </a:p>
          <a:p>
            <a:pPr marL="1634489" marR="885190" indent="-661670">
              <a:lnSpc>
                <a:spcPct val="100000"/>
              </a:lnSpc>
            </a:pPr>
            <a:r>
              <a:rPr dirty="0" sz="4400">
                <a:solidFill>
                  <a:srgbClr val="006500"/>
                </a:solidFill>
                <a:latin typeface="Tahoma"/>
                <a:cs typeface="Tahoma"/>
              </a:rPr>
              <a:t>Regression 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Trees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1305" y="797305"/>
            <a:ext cx="21393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Regression</a:t>
            </a:r>
            <a:r>
              <a:rPr dirty="0" spc="-80"/>
              <a:t> </a:t>
            </a:r>
            <a:r>
              <a:rPr dirty="0" spc="-5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195830"/>
            <a:ext cx="29146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“Decision trees for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regression”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46782" y="6036564"/>
            <a:ext cx="1390015" cy="233679"/>
          </a:xfrm>
          <a:custGeom>
            <a:avLst/>
            <a:gdLst/>
            <a:ahLst/>
            <a:cxnLst/>
            <a:rect l="l" t="t" r="r" b="b"/>
            <a:pathLst>
              <a:path w="1390014" h="233679">
                <a:moveTo>
                  <a:pt x="0" y="0"/>
                </a:moveTo>
                <a:lnTo>
                  <a:pt x="1389888" y="0"/>
                </a:lnTo>
                <a:lnTo>
                  <a:pt x="1389888" y="233172"/>
                </a:lnTo>
                <a:lnTo>
                  <a:pt x="0" y="23317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46782" y="6036564"/>
            <a:ext cx="1390015" cy="234315"/>
          </a:xfrm>
          <a:custGeom>
            <a:avLst/>
            <a:gdLst/>
            <a:ahLst/>
            <a:cxnLst/>
            <a:rect l="l" t="t" r="r" b="b"/>
            <a:pathLst>
              <a:path w="1390014" h="234314">
                <a:moveTo>
                  <a:pt x="0" y="233934"/>
                </a:moveTo>
                <a:lnTo>
                  <a:pt x="1389888" y="233934"/>
                </a:lnTo>
                <a:lnTo>
                  <a:pt x="1389888" y="0"/>
                </a:lnTo>
                <a:lnTo>
                  <a:pt x="0" y="0"/>
                </a:lnTo>
                <a:lnTo>
                  <a:pt x="0" y="23393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76727" y="5496305"/>
            <a:ext cx="365760" cy="540385"/>
          </a:xfrm>
          <a:custGeom>
            <a:avLst/>
            <a:gdLst/>
            <a:ahLst/>
            <a:cxnLst/>
            <a:rect l="l" t="t" r="r" b="b"/>
            <a:pathLst>
              <a:path w="365760" h="540385">
                <a:moveTo>
                  <a:pt x="335657" y="508848"/>
                </a:moveTo>
                <a:lnTo>
                  <a:pt x="323850" y="516636"/>
                </a:lnTo>
                <a:lnTo>
                  <a:pt x="365760" y="540258"/>
                </a:lnTo>
                <a:lnTo>
                  <a:pt x="362515" y="515112"/>
                </a:lnTo>
                <a:lnTo>
                  <a:pt x="339851" y="515112"/>
                </a:lnTo>
                <a:lnTo>
                  <a:pt x="335657" y="508848"/>
                </a:lnTo>
                <a:close/>
              </a:path>
              <a:path w="365760" h="540385">
                <a:moveTo>
                  <a:pt x="348003" y="500705"/>
                </a:moveTo>
                <a:lnTo>
                  <a:pt x="335657" y="508848"/>
                </a:lnTo>
                <a:lnTo>
                  <a:pt x="339851" y="515112"/>
                </a:lnTo>
                <a:lnTo>
                  <a:pt x="352044" y="506730"/>
                </a:lnTo>
                <a:lnTo>
                  <a:pt x="348003" y="500705"/>
                </a:lnTo>
                <a:close/>
              </a:path>
              <a:path w="365760" h="540385">
                <a:moveTo>
                  <a:pt x="359663" y="493014"/>
                </a:moveTo>
                <a:lnTo>
                  <a:pt x="348003" y="500705"/>
                </a:lnTo>
                <a:lnTo>
                  <a:pt x="352044" y="506730"/>
                </a:lnTo>
                <a:lnTo>
                  <a:pt x="339851" y="515112"/>
                </a:lnTo>
                <a:lnTo>
                  <a:pt x="362515" y="515112"/>
                </a:lnTo>
                <a:lnTo>
                  <a:pt x="359663" y="493014"/>
                </a:lnTo>
                <a:close/>
              </a:path>
              <a:path w="365760" h="540385">
                <a:moveTo>
                  <a:pt x="12192" y="0"/>
                </a:moveTo>
                <a:lnTo>
                  <a:pt x="0" y="7620"/>
                </a:lnTo>
                <a:lnTo>
                  <a:pt x="335657" y="508848"/>
                </a:lnTo>
                <a:lnTo>
                  <a:pt x="348003" y="500705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53384" y="6204203"/>
            <a:ext cx="1870710" cy="819150"/>
          </a:xfrm>
          <a:custGeom>
            <a:avLst/>
            <a:gdLst/>
            <a:ahLst/>
            <a:cxnLst/>
            <a:rect l="l" t="t" r="r" b="b"/>
            <a:pathLst>
              <a:path w="1870710" h="819150">
                <a:moveTo>
                  <a:pt x="1870710" y="387096"/>
                </a:moveTo>
                <a:lnTo>
                  <a:pt x="0" y="387096"/>
                </a:lnTo>
                <a:lnTo>
                  <a:pt x="0" y="819150"/>
                </a:lnTo>
                <a:lnTo>
                  <a:pt x="1870710" y="819150"/>
                </a:lnTo>
                <a:lnTo>
                  <a:pt x="1870710" y="387096"/>
                </a:lnTo>
                <a:close/>
              </a:path>
              <a:path w="1870710" h="819150">
                <a:moveTo>
                  <a:pt x="189737" y="0"/>
                </a:moveTo>
                <a:lnTo>
                  <a:pt x="311657" y="387096"/>
                </a:lnTo>
                <a:lnTo>
                  <a:pt x="779526" y="387096"/>
                </a:lnTo>
                <a:lnTo>
                  <a:pt x="18973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53384" y="6204203"/>
            <a:ext cx="1870710" cy="819150"/>
          </a:xfrm>
          <a:custGeom>
            <a:avLst/>
            <a:gdLst/>
            <a:ahLst/>
            <a:cxnLst/>
            <a:rect l="l" t="t" r="r" b="b"/>
            <a:pathLst>
              <a:path w="1870710" h="819150">
                <a:moveTo>
                  <a:pt x="0" y="387096"/>
                </a:moveTo>
                <a:lnTo>
                  <a:pt x="0" y="819150"/>
                </a:lnTo>
                <a:lnTo>
                  <a:pt x="1870710" y="819150"/>
                </a:lnTo>
                <a:lnTo>
                  <a:pt x="1870710" y="387096"/>
                </a:lnTo>
                <a:lnTo>
                  <a:pt x="779526" y="387096"/>
                </a:lnTo>
                <a:lnTo>
                  <a:pt x="189737" y="0"/>
                </a:lnTo>
                <a:lnTo>
                  <a:pt x="311657" y="387096"/>
                </a:lnTo>
                <a:lnTo>
                  <a:pt x="0" y="38709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R="69850">
              <a:lnSpc>
                <a:spcPct val="100000"/>
              </a:lnSpc>
              <a:spcBef>
                <a:spcPts val="284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 tree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leaf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346200">
              <a:lnSpc>
                <a:spcPct val="100000"/>
              </a:lnSpc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age =</a:t>
            </a: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 47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51735" marR="521334" indent="9906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ahoma"/>
                <a:cs typeface="Tahoma"/>
              </a:rPr>
              <a:t>Mean age of </a:t>
            </a:r>
            <a:r>
              <a:rPr dirty="0" sz="1200" spc="-5">
                <a:latin typeface="Tahoma"/>
                <a:cs typeface="Tahoma"/>
              </a:rPr>
              <a:t>records  </a:t>
            </a:r>
            <a:r>
              <a:rPr dirty="0" sz="1200">
                <a:latin typeface="Tahoma"/>
                <a:cs typeface="Tahoma"/>
              </a:rPr>
              <a:t>matching </a:t>
            </a:r>
            <a:r>
              <a:rPr dirty="0" sz="1200" spc="-5">
                <a:latin typeface="Tahoma"/>
                <a:cs typeface="Tahoma"/>
              </a:rPr>
              <a:t>this </a:t>
            </a:r>
            <a:r>
              <a:rPr dirty="0" sz="1200">
                <a:latin typeface="Tahoma"/>
                <a:cs typeface="Tahoma"/>
              </a:rPr>
              <a:t>leaf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8601" y="797305"/>
            <a:ext cx="325437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one-split regression</a:t>
            </a:r>
            <a:r>
              <a:rPr dirty="0" spc="-70"/>
              <a:t> </a:t>
            </a:r>
            <a:r>
              <a:rPr dirty="0" spc="-5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7485" y="2700527"/>
            <a:ext cx="1390015" cy="234315"/>
          </a:xfrm>
          <a:prstGeom prst="rect">
            <a:avLst/>
          </a:prstGeom>
          <a:solidFill>
            <a:srgbClr val="CCECFF"/>
          </a:solidFill>
          <a:ln w="4762">
            <a:solidFill>
              <a:srgbClr val="3434CC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85"/>
              </a:spcBef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age =</a:t>
            </a:r>
            <a:r>
              <a:rPr dirty="0" sz="1200" spc="-6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36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0890" y="2209800"/>
            <a:ext cx="892810" cy="490855"/>
          </a:xfrm>
          <a:custGeom>
            <a:avLst/>
            <a:gdLst/>
            <a:ahLst/>
            <a:cxnLst/>
            <a:rect l="l" t="t" r="r" b="b"/>
            <a:pathLst>
              <a:path w="892810" h="490855">
                <a:moveTo>
                  <a:pt x="851164" y="476738"/>
                </a:moveTo>
                <a:lnTo>
                  <a:pt x="844296" y="489203"/>
                </a:lnTo>
                <a:lnTo>
                  <a:pt x="892301" y="490727"/>
                </a:lnTo>
                <a:lnTo>
                  <a:pt x="884771" y="480059"/>
                </a:lnTo>
                <a:lnTo>
                  <a:pt x="857250" y="480059"/>
                </a:lnTo>
                <a:lnTo>
                  <a:pt x="851164" y="476738"/>
                </a:lnTo>
                <a:close/>
              </a:path>
              <a:path w="892810" h="490855">
                <a:moveTo>
                  <a:pt x="857915" y="464488"/>
                </a:moveTo>
                <a:lnTo>
                  <a:pt x="851164" y="476738"/>
                </a:lnTo>
                <a:lnTo>
                  <a:pt x="857250" y="480059"/>
                </a:lnTo>
                <a:lnTo>
                  <a:pt x="864108" y="467868"/>
                </a:lnTo>
                <a:lnTo>
                  <a:pt x="857915" y="464488"/>
                </a:lnTo>
                <a:close/>
              </a:path>
              <a:path w="892810" h="490855">
                <a:moveTo>
                  <a:pt x="864870" y="451866"/>
                </a:moveTo>
                <a:lnTo>
                  <a:pt x="857915" y="464488"/>
                </a:lnTo>
                <a:lnTo>
                  <a:pt x="864108" y="467868"/>
                </a:lnTo>
                <a:lnTo>
                  <a:pt x="857250" y="480059"/>
                </a:lnTo>
                <a:lnTo>
                  <a:pt x="884771" y="480059"/>
                </a:lnTo>
                <a:lnTo>
                  <a:pt x="864870" y="451866"/>
                </a:lnTo>
                <a:close/>
              </a:path>
              <a:path w="892810" h="490855">
                <a:moveTo>
                  <a:pt x="6858" y="0"/>
                </a:moveTo>
                <a:lnTo>
                  <a:pt x="0" y="12192"/>
                </a:lnTo>
                <a:lnTo>
                  <a:pt x="851164" y="476738"/>
                </a:lnTo>
                <a:lnTo>
                  <a:pt x="857915" y="464488"/>
                </a:lnTo>
                <a:lnTo>
                  <a:pt x="6858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9750" y="2698242"/>
            <a:ext cx="1390015" cy="234315"/>
          </a:xfrm>
          <a:prstGeom prst="rect">
            <a:avLst/>
          </a:prstGeom>
          <a:solidFill>
            <a:srgbClr val="CCECFF"/>
          </a:solidFill>
          <a:ln w="4762">
            <a:solidFill>
              <a:srgbClr val="3434CC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85"/>
              </a:spcBef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age =</a:t>
            </a:r>
            <a:r>
              <a:rPr dirty="0" sz="1200" spc="-6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39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4694" y="2209800"/>
            <a:ext cx="814069" cy="488950"/>
          </a:xfrm>
          <a:custGeom>
            <a:avLst/>
            <a:gdLst/>
            <a:ahLst/>
            <a:cxnLst/>
            <a:rect l="l" t="t" r="r" b="b"/>
            <a:pathLst>
              <a:path w="814070" h="488950">
                <a:moveTo>
                  <a:pt x="25907" y="448055"/>
                </a:moveTo>
                <a:lnTo>
                  <a:pt x="0" y="488442"/>
                </a:lnTo>
                <a:lnTo>
                  <a:pt x="48006" y="485394"/>
                </a:lnTo>
                <a:lnTo>
                  <a:pt x="42594" y="476250"/>
                </a:lnTo>
                <a:lnTo>
                  <a:pt x="35051" y="476250"/>
                </a:lnTo>
                <a:lnTo>
                  <a:pt x="27431" y="464057"/>
                </a:lnTo>
                <a:lnTo>
                  <a:pt x="33306" y="460557"/>
                </a:lnTo>
                <a:lnTo>
                  <a:pt x="25907" y="448055"/>
                </a:lnTo>
                <a:close/>
              </a:path>
              <a:path w="814070" h="488950">
                <a:moveTo>
                  <a:pt x="33306" y="460557"/>
                </a:moveTo>
                <a:lnTo>
                  <a:pt x="27431" y="464057"/>
                </a:lnTo>
                <a:lnTo>
                  <a:pt x="35051" y="476250"/>
                </a:lnTo>
                <a:lnTo>
                  <a:pt x="40627" y="472927"/>
                </a:lnTo>
                <a:lnTo>
                  <a:pt x="33306" y="460557"/>
                </a:lnTo>
                <a:close/>
              </a:path>
              <a:path w="814070" h="488950">
                <a:moveTo>
                  <a:pt x="40627" y="472927"/>
                </a:moveTo>
                <a:lnTo>
                  <a:pt x="35051" y="476250"/>
                </a:lnTo>
                <a:lnTo>
                  <a:pt x="42594" y="476250"/>
                </a:lnTo>
                <a:lnTo>
                  <a:pt x="40627" y="472927"/>
                </a:lnTo>
                <a:close/>
              </a:path>
              <a:path w="814070" h="488950">
                <a:moveTo>
                  <a:pt x="806195" y="0"/>
                </a:moveTo>
                <a:lnTo>
                  <a:pt x="33306" y="460557"/>
                </a:lnTo>
                <a:lnTo>
                  <a:pt x="40627" y="472927"/>
                </a:lnTo>
                <a:lnTo>
                  <a:pt x="813816" y="12192"/>
                </a:lnTo>
                <a:lnTo>
                  <a:pt x="8061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71800" y="1911095"/>
            <a:ext cx="685800" cy="304800"/>
          </a:xfrm>
          <a:prstGeom prst="rect">
            <a:avLst/>
          </a:prstGeom>
          <a:solidFill>
            <a:srgbClr val="FFFFCC"/>
          </a:solidFill>
          <a:ln w="4762">
            <a:solidFill>
              <a:srgbClr val="010101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65"/>
              </a:spcBef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8400" y="2241295"/>
            <a:ext cx="495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Female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0020" y="2300731"/>
            <a:ext cx="326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Male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48232" y="4974590"/>
            <a:ext cx="40855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Choosing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attribute to split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8408" y="6630414"/>
            <a:ext cx="2112010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38798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We </a:t>
            </a:r>
            <a:r>
              <a:rPr dirty="0" sz="1600" spc="-5">
                <a:latin typeface="Tahoma"/>
                <a:cs typeface="Tahoma"/>
              </a:rPr>
              <a:t>can’t </a:t>
            </a:r>
            <a:r>
              <a:rPr dirty="0" sz="1600">
                <a:latin typeface="Tahoma"/>
                <a:cs typeface="Tahoma"/>
              </a:rPr>
              <a:t>use  information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gain.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What </a:t>
            </a:r>
            <a:r>
              <a:rPr dirty="0" sz="1600" spc="-5">
                <a:latin typeface="Tahoma"/>
                <a:cs typeface="Tahoma"/>
              </a:rPr>
              <a:t>should we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use?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26356" y="5395436"/>
          <a:ext cx="2917190" cy="115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555625"/>
                <a:gridCol w="558165"/>
                <a:gridCol w="845185"/>
                <a:gridCol w="381000"/>
              </a:tblGrid>
              <a:tr h="34975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Gender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Rich?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44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Num.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Children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09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Num.</a:t>
                      </a:r>
                      <a:r>
                        <a:rPr dirty="0" sz="10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Beany  Babies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Female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38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Yes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5+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72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803"/>
            <a:ext cx="149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5882" y="4019803"/>
            <a:ext cx="107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232" y="797305"/>
            <a:ext cx="408559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Choosing </a:t>
            </a:r>
            <a:r>
              <a:rPr dirty="0" spc="-5"/>
              <a:t>the attribute to split</a:t>
            </a:r>
            <a:r>
              <a:rPr dirty="0" spc="-50"/>
              <a:t> </a:t>
            </a:r>
            <a:r>
              <a:rPr dirty="0" spc="-5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0619" y="2377693"/>
            <a:ext cx="426275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915" marR="209550" indent="-17145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MSE(Y|X) </a:t>
            </a: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5">
                <a:latin typeface="Tahoma"/>
                <a:cs typeface="Tahoma"/>
              </a:rPr>
              <a:t>The expected squared error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we must </a:t>
            </a:r>
            <a:r>
              <a:rPr dirty="0" sz="1000">
                <a:latin typeface="Tahoma"/>
                <a:cs typeface="Tahoma"/>
              </a:rPr>
              <a:t>predict a </a:t>
            </a:r>
            <a:r>
              <a:rPr dirty="0" sz="1000" spc="-5">
                <a:latin typeface="Tahoma"/>
                <a:cs typeface="Tahoma"/>
              </a:rPr>
              <a:t>record’s </a:t>
            </a:r>
            <a:r>
              <a:rPr dirty="0" sz="1000">
                <a:latin typeface="Tahoma"/>
                <a:cs typeface="Tahoma"/>
              </a:rPr>
              <a:t>Y  </a:t>
            </a:r>
            <a:r>
              <a:rPr dirty="0" sz="1000" spc="-5">
                <a:latin typeface="Tahoma"/>
                <a:cs typeface="Tahoma"/>
              </a:rPr>
              <a:t>value </a:t>
            </a:r>
            <a:r>
              <a:rPr dirty="0" sz="1000">
                <a:latin typeface="Tahoma"/>
                <a:cs typeface="Tahoma"/>
              </a:rPr>
              <a:t>given </a:t>
            </a:r>
            <a:r>
              <a:rPr dirty="0" sz="1000" spc="-5">
                <a:latin typeface="Tahoma"/>
                <a:cs typeface="Tahoma"/>
              </a:rPr>
              <a:t>only knowledge of the record’s </a:t>
            </a:r>
            <a:r>
              <a:rPr dirty="0" sz="1000">
                <a:latin typeface="Tahoma"/>
                <a:cs typeface="Tahoma"/>
              </a:rPr>
              <a:t>X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value</a:t>
            </a:r>
            <a:endParaRPr sz="1000">
              <a:latin typeface="Tahoma"/>
              <a:cs typeface="Tahoma"/>
            </a:endParaRPr>
          </a:p>
          <a:p>
            <a:pPr marL="208915" marR="30480" indent="-171450">
              <a:lnSpc>
                <a:spcPct val="95000"/>
              </a:lnSpc>
              <a:spcBef>
                <a:spcPts val="254"/>
              </a:spcBef>
            </a:pPr>
            <a:r>
              <a:rPr dirty="0" sz="1000" spc="-5">
                <a:latin typeface="Tahoma"/>
                <a:cs typeface="Tahoma"/>
              </a:rPr>
              <a:t>If we’re told </a:t>
            </a:r>
            <a:r>
              <a:rPr dirty="0" sz="1050" spc="-25" i="1">
                <a:latin typeface="Tahoma"/>
                <a:cs typeface="Tahoma"/>
              </a:rPr>
              <a:t>x=j</a:t>
            </a:r>
            <a:r>
              <a:rPr dirty="0" sz="1000" spc="-25">
                <a:latin typeface="Tahoma"/>
                <a:cs typeface="Tahoma"/>
              </a:rPr>
              <a:t>, </a:t>
            </a:r>
            <a:r>
              <a:rPr dirty="0" sz="1000" spc="-5">
                <a:latin typeface="Tahoma"/>
                <a:cs typeface="Tahoma"/>
              </a:rPr>
              <a:t>the smallest expected error comes from </a:t>
            </a:r>
            <a:r>
              <a:rPr dirty="0" sz="1000">
                <a:latin typeface="Tahoma"/>
                <a:cs typeface="Tahoma"/>
              </a:rPr>
              <a:t>predicting </a:t>
            </a:r>
            <a:r>
              <a:rPr dirty="0" sz="1000" spc="-5">
                <a:latin typeface="Tahoma"/>
                <a:cs typeface="Tahoma"/>
              </a:rPr>
              <a:t>the  mean of the Y-values among those records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which </a:t>
            </a:r>
            <a:r>
              <a:rPr dirty="0" sz="1050" spc="-25" i="1">
                <a:latin typeface="Tahoma"/>
                <a:cs typeface="Tahoma"/>
              </a:rPr>
              <a:t>x=j</a:t>
            </a:r>
            <a:r>
              <a:rPr dirty="0" sz="1000" spc="-25">
                <a:latin typeface="Tahoma"/>
                <a:cs typeface="Tahoma"/>
              </a:rPr>
              <a:t>. </a:t>
            </a:r>
            <a:r>
              <a:rPr dirty="0" sz="1000" spc="-5">
                <a:latin typeface="Tahoma"/>
                <a:cs typeface="Tahoma"/>
              </a:rPr>
              <a:t>Call this </a:t>
            </a:r>
            <a:r>
              <a:rPr dirty="0" sz="1000">
                <a:latin typeface="Tahoma"/>
                <a:cs typeface="Tahoma"/>
              </a:rPr>
              <a:t>mean  quantity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50" spc="-10" i="1">
                <a:latin typeface="Symbol"/>
                <a:cs typeface="Symbol"/>
              </a:rPr>
              <a:t></a:t>
            </a:r>
            <a:r>
              <a:rPr dirty="0" baseline="-21367" sz="975" spc="-15" i="1">
                <a:latin typeface="Tahoma"/>
                <a:cs typeface="Tahoma"/>
              </a:rPr>
              <a:t>y</a:t>
            </a:r>
            <a:r>
              <a:rPr dirty="0" baseline="25641" sz="975" spc="-15" i="1">
                <a:latin typeface="Tahoma"/>
                <a:cs typeface="Tahoma"/>
              </a:rPr>
              <a:t>x=j</a:t>
            </a:r>
            <a:endParaRPr baseline="25641" sz="97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000" spc="-5">
                <a:latin typeface="Tahoma"/>
                <a:cs typeface="Tahoma"/>
              </a:rPr>
              <a:t>Then…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6356" y="1218152"/>
          <a:ext cx="2917190" cy="115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555625"/>
                <a:gridCol w="558165"/>
                <a:gridCol w="845185"/>
                <a:gridCol w="381000"/>
              </a:tblGrid>
              <a:tr h="34975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Gender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Rich?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marR="44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Num.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Children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09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Num.</a:t>
                      </a:r>
                      <a:r>
                        <a:rPr dirty="0" sz="10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Beany  Babies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Female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38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735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Yes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5+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72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330702" y="359054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85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11550" y="3368850"/>
            <a:ext cx="24511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15">
                <a:latin typeface="Symbol"/>
                <a:cs typeface="Symbol"/>
              </a:rPr>
              <a:t>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1106" y="3560912"/>
            <a:ext cx="474980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8305" algn="l"/>
              </a:tabLst>
            </a:pPr>
            <a:r>
              <a:rPr dirty="0" sz="950" spc="-5" i="1">
                <a:latin typeface="Times New Roman"/>
                <a:cs typeface="Times New Roman"/>
              </a:rPr>
              <a:t>k</a:t>
            </a:r>
            <a:r>
              <a:rPr dirty="0" sz="950" spc="-5" i="1">
                <a:latin typeface="Times New Roman"/>
                <a:cs typeface="Times New Roman"/>
              </a:rPr>
              <a:t>	</a:t>
            </a:r>
            <a:r>
              <a:rPr dirty="0" sz="950" spc="-5" i="1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8580" y="3584314"/>
            <a:ext cx="151130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10" i="1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9581" y="3705699"/>
            <a:ext cx="1176655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50" spc="-5" i="1">
                <a:latin typeface="Times New Roman"/>
                <a:cs typeface="Times New Roman"/>
              </a:rPr>
              <a:t>j </a:t>
            </a:r>
            <a:r>
              <a:rPr dirty="0" sz="950" spc="-30">
                <a:latin typeface="Symbol"/>
                <a:cs typeface="Symbol"/>
              </a:rPr>
              <a:t></a:t>
            </a:r>
            <a:r>
              <a:rPr dirty="0" sz="950" spc="-30">
                <a:latin typeface="Times New Roman"/>
                <a:cs typeface="Times New Roman"/>
              </a:rPr>
              <a:t>1 </a:t>
            </a:r>
            <a:r>
              <a:rPr dirty="0" sz="950" spc="30">
                <a:latin typeface="Times New Roman"/>
                <a:cs typeface="Times New Roman"/>
              </a:rPr>
              <a:t>(</a:t>
            </a:r>
            <a:r>
              <a:rPr dirty="0" sz="950" spc="30" i="1">
                <a:latin typeface="Times New Roman"/>
                <a:cs typeface="Times New Roman"/>
              </a:rPr>
              <a:t>k </a:t>
            </a:r>
            <a:r>
              <a:rPr dirty="0" sz="950" spc="-10">
                <a:latin typeface="Times New Roman"/>
                <a:cs typeface="Times New Roman"/>
              </a:rPr>
              <a:t>such </a:t>
            </a:r>
            <a:r>
              <a:rPr dirty="0" sz="950" spc="-5">
                <a:latin typeface="Times New Roman"/>
                <a:cs typeface="Times New Roman"/>
              </a:rPr>
              <a:t>that </a:t>
            </a:r>
            <a:r>
              <a:rPr dirty="0" sz="950" spc="10" i="1">
                <a:latin typeface="Times New Roman"/>
                <a:cs typeface="Times New Roman"/>
              </a:rPr>
              <a:t>x</a:t>
            </a:r>
            <a:r>
              <a:rPr dirty="0" baseline="-21367" sz="975" spc="15" i="1">
                <a:latin typeface="Times New Roman"/>
                <a:cs typeface="Times New Roman"/>
              </a:rPr>
              <a:t>k </a:t>
            </a:r>
            <a:r>
              <a:rPr dirty="0" sz="950" spc="-5">
                <a:latin typeface="Symbol"/>
                <a:cs typeface="Symbol"/>
              </a:rPr>
              <a:t>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j</a:t>
            </a:r>
            <a:r>
              <a:rPr dirty="0" sz="950" spc="-195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4578" y="3332087"/>
            <a:ext cx="71691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6041" sz="2400" spc="7">
                <a:latin typeface="Symbol"/>
                <a:cs typeface="Symbol"/>
              </a:rPr>
              <a:t></a:t>
            </a:r>
            <a:r>
              <a:rPr dirty="0" baseline="-26041" sz="2400" spc="-390">
                <a:latin typeface="Times New Roman"/>
                <a:cs typeface="Times New Roman"/>
              </a:rPr>
              <a:t> </a:t>
            </a:r>
            <a:r>
              <a:rPr dirty="0" baseline="-26041" sz="2400" spc="-172" i="1">
                <a:latin typeface="Times New Roman"/>
                <a:cs typeface="Times New Roman"/>
              </a:rPr>
              <a:t>µ </a:t>
            </a:r>
            <a:r>
              <a:rPr dirty="0" sz="950" spc="25" i="1">
                <a:latin typeface="Times New Roman"/>
                <a:cs typeface="Times New Roman"/>
              </a:rPr>
              <a:t>x</a:t>
            </a:r>
            <a:r>
              <a:rPr dirty="0" sz="950" spc="25">
                <a:latin typeface="Symbol"/>
                <a:cs typeface="Symbol"/>
              </a:rPr>
              <a:t>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j </a:t>
            </a:r>
            <a:r>
              <a:rPr dirty="0" baseline="-26041" sz="2400" spc="52">
                <a:latin typeface="Times New Roman"/>
                <a:cs typeface="Times New Roman"/>
              </a:rPr>
              <a:t>)</a:t>
            </a:r>
            <a:r>
              <a:rPr dirty="0" sz="950" spc="3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1578" y="3321606"/>
            <a:ext cx="50609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8101" sz="3600" spc="165">
                <a:latin typeface="Symbol"/>
                <a:cs typeface="Symbol"/>
              </a:rPr>
              <a:t></a:t>
            </a:r>
            <a:r>
              <a:rPr dirty="0" sz="1600" spc="110">
                <a:latin typeface="Times New Roman"/>
                <a:cs typeface="Times New Roman"/>
              </a:rPr>
              <a:t>(</a:t>
            </a:r>
            <a:r>
              <a:rPr dirty="0" sz="1600" spc="-250">
                <a:latin typeface="Times New Roman"/>
                <a:cs typeface="Times New Roman"/>
              </a:rPr>
              <a:t> </a:t>
            </a:r>
            <a:r>
              <a:rPr dirty="0" sz="1600" spc="5" i="1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0792" y="3202550"/>
            <a:ext cx="41465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6041" sz="2400" spc="7">
                <a:latin typeface="Times New Roman"/>
                <a:cs typeface="Times New Roman"/>
              </a:rPr>
              <a:t>1</a:t>
            </a:r>
            <a:r>
              <a:rPr dirty="0" baseline="-26041" sz="2400" spc="330">
                <a:latin typeface="Times New Roman"/>
                <a:cs typeface="Times New Roman"/>
              </a:rPr>
              <a:t> </a:t>
            </a:r>
            <a:r>
              <a:rPr dirty="0" sz="950" spc="65" i="1">
                <a:latin typeface="Times New Roman"/>
                <a:cs typeface="Times New Roman"/>
              </a:rPr>
              <a:t>N</a:t>
            </a:r>
            <a:r>
              <a:rPr dirty="0" baseline="-21367" sz="975" spc="97" i="1">
                <a:latin typeface="Times New Roman"/>
                <a:cs typeface="Times New Roman"/>
              </a:rPr>
              <a:t>X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3284" y="3424292"/>
            <a:ext cx="109918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15" i="1">
                <a:latin typeface="Times New Roman"/>
                <a:cs typeface="Times New Roman"/>
              </a:rPr>
              <a:t>MSE</a:t>
            </a:r>
            <a:r>
              <a:rPr dirty="0" sz="1600" spc="15">
                <a:latin typeface="Times New Roman"/>
                <a:cs typeface="Times New Roman"/>
              </a:rPr>
              <a:t>(</a:t>
            </a:r>
            <a:r>
              <a:rPr dirty="0" sz="1600" spc="15" i="1">
                <a:latin typeface="Times New Roman"/>
                <a:cs typeface="Times New Roman"/>
              </a:rPr>
              <a:t>Y </a:t>
            </a:r>
            <a:r>
              <a:rPr dirty="0" sz="1600">
                <a:latin typeface="Times New Roman"/>
                <a:cs typeface="Times New Roman"/>
              </a:rPr>
              <a:t>| </a:t>
            </a:r>
            <a:r>
              <a:rPr dirty="0" sz="1600" spc="10" i="1">
                <a:latin typeface="Times New Roman"/>
                <a:cs typeface="Times New Roman"/>
              </a:rPr>
              <a:t>X</a:t>
            </a:r>
            <a:r>
              <a:rPr dirty="0" sz="1600" spc="-125" i="1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48232" y="4974590"/>
            <a:ext cx="40855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Choosing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attribute to split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6019" y="6554976"/>
            <a:ext cx="30448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M</a:t>
            </a:r>
            <a:endParaRPr sz="1000">
              <a:latin typeface="Tahoma"/>
              <a:cs typeface="Tahoma"/>
            </a:endParaRPr>
          </a:p>
          <a:p>
            <a:pPr marL="183515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value </a:t>
            </a:r>
            <a:r>
              <a:rPr dirty="0" sz="1000">
                <a:latin typeface="Tahoma"/>
                <a:cs typeface="Tahoma"/>
              </a:rPr>
              <a:t>given </a:t>
            </a:r>
            <a:r>
              <a:rPr dirty="0" sz="1000" spc="-5">
                <a:latin typeface="Tahoma"/>
                <a:cs typeface="Tahoma"/>
              </a:rPr>
              <a:t>only knowledge of the record’s </a:t>
            </a:r>
            <a:r>
              <a:rPr dirty="0" sz="1000">
                <a:latin typeface="Tahoma"/>
                <a:cs typeface="Tahoma"/>
              </a:rPr>
              <a:t>X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value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0619" y="6883016"/>
            <a:ext cx="4262755" cy="67246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208915" marR="30480" indent="-171450">
              <a:lnSpc>
                <a:spcPct val="95000"/>
              </a:lnSpc>
              <a:spcBef>
                <a:spcPts val="170"/>
              </a:spcBef>
            </a:pPr>
            <a:r>
              <a:rPr dirty="0" sz="1000" spc="-5">
                <a:latin typeface="Tahoma"/>
                <a:cs typeface="Tahoma"/>
              </a:rPr>
              <a:t>If we’re told </a:t>
            </a:r>
            <a:r>
              <a:rPr dirty="0" sz="1050" spc="-25" i="1">
                <a:latin typeface="Tahoma"/>
                <a:cs typeface="Tahoma"/>
              </a:rPr>
              <a:t>x=j</a:t>
            </a:r>
            <a:r>
              <a:rPr dirty="0" sz="1000" spc="-25">
                <a:latin typeface="Tahoma"/>
                <a:cs typeface="Tahoma"/>
              </a:rPr>
              <a:t>, </a:t>
            </a:r>
            <a:r>
              <a:rPr dirty="0" sz="1000" spc="-5">
                <a:latin typeface="Tahoma"/>
                <a:cs typeface="Tahoma"/>
              </a:rPr>
              <a:t>the smallest expected error comes from </a:t>
            </a:r>
            <a:r>
              <a:rPr dirty="0" sz="1000">
                <a:latin typeface="Tahoma"/>
                <a:cs typeface="Tahoma"/>
              </a:rPr>
              <a:t>predicting </a:t>
            </a:r>
            <a:r>
              <a:rPr dirty="0" sz="1000" spc="-5">
                <a:latin typeface="Tahoma"/>
                <a:cs typeface="Tahoma"/>
              </a:rPr>
              <a:t>the  mean of the Y-values among those records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which </a:t>
            </a:r>
            <a:r>
              <a:rPr dirty="0" sz="1050" spc="-25" i="1">
                <a:latin typeface="Tahoma"/>
                <a:cs typeface="Tahoma"/>
              </a:rPr>
              <a:t>x=j</a:t>
            </a:r>
            <a:r>
              <a:rPr dirty="0" sz="1000" spc="-25">
                <a:latin typeface="Tahoma"/>
                <a:cs typeface="Tahoma"/>
              </a:rPr>
              <a:t>. </a:t>
            </a:r>
            <a:r>
              <a:rPr dirty="0" sz="1000" spc="-5">
                <a:latin typeface="Tahoma"/>
                <a:cs typeface="Tahoma"/>
              </a:rPr>
              <a:t>Call this </a:t>
            </a:r>
            <a:r>
              <a:rPr dirty="0" sz="1000">
                <a:latin typeface="Tahoma"/>
                <a:cs typeface="Tahoma"/>
              </a:rPr>
              <a:t>mean  quantity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50" spc="-10" i="1">
                <a:latin typeface="Symbol"/>
                <a:cs typeface="Symbol"/>
              </a:rPr>
              <a:t></a:t>
            </a:r>
            <a:r>
              <a:rPr dirty="0" baseline="-21367" sz="975" spc="-15" i="1">
                <a:latin typeface="Tahoma"/>
                <a:cs typeface="Tahoma"/>
              </a:rPr>
              <a:t>y</a:t>
            </a:r>
            <a:r>
              <a:rPr dirty="0" baseline="25641" sz="975" spc="-15" i="1">
                <a:latin typeface="Tahoma"/>
                <a:cs typeface="Tahoma"/>
              </a:rPr>
              <a:t>x=j</a:t>
            </a:r>
            <a:endParaRPr baseline="25641" sz="97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000" spc="-5">
                <a:latin typeface="Tahoma"/>
                <a:cs typeface="Tahoma"/>
              </a:rPr>
              <a:t>Then…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6637" y="5775137"/>
            <a:ext cx="3228975" cy="946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975">
              <a:lnSpc>
                <a:spcPct val="100000"/>
              </a:lnSpc>
              <a:tabLst>
                <a:tab pos="524510" algn="l"/>
                <a:tab pos="1082040" algn="l"/>
                <a:tab pos="1926589" algn="l"/>
              </a:tabLst>
            </a:pPr>
            <a:r>
              <a:rPr dirty="0" sz="1000">
                <a:latin typeface="Tahoma"/>
                <a:cs typeface="Tahoma"/>
              </a:rPr>
              <a:t>o	2	1	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38</a:t>
            </a:r>
            <a:endParaRPr sz="100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355"/>
              </a:spcBef>
              <a:tabLst>
                <a:tab pos="524510" algn="l"/>
                <a:tab pos="1082040" algn="l"/>
                <a:tab pos="1926589" algn="l"/>
              </a:tabLst>
            </a:pPr>
            <a:r>
              <a:rPr dirty="0" sz="1000">
                <a:latin typeface="Tahoma"/>
                <a:cs typeface="Tahoma"/>
              </a:rPr>
              <a:t>o	0	0	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24</a:t>
            </a:r>
            <a:endParaRPr sz="1000">
              <a:latin typeface="Tahoma"/>
              <a:cs typeface="Tahoma"/>
            </a:endParaRPr>
          </a:p>
          <a:p>
            <a:pPr marL="41910">
              <a:lnSpc>
                <a:spcPct val="100000"/>
              </a:lnSpc>
              <a:spcBef>
                <a:spcPts val="355"/>
              </a:spcBef>
              <a:tabLst>
                <a:tab pos="524510" algn="l"/>
                <a:tab pos="1082040" algn="l"/>
                <a:tab pos="1926589" algn="l"/>
              </a:tabLst>
            </a:pPr>
            <a:r>
              <a:rPr dirty="0" sz="1000" spc="-5">
                <a:latin typeface="Tahoma"/>
                <a:cs typeface="Tahoma"/>
              </a:rPr>
              <a:t>es	</a:t>
            </a:r>
            <a:r>
              <a:rPr dirty="0" sz="1000">
                <a:latin typeface="Tahoma"/>
                <a:cs typeface="Tahoma"/>
              </a:rPr>
              <a:t>0	</a:t>
            </a:r>
            <a:r>
              <a:rPr dirty="0" sz="1000" spc="-5">
                <a:latin typeface="Tahoma"/>
                <a:cs typeface="Tahoma"/>
              </a:rPr>
              <a:t>5+	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72</a:t>
            </a:r>
            <a:endParaRPr sz="1000">
              <a:latin typeface="Tahoma"/>
              <a:cs typeface="Tahoma"/>
            </a:endParaRPr>
          </a:p>
          <a:p>
            <a:pPr marL="524510">
              <a:lnSpc>
                <a:spcPct val="100000"/>
              </a:lnSpc>
              <a:spcBef>
                <a:spcPts val="360"/>
              </a:spcBef>
              <a:tabLst>
                <a:tab pos="1082040" algn="l"/>
                <a:tab pos="1926589" algn="l"/>
              </a:tabLst>
            </a:pPr>
            <a:r>
              <a:rPr dirty="0" sz="1000">
                <a:latin typeface="Tahoma"/>
                <a:cs typeface="Tahoma"/>
              </a:rPr>
              <a:t>:	:	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dirty="0" sz="1000" spc="-5">
                <a:latin typeface="Tahoma"/>
                <a:cs typeface="Tahoma"/>
              </a:rPr>
              <a:t>he expected squared error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we must </a:t>
            </a:r>
            <a:r>
              <a:rPr dirty="0" sz="1000">
                <a:latin typeface="Tahoma"/>
                <a:cs typeface="Tahoma"/>
              </a:rPr>
              <a:t>predict a </a:t>
            </a:r>
            <a:r>
              <a:rPr dirty="0" sz="1000" spc="-5">
                <a:latin typeface="Tahoma"/>
                <a:cs typeface="Tahoma"/>
              </a:rPr>
              <a:t>record’s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30702" y="7767828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85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26356" y="5395436"/>
          <a:ext cx="4227195" cy="1261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139065"/>
                <a:gridCol w="426084"/>
                <a:gridCol w="558165"/>
                <a:gridCol w="845185"/>
                <a:gridCol w="381000"/>
                <a:gridCol w="1295400"/>
              </a:tblGrid>
              <a:tr h="266700">
                <a:tc row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Gender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Rich?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 marR="44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Num.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Children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09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Num.</a:t>
                      </a:r>
                      <a:r>
                        <a:rPr dirty="0" sz="10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Beany  Babies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10101"/>
                      </a:solidFill>
                      <a:prstDash val="solid"/>
                    </a:lnL>
                    <a:lnB w="19050">
                      <a:solidFill>
                        <a:srgbClr val="885D87"/>
                      </a:solidFill>
                      <a:prstDash val="solid"/>
                    </a:lnB>
                  </a:tcPr>
                </a:tc>
              </a:tr>
              <a:tr h="2273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5" rowSpan="6">
                  <a:txBody>
                    <a:bodyPr/>
                    <a:lstStyle/>
                    <a:p>
                      <a:pPr marL="55244" marR="3790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Regression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tree </a:t>
                      </a:r>
                      <a:r>
                        <a:rPr dirty="0" sz="1200" spc="-1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attribute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selection: </a:t>
                      </a:r>
                      <a:r>
                        <a:rPr dirty="0" sz="120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greedily 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choose the attribute that minimizes</a:t>
                      </a:r>
                      <a:r>
                        <a:rPr dirty="0" sz="120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MSE(Y|X)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5244" marR="454659">
                        <a:lnSpc>
                          <a:spcPts val="2160"/>
                        </a:lnSpc>
                        <a:spcBef>
                          <a:spcPts val="185"/>
                        </a:spcBef>
                      </a:pP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Guess what we </a:t>
                      </a:r>
                      <a:r>
                        <a:rPr dirty="0" sz="120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do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about real-valued </a:t>
                      </a:r>
                      <a:r>
                        <a:rPr dirty="0" sz="120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inputs? 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Guess </a:t>
                      </a:r>
                      <a:r>
                        <a:rPr dirty="0" sz="120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how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we prevent</a:t>
                      </a:r>
                      <a:r>
                        <a:rPr dirty="0" sz="1200" spc="-10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885C87"/>
                          </a:solidFill>
                          <a:latin typeface="Tahoma"/>
                          <a:cs typeface="Tahoma"/>
                        </a:rPr>
                        <a:t>overfitting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885D87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885D87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Female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19050">
                      <a:solidFill>
                        <a:srgbClr val="885D87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885D87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35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19050">
                      <a:solidFill>
                        <a:srgbClr val="885D87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885D87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735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Male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 marR="31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19050">
                      <a:solidFill>
                        <a:srgbClr val="885D87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885D87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1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: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19050">
                      <a:solidFill>
                        <a:srgbClr val="885D87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885D87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3631">
                <a:tc gridSpan="2">
                  <a:txBody>
                    <a:bodyPr/>
                    <a:lstStyle/>
                    <a:p>
                      <a:pPr marR="3175">
                        <a:lnSpc>
                          <a:spcPts val="520"/>
                        </a:lnSpc>
                        <a:spcBef>
                          <a:spcPts val="190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SE(Y|X)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0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0480">
                    <a:lnL w="19050">
                      <a:solidFill>
                        <a:srgbClr val="885D87"/>
                      </a:solidFill>
                      <a:prstDash val="solid"/>
                    </a:lnL>
                    <a:lnR w="19050">
                      <a:solidFill>
                        <a:srgbClr val="885D87"/>
                      </a:solidFill>
                      <a:prstDash val="solid"/>
                    </a:lnR>
                    <a:lnT w="19050">
                      <a:solidFill>
                        <a:srgbClr val="885D87"/>
                      </a:solidFill>
                      <a:prstDash val="solid"/>
                    </a:lnT>
                    <a:lnB w="19050">
                      <a:solidFill>
                        <a:srgbClr val="885D8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511550" y="7546133"/>
            <a:ext cx="24511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15">
                <a:latin typeface="Symbol"/>
                <a:cs typeface="Symbol"/>
              </a:rPr>
              <a:t>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1106" y="7738194"/>
            <a:ext cx="474980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8305" algn="l"/>
              </a:tabLst>
            </a:pPr>
            <a:r>
              <a:rPr dirty="0" sz="950" spc="-5" i="1">
                <a:latin typeface="Times New Roman"/>
                <a:cs typeface="Times New Roman"/>
              </a:rPr>
              <a:t>k</a:t>
            </a:r>
            <a:r>
              <a:rPr dirty="0" sz="950" spc="-5" i="1">
                <a:latin typeface="Times New Roman"/>
                <a:cs typeface="Times New Roman"/>
              </a:rPr>
              <a:t>	</a:t>
            </a:r>
            <a:r>
              <a:rPr dirty="0" sz="950" spc="-5" i="1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8580" y="7761599"/>
            <a:ext cx="151130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10" i="1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9581" y="7882982"/>
            <a:ext cx="1176655" cy="169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50" spc="-5" i="1">
                <a:latin typeface="Times New Roman"/>
                <a:cs typeface="Times New Roman"/>
              </a:rPr>
              <a:t>j </a:t>
            </a:r>
            <a:r>
              <a:rPr dirty="0" sz="950" spc="-30">
                <a:latin typeface="Symbol"/>
                <a:cs typeface="Symbol"/>
              </a:rPr>
              <a:t></a:t>
            </a:r>
            <a:r>
              <a:rPr dirty="0" sz="950" spc="-30">
                <a:latin typeface="Times New Roman"/>
                <a:cs typeface="Times New Roman"/>
              </a:rPr>
              <a:t>1 </a:t>
            </a:r>
            <a:r>
              <a:rPr dirty="0" sz="950" spc="30">
                <a:latin typeface="Times New Roman"/>
                <a:cs typeface="Times New Roman"/>
              </a:rPr>
              <a:t>(</a:t>
            </a:r>
            <a:r>
              <a:rPr dirty="0" sz="950" spc="30" i="1">
                <a:latin typeface="Times New Roman"/>
                <a:cs typeface="Times New Roman"/>
              </a:rPr>
              <a:t>k </a:t>
            </a:r>
            <a:r>
              <a:rPr dirty="0" sz="950" spc="-10">
                <a:latin typeface="Times New Roman"/>
                <a:cs typeface="Times New Roman"/>
              </a:rPr>
              <a:t>such </a:t>
            </a:r>
            <a:r>
              <a:rPr dirty="0" sz="950" spc="-5">
                <a:latin typeface="Times New Roman"/>
                <a:cs typeface="Times New Roman"/>
              </a:rPr>
              <a:t>that </a:t>
            </a:r>
            <a:r>
              <a:rPr dirty="0" sz="950" spc="10" i="1">
                <a:latin typeface="Times New Roman"/>
                <a:cs typeface="Times New Roman"/>
              </a:rPr>
              <a:t>x</a:t>
            </a:r>
            <a:r>
              <a:rPr dirty="0" baseline="-21367" sz="975" spc="15" i="1">
                <a:latin typeface="Times New Roman"/>
                <a:cs typeface="Times New Roman"/>
              </a:rPr>
              <a:t>k </a:t>
            </a:r>
            <a:r>
              <a:rPr dirty="0" sz="950" spc="-5">
                <a:latin typeface="Symbol"/>
                <a:cs typeface="Symbol"/>
              </a:rPr>
              <a:t>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j</a:t>
            </a:r>
            <a:r>
              <a:rPr dirty="0" sz="950" spc="-195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24578" y="7509370"/>
            <a:ext cx="71691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6041" sz="2400" spc="7">
                <a:latin typeface="Symbol"/>
                <a:cs typeface="Symbol"/>
              </a:rPr>
              <a:t></a:t>
            </a:r>
            <a:r>
              <a:rPr dirty="0" baseline="-26041" sz="2400" spc="-390">
                <a:latin typeface="Times New Roman"/>
                <a:cs typeface="Times New Roman"/>
              </a:rPr>
              <a:t> </a:t>
            </a:r>
            <a:r>
              <a:rPr dirty="0" baseline="-26041" sz="2400" spc="-172" i="1">
                <a:latin typeface="Times New Roman"/>
                <a:cs typeface="Times New Roman"/>
              </a:rPr>
              <a:t>µ </a:t>
            </a:r>
            <a:r>
              <a:rPr dirty="0" sz="950" spc="25" i="1">
                <a:latin typeface="Times New Roman"/>
                <a:cs typeface="Times New Roman"/>
              </a:rPr>
              <a:t>x</a:t>
            </a:r>
            <a:r>
              <a:rPr dirty="0" sz="950" spc="25">
                <a:latin typeface="Symbol"/>
                <a:cs typeface="Symbol"/>
              </a:rPr>
              <a:t>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j </a:t>
            </a:r>
            <a:r>
              <a:rPr dirty="0" baseline="-26041" sz="2400" spc="52">
                <a:latin typeface="Times New Roman"/>
                <a:cs typeface="Times New Roman"/>
              </a:rPr>
              <a:t>)</a:t>
            </a:r>
            <a:r>
              <a:rPr dirty="0" sz="950" spc="3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1578" y="7498890"/>
            <a:ext cx="50609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8101" sz="3600" spc="165">
                <a:latin typeface="Symbol"/>
                <a:cs typeface="Symbol"/>
              </a:rPr>
              <a:t></a:t>
            </a:r>
            <a:r>
              <a:rPr dirty="0" sz="1600" spc="110">
                <a:latin typeface="Times New Roman"/>
                <a:cs typeface="Times New Roman"/>
              </a:rPr>
              <a:t>(</a:t>
            </a:r>
            <a:r>
              <a:rPr dirty="0" sz="1600" spc="-250">
                <a:latin typeface="Times New Roman"/>
                <a:cs typeface="Times New Roman"/>
              </a:rPr>
              <a:t> </a:t>
            </a:r>
            <a:r>
              <a:rPr dirty="0" sz="1600" spc="5" i="1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20792" y="7379833"/>
            <a:ext cx="41465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6041" sz="2400" spc="7">
                <a:latin typeface="Times New Roman"/>
                <a:cs typeface="Times New Roman"/>
              </a:rPr>
              <a:t>1</a:t>
            </a:r>
            <a:r>
              <a:rPr dirty="0" baseline="-26041" sz="2400" spc="330">
                <a:latin typeface="Times New Roman"/>
                <a:cs typeface="Times New Roman"/>
              </a:rPr>
              <a:t> </a:t>
            </a:r>
            <a:r>
              <a:rPr dirty="0" sz="950" spc="65" i="1">
                <a:latin typeface="Times New Roman"/>
                <a:cs typeface="Times New Roman"/>
              </a:rPr>
              <a:t>N</a:t>
            </a:r>
            <a:r>
              <a:rPr dirty="0" baseline="-21367" sz="975" spc="97" i="1">
                <a:latin typeface="Times New Roman"/>
                <a:cs typeface="Times New Roman"/>
              </a:rPr>
              <a:t>X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3284" y="7601576"/>
            <a:ext cx="109918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15" i="1">
                <a:latin typeface="Times New Roman"/>
                <a:cs typeface="Times New Roman"/>
              </a:rPr>
              <a:t>MSE</a:t>
            </a:r>
            <a:r>
              <a:rPr dirty="0" sz="1600" spc="15">
                <a:latin typeface="Times New Roman"/>
                <a:cs typeface="Times New Roman"/>
              </a:rPr>
              <a:t>(</a:t>
            </a:r>
            <a:r>
              <a:rPr dirty="0" sz="1600" spc="15" i="1">
                <a:latin typeface="Times New Roman"/>
                <a:cs typeface="Times New Roman"/>
              </a:rPr>
              <a:t>Y </a:t>
            </a:r>
            <a:r>
              <a:rPr dirty="0" sz="1600">
                <a:latin typeface="Times New Roman"/>
                <a:cs typeface="Times New Roman"/>
              </a:rPr>
              <a:t>| </a:t>
            </a:r>
            <a:r>
              <a:rPr dirty="0" sz="1600" spc="10" i="1">
                <a:latin typeface="Times New Roman"/>
                <a:cs typeface="Times New Roman"/>
              </a:rPr>
              <a:t>X</a:t>
            </a:r>
            <a:r>
              <a:rPr dirty="0" sz="1600" spc="-125" i="1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69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785" y="797305"/>
            <a:ext cx="207581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Pruning</a:t>
            </a:r>
            <a:r>
              <a:rPr dirty="0" spc="-70"/>
              <a:t> </a:t>
            </a:r>
            <a:r>
              <a:rPr dirty="0" spc="-5"/>
              <a:t>Decision</a:t>
            </a:r>
          </a:p>
        </p:txBody>
      </p:sp>
      <p:sp>
        <p:nvSpPr>
          <p:cNvPr id="5" name="object 5"/>
          <p:cNvSpPr/>
          <p:nvPr/>
        </p:nvSpPr>
        <p:spPr>
          <a:xfrm>
            <a:off x="3619500" y="2253995"/>
            <a:ext cx="1389380" cy="233679"/>
          </a:xfrm>
          <a:custGeom>
            <a:avLst/>
            <a:gdLst/>
            <a:ahLst/>
            <a:cxnLst/>
            <a:rect l="l" t="t" r="r" b="b"/>
            <a:pathLst>
              <a:path w="1389379" h="233680">
                <a:moveTo>
                  <a:pt x="0" y="0"/>
                </a:moveTo>
                <a:lnTo>
                  <a:pt x="1389126" y="0"/>
                </a:lnTo>
                <a:lnTo>
                  <a:pt x="1389126" y="233172"/>
                </a:lnTo>
                <a:lnTo>
                  <a:pt x="0" y="23317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19500" y="2253995"/>
            <a:ext cx="1390015" cy="233679"/>
          </a:xfrm>
          <a:custGeom>
            <a:avLst/>
            <a:gdLst/>
            <a:ahLst/>
            <a:cxnLst/>
            <a:rect l="l" t="t" r="r" b="b"/>
            <a:pathLst>
              <a:path w="1390014" h="233680">
                <a:moveTo>
                  <a:pt x="0" y="233172"/>
                </a:moveTo>
                <a:lnTo>
                  <a:pt x="1389888" y="233172"/>
                </a:lnTo>
                <a:lnTo>
                  <a:pt x="1389888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2414" y="1904238"/>
            <a:ext cx="1002030" cy="356235"/>
          </a:xfrm>
          <a:custGeom>
            <a:avLst/>
            <a:gdLst/>
            <a:ahLst/>
            <a:cxnLst/>
            <a:rect l="l" t="t" r="r" b="b"/>
            <a:pathLst>
              <a:path w="1002029" h="356235">
                <a:moveTo>
                  <a:pt x="959223" y="342787"/>
                </a:moveTo>
                <a:lnTo>
                  <a:pt x="954786" y="355853"/>
                </a:lnTo>
                <a:lnTo>
                  <a:pt x="1002030" y="349757"/>
                </a:lnTo>
                <a:lnTo>
                  <a:pt x="997559" y="345185"/>
                </a:lnTo>
                <a:lnTo>
                  <a:pt x="966215" y="345185"/>
                </a:lnTo>
                <a:lnTo>
                  <a:pt x="959223" y="342787"/>
                </a:lnTo>
                <a:close/>
              </a:path>
              <a:path w="1002029" h="356235">
                <a:moveTo>
                  <a:pt x="963873" y="329097"/>
                </a:moveTo>
                <a:lnTo>
                  <a:pt x="959223" y="342787"/>
                </a:lnTo>
                <a:lnTo>
                  <a:pt x="966215" y="345185"/>
                </a:lnTo>
                <a:lnTo>
                  <a:pt x="970788" y="331469"/>
                </a:lnTo>
                <a:lnTo>
                  <a:pt x="963873" y="329097"/>
                </a:lnTo>
                <a:close/>
              </a:path>
              <a:path w="1002029" h="356235">
                <a:moveTo>
                  <a:pt x="968501" y="315467"/>
                </a:moveTo>
                <a:lnTo>
                  <a:pt x="963873" y="329097"/>
                </a:lnTo>
                <a:lnTo>
                  <a:pt x="970788" y="331469"/>
                </a:lnTo>
                <a:lnTo>
                  <a:pt x="966215" y="345185"/>
                </a:lnTo>
                <a:lnTo>
                  <a:pt x="997559" y="345185"/>
                </a:lnTo>
                <a:lnTo>
                  <a:pt x="968501" y="315467"/>
                </a:lnTo>
                <a:close/>
              </a:path>
              <a:path w="1002029" h="356235">
                <a:moveTo>
                  <a:pt x="4572" y="0"/>
                </a:moveTo>
                <a:lnTo>
                  <a:pt x="0" y="13715"/>
                </a:lnTo>
                <a:lnTo>
                  <a:pt x="959223" y="342787"/>
                </a:lnTo>
                <a:lnTo>
                  <a:pt x="963873" y="329097"/>
                </a:lnTo>
                <a:lnTo>
                  <a:pt x="457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1001" y="2250948"/>
            <a:ext cx="1390015" cy="234315"/>
          </a:xfrm>
          <a:custGeom>
            <a:avLst/>
            <a:gdLst/>
            <a:ahLst/>
            <a:cxnLst/>
            <a:rect l="l" t="t" r="r" b="b"/>
            <a:pathLst>
              <a:path w="1390014" h="234314">
                <a:moveTo>
                  <a:pt x="0" y="0"/>
                </a:moveTo>
                <a:lnTo>
                  <a:pt x="1389888" y="0"/>
                </a:lnTo>
                <a:lnTo>
                  <a:pt x="1389888" y="233933"/>
                </a:lnTo>
                <a:lnTo>
                  <a:pt x="0" y="233933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6707" y="1905000"/>
            <a:ext cx="701040" cy="346710"/>
          </a:xfrm>
          <a:custGeom>
            <a:avLst/>
            <a:gdLst/>
            <a:ahLst/>
            <a:cxnLst/>
            <a:rect l="l" t="t" r="r" b="b"/>
            <a:pathLst>
              <a:path w="701039" h="346710">
                <a:moveTo>
                  <a:pt x="29718" y="308609"/>
                </a:moveTo>
                <a:lnTo>
                  <a:pt x="0" y="346709"/>
                </a:lnTo>
                <a:lnTo>
                  <a:pt x="48006" y="346709"/>
                </a:lnTo>
                <a:lnTo>
                  <a:pt x="43616" y="337566"/>
                </a:lnTo>
                <a:lnTo>
                  <a:pt x="35814" y="337566"/>
                </a:lnTo>
                <a:lnTo>
                  <a:pt x="28956" y="324611"/>
                </a:lnTo>
                <a:lnTo>
                  <a:pt x="35798" y="321277"/>
                </a:lnTo>
                <a:lnTo>
                  <a:pt x="29718" y="308609"/>
                </a:lnTo>
                <a:close/>
              </a:path>
              <a:path w="701039" h="346710">
                <a:moveTo>
                  <a:pt x="35798" y="321277"/>
                </a:moveTo>
                <a:lnTo>
                  <a:pt x="28956" y="324611"/>
                </a:lnTo>
                <a:lnTo>
                  <a:pt x="35814" y="337566"/>
                </a:lnTo>
                <a:lnTo>
                  <a:pt x="42133" y="334475"/>
                </a:lnTo>
                <a:lnTo>
                  <a:pt x="35798" y="321277"/>
                </a:lnTo>
                <a:close/>
              </a:path>
              <a:path w="701039" h="346710">
                <a:moveTo>
                  <a:pt x="42133" y="334475"/>
                </a:moveTo>
                <a:lnTo>
                  <a:pt x="35814" y="337566"/>
                </a:lnTo>
                <a:lnTo>
                  <a:pt x="43616" y="337566"/>
                </a:lnTo>
                <a:lnTo>
                  <a:pt x="42133" y="334475"/>
                </a:lnTo>
                <a:close/>
              </a:path>
              <a:path w="701039" h="346710">
                <a:moveTo>
                  <a:pt x="694944" y="0"/>
                </a:moveTo>
                <a:lnTo>
                  <a:pt x="35798" y="321277"/>
                </a:lnTo>
                <a:lnTo>
                  <a:pt x="42133" y="334475"/>
                </a:lnTo>
                <a:lnTo>
                  <a:pt x="701040" y="12192"/>
                </a:lnTo>
                <a:lnTo>
                  <a:pt x="69494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1800" y="1606296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0"/>
                </a:lnTo>
                <a:lnTo>
                  <a:pt x="685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71800" y="1606296"/>
            <a:ext cx="685800" cy="3048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65"/>
              </a:spcBef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1764" y="1919731"/>
            <a:ext cx="3087370" cy="55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  <a:tabLst>
                <a:tab pos="1933575" algn="l"/>
              </a:tabLst>
            </a:pPr>
            <a:r>
              <a:rPr dirty="0" sz="1200" spc="-5">
                <a:latin typeface="Tahoma"/>
                <a:cs typeface="Tahoma"/>
              </a:rPr>
              <a:t>Female	</a:t>
            </a:r>
            <a:r>
              <a:rPr dirty="0" sz="1200">
                <a:latin typeface="Tahoma"/>
                <a:cs typeface="Tahoma"/>
              </a:rPr>
              <a:t>Male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tabLst>
                <a:tab pos="1746250" algn="l"/>
              </a:tabLst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age</a:t>
            </a:r>
            <a:r>
              <a:rPr dirty="0" sz="1200" spc="5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00" spc="5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39	Predict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age =</a:t>
            </a:r>
            <a:r>
              <a:rPr dirty="0" sz="1200" spc="-6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36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6144" y="1408938"/>
            <a:ext cx="638810" cy="205740"/>
          </a:xfrm>
          <a:custGeom>
            <a:avLst/>
            <a:gdLst/>
            <a:ahLst/>
            <a:cxnLst/>
            <a:rect l="l" t="t" r="r" b="b"/>
            <a:pathLst>
              <a:path w="638810" h="205740">
                <a:moveTo>
                  <a:pt x="595293" y="192303"/>
                </a:moveTo>
                <a:lnTo>
                  <a:pt x="591311" y="205739"/>
                </a:lnTo>
                <a:lnTo>
                  <a:pt x="638556" y="197357"/>
                </a:lnTo>
                <a:lnTo>
                  <a:pt x="635295" y="194309"/>
                </a:lnTo>
                <a:lnTo>
                  <a:pt x="601980" y="194309"/>
                </a:lnTo>
                <a:lnTo>
                  <a:pt x="595293" y="192303"/>
                </a:lnTo>
                <a:close/>
              </a:path>
              <a:path w="638810" h="205740">
                <a:moveTo>
                  <a:pt x="599397" y="178450"/>
                </a:moveTo>
                <a:lnTo>
                  <a:pt x="595293" y="192303"/>
                </a:lnTo>
                <a:lnTo>
                  <a:pt x="601980" y="194309"/>
                </a:lnTo>
                <a:lnTo>
                  <a:pt x="606552" y="180593"/>
                </a:lnTo>
                <a:lnTo>
                  <a:pt x="599397" y="178450"/>
                </a:lnTo>
                <a:close/>
              </a:path>
              <a:path w="638810" h="205740">
                <a:moveTo>
                  <a:pt x="603504" y="164591"/>
                </a:moveTo>
                <a:lnTo>
                  <a:pt x="599397" y="178450"/>
                </a:lnTo>
                <a:lnTo>
                  <a:pt x="606552" y="180593"/>
                </a:lnTo>
                <a:lnTo>
                  <a:pt x="601980" y="194309"/>
                </a:lnTo>
                <a:lnTo>
                  <a:pt x="635295" y="194309"/>
                </a:lnTo>
                <a:lnTo>
                  <a:pt x="603504" y="164591"/>
                </a:lnTo>
                <a:close/>
              </a:path>
              <a:path w="638810" h="205740">
                <a:moveTo>
                  <a:pt x="3810" y="0"/>
                </a:moveTo>
                <a:lnTo>
                  <a:pt x="0" y="13715"/>
                </a:lnTo>
                <a:lnTo>
                  <a:pt x="595293" y="192303"/>
                </a:lnTo>
                <a:lnTo>
                  <a:pt x="599397" y="178450"/>
                </a:lnTo>
                <a:lnTo>
                  <a:pt x="381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76933" y="2479039"/>
            <a:ext cx="1856739" cy="520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# </a:t>
            </a:r>
            <a:r>
              <a:rPr dirty="0" sz="900" spc="-5">
                <a:latin typeface="Tahoma"/>
                <a:cs typeface="Tahoma"/>
              </a:rPr>
              <a:t>property-owning females </a:t>
            </a:r>
            <a:r>
              <a:rPr dirty="0" sz="900">
                <a:latin typeface="Tahoma"/>
                <a:cs typeface="Tahoma"/>
              </a:rPr>
              <a:t>= 56712  Mean age among POFs =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39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latin typeface="Tahoma"/>
                <a:cs typeface="Tahoma"/>
              </a:rPr>
              <a:t>Age </a:t>
            </a:r>
            <a:r>
              <a:rPr dirty="0" sz="900" spc="-5">
                <a:latin typeface="Tahoma"/>
                <a:cs typeface="Tahoma"/>
              </a:rPr>
              <a:t>std </a:t>
            </a:r>
            <a:r>
              <a:rPr dirty="0" sz="900">
                <a:latin typeface="Tahoma"/>
                <a:cs typeface="Tahoma"/>
              </a:rPr>
              <a:t>dev among POFs =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12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0537" y="2479039"/>
            <a:ext cx="1760855" cy="520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# </a:t>
            </a:r>
            <a:r>
              <a:rPr dirty="0" sz="900" spc="-5">
                <a:latin typeface="Tahoma"/>
                <a:cs typeface="Tahoma"/>
              </a:rPr>
              <a:t>property-owning </a:t>
            </a:r>
            <a:r>
              <a:rPr dirty="0" sz="900">
                <a:latin typeface="Tahoma"/>
                <a:cs typeface="Tahoma"/>
              </a:rPr>
              <a:t>males =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55800  Mean age among </a:t>
            </a:r>
            <a:r>
              <a:rPr dirty="0" sz="900" spc="-5">
                <a:latin typeface="Tahoma"/>
                <a:cs typeface="Tahoma"/>
              </a:rPr>
              <a:t>POMs </a:t>
            </a:r>
            <a:r>
              <a:rPr dirty="0" sz="900">
                <a:latin typeface="Tahoma"/>
                <a:cs typeface="Tahoma"/>
              </a:rPr>
              <a:t>=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36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latin typeface="Tahoma"/>
                <a:cs typeface="Tahoma"/>
              </a:rPr>
              <a:t>Age std dev among POMs =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11.5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2120" y="3138932"/>
            <a:ext cx="335343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Use a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standard Chi-squared test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of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null-  hypothesis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“these two populations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have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the same 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mean” and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Bob’s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your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uncle.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48100" y="1187196"/>
            <a:ext cx="1676400" cy="647700"/>
          </a:xfrm>
          <a:custGeom>
            <a:avLst/>
            <a:gdLst/>
            <a:ahLst/>
            <a:cxnLst/>
            <a:rect l="l" t="t" r="r" b="b"/>
            <a:pathLst>
              <a:path w="1676400" h="647700">
                <a:moveTo>
                  <a:pt x="1072983" y="585977"/>
                </a:moveTo>
                <a:lnTo>
                  <a:pt x="639317" y="585977"/>
                </a:lnTo>
                <a:lnTo>
                  <a:pt x="638784" y="586125"/>
                </a:lnTo>
                <a:lnTo>
                  <a:pt x="671535" y="607320"/>
                </a:lnTo>
                <a:lnTo>
                  <a:pt x="711098" y="624492"/>
                </a:lnTo>
                <a:lnTo>
                  <a:pt x="755964" y="637166"/>
                </a:lnTo>
                <a:lnTo>
                  <a:pt x="804854" y="645011"/>
                </a:lnTo>
                <a:lnTo>
                  <a:pt x="856488" y="647700"/>
                </a:lnTo>
                <a:lnTo>
                  <a:pt x="912681" y="644493"/>
                </a:lnTo>
                <a:lnTo>
                  <a:pt x="965171" y="635253"/>
                </a:lnTo>
                <a:lnTo>
                  <a:pt x="1012412" y="620553"/>
                </a:lnTo>
                <a:lnTo>
                  <a:pt x="1052858" y="600963"/>
                </a:lnTo>
                <a:lnTo>
                  <a:pt x="1072983" y="585977"/>
                </a:lnTo>
                <a:close/>
              </a:path>
              <a:path w="1676400" h="647700">
                <a:moveTo>
                  <a:pt x="1392223" y="528827"/>
                </a:moveTo>
                <a:lnTo>
                  <a:pt x="224789" y="528827"/>
                </a:lnTo>
                <a:lnTo>
                  <a:pt x="255097" y="551952"/>
                </a:lnTo>
                <a:lnTo>
                  <a:pt x="291987" y="571584"/>
                </a:lnTo>
                <a:lnTo>
                  <a:pt x="334422" y="587406"/>
                </a:lnTo>
                <a:lnTo>
                  <a:pt x="381366" y="599101"/>
                </a:lnTo>
                <a:lnTo>
                  <a:pt x="431782" y="606350"/>
                </a:lnTo>
                <a:lnTo>
                  <a:pt x="484632" y="608837"/>
                </a:lnTo>
                <a:lnTo>
                  <a:pt x="525410" y="607409"/>
                </a:lnTo>
                <a:lnTo>
                  <a:pt x="565118" y="603123"/>
                </a:lnTo>
                <a:lnTo>
                  <a:pt x="603253" y="595979"/>
                </a:lnTo>
                <a:lnTo>
                  <a:pt x="638784" y="586125"/>
                </a:lnTo>
                <a:lnTo>
                  <a:pt x="638555" y="585977"/>
                </a:lnTo>
                <a:lnTo>
                  <a:pt x="1072983" y="585977"/>
                </a:lnTo>
                <a:lnTo>
                  <a:pt x="1084964" y="577056"/>
                </a:lnTo>
                <a:lnTo>
                  <a:pt x="1107186" y="549401"/>
                </a:lnTo>
                <a:lnTo>
                  <a:pt x="1346505" y="549401"/>
                </a:lnTo>
                <a:lnTo>
                  <a:pt x="1384458" y="534066"/>
                </a:lnTo>
                <a:lnTo>
                  <a:pt x="1392223" y="528827"/>
                </a:lnTo>
                <a:close/>
              </a:path>
              <a:path w="1676400" h="647700">
                <a:moveTo>
                  <a:pt x="1346505" y="549401"/>
                </a:moveTo>
                <a:lnTo>
                  <a:pt x="1107186" y="549401"/>
                </a:lnTo>
                <a:lnTo>
                  <a:pt x="1107186" y="550163"/>
                </a:lnTo>
                <a:lnTo>
                  <a:pt x="1134975" y="557843"/>
                </a:lnTo>
                <a:lnTo>
                  <a:pt x="1164336" y="563594"/>
                </a:lnTo>
                <a:lnTo>
                  <a:pt x="1194839" y="567201"/>
                </a:lnTo>
                <a:lnTo>
                  <a:pt x="1226058" y="568451"/>
                </a:lnTo>
                <a:lnTo>
                  <a:pt x="1285518" y="564257"/>
                </a:lnTo>
                <a:lnTo>
                  <a:pt x="1339031" y="552421"/>
                </a:lnTo>
                <a:lnTo>
                  <a:pt x="1346505" y="549401"/>
                </a:lnTo>
                <a:close/>
              </a:path>
              <a:path w="1676400" h="647700">
                <a:moveTo>
                  <a:pt x="81212" y="380230"/>
                </a:moveTo>
                <a:lnTo>
                  <a:pt x="62936" y="392965"/>
                </a:lnTo>
                <a:lnTo>
                  <a:pt x="48577" y="407955"/>
                </a:lnTo>
                <a:lnTo>
                  <a:pt x="39647" y="423945"/>
                </a:lnTo>
                <a:lnTo>
                  <a:pt x="36575" y="440435"/>
                </a:lnTo>
                <a:lnTo>
                  <a:pt x="49934" y="474940"/>
                </a:lnTo>
                <a:lnTo>
                  <a:pt x="86296" y="503300"/>
                </a:lnTo>
                <a:lnTo>
                  <a:pt x="140088" y="522517"/>
                </a:lnTo>
                <a:lnTo>
                  <a:pt x="205739" y="529589"/>
                </a:lnTo>
                <a:lnTo>
                  <a:pt x="212598" y="528827"/>
                </a:lnTo>
                <a:lnTo>
                  <a:pt x="1392223" y="528827"/>
                </a:lnTo>
                <a:lnTo>
                  <a:pt x="1419662" y="510314"/>
                </a:lnTo>
                <a:lnTo>
                  <a:pt x="1442504" y="482286"/>
                </a:lnTo>
                <a:lnTo>
                  <a:pt x="1450848" y="451103"/>
                </a:lnTo>
                <a:lnTo>
                  <a:pt x="1450086" y="451103"/>
                </a:lnTo>
                <a:lnTo>
                  <a:pt x="1511829" y="442266"/>
                </a:lnTo>
                <a:lnTo>
                  <a:pt x="1566333" y="426381"/>
                </a:lnTo>
                <a:lnTo>
                  <a:pt x="1611820" y="404526"/>
                </a:lnTo>
                <a:lnTo>
                  <a:pt x="1642339" y="381000"/>
                </a:lnTo>
                <a:lnTo>
                  <a:pt x="83058" y="381000"/>
                </a:lnTo>
                <a:lnTo>
                  <a:pt x="81212" y="380230"/>
                </a:lnTo>
                <a:close/>
              </a:path>
              <a:path w="1676400" h="647700">
                <a:moveTo>
                  <a:pt x="1644316" y="379475"/>
                </a:moveTo>
                <a:lnTo>
                  <a:pt x="82296" y="379475"/>
                </a:lnTo>
                <a:lnTo>
                  <a:pt x="83058" y="381000"/>
                </a:lnTo>
                <a:lnTo>
                  <a:pt x="1642339" y="381000"/>
                </a:lnTo>
                <a:lnTo>
                  <a:pt x="1644316" y="379475"/>
                </a:lnTo>
                <a:close/>
              </a:path>
              <a:path w="1676400" h="647700">
                <a:moveTo>
                  <a:pt x="410717" y="59435"/>
                </a:moveTo>
                <a:lnTo>
                  <a:pt x="350611" y="63074"/>
                </a:lnTo>
                <a:lnTo>
                  <a:pt x="295436" y="73431"/>
                </a:lnTo>
                <a:lnTo>
                  <a:pt x="246765" y="89667"/>
                </a:lnTo>
                <a:lnTo>
                  <a:pt x="206173" y="110940"/>
                </a:lnTo>
                <a:lnTo>
                  <a:pt x="175231" y="136413"/>
                </a:lnTo>
                <a:lnTo>
                  <a:pt x="148589" y="196596"/>
                </a:lnTo>
                <a:lnTo>
                  <a:pt x="148589" y="203453"/>
                </a:lnTo>
                <a:lnTo>
                  <a:pt x="149351" y="209550"/>
                </a:lnTo>
                <a:lnTo>
                  <a:pt x="150875" y="215646"/>
                </a:lnTo>
                <a:lnTo>
                  <a:pt x="91297" y="224956"/>
                </a:lnTo>
                <a:lnTo>
                  <a:pt x="43434" y="244411"/>
                </a:lnTo>
                <a:lnTo>
                  <a:pt x="11572" y="271581"/>
                </a:lnTo>
                <a:lnTo>
                  <a:pt x="0" y="304037"/>
                </a:lnTo>
                <a:lnTo>
                  <a:pt x="5798" y="326993"/>
                </a:lnTo>
                <a:lnTo>
                  <a:pt x="22383" y="348233"/>
                </a:lnTo>
                <a:lnTo>
                  <a:pt x="48541" y="366617"/>
                </a:lnTo>
                <a:lnTo>
                  <a:pt x="81212" y="380230"/>
                </a:lnTo>
                <a:lnTo>
                  <a:pt x="82296" y="379475"/>
                </a:lnTo>
                <a:lnTo>
                  <a:pt x="1644316" y="379475"/>
                </a:lnTo>
                <a:lnTo>
                  <a:pt x="1646512" y="377782"/>
                </a:lnTo>
                <a:lnTo>
                  <a:pt x="1668631" y="347228"/>
                </a:lnTo>
                <a:lnTo>
                  <a:pt x="1676400" y="313944"/>
                </a:lnTo>
                <a:lnTo>
                  <a:pt x="1672863" y="291310"/>
                </a:lnTo>
                <a:lnTo>
                  <a:pt x="1662398" y="269462"/>
                </a:lnTo>
                <a:lnTo>
                  <a:pt x="1645217" y="248900"/>
                </a:lnTo>
                <a:lnTo>
                  <a:pt x="1621536" y="230124"/>
                </a:lnTo>
                <a:lnTo>
                  <a:pt x="1621536" y="229361"/>
                </a:lnTo>
                <a:lnTo>
                  <a:pt x="1628655" y="219265"/>
                </a:lnTo>
                <a:lnTo>
                  <a:pt x="1633918" y="208597"/>
                </a:lnTo>
                <a:lnTo>
                  <a:pt x="1637180" y="197643"/>
                </a:lnTo>
                <a:lnTo>
                  <a:pt x="1638300" y="186689"/>
                </a:lnTo>
                <a:lnTo>
                  <a:pt x="1627012" y="151507"/>
                </a:lnTo>
                <a:lnTo>
                  <a:pt x="1595437" y="120681"/>
                </a:lnTo>
                <a:lnTo>
                  <a:pt x="1547002" y="96571"/>
                </a:lnTo>
                <a:lnTo>
                  <a:pt x="1485138" y="81533"/>
                </a:lnTo>
                <a:lnTo>
                  <a:pt x="1485900" y="81533"/>
                </a:lnTo>
                <a:lnTo>
                  <a:pt x="1483225" y="77724"/>
                </a:lnTo>
                <a:lnTo>
                  <a:pt x="542544" y="77724"/>
                </a:lnTo>
                <a:lnTo>
                  <a:pt x="511766" y="69723"/>
                </a:lnTo>
                <a:lnTo>
                  <a:pt x="479202" y="64007"/>
                </a:lnTo>
                <a:lnTo>
                  <a:pt x="445353" y="60578"/>
                </a:lnTo>
                <a:lnTo>
                  <a:pt x="410717" y="59435"/>
                </a:lnTo>
                <a:close/>
              </a:path>
              <a:path w="1676400" h="647700">
                <a:moveTo>
                  <a:pt x="726186" y="19811"/>
                </a:moveTo>
                <a:lnTo>
                  <a:pt x="670500" y="23812"/>
                </a:lnTo>
                <a:lnTo>
                  <a:pt x="619601" y="35242"/>
                </a:lnTo>
                <a:lnTo>
                  <a:pt x="576274" y="53244"/>
                </a:lnTo>
                <a:lnTo>
                  <a:pt x="543305" y="76961"/>
                </a:lnTo>
                <a:lnTo>
                  <a:pt x="542544" y="77724"/>
                </a:lnTo>
                <a:lnTo>
                  <a:pt x="1483225" y="77724"/>
                </a:lnTo>
                <a:lnTo>
                  <a:pt x="1464506" y="51053"/>
                </a:lnTo>
                <a:lnTo>
                  <a:pt x="871727" y="51053"/>
                </a:lnTo>
                <a:lnTo>
                  <a:pt x="840200" y="37492"/>
                </a:lnTo>
                <a:lnTo>
                  <a:pt x="804671" y="27717"/>
                </a:lnTo>
                <a:lnTo>
                  <a:pt x="766286" y="21800"/>
                </a:lnTo>
                <a:lnTo>
                  <a:pt x="726186" y="19811"/>
                </a:lnTo>
                <a:close/>
              </a:path>
              <a:path w="1676400" h="647700">
                <a:moveTo>
                  <a:pt x="1022603" y="0"/>
                </a:moveTo>
                <a:lnTo>
                  <a:pt x="975871" y="3452"/>
                </a:lnTo>
                <a:lnTo>
                  <a:pt x="933354" y="13335"/>
                </a:lnTo>
                <a:lnTo>
                  <a:pt x="897552" y="28932"/>
                </a:lnTo>
                <a:lnTo>
                  <a:pt x="870965" y="49529"/>
                </a:lnTo>
                <a:lnTo>
                  <a:pt x="871727" y="51053"/>
                </a:lnTo>
                <a:lnTo>
                  <a:pt x="1464506" y="51053"/>
                </a:lnTo>
                <a:lnTo>
                  <a:pt x="1462968" y="48863"/>
                </a:lnTo>
                <a:lnTo>
                  <a:pt x="1440684" y="35051"/>
                </a:lnTo>
                <a:lnTo>
                  <a:pt x="1156715" y="35051"/>
                </a:lnTo>
                <a:lnTo>
                  <a:pt x="1129974" y="20252"/>
                </a:lnTo>
                <a:lnTo>
                  <a:pt x="1097661" y="9239"/>
                </a:lnTo>
                <a:lnTo>
                  <a:pt x="1061346" y="2369"/>
                </a:lnTo>
                <a:lnTo>
                  <a:pt x="1022603" y="0"/>
                </a:lnTo>
                <a:close/>
              </a:path>
              <a:path w="1676400" h="647700">
                <a:moveTo>
                  <a:pt x="1300734" y="0"/>
                </a:moveTo>
                <a:lnTo>
                  <a:pt x="1259800" y="2369"/>
                </a:lnTo>
                <a:lnTo>
                  <a:pt x="1221295" y="9239"/>
                </a:lnTo>
                <a:lnTo>
                  <a:pt x="1186505" y="20252"/>
                </a:lnTo>
                <a:lnTo>
                  <a:pt x="1156715" y="35051"/>
                </a:lnTo>
                <a:lnTo>
                  <a:pt x="1440684" y="35051"/>
                </a:lnTo>
                <a:lnTo>
                  <a:pt x="1421320" y="23050"/>
                </a:lnTo>
                <a:lnTo>
                  <a:pt x="1365670" y="6096"/>
                </a:lnTo>
                <a:lnTo>
                  <a:pt x="1300734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48100" y="1187196"/>
            <a:ext cx="1676400" cy="647700"/>
          </a:xfrm>
          <a:custGeom>
            <a:avLst/>
            <a:gdLst/>
            <a:ahLst/>
            <a:cxnLst/>
            <a:rect l="l" t="t" r="r" b="b"/>
            <a:pathLst>
              <a:path w="1676400" h="647700">
                <a:moveTo>
                  <a:pt x="150875" y="215646"/>
                </a:moveTo>
                <a:lnTo>
                  <a:pt x="91297" y="224956"/>
                </a:lnTo>
                <a:lnTo>
                  <a:pt x="43434" y="244411"/>
                </a:lnTo>
                <a:lnTo>
                  <a:pt x="11572" y="271581"/>
                </a:lnTo>
                <a:lnTo>
                  <a:pt x="0" y="304037"/>
                </a:lnTo>
                <a:lnTo>
                  <a:pt x="5798" y="326993"/>
                </a:lnTo>
                <a:lnTo>
                  <a:pt x="48541" y="366617"/>
                </a:lnTo>
                <a:lnTo>
                  <a:pt x="48577" y="407955"/>
                </a:lnTo>
                <a:lnTo>
                  <a:pt x="49934" y="474940"/>
                </a:lnTo>
                <a:lnTo>
                  <a:pt x="86296" y="503300"/>
                </a:lnTo>
                <a:lnTo>
                  <a:pt x="140088" y="522517"/>
                </a:lnTo>
                <a:lnTo>
                  <a:pt x="205739" y="529589"/>
                </a:lnTo>
                <a:lnTo>
                  <a:pt x="212598" y="528827"/>
                </a:lnTo>
                <a:lnTo>
                  <a:pt x="219455" y="528827"/>
                </a:lnTo>
                <a:lnTo>
                  <a:pt x="225551" y="528827"/>
                </a:lnTo>
                <a:lnTo>
                  <a:pt x="224789" y="528827"/>
                </a:lnTo>
                <a:lnTo>
                  <a:pt x="255097" y="551952"/>
                </a:lnTo>
                <a:lnTo>
                  <a:pt x="291987" y="571584"/>
                </a:lnTo>
                <a:lnTo>
                  <a:pt x="334422" y="587406"/>
                </a:lnTo>
                <a:lnTo>
                  <a:pt x="381366" y="599101"/>
                </a:lnTo>
                <a:lnTo>
                  <a:pt x="431782" y="606350"/>
                </a:lnTo>
                <a:lnTo>
                  <a:pt x="484632" y="608837"/>
                </a:lnTo>
                <a:lnTo>
                  <a:pt x="525410" y="607409"/>
                </a:lnTo>
                <a:lnTo>
                  <a:pt x="565118" y="603123"/>
                </a:lnTo>
                <a:lnTo>
                  <a:pt x="603253" y="595979"/>
                </a:lnTo>
                <a:lnTo>
                  <a:pt x="671535" y="607320"/>
                </a:lnTo>
                <a:lnTo>
                  <a:pt x="711098" y="624492"/>
                </a:lnTo>
                <a:lnTo>
                  <a:pt x="755964" y="637166"/>
                </a:lnTo>
                <a:lnTo>
                  <a:pt x="804854" y="645011"/>
                </a:lnTo>
                <a:lnTo>
                  <a:pt x="856488" y="647700"/>
                </a:lnTo>
                <a:lnTo>
                  <a:pt x="912681" y="644493"/>
                </a:lnTo>
                <a:lnTo>
                  <a:pt x="965171" y="635253"/>
                </a:lnTo>
                <a:lnTo>
                  <a:pt x="1012412" y="620553"/>
                </a:lnTo>
                <a:lnTo>
                  <a:pt x="1052858" y="600963"/>
                </a:lnTo>
                <a:lnTo>
                  <a:pt x="1084964" y="577056"/>
                </a:lnTo>
                <a:lnTo>
                  <a:pt x="1107186" y="549401"/>
                </a:lnTo>
                <a:lnTo>
                  <a:pt x="1107186" y="550163"/>
                </a:lnTo>
                <a:lnTo>
                  <a:pt x="1134975" y="557843"/>
                </a:lnTo>
                <a:lnTo>
                  <a:pt x="1164336" y="563594"/>
                </a:lnTo>
                <a:lnTo>
                  <a:pt x="1194839" y="567201"/>
                </a:lnTo>
                <a:lnTo>
                  <a:pt x="1226058" y="568451"/>
                </a:lnTo>
                <a:lnTo>
                  <a:pt x="1285518" y="564257"/>
                </a:lnTo>
                <a:lnTo>
                  <a:pt x="1339031" y="552421"/>
                </a:lnTo>
                <a:lnTo>
                  <a:pt x="1384458" y="534066"/>
                </a:lnTo>
                <a:lnTo>
                  <a:pt x="1419662" y="510314"/>
                </a:lnTo>
                <a:lnTo>
                  <a:pt x="1450848" y="451103"/>
                </a:lnTo>
                <a:lnTo>
                  <a:pt x="1450086" y="451103"/>
                </a:lnTo>
                <a:lnTo>
                  <a:pt x="1511829" y="442266"/>
                </a:lnTo>
                <a:lnTo>
                  <a:pt x="1566333" y="426381"/>
                </a:lnTo>
                <a:lnTo>
                  <a:pt x="1611820" y="404526"/>
                </a:lnTo>
                <a:lnTo>
                  <a:pt x="1646512" y="377782"/>
                </a:lnTo>
                <a:lnTo>
                  <a:pt x="1676400" y="313944"/>
                </a:lnTo>
                <a:lnTo>
                  <a:pt x="1672863" y="291310"/>
                </a:lnTo>
                <a:lnTo>
                  <a:pt x="1662398" y="269462"/>
                </a:lnTo>
                <a:lnTo>
                  <a:pt x="1645217" y="248900"/>
                </a:lnTo>
                <a:lnTo>
                  <a:pt x="1621536" y="230124"/>
                </a:lnTo>
                <a:lnTo>
                  <a:pt x="1621536" y="229361"/>
                </a:lnTo>
                <a:lnTo>
                  <a:pt x="1628655" y="219265"/>
                </a:lnTo>
                <a:lnTo>
                  <a:pt x="1633918" y="208597"/>
                </a:lnTo>
                <a:lnTo>
                  <a:pt x="1637180" y="197643"/>
                </a:lnTo>
                <a:lnTo>
                  <a:pt x="1638300" y="186689"/>
                </a:lnTo>
                <a:lnTo>
                  <a:pt x="1627012" y="151507"/>
                </a:lnTo>
                <a:lnTo>
                  <a:pt x="1595437" y="120681"/>
                </a:lnTo>
                <a:lnTo>
                  <a:pt x="1547002" y="96571"/>
                </a:lnTo>
                <a:lnTo>
                  <a:pt x="1485138" y="81533"/>
                </a:lnTo>
                <a:lnTo>
                  <a:pt x="1485900" y="81533"/>
                </a:lnTo>
                <a:lnTo>
                  <a:pt x="1462968" y="48863"/>
                </a:lnTo>
                <a:lnTo>
                  <a:pt x="1421320" y="23050"/>
                </a:lnTo>
                <a:lnTo>
                  <a:pt x="1365670" y="6096"/>
                </a:lnTo>
                <a:lnTo>
                  <a:pt x="1300734" y="0"/>
                </a:lnTo>
                <a:lnTo>
                  <a:pt x="1259800" y="2369"/>
                </a:lnTo>
                <a:lnTo>
                  <a:pt x="1221295" y="9239"/>
                </a:lnTo>
                <a:lnTo>
                  <a:pt x="1186505" y="20252"/>
                </a:lnTo>
                <a:lnTo>
                  <a:pt x="1156715" y="35051"/>
                </a:lnTo>
                <a:lnTo>
                  <a:pt x="1129974" y="20252"/>
                </a:lnTo>
                <a:lnTo>
                  <a:pt x="1097661" y="9239"/>
                </a:lnTo>
                <a:lnTo>
                  <a:pt x="1061346" y="2369"/>
                </a:lnTo>
                <a:lnTo>
                  <a:pt x="1022603" y="0"/>
                </a:lnTo>
                <a:lnTo>
                  <a:pt x="975871" y="3452"/>
                </a:lnTo>
                <a:lnTo>
                  <a:pt x="933354" y="13335"/>
                </a:lnTo>
                <a:lnTo>
                  <a:pt x="897552" y="28932"/>
                </a:lnTo>
                <a:lnTo>
                  <a:pt x="870965" y="49529"/>
                </a:lnTo>
                <a:lnTo>
                  <a:pt x="871727" y="51053"/>
                </a:lnTo>
                <a:lnTo>
                  <a:pt x="840200" y="37492"/>
                </a:lnTo>
                <a:lnTo>
                  <a:pt x="804671" y="27717"/>
                </a:lnTo>
                <a:lnTo>
                  <a:pt x="766286" y="21800"/>
                </a:lnTo>
                <a:lnTo>
                  <a:pt x="726186" y="19811"/>
                </a:lnTo>
                <a:lnTo>
                  <a:pt x="670500" y="23812"/>
                </a:lnTo>
                <a:lnTo>
                  <a:pt x="619601" y="35242"/>
                </a:lnTo>
                <a:lnTo>
                  <a:pt x="576274" y="53244"/>
                </a:lnTo>
                <a:lnTo>
                  <a:pt x="543305" y="76961"/>
                </a:lnTo>
                <a:lnTo>
                  <a:pt x="542544" y="77724"/>
                </a:lnTo>
                <a:lnTo>
                  <a:pt x="511766" y="69723"/>
                </a:lnTo>
                <a:lnTo>
                  <a:pt x="479202" y="64007"/>
                </a:lnTo>
                <a:lnTo>
                  <a:pt x="445353" y="60578"/>
                </a:lnTo>
                <a:lnTo>
                  <a:pt x="410717" y="59435"/>
                </a:lnTo>
                <a:lnTo>
                  <a:pt x="350611" y="63074"/>
                </a:lnTo>
                <a:lnTo>
                  <a:pt x="295436" y="73431"/>
                </a:lnTo>
                <a:lnTo>
                  <a:pt x="246765" y="89667"/>
                </a:lnTo>
                <a:lnTo>
                  <a:pt x="206173" y="110940"/>
                </a:lnTo>
                <a:lnTo>
                  <a:pt x="175231" y="136413"/>
                </a:lnTo>
                <a:lnTo>
                  <a:pt x="148589" y="196596"/>
                </a:lnTo>
                <a:lnTo>
                  <a:pt x="148589" y="203453"/>
                </a:lnTo>
                <a:lnTo>
                  <a:pt x="149351" y="209550"/>
                </a:lnTo>
                <a:lnTo>
                  <a:pt x="150875" y="21564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31158" y="1568196"/>
            <a:ext cx="98425" cy="12700"/>
          </a:xfrm>
          <a:custGeom>
            <a:avLst/>
            <a:gdLst/>
            <a:ahLst/>
            <a:cxnLst/>
            <a:rect l="l" t="t" r="r" b="b"/>
            <a:pathLst>
              <a:path w="98425" h="12700">
                <a:moveTo>
                  <a:pt x="0" y="0"/>
                </a:moveTo>
                <a:lnTo>
                  <a:pt x="20085" y="5119"/>
                </a:lnTo>
                <a:lnTo>
                  <a:pt x="41243" y="8953"/>
                </a:lnTo>
                <a:lnTo>
                  <a:pt x="63115" y="11358"/>
                </a:lnTo>
                <a:lnTo>
                  <a:pt x="85343" y="12192"/>
                </a:lnTo>
                <a:lnTo>
                  <a:pt x="89915" y="12192"/>
                </a:lnTo>
                <a:lnTo>
                  <a:pt x="94487" y="12192"/>
                </a:lnTo>
                <a:lnTo>
                  <a:pt x="98297" y="12192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73652" y="1709927"/>
            <a:ext cx="43815" cy="6350"/>
          </a:xfrm>
          <a:custGeom>
            <a:avLst/>
            <a:gdLst/>
            <a:ahLst/>
            <a:cxnLst/>
            <a:rect l="l" t="t" r="r" b="b"/>
            <a:pathLst>
              <a:path w="43814" h="6350">
                <a:moveTo>
                  <a:pt x="0" y="6096"/>
                </a:moveTo>
                <a:lnTo>
                  <a:pt x="11287" y="5250"/>
                </a:lnTo>
                <a:lnTo>
                  <a:pt x="22288" y="3905"/>
                </a:lnTo>
                <a:lnTo>
                  <a:pt x="33004" y="2131"/>
                </a:lnTo>
                <a:lnTo>
                  <a:pt x="4343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60747" y="174726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5441" y="6834"/>
                </a:lnTo>
                <a:lnTo>
                  <a:pt x="11525" y="13525"/>
                </a:lnTo>
                <a:lnTo>
                  <a:pt x="18323" y="19931"/>
                </a:lnTo>
                <a:lnTo>
                  <a:pt x="25907" y="25907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5285" y="1708404"/>
            <a:ext cx="10795" cy="28575"/>
          </a:xfrm>
          <a:custGeom>
            <a:avLst/>
            <a:gdLst/>
            <a:ahLst/>
            <a:cxnLst/>
            <a:rect l="l" t="t" r="r" b="b"/>
            <a:pathLst>
              <a:path w="10795" h="28575">
                <a:moveTo>
                  <a:pt x="0" y="28194"/>
                </a:moveTo>
                <a:lnTo>
                  <a:pt x="3702" y="21216"/>
                </a:lnTo>
                <a:lnTo>
                  <a:pt x="6762" y="14097"/>
                </a:lnTo>
                <a:lnTo>
                  <a:pt x="9108" y="6977"/>
                </a:lnTo>
                <a:lnTo>
                  <a:pt x="10667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72455" y="1531619"/>
            <a:ext cx="127000" cy="106680"/>
          </a:xfrm>
          <a:custGeom>
            <a:avLst/>
            <a:gdLst/>
            <a:ahLst/>
            <a:cxnLst/>
            <a:rect l="l" t="t" r="r" b="b"/>
            <a:pathLst>
              <a:path w="127000" h="106680">
                <a:moveTo>
                  <a:pt x="126492" y="106679"/>
                </a:moveTo>
                <a:lnTo>
                  <a:pt x="126492" y="105918"/>
                </a:lnTo>
                <a:lnTo>
                  <a:pt x="117657" y="73187"/>
                </a:lnTo>
                <a:lnTo>
                  <a:pt x="92392" y="43529"/>
                </a:lnTo>
                <a:lnTo>
                  <a:pt x="52554" y="18585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3247" y="1416558"/>
            <a:ext cx="56515" cy="40640"/>
          </a:xfrm>
          <a:custGeom>
            <a:avLst/>
            <a:gdLst/>
            <a:ahLst/>
            <a:cxnLst/>
            <a:rect l="l" t="t" r="r" b="b"/>
            <a:pathLst>
              <a:path w="56514" h="40640">
                <a:moveTo>
                  <a:pt x="0" y="40386"/>
                </a:moveTo>
                <a:lnTo>
                  <a:pt x="17275" y="31825"/>
                </a:lnTo>
                <a:lnTo>
                  <a:pt x="32480" y="22193"/>
                </a:lnTo>
                <a:lnTo>
                  <a:pt x="45541" y="11560"/>
                </a:lnTo>
                <a:lnTo>
                  <a:pt x="56387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34000" y="1268730"/>
            <a:ext cx="3175" cy="19050"/>
          </a:xfrm>
          <a:custGeom>
            <a:avLst/>
            <a:gdLst/>
            <a:ahLst/>
            <a:cxnLst/>
            <a:rect l="l" t="t" r="r" b="b"/>
            <a:pathLst>
              <a:path w="3175" h="19050">
                <a:moveTo>
                  <a:pt x="3048" y="19050"/>
                </a:moveTo>
                <a:lnTo>
                  <a:pt x="3048" y="18288"/>
                </a:lnTo>
                <a:lnTo>
                  <a:pt x="3048" y="17525"/>
                </a:lnTo>
                <a:lnTo>
                  <a:pt x="3048" y="11429"/>
                </a:lnTo>
                <a:lnTo>
                  <a:pt x="2286" y="5334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75859" y="1222247"/>
            <a:ext cx="29209" cy="24765"/>
          </a:xfrm>
          <a:custGeom>
            <a:avLst/>
            <a:gdLst/>
            <a:ahLst/>
            <a:cxnLst/>
            <a:rect l="l" t="t" r="r" b="b"/>
            <a:pathLst>
              <a:path w="29210" h="24765">
                <a:moveTo>
                  <a:pt x="28955" y="0"/>
                </a:moveTo>
                <a:lnTo>
                  <a:pt x="20681" y="5417"/>
                </a:lnTo>
                <a:lnTo>
                  <a:pt x="13049" y="11334"/>
                </a:lnTo>
                <a:lnTo>
                  <a:pt x="6131" y="17680"/>
                </a:lnTo>
                <a:lnTo>
                  <a:pt x="0" y="24383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05350" y="1236725"/>
            <a:ext cx="13970" cy="20955"/>
          </a:xfrm>
          <a:custGeom>
            <a:avLst/>
            <a:gdLst/>
            <a:ahLst/>
            <a:cxnLst/>
            <a:rect l="l" t="t" r="r" b="b"/>
            <a:pathLst>
              <a:path w="13970" h="20955">
                <a:moveTo>
                  <a:pt x="13715" y="0"/>
                </a:moveTo>
                <a:lnTo>
                  <a:pt x="7620" y="6096"/>
                </a:lnTo>
                <a:lnTo>
                  <a:pt x="2286" y="13716"/>
                </a:lnTo>
                <a:lnTo>
                  <a:pt x="0" y="20574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90644" y="1264919"/>
            <a:ext cx="51435" cy="20955"/>
          </a:xfrm>
          <a:custGeom>
            <a:avLst/>
            <a:gdLst/>
            <a:ahLst/>
            <a:cxnLst/>
            <a:rect l="l" t="t" r="r" b="b"/>
            <a:pathLst>
              <a:path w="51435" h="20955">
                <a:moveTo>
                  <a:pt x="51053" y="20574"/>
                </a:moveTo>
                <a:lnTo>
                  <a:pt x="39219" y="15001"/>
                </a:lnTo>
                <a:lnTo>
                  <a:pt x="26670" y="9715"/>
                </a:lnTo>
                <a:lnTo>
                  <a:pt x="13549" y="4714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98976" y="1402841"/>
            <a:ext cx="8890" cy="21590"/>
          </a:xfrm>
          <a:custGeom>
            <a:avLst/>
            <a:gdLst/>
            <a:ahLst/>
            <a:cxnLst/>
            <a:rect l="l" t="t" r="r" b="b"/>
            <a:pathLst>
              <a:path w="8889" h="21590">
                <a:moveTo>
                  <a:pt x="0" y="0"/>
                </a:moveTo>
                <a:lnTo>
                  <a:pt x="1524" y="6857"/>
                </a:lnTo>
                <a:lnTo>
                  <a:pt x="4572" y="14477"/>
                </a:lnTo>
                <a:lnTo>
                  <a:pt x="8382" y="2133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7515" y="1634489"/>
            <a:ext cx="279400" cy="108585"/>
          </a:xfrm>
          <a:custGeom>
            <a:avLst/>
            <a:gdLst/>
            <a:ahLst/>
            <a:cxnLst/>
            <a:rect l="l" t="t" r="r" b="b"/>
            <a:pathLst>
              <a:path w="279400" h="108585">
                <a:moveTo>
                  <a:pt x="139446" y="0"/>
                </a:moveTo>
                <a:lnTo>
                  <a:pt x="85189" y="4274"/>
                </a:lnTo>
                <a:lnTo>
                  <a:pt x="40862" y="15906"/>
                </a:lnTo>
                <a:lnTo>
                  <a:pt x="10965" y="33111"/>
                </a:lnTo>
                <a:lnTo>
                  <a:pt x="0" y="54101"/>
                </a:lnTo>
                <a:lnTo>
                  <a:pt x="10965" y="75092"/>
                </a:lnTo>
                <a:lnTo>
                  <a:pt x="40862" y="92297"/>
                </a:lnTo>
                <a:lnTo>
                  <a:pt x="85189" y="103929"/>
                </a:lnTo>
                <a:lnTo>
                  <a:pt x="139446" y="108203"/>
                </a:lnTo>
                <a:lnTo>
                  <a:pt x="193702" y="103929"/>
                </a:lnTo>
                <a:lnTo>
                  <a:pt x="238029" y="92297"/>
                </a:lnTo>
                <a:lnTo>
                  <a:pt x="267926" y="75092"/>
                </a:lnTo>
                <a:lnTo>
                  <a:pt x="278892" y="54101"/>
                </a:lnTo>
                <a:lnTo>
                  <a:pt x="267926" y="33111"/>
                </a:lnTo>
                <a:lnTo>
                  <a:pt x="238029" y="15906"/>
                </a:lnTo>
                <a:lnTo>
                  <a:pt x="193702" y="4274"/>
                </a:lnTo>
                <a:lnTo>
                  <a:pt x="139446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47515" y="1634489"/>
            <a:ext cx="279400" cy="108585"/>
          </a:xfrm>
          <a:custGeom>
            <a:avLst/>
            <a:gdLst/>
            <a:ahLst/>
            <a:cxnLst/>
            <a:rect l="l" t="t" r="r" b="b"/>
            <a:pathLst>
              <a:path w="279400" h="108585">
                <a:moveTo>
                  <a:pt x="139446" y="0"/>
                </a:moveTo>
                <a:lnTo>
                  <a:pt x="85189" y="4274"/>
                </a:lnTo>
                <a:lnTo>
                  <a:pt x="40862" y="15906"/>
                </a:lnTo>
                <a:lnTo>
                  <a:pt x="10965" y="33111"/>
                </a:lnTo>
                <a:lnTo>
                  <a:pt x="0" y="54101"/>
                </a:lnTo>
                <a:lnTo>
                  <a:pt x="10965" y="75092"/>
                </a:lnTo>
                <a:lnTo>
                  <a:pt x="40862" y="92297"/>
                </a:lnTo>
                <a:lnTo>
                  <a:pt x="85189" y="103929"/>
                </a:lnTo>
                <a:lnTo>
                  <a:pt x="139446" y="108203"/>
                </a:lnTo>
                <a:lnTo>
                  <a:pt x="193702" y="103929"/>
                </a:lnTo>
                <a:lnTo>
                  <a:pt x="238029" y="92297"/>
                </a:lnTo>
                <a:lnTo>
                  <a:pt x="267926" y="75092"/>
                </a:lnTo>
                <a:lnTo>
                  <a:pt x="278892" y="54101"/>
                </a:lnTo>
                <a:lnTo>
                  <a:pt x="267926" y="33111"/>
                </a:lnTo>
                <a:lnTo>
                  <a:pt x="238029" y="15906"/>
                </a:lnTo>
                <a:lnTo>
                  <a:pt x="193702" y="4274"/>
                </a:lnTo>
                <a:lnTo>
                  <a:pt x="139446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11784" y="1683924"/>
            <a:ext cx="217360" cy="7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49120" y="1092200"/>
            <a:ext cx="3238500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635" marR="17780" indent="-2515870">
              <a:lnSpc>
                <a:spcPct val="156700"/>
              </a:lnSpc>
              <a:spcBef>
                <a:spcPts val="100"/>
              </a:spcBef>
              <a:tabLst>
                <a:tab pos="2350135" algn="l"/>
              </a:tabLst>
            </a:pPr>
            <a:r>
              <a:rPr dirty="0" sz="1200" spc="-5">
                <a:latin typeface="Tahoma"/>
                <a:cs typeface="Tahoma"/>
              </a:rPr>
              <a:t>…property-owner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Yes	</a:t>
            </a:r>
            <a:r>
              <a:rPr dirty="0" baseline="-37037" sz="1800" spc="-7">
                <a:latin typeface="Tahoma"/>
                <a:cs typeface="Tahoma"/>
              </a:rPr>
              <a:t>Do </a:t>
            </a:r>
            <a:r>
              <a:rPr dirty="0" baseline="-37037" sz="1800">
                <a:latin typeface="Tahoma"/>
                <a:cs typeface="Tahoma"/>
              </a:rPr>
              <a:t>I</a:t>
            </a:r>
            <a:r>
              <a:rPr dirty="0" baseline="-37037" sz="1800" spc="-127">
                <a:latin typeface="Tahoma"/>
                <a:cs typeface="Tahoma"/>
              </a:rPr>
              <a:t> </a:t>
            </a:r>
            <a:r>
              <a:rPr dirty="0" baseline="-37037" sz="1800">
                <a:latin typeface="Tahoma"/>
                <a:cs typeface="Tahoma"/>
              </a:rPr>
              <a:t>deserve 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live?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27853" y="1932432"/>
            <a:ext cx="565150" cy="1456690"/>
          </a:xfrm>
          <a:custGeom>
            <a:avLst/>
            <a:gdLst/>
            <a:ahLst/>
            <a:cxnLst/>
            <a:rect l="l" t="t" r="r" b="b"/>
            <a:pathLst>
              <a:path w="565150" h="1456689">
                <a:moveTo>
                  <a:pt x="102870" y="1393698"/>
                </a:moveTo>
                <a:lnTo>
                  <a:pt x="89154" y="1395984"/>
                </a:lnTo>
                <a:lnTo>
                  <a:pt x="60198" y="1399032"/>
                </a:lnTo>
                <a:lnTo>
                  <a:pt x="52578" y="1400556"/>
                </a:lnTo>
                <a:lnTo>
                  <a:pt x="19050" y="1416558"/>
                </a:lnTo>
                <a:lnTo>
                  <a:pt x="18287" y="1416558"/>
                </a:lnTo>
                <a:lnTo>
                  <a:pt x="17525" y="1417320"/>
                </a:lnTo>
                <a:lnTo>
                  <a:pt x="17525" y="1418082"/>
                </a:lnTo>
                <a:lnTo>
                  <a:pt x="12954" y="1421892"/>
                </a:lnTo>
                <a:lnTo>
                  <a:pt x="12192" y="1422654"/>
                </a:lnTo>
                <a:lnTo>
                  <a:pt x="12192" y="1423416"/>
                </a:lnTo>
                <a:lnTo>
                  <a:pt x="11430" y="1424178"/>
                </a:lnTo>
                <a:lnTo>
                  <a:pt x="6858" y="1431036"/>
                </a:lnTo>
                <a:lnTo>
                  <a:pt x="2286" y="1438656"/>
                </a:lnTo>
                <a:lnTo>
                  <a:pt x="0" y="1446276"/>
                </a:lnTo>
                <a:lnTo>
                  <a:pt x="26670" y="1456182"/>
                </a:lnTo>
                <a:lnTo>
                  <a:pt x="28956" y="1448562"/>
                </a:lnTo>
                <a:lnTo>
                  <a:pt x="32004" y="1443990"/>
                </a:lnTo>
                <a:lnTo>
                  <a:pt x="38100" y="1437894"/>
                </a:lnTo>
                <a:lnTo>
                  <a:pt x="38404" y="1437894"/>
                </a:lnTo>
                <a:lnTo>
                  <a:pt x="41148" y="1435608"/>
                </a:lnTo>
                <a:lnTo>
                  <a:pt x="44958" y="1433322"/>
                </a:lnTo>
                <a:lnTo>
                  <a:pt x="49530" y="1431036"/>
                </a:lnTo>
                <a:lnTo>
                  <a:pt x="54101" y="1429512"/>
                </a:lnTo>
                <a:lnTo>
                  <a:pt x="59436" y="1428750"/>
                </a:lnTo>
                <a:lnTo>
                  <a:pt x="65532" y="1427226"/>
                </a:lnTo>
                <a:lnTo>
                  <a:pt x="105918" y="1422654"/>
                </a:lnTo>
                <a:lnTo>
                  <a:pt x="107442" y="1421892"/>
                </a:lnTo>
                <a:lnTo>
                  <a:pt x="109728" y="1421892"/>
                </a:lnTo>
                <a:lnTo>
                  <a:pt x="128778" y="1414272"/>
                </a:lnTo>
                <a:lnTo>
                  <a:pt x="148590" y="1405890"/>
                </a:lnTo>
                <a:lnTo>
                  <a:pt x="166878" y="1395984"/>
                </a:lnTo>
                <a:lnTo>
                  <a:pt x="168184" y="1395222"/>
                </a:lnTo>
                <a:lnTo>
                  <a:pt x="99060" y="1395222"/>
                </a:lnTo>
                <a:lnTo>
                  <a:pt x="102870" y="1393698"/>
                </a:lnTo>
                <a:close/>
              </a:path>
              <a:path w="565150" h="1456689">
                <a:moveTo>
                  <a:pt x="38404" y="1437894"/>
                </a:moveTo>
                <a:lnTo>
                  <a:pt x="38100" y="1437894"/>
                </a:lnTo>
                <a:lnTo>
                  <a:pt x="36575" y="1439418"/>
                </a:lnTo>
                <a:lnTo>
                  <a:pt x="38404" y="1437894"/>
                </a:lnTo>
                <a:close/>
              </a:path>
              <a:path w="565150" h="1456689">
                <a:moveTo>
                  <a:pt x="425196" y="1086612"/>
                </a:moveTo>
                <a:lnTo>
                  <a:pt x="423672" y="1089660"/>
                </a:lnTo>
                <a:lnTo>
                  <a:pt x="422148" y="1094232"/>
                </a:lnTo>
                <a:lnTo>
                  <a:pt x="420624" y="1097279"/>
                </a:lnTo>
                <a:lnTo>
                  <a:pt x="419100" y="1101090"/>
                </a:lnTo>
                <a:lnTo>
                  <a:pt x="416813" y="1104900"/>
                </a:lnTo>
                <a:lnTo>
                  <a:pt x="415290" y="1108710"/>
                </a:lnTo>
                <a:lnTo>
                  <a:pt x="392430" y="1142238"/>
                </a:lnTo>
                <a:lnTo>
                  <a:pt x="362712" y="1175766"/>
                </a:lnTo>
                <a:lnTo>
                  <a:pt x="352806" y="1187196"/>
                </a:lnTo>
                <a:lnTo>
                  <a:pt x="343662" y="1197864"/>
                </a:lnTo>
                <a:lnTo>
                  <a:pt x="317754" y="1229106"/>
                </a:lnTo>
                <a:lnTo>
                  <a:pt x="291084" y="1258824"/>
                </a:lnTo>
                <a:lnTo>
                  <a:pt x="277368" y="1273302"/>
                </a:lnTo>
                <a:lnTo>
                  <a:pt x="262890" y="1287018"/>
                </a:lnTo>
                <a:lnTo>
                  <a:pt x="249174" y="1300734"/>
                </a:lnTo>
                <a:lnTo>
                  <a:pt x="218694" y="1326642"/>
                </a:lnTo>
                <a:lnTo>
                  <a:pt x="187451" y="1350264"/>
                </a:lnTo>
                <a:lnTo>
                  <a:pt x="153924" y="1370838"/>
                </a:lnTo>
                <a:lnTo>
                  <a:pt x="118872" y="1387602"/>
                </a:lnTo>
                <a:lnTo>
                  <a:pt x="99060" y="1395222"/>
                </a:lnTo>
                <a:lnTo>
                  <a:pt x="168184" y="1395222"/>
                </a:lnTo>
                <a:lnTo>
                  <a:pt x="202692" y="1373886"/>
                </a:lnTo>
                <a:lnTo>
                  <a:pt x="236220" y="1349502"/>
                </a:lnTo>
                <a:lnTo>
                  <a:pt x="268224" y="1322070"/>
                </a:lnTo>
                <a:lnTo>
                  <a:pt x="311658" y="1278636"/>
                </a:lnTo>
                <a:lnTo>
                  <a:pt x="339090" y="1247394"/>
                </a:lnTo>
                <a:lnTo>
                  <a:pt x="365760" y="1216914"/>
                </a:lnTo>
                <a:lnTo>
                  <a:pt x="374904" y="1205484"/>
                </a:lnTo>
                <a:lnTo>
                  <a:pt x="384048" y="1194816"/>
                </a:lnTo>
                <a:lnTo>
                  <a:pt x="393954" y="1184148"/>
                </a:lnTo>
                <a:lnTo>
                  <a:pt x="403860" y="1172718"/>
                </a:lnTo>
                <a:lnTo>
                  <a:pt x="423672" y="1148334"/>
                </a:lnTo>
                <a:lnTo>
                  <a:pt x="428244" y="1142238"/>
                </a:lnTo>
                <a:lnTo>
                  <a:pt x="432816" y="1135379"/>
                </a:lnTo>
                <a:lnTo>
                  <a:pt x="436625" y="1128522"/>
                </a:lnTo>
                <a:lnTo>
                  <a:pt x="440436" y="1122426"/>
                </a:lnTo>
                <a:lnTo>
                  <a:pt x="442722" y="1117092"/>
                </a:lnTo>
                <a:lnTo>
                  <a:pt x="444246" y="1113282"/>
                </a:lnTo>
                <a:lnTo>
                  <a:pt x="446532" y="1110234"/>
                </a:lnTo>
                <a:lnTo>
                  <a:pt x="447294" y="1106424"/>
                </a:lnTo>
                <a:lnTo>
                  <a:pt x="450342" y="1101852"/>
                </a:lnTo>
                <a:lnTo>
                  <a:pt x="451866" y="1097279"/>
                </a:lnTo>
                <a:lnTo>
                  <a:pt x="453389" y="1091184"/>
                </a:lnTo>
                <a:lnTo>
                  <a:pt x="425958" y="1091184"/>
                </a:lnTo>
                <a:lnTo>
                  <a:pt x="425958" y="1089660"/>
                </a:lnTo>
                <a:lnTo>
                  <a:pt x="425196" y="1088898"/>
                </a:lnTo>
                <a:lnTo>
                  <a:pt x="425196" y="1086612"/>
                </a:lnTo>
                <a:close/>
              </a:path>
              <a:path w="565150" h="1456689">
                <a:moveTo>
                  <a:pt x="454151" y="1085088"/>
                </a:moveTo>
                <a:lnTo>
                  <a:pt x="425958" y="1085088"/>
                </a:lnTo>
                <a:lnTo>
                  <a:pt x="425958" y="1091184"/>
                </a:lnTo>
                <a:lnTo>
                  <a:pt x="453389" y="1091184"/>
                </a:lnTo>
                <a:lnTo>
                  <a:pt x="454151" y="1088136"/>
                </a:lnTo>
                <a:lnTo>
                  <a:pt x="454151" y="1085088"/>
                </a:lnTo>
                <a:close/>
              </a:path>
              <a:path w="565150" h="1456689">
                <a:moveTo>
                  <a:pt x="425958" y="1085088"/>
                </a:moveTo>
                <a:lnTo>
                  <a:pt x="425196" y="1086612"/>
                </a:lnTo>
                <a:lnTo>
                  <a:pt x="425196" y="1088898"/>
                </a:lnTo>
                <a:lnTo>
                  <a:pt x="425958" y="1089660"/>
                </a:lnTo>
                <a:lnTo>
                  <a:pt x="425958" y="1085088"/>
                </a:lnTo>
                <a:close/>
              </a:path>
              <a:path w="565150" h="1456689">
                <a:moveTo>
                  <a:pt x="518922" y="80772"/>
                </a:moveTo>
                <a:lnTo>
                  <a:pt x="533400" y="118872"/>
                </a:lnTo>
                <a:lnTo>
                  <a:pt x="536448" y="152400"/>
                </a:lnTo>
                <a:lnTo>
                  <a:pt x="536352" y="166116"/>
                </a:lnTo>
                <a:lnTo>
                  <a:pt x="535686" y="176784"/>
                </a:lnTo>
                <a:lnTo>
                  <a:pt x="532638" y="202692"/>
                </a:lnTo>
                <a:lnTo>
                  <a:pt x="531113" y="216408"/>
                </a:lnTo>
                <a:lnTo>
                  <a:pt x="526542" y="245364"/>
                </a:lnTo>
                <a:lnTo>
                  <a:pt x="524256" y="260603"/>
                </a:lnTo>
                <a:lnTo>
                  <a:pt x="521208" y="275844"/>
                </a:lnTo>
                <a:lnTo>
                  <a:pt x="518922" y="291846"/>
                </a:lnTo>
                <a:lnTo>
                  <a:pt x="516636" y="308610"/>
                </a:lnTo>
                <a:lnTo>
                  <a:pt x="513588" y="325374"/>
                </a:lnTo>
                <a:lnTo>
                  <a:pt x="511301" y="342900"/>
                </a:lnTo>
                <a:lnTo>
                  <a:pt x="509016" y="361188"/>
                </a:lnTo>
                <a:lnTo>
                  <a:pt x="505968" y="397764"/>
                </a:lnTo>
                <a:lnTo>
                  <a:pt x="504444" y="437388"/>
                </a:lnTo>
                <a:lnTo>
                  <a:pt x="504444" y="460248"/>
                </a:lnTo>
                <a:lnTo>
                  <a:pt x="505206" y="461772"/>
                </a:lnTo>
                <a:lnTo>
                  <a:pt x="505206" y="470153"/>
                </a:lnTo>
                <a:lnTo>
                  <a:pt x="505968" y="474725"/>
                </a:lnTo>
                <a:lnTo>
                  <a:pt x="505968" y="479298"/>
                </a:lnTo>
                <a:lnTo>
                  <a:pt x="506730" y="483870"/>
                </a:lnTo>
                <a:lnTo>
                  <a:pt x="506730" y="489966"/>
                </a:lnTo>
                <a:lnTo>
                  <a:pt x="507492" y="495300"/>
                </a:lnTo>
                <a:lnTo>
                  <a:pt x="508254" y="501396"/>
                </a:lnTo>
                <a:lnTo>
                  <a:pt x="508254" y="508253"/>
                </a:lnTo>
                <a:lnTo>
                  <a:pt x="509016" y="515112"/>
                </a:lnTo>
                <a:lnTo>
                  <a:pt x="509778" y="529590"/>
                </a:lnTo>
                <a:lnTo>
                  <a:pt x="511301" y="544068"/>
                </a:lnTo>
                <a:lnTo>
                  <a:pt x="512063" y="560070"/>
                </a:lnTo>
                <a:lnTo>
                  <a:pt x="512825" y="575310"/>
                </a:lnTo>
                <a:lnTo>
                  <a:pt x="513588" y="591312"/>
                </a:lnTo>
                <a:lnTo>
                  <a:pt x="515112" y="606551"/>
                </a:lnTo>
                <a:lnTo>
                  <a:pt x="515831" y="619506"/>
                </a:lnTo>
                <a:lnTo>
                  <a:pt x="515874" y="633984"/>
                </a:lnTo>
                <a:lnTo>
                  <a:pt x="516636" y="640842"/>
                </a:lnTo>
                <a:lnTo>
                  <a:pt x="516636" y="656082"/>
                </a:lnTo>
                <a:lnTo>
                  <a:pt x="515874" y="666750"/>
                </a:lnTo>
                <a:lnTo>
                  <a:pt x="515874" y="676656"/>
                </a:lnTo>
                <a:lnTo>
                  <a:pt x="514350" y="687324"/>
                </a:lnTo>
                <a:lnTo>
                  <a:pt x="512825" y="708660"/>
                </a:lnTo>
                <a:lnTo>
                  <a:pt x="511301" y="719327"/>
                </a:lnTo>
                <a:lnTo>
                  <a:pt x="511301" y="728472"/>
                </a:lnTo>
                <a:lnTo>
                  <a:pt x="496062" y="812292"/>
                </a:lnTo>
                <a:lnTo>
                  <a:pt x="479298" y="894588"/>
                </a:lnTo>
                <a:lnTo>
                  <a:pt x="469392" y="935736"/>
                </a:lnTo>
                <a:lnTo>
                  <a:pt x="457962" y="976122"/>
                </a:lnTo>
                <a:lnTo>
                  <a:pt x="452628" y="995934"/>
                </a:lnTo>
                <a:lnTo>
                  <a:pt x="445770" y="1016508"/>
                </a:lnTo>
                <a:lnTo>
                  <a:pt x="439674" y="1035558"/>
                </a:lnTo>
                <a:lnTo>
                  <a:pt x="432816" y="1055370"/>
                </a:lnTo>
                <a:lnTo>
                  <a:pt x="429768" y="1062990"/>
                </a:lnTo>
                <a:lnTo>
                  <a:pt x="428244" y="1066038"/>
                </a:lnTo>
                <a:lnTo>
                  <a:pt x="426720" y="1072134"/>
                </a:lnTo>
                <a:lnTo>
                  <a:pt x="425958" y="1074420"/>
                </a:lnTo>
                <a:lnTo>
                  <a:pt x="425958" y="1075944"/>
                </a:lnTo>
                <a:lnTo>
                  <a:pt x="425196" y="1078992"/>
                </a:lnTo>
                <a:lnTo>
                  <a:pt x="425196" y="1086612"/>
                </a:lnTo>
                <a:lnTo>
                  <a:pt x="425958" y="1085088"/>
                </a:lnTo>
                <a:lnTo>
                  <a:pt x="454151" y="1085088"/>
                </a:lnTo>
                <a:lnTo>
                  <a:pt x="454151" y="1084326"/>
                </a:lnTo>
                <a:lnTo>
                  <a:pt x="453390" y="1084326"/>
                </a:lnTo>
                <a:lnTo>
                  <a:pt x="453390" y="1082040"/>
                </a:lnTo>
                <a:lnTo>
                  <a:pt x="452628" y="1079753"/>
                </a:lnTo>
                <a:lnTo>
                  <a:pt x="454151" y="1079753"/>
                </a:lnTo>
                <a:lnTo>
                  <a:pt x="455675" y="1075182"/>
                </a:lnTo>
                <a:lnTo>
                  <a:pt x="456438" y="1072134"/>
                </a:lnTo>
                <a:lnTo>
                  <a:pt x="457962" y="1069086"/>
                </a:lnTo>
                <a:lnTo>
                  <a:pt x="459486" y="1065276"/>
                </a:lnTo>
                <a:lnTo>
                  <a:pt x="473201" y="1024890"/>
                </a:lnTo>
                <a:lnTo>
                  <a:pt x="491490" y="963929"/>
                </a:lnTo>
                <a:lnTo>
                  <a:pt x="506730" y="901446"/>
                </a:lnTo>
                <a:lnTo>
                  <a:pt x="515874" y="859536"/>
                </a:lnTo>
                <a:lnTo>
                  <a:pt x="524256" y="817626"/>
                </a:lnTo>
                <a:lnTo>
                  <a:pt x="539496" y="733806"/>
                </a:lnTo>
                <a:lnTo>
                  <a:pt x="540258" y="721614"/>
                </a:lnTo>
                <a:lnTo>
                  <a:pt x="541020" y="710946"/>
                </a:lnTo>
                <a:lnTo>
                  <a:pt x="543306" y="690372"/>
                </a:lnTo>
                <a:lnTo>
                  <a:pt x="544068" y="678942"/>
                </a:lnTo>
                <a:lnTo>
                  <a:pt x="544830" y="668274"/>
                </a:lnTo>
                <a:lnTo>
                  <a:pt x="544830" y="633222"/>
                </a:lnTo>
                <a:lnTo>
                  <a:pt x="544068" y="626364"/>
                </a:lnTo>
                <a:lnTo>
                  <a:pt x="544068" y="619506"/>
                </a:lnTo>
                <a:lnTo>
                  <a:pt x="543306" y="605027"/>
                </a:lnTo>
                <a:lnTo>
                  <a:pt x="542544" y="589788"/>
                </a:lnTo>
                <a:lnTo>
                  <a:pt x="541782" y="573786"/>
                </a:lnTo>
                <a:lnTo>
                  <a:pt x="540258" y="557784"/>
                </a:lnTo>
                <a:lnTo>
                  <a:pt x="538734" y="527303"/>
                </a:lnTo>
                <a:lnTo>
                  <a:pt x="537210" y="512825"/>
                </a:lnTo>
                <a:lnTo>
                  <a:pt x="537210" y="505968"/>
                </a:lnTo>
                <a:lnTo>
                  <a:pt x="536448" y="499110"/>
                </a:lnTo>
                <a:lnTo>
                  <a:pt x="535686" y="493014"/>
                </a:lnTo>
                <a:lnTo>
                  <a:pt x="535686" y="487679"/>
                </a:lnTo>
                <a:lnTo>
                  <a:pt x="534924" y="481584"/>
                </a:lnTo>
                <a:lnTo>
                  <a:pt x="534924" y="477012"/>
                </a:lnTo>
                <a:lnTo>
                  <a:pt x="534162" y="472440"/>
                </a:lnTo>
                <a:lnTo>
                  <a:pt x="534162" y="467868"/>
                </a:lnTo>
                <a:lnTo>
                  <a:pt x="533400" y="464820"/>
                </a:lnTo>
                <a:lnTo>
                  <a:pt x="533400" y="418338"/>
                </a:lnTo>
                <a:lnTo>
                  <a:pt x="534924" y="399288"/>
                </a:lnTo>
                <a:lnTo>
                  <a:pt x="535686" y="381762"/>
                </a:lnTo>
                <a:lnTo>
                  <a:pt x="537972" y="363474"/>
                </a:lnTo>
                <a:lnTo>
                  <a:pt x="539496" y="345948"/>
                </a:lnTo>
                <a:lnTo>
                  <a:pt x="541782" y="329184"/>
                </a:lnTo>
                <a:lnTo>
                  <a:pt x="544830" y="312420"/>
                </a:lnTo>
                <a:lnTo>
                  <a:pt x="549401" y="280416"/>
                </a:lnTo>
                <a:lnTo>
                  <a:pt x="552450" y="265175"/>
                </a:lnTo>
                <a:lnTo>
                  <a:pt x="554736" y="249936"/>
                </a:lnTo>
                <a:lnTo>
                  <a:pt x="561594" y="206501"/>
                </a:lnTo>
                <a:lnTo>
                  <a:pt x="563118" y="192786"/>
                </a:lnTo>
                <a:lnTo>
                  <a:pt x="563880" y="179070"/>
                </a:lnTo>
                <a:lnTo>
                  <a:pt x="564642" y="166116"/>
                </a:lnTo>
                <a:lnTo>
                  <a:pt x="564642" y="139446"/>
                </a:lnTo>
                <a:lnTo>
                  <a:pt x="561594" y="115062"/>
                </a:lnTo>
                <a:lnTo>
                  <a:pt x="558546" y="102870"/>
                </a:lnTo>
                <a:lnTo>
                  <a:pt x="554736" y="90677"/>
                </a:lnTo>
                <a:lnTo>
                  <a:pt x="551383" y="82296"/>
                </a:lnTo>
                <a:lnTo>
                  <a:pt x="520446" y="82296"/>
                </a:lnTo>
                <a:lnTo>
                  <a:pt x="518922" y="80772"/>
                </a:lnTo>
                <a:close/>
              </a:path>
              <a:path w="565150" h="1456689">
                <a:moveTo>
                  <a:pt x="453390" y="1082802"/>
                </a:moveTo>
                <a:lnTo>
                  <a:pt x="453390" y="1084326"/>
                </a:lnTo>
                <a:lnTo>
                  <a:pt x="454151" y="1084326"/>
                </a:lnTo>
                <a:lnTo>
                  <a:pt x="454151" y="1083564"/>
                </a:lnTo>
                <a:lnTo>
                  <a:pt x="453390" y="1082802"/>
                </a:lnTo>
                <a:close/>
              </a:path>
              <a:path w="565150" h="1456689">
                <a:moveTo>
                  <a:pt x="452628" y="1079753"/>
                </a:moveTo>
                <a:lnTo>
                  <a:pt x="453390" y="1082040"/>
                </a:lnTo>
                <a:lnTo>
                  <a:pt x="453390" y="1080516"/>
                </a:lnTo>
                <a:lnTo>
                  <a:pt x="452628" y="1079753"/>
                </a:lnTo>
                <a:close/>
              </a:path>
              <a:path w="565150" h="1456689">
                <a:moveTo>
                  <a:pt x="454151" y="1079753"/>
                </a:moveTo>
                <a:lnTo>
                  <a:pt x="452628" y="1079753"/>
                </a:lnTo>
                <a:lnTo>
                  <a:pt x="453390" y="1080516"/>
                </a:lnTo>
                <a:lnTo>
                  <a:pt x="453390" y="1082040"/>
                </a:lnTo>
                <a:lnTo>
                  <a:pt x="454151" y="1080516"/>
                </a:lnTo>
                <a:lnTo>
                  <a:pt x="454151" y="1079753"/>
                </a:lnTo>
                <a:close/>
              </a:path>
              <a:path w="565150" h="1456689">
                <a:moveTo>
                  <a:pt x="470154" y="0"/>
                </a:moveTo>
                <a:lnTo>
                  <a:pt x="493013" y="92964"/>
                </a:lnTo>
                <a:lnTo>
                  <a:pt x="514434" y="74781"/>
                </a:lnTo>
                <a:lnTo>
                  <a:pt x="505206" y="63246"/>
                </a:lnTo>
                <a:lnTo>
                  <a:pt x="528066" y="45720"/>
                </a:lnTo>
                <a:lnTo>
                  <a:pt x="548671" y="45720"/>
                </a:lnTo>
                <a:lnTo>
                  <a:pt x="558546" y="37338"/>
                </a:lnTo>
                <a:lnTo>
                  <a:pt x="470154" y="0"/>
                </a:lnTo>
                <a:close/>
              </a:path>
              <a:path w="565150" h="1456689">
                <a:moveTo>
                  <a:pt x="536205" y="56301"/>
                </a:moveTo>
                <a:lnTo>
                  <a:pt x="514434" y="74781"/>
                </a:lnTo>
                <a:lnTo>
                  <a:pt x="520446" y="82296"/>
                </a:lnTo>
                <a:lnTo>
                  <a:pt x="551383" y="82296"/>
                </a:lnTo>
                <a:lnTo>
                  <a:pt x="550163" y="79248"/>
                </a:lnTo>
                <a:lnTo>
                  <a:pt x="544068" y="67818"/>
                </a:lnTo>
                <a:lnTo>
                  <a:pt x="544068" y="67056"/>
                </a:lnTo>
                <a:lnTo>
                  <a:pt x="543306" y="66294"/>
                </a:lnTo>
                <a:lnTo>
                  <a:pt x="543306" y="65532"/>
                </a:lnTo>
                <a:lnTo>
                  <a:pt x="536205" y="56301"/>
                </a:lnTo>
                <a:close/>
              </a:path>
              <a:path w="565150" h="1456689">
                <a:moveTo>
                  <a:pt x="528066" y="45720"/>
                </a:moveTo>
                <a:lnTo>
                  <a:pt x="505206" y="63246"/>
                </a:lnTo>
                <a:lnTo>
                  <a:pt x="514434" y="74781"/>
                </a:lnTo>
                <a:lnTo>
                  <a:pt x="536205" y="56301"/>
                </a:lnTo>
                <a:lnTo>
                  <a:pt x="528066" y="45720"/>
                </a:lnTo>
                <a:close/>
              </a:path>
              <a:path w="565150" h="1456689">
                <a:moveTo>
                  <a:pt x="548671" y="45720"/>
                </a:moveTo>
                <a:lnTo>
                  <a:pt x="528066" y="45720"/>
                </a:lnTo>
                <a:lnTo>
                  <a:pt x="536205" y="56301"/>
                </a:lnTo>
                <a:lnTo>
                  <a:pt x="548671" y="4572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12414" y="6081521"/>
            <a:ext cx="1002030" cy="356235"/>
          </a:xfrm>
          <a:custGeom>
            <a:avLst/>
            <a:gdLst/>
            <a:ahLst/>
            <a:cxnLst/>
            <a:rect l="l" t="t" r="r" b="b"/>
            <a:pathLst>
              <a:path w="1002029" h="356235">
                <a:moveTo>
                  <a:pt x="959223" y="342787"/>
                </a:moveTo>
                <a:lnTo>
                  <a:pt x="954786" y="355853"/>
                </a:lnTo>
                <a:lnTo>
                  <a:pt x="1002030" y="349757"/>
                </a:lnTo>
                <a:lnTo>
                  <a:pt x="997559" y="345185"/>
                </a:lnTo>
                <a:lnTo>
                  <a:pt x="966215" y="345185"/>
                </a:lnTo>
                <a:lnTo>
                  <a:pt x="959223" y="342787"/>
                </a:lnTo>
                <a:close/>
              </a:path>
              <a:path w="1002029" h="356235">
                <a:moveTo>
                  <a:pt x="963873" y="329097"/>
                </a:moveTo>
                <a:lnTo>
                  <a:pt x="959223" y="342787"/>
                </a:lnTo>
                <a:lnTo>
                  <a:pt x="966215" y="345185"/>
                </a:lnTo>
                <a:lnTo>
                  <a:pt x="970788" y="331469"/>
                </a:lnTo>
                <a:lnTo>
                  <a:pt x="963873" y="329097"/>
                </a:lnTo>
                <a:close/>
              </a:path>
              <a:path w="1002029" h="356235">
                <a:moveTo>
                  <a:pt x="968501" y="315467"/>
                </a:moveTo>
                <a:lnTo>
                  <a:pt x="963873" y="329097"/>
                </a:lnTo>
                <a:lnTo>
                  <a:pt x="970788" y="331469"/>
                </a:lnTo>
                <a:lnTo>
                  <a:pt x="966215" y="345185"/>
                </a:lnTo>
                <a:lnTo>
                  <a:pt x="997559" y="345185"/>
                </a:lnTo>
                <a:lnTo>
                  <a:pt x="968501" y="315467"/>
                </a:lnTo>
                <a:close/>
              </a:path>
              <a:path w="1002029" h="356235">
                <a:moveTo>
                  <a:pt x="4572" y="0"/>
                </a:moveTo>
                <a:lnTo>
                  <a:pt x="0" y="13715"/>
                </a:lnTo>
                <a:lnTo>
                  <a:pt x="959223" y="342787"/>
                </a:lnTo>
                <a:lnTo>
                  <a:pt x="963873" y="329097"/>
                </a:lnTo>
                <a:lnTo>
                  <a:pt x="457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85900" y="6428232"/>
            <a:ext cx="1824989" cy="690880"/>
          </a:xfrm>
          <a:custGeom>
            <a:avLst/>
            <a:gdLst/>
            <a:ahLst/>
            <a:cxnLst/>
            <a:rect l="l" t="t" r="r" b="b"/>
            <a:pathLst>
              <a:path w="1824989" h="690879">
                <a:moveTo>
                  <a:pt x="0" y="0"/>
                </a:moveTo>
                <a:lnTo>
                  <a:pt x="1824989" y="0"/>
                </a:lnTo>
                <a:lnTo>
                  <a:pt x="1824989" y="690372"/>
                </a:lnTo>
                <a:lnTo>
                  <a:pt x="0" y="69037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85900" y="6428994"/>
            <a:ext cx="1826260" cy="689610"/>
          </a:xfrm>
          <a:prstGeom prst="rect">
            <a:avLst/>
          </a:prstGeom>
          <a:ln w="4762">
            <a:solidFill>
              <a:srgbClr val="3434CC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85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26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+ 6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5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2 *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98776" y="6081521"/>
            <a:ext cx="918210" cy="353060"/>
          </a:xfrm>
          <a:custGeom>
            <a:avLst/>
            <a:gdLst/>
            <a:ahLst/>
            <a:cxnLst/>
            <a:rect l="l" t="t" r="r" b="b"/>
            <a:pathLst>
              <a:path w="918210" h="353060">
                <a:moveTo>
                  <a:pt x="32766" y="312419"/>
                </a:moveTo>
                <a:lnTo>
                  <a:pt x="0" y="347471"/>
                </a:lnTo>
                <a:lnTo>
                  <a:pt x="47243" y="352805"/>
                </a:lnTo>
                <a:lnTo>
                  <a:pt x="43146" y="341375"/>
                </a:lnTo>
                <a:lnTo>
                  <a:pt x="35813" y="341375"/>
                </a:lnTo>
                <a:lnTo>
                  <a:pt x="31242" y="328421"/>
                </a:lnTo>
                <a:lnTo>
                  <a:pt x="37647" y="326037"/>
                </a:lnTo>
                <a:lnTo>
                  <a:pt x="32766" y="312419"/>
                </a:lnTo>
                <a:close/>
              </a:path>
              <a:path w="918210" h="353060">
                <a:moveTo>
                  <a:pt x="37647" y="326037"/>
                </a:moveTo>
                <a:lnTo>
                  <a:pt x="31242" y="328421"/>
                </a:lnTo>
                <a:lnTo>
                  <a:pt x="35813" y="341375"/>
                </a:lnTo>
                <a:lnTo>
                  <a:pt x="42285" y="338973"/>
                </a:lnTo>
                <a:lnTo>
                  <a:pt x="37647" y="326037"/>
                </a:lnTo>
                <a:close/>
              </a:path>
              <a:path w="918210" h="353060">
                <a:moveTo>
                  <a:pt x="42285" y="338973"/>
                </a:moveTo>
                <a:lnTo>
                  <a:pt x="35813" y="341375"/>
                </a:lnTo>
                <a:lnTo>
                  <a:pt x="43146" y="341375"/>
                </a:lnTo>
                <a:lnTo>
                  <a:pt x="42285" y="338973"/>
                </a:lnTo>
                <a:close/>
              </a:path>
              <a:path w="918210" h="353060">
                <a:moveTo>
                  <a:pt x="913638" y="0"/>
                </a:moveTo>
                <a:lnTo>
                  <a:pt x="37647" y="326037"/>
                </a:lnTo>
                <a:lnTo>
                  <a:pt x="42285" y="338973"/>
                </a:lnTo>
                <a:lnTo>
                  <a:pt x="918210" y="13715"/>
                </a:lnTo>
                <a:lnTo>
                  <a:pt x="913638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71800" y="5783579"/>
            <a:ext cx="685800" cy="304800"/>
          </a:xfrm>
          <a:prstGeom prst="rect">
            <a:avLst/>
          </a:prstGeom>
          <a:solidFill>
            <a:srgbClr val="FFFFCC"/>
          </a:solidFill>
          <a:ln w="4762">
            <a:solidFill>
              <a:srgbClr val="010101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65"/>
              </a:spcBef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46020" y="6097015"/>
            <a:ext cx="1735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09065" algn="l"/>
              </a:tabLst>
            </a:pPr>
            <a:r>
              <a:rPr dirty="0" sz="1200" spc="-5">
                <a:latin typeface="Tahoma"/>
                <a:cs typeface="Tahoma"/>
              </a:rPr>
              <a:t>Femal</a:t>
            </a:r>
            <a:r>
              <a:rPr dirty="0" sz="1200">
                <a:latin typeface="Tahoma"/>
                <a:cs typeface="Tahoma"/>
              </a:rPr>
              <a:t>e	Male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76144" y="5586221"/>
            <a:ext cx="638810" cy="205740"/>
          </a:xfrm>
          <a:custGeom>
            <a:avLst/>
            <a:gdLst/>
            <a:ahLst/>
            <a:cxnLst/>
            <a:rect l="l" t="t" r="r" b="b"/>
            <a:pathLst>
              <a:path w="638810" h="205739">
                <a:moveTo>
                  <a:pt x="595293" y="192303"/>
                </a:moveTo>
                <a:lnTo>
                  <a:pt x="591311" y="205739"/>
                </a:lnTo>
                <a:lnTo>
                  <a:pt x="638556" y="197357"/>
                </a:lnTo>
                <a:lnTo>
                  <a:pt x="635295" y="194310"/>
                </a:lnTo>
                <a:lnTo>
                  <a:pt x="601980" y="194310"/>
                </a:lnTo>
                <a:lnTo>
                  <a:pt x="595293" y="192303"/>
                </a:lnTo>
                <a:close/>
              </a:path>
              <a:path w="638810" h="205739">
                <a:moveTo>
                  <a:pt x="599397" y="178450"/>
                </a:moveTo>
                <a:lnTo>
                  <a:pt x="595293" y="192303"/>
                </a:lnTo>
                <a:lnTo>
                  <a:pt x="601980" y="194310"/>
                </a:lnTo>
                <a:lnTo>
                  <a:pt x="606552" y="180593"/>
                </a:lnTo>
                <a:lnTo>
                  <a:pt x="599397" y="178450"/>
                </a:lnTo>
                <a:close/>
              </a:path>
              <a:path w="638810" h="205739">
                <a:moveTo>
                  <a:pt x="603504" y="164591"/>
                </a:moveTo>
                <a:lnTo>
                  <a:pt x="599397" y="178450"/>
                </a:lnTo>
                <a:lnTo>
                  <a:pt x="606552" y="180593"/>
                </a:lnTo>
                <a:lnTo>
                  <a:pt x="601980" y="194310"/>
                </a:lnTo>
                <a:lnTo>
                  <a:pt x="635295" y="194310"/>
                </a:lnTo>
                <a:lnTo>
                  <a:pt x="603504" y="164591"/>
                </a:lnTo>
                <a:close/>
              </a:path>
              <a:path w="638810" h="205739">
                <a:moveTo>
                  <a:pt x="3810" y="0"/>
                </a:moveTo>
                <a:lnTo>
                  <a:pt x="0" y="13715"/>
                </a:lnTo>
                <a:lnTo>
                  <a:pt x="595293" y="192303"/>
                </a:lnTo>
                <a:lnTo>
                  <a:pt x="599397" y="178450"/>
                </a:lnTo>
                <a:lnTo>
                  <a:pt x="381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264919" y="7240016"/>
            <a:ext cx="1837689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Leaves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contain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linear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functions (trained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using  linear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regression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on all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records matching that</a:t>
            </a:r>
            <a:r>
              <a:rPr dirty="0" sz="1200" spc="-7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leaf)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67100" y="6431279"/>
            <a:ext cx="1824989" cy="689610"/>
          </a:xfrm>
          <a:custGeom>
            <a:avLst/>
            <a:gdLst/>
            <a:ahLst/>
            <a:cxnLst/>
            <a:rect l="l" t="t" r="r" b="b"/>
            <a:pathLst>
              <a:path w="1824989" h="689609">
                <a:moveTo>
                  <a:pt x="0" y="0"/>
                </a:moveTo>
                <a:lnTo>
                  <a:pt x="1824989" y="0"/>
                </a:lnTo>
                <a:lnTo>
                  <a:pt x="1824989" y="689610"/>
                </a:lnTo>
                <a:lnTo>
                  <a:pt x="0" y="68961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67100" y="6431279"/>
            <a:ext cx="1826260" cy="689610"/>
          </a:xfrm>
          <a:custGeom>
            <a:avLst/>
            <a:gdLst/>
            <a:ahLst/>
            <a:cxnLst/>
            <a:rect l="l" t="t" r="r" b="b"/>
            <a:pathLst>
              <a:path w="1826260" h="689609">
                <a:moveTo>
                  <a:pt x="0" y="689610"/>
                </a:moveTo>
                <a:lnTo>
                  <a:pt x="1825752" y="689610"/>
                </a:lnTo>
                <a:lnTo>
                  <a:pt x="1825752" y="0"/>
                </a:lnTo>
                <a:lnTo>
                  <a:pt x="0" y="0"/>
                </a:lnTo>
                <a:lnTo>
                  <a:pt x="0" y="68961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67100" y="6351522"/>
            <a:ext cx="1824989" cy="7556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24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+ 7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5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2.5 *</a:t>
            </a:r>
            <a:r>
              <a:rPr dirty="0" sz="1200" spc="-2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88308" y="5276088"/>
            <a:ext cx="1460500" cy="660400"/>
          </a:xfrm>
          <a:custGeom>
            <a:avLst/>
            <a:gdLst/>
            <a:ahLst/>
            <a:cxnLst/>
            <a:rect l="l" t="t" r="r" b="b"/>
            <a:pathLst>
              <a:path w="1460500" h="660400">
                <a:moveTo>
                  <a:pt x="1459991" y="164591"/>
                </a:moveTo>
                <a:lnTo>
                  <a:pt x="126491" y="164591"/>
                </a:lnTo>
                <a:lnTo>
                  <a:pt x="126491" y="659891"/>
                </a:lnTo>
                <a:lnTo>
                  <a:pt x="1459991" y="659891"/>
                </a:lnTo>
                <a:lnTo>
                  <a:pt x="1459991" y="164591"/>
                </a:lnTo>
                <a:close/>
              </a:path>
              <a:path w="1460500" h="660400">
                <a:moveTo>
                  <a:pt x="0" y="0"/>
                </a:moveTo>
                <a:lnTo>
                  <a:pt x="348995" y="164591"/>
                </a:lnTo>
                <a:lnTo>
                  <a:pt x="681989" y="164591"/>
                </a:lnTo>
                <a:lnTo>
                  <a:pt x="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88308" y="5276088"/>
            <a:ext cx="1460500" cy="660400"/>
          </a:xfrm>
          <a:custGeom>
            <a:avLst/>
            <a:gdLst/>
            <a:ahLst/>
            <a:cxnLst/>
            <a:rect l="l" t="t" r="r" b="b"/>
            <a:pathLst>
              <a:path w="1460500" h="660400">
                <a:moveTo>
                  <a:pt x="126491" y="164591"/>
                </a:moveTo>
                <a:lnTo>
                  <a:pt x="126491" y="659891"/>
                </a:lnTo>
                <a:lnTo>
                  <a:pt x="1459991" y="659891"/>
                </a:lnTo>
                <a:lnTo>
                  <a:pt x="1459991" y="164591"/>
                </a:lnTo>
                <a:lnTo>
                  <a:pt x="681989" y="164591"/>
                </a:lnTo>
                <a:lnTo>
                  <a:pt x="0" y="0"/>
                </a:lnTo>
                <a:lnTo>
                  <a:pt x="348995" y="164591"/>
                </a:lnTo>
                <a:lnTo>
                  <a:pt x="126491" y="16459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849120" y="4859093"/>
            <a:ext cx="3453129" cy="1023619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1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 Regression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Trees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495"/>
              </a:spcBef>
              <a:tabLst>
                <a:tab pos="2451100" algn="l"/>
              </a:tabLst>
            </a:pPr>
            <a:r>
              <a:rPr dirty="0" sz="1200" spc="-5">
                <a:latin typeface="Tahoma"/>
                <a:cs typeface="Tahoma"/>
              </a:rPr>
              <a:t>…property-owner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Yes	</a:t>
            </a:r>
            <a:r>
              <a:rPr dirty="0" baseline="-43981" sz="1800">
                <a:latin typeface="Tahoma"/>
                <a:cs typeface="Tahoma"/>
              </a:rPr>
              <a:t>Also </a:t>
            </a:r>
            <a:r>
              <a:rPr dirty="0" baseline="-43981" sz="1800" spc="-7">
                <a:latin typeface="Tahoma"/>
                <a:cs typeface="Tahoma"/>
              </a:rPr>
              <a:t>known</a:t>
            </a:r>
            <a:r>
              <a:rPr dirty="0" baseline="-43981" sz="1800" spc="-142">
                <a:latin typeface="Tahoma"/>
                <a:cs typeface="Tahoma"/>
              </a:rPr>
              <a:t> </a:t>
            </a:r>
            <a:r>
              <a:rPr dirty="0" baseline="-43981" sz="1800">
                <a:latin typeface="Tahoma"/>
                <a:cs typeface="Tahoma"/>
              </a:rPr>
              <a:t>as</a:t>
            </a:r>
            <a:endParaRPr baseline="-43981" sz="1800">
              <a:latin typeface="Tahoma"/>
              <a:cs typeface="Tahoma"/>
            </a:endParaRPr>
          </a:p>
          <a:p>
            <a:pPr algn="r" marR="43180">
              <a:lnSpc>
                <a:spcPct val="100000"/>
              </a:lnSpc>
              <a:spcBef>
                <a:spcPts val="930"/>
              </a:spcBef>
            </a:pPr>
            <a:r>
              <a:rPr dirty="0" sz="1200" spc="-5">
                <a:latin typeface="Tahoma"/>
                <a:cs typeface="Tahoma"/>
              </a:rPr>
              <a:t>“Model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Trees”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22320" y="7240016"/>
            <a:ext cx="2262505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Split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attribute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chosen to minimize 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MSE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of regressed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children.</a:t>
            </a:r>
            <a:endParaRPr sz="1200">
              <a:latin typeface="Tahoma"/>
              <a:cs typeface="Tahoma"/>
            </a:endParaRPr>
          </a:p>
          <a:p>
            <a:pPr marR="35179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CC009A"/>
                </a:solidFill>
                <a:latin typeface="Tahoma"/>
                <a:cs typeface="Tahoma"/>
              </a:rPr>
              <a:t>Pruning </a:t>
            </a: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with a </a:t>
            </a:r>
            <a:r>
              <a:rPr dirty="0" sz="1200" spc="-5">
                <a:solidFill>
                  <a:srgbClr val="CC009A"/>
                </a:solidFill>
                <a:latin typeface="Tahoma"/>
                <a:cs typeface="Tahoma"/>
              </a:rPr>
              <a:t>different Chi-  </a:t>
            </a: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squared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205" y="797305"/>
            <a:ext cx="29825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 Regression</a:t>
            </a:r>
            <a:r>
              <a:rPr dirty="0" spc="-75"/>
              <a:t> </a:t>
            </a:r>
            <a:r>
              <a:rPr dirty="0" spc="-5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3312414" y="1904238"/>
            <a:ext cx="1002030" cy="356235"/>
          </a:xfrm>
          <a:custGeom>
            <a:avLst/>
            <a:gdLst/>
            <a:ahLst/>
            <a:cxnLst/>
            <a:rect l="l" t="t" r="r" b="b"/>
            <a:pathLst>
              <a:path w="1002029" h="356235">
                <a:moveTo>
                  <a:pt x="959223" y="342787"/>
                </a:moveTo>
                <a:lnTo>
                  <a:pt x="954786" y="355853"/>
                </a:lnTo>
                <a:lnTo>
                  <a:pt x="1002030" y="349757"/>
                </a:lnTo>
                <a:lnTo>
                  <a:pt x="997559" y="345185"/>
                </a:lnTo>
                <a:lnTo>
                  <a:pt x="966215" y="345185"/>
                </a:lnTo>
                <a:lnTo>
                  <a:pt x="959223" y="342787"/>
                </a:lnTo>
                <a:close/>
              </a:path>
              <a:path w="1002029" h="356235">
                <a:moveTo>
                  <a:pt x="963873" y="329097"/>
                </a:moveTo>
                <a:lnTo>
                  <a:pt x="959223" y="342787"/>
                </a:lnTo>
                <a:lnTo>
                  <a:pt x="966215" y="345185"/>
                </a:lnTo>
                <a:lnTo>
                  <a:pt x="970788" y="331469"/>
                </a:lnTo>
                <a:lnTo>
                  <a:pt x="963873" y="329097"/>
                </a:lnTo>
                <a:close/>
              </a:path>
              <a:path w="1002029" h="356235">
                <a:moveTo>
                  <a:pt x="968501" y="315467"/>
                </a:moveTo>
                <a:lnTo>
                  <a:pt x="963873" y="329097"/>
                </a:lnTo>
                <a:lnTo>
                  <a:pt x="970788" y="331469"/>
                </a:lnTo>
                <a:lnTo>
                  <a:pt x="966215" y="345185"/>
                </a:lnTo>
                <a:lnTo>
                  <a:pt x="997559" y="345185"/>
                </a:lnTo>
                <a:lnTo>
                  <a:pt x="968501" y="315467"/>
                </a:lnTo>
                <a:close/>
              </a:path>
              <a:path w="1002029" h="356235">
                <a:moveTo>
                  <a:pt x="4572" y="0"/>
                </a:moveTo>
                <a:lnTo>
                  <a:pt x="0" y="13715"/>
                </a:lnTo>
                <a:lnTo>
                  <a:pt x="959223" y="342787"/>
                </a:lnTo>
                <a:lnTo>
                  <a:pt x="963873" y="329097"/>
                </a:lnTo>
                <a:lnTo>
                  <a:pt x="457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85900" y="2250948"/>
            <a:ext cx="1824989" cy="690880"/>
          </a:xfrm>
          <a:custGeom>
            <a:avLst/>
            <a:gdLst/>
            <a:ahLst/>
            <a:cxnLst/>
            <a:rect l="l" t="t" r="r" b="b"/>
            <a:pathLst>
              <a:path w="1824989" h="690880">
                <a:moveTo>
                  <a:pt x="0" y="0"/>
                </a:moveTo>
                <a:lnTo>
                  <a:pt x="1824989" y="0"/>
                </a:lnTo>
                <a:lnTo>
                  <a:pt x="1824989" y="690372"/>
                </a:lnTo>
                <a:lnTo>
                  <a:pt x="0" y="69037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5900" y="2251710"/>
            <a:ext cx="1826260" cy="689610"/>
          </a:xfrm>
          <a:custGeom>
            <a:avLst/>
            <a:gdLst/>
            <a:ahLst/>
            <a:cxnLst/>
            <a:rect l="l" t="t" r="r" b="b"/>
            <a:pathLst>
              <a:path w="1826260" h="689610">
                <a:moveTo>
                  <a:pt x="0" y="689609"/>
                </a:moveTo>
                <a:lnTo>
                  <a:pt x="1825752" y="689609"/>
                </a:lnTo>
                <a:lnTo>
                  <a:pt x="1825752" y="0"/>
                </a:lnTo>
                <a:lnTo>
                  <a:pt x="0" y="0"/>
                </a:lnTo>
                <a:lnTo>
                  <a:pt x="0" y="68960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8776" y="1904238"/>
            <a:ext cx="918210" cy="353060"/>
          </a:xfrm>
          <a:custGeom>
            <a:avLst/>
            <a:gdLst/>
            <a:ahLst/>
            <a:cxnLst/>
            <a:rect l="l" t="t" r="r" b="b"/>
            <a:pathLst>
              <a:path w="918210" h="353060">
                <a:moveTo>
                  <a:pt x="32766" y="312419"/>
                </a:moveTo>
                <a:lnTo>
                  <a:pt x="0" y="347471"/>
                </a:lnTo>
                <a:lnTo>
                  <a:pt x="47243" y="352805"/>
                </a:lnTo>
                <a:lnTo>
                  <a:pt x="43146" y="341375"/>
                </a:lnTo>
                <a:lnTo>
                  <a:pt x="35813" y="341375"/>
                </a:lnTo>
                <a:lnTo>
                  <a:pt x="31242" y="328421"/>
                </a:lnTo>
                <a:lnTo>
                  <a:pt x="37647" y="326037"/>
                </a:lnTo>
                <a:lnTo>
                  <a:pt x="32766" y="312419"/>
                </a:lnTo>
                <a:close/>
              </a:path>
              <a:path w="918210" h="353060">
                <a:moveTo>
                  <a:pt x="37647" y="326037"/>
                </a:moveTo>
                <a:lnTo>
                  <a:pt x="31242" y="328421"/>
                </a:lnTo>
                <a:lnTo>
                  <a:pt x="35813" y="341375"/>
                </a:lnTo>
                <a:lnTo>
                  <a:pt x="42285" y="338973"/>
                </a:lnTo>
                <a:lnTo>
                  <a:pt x="37647" y="326037"/>
                </a:lnTo>
                <a:close/>
              </a:path>
              <a:path w="918210" h="353060">
                <a:moveTo>
                  <a:pt x="42285" y="338973"/>
                </a:moveTo>
                <a:lnTo>
                  <a:pt x="35813" y="341375"/>
                </a:lnTo>
                <a:lnTo>
                  <a:pt x="43146" y="341375"/>
                </a:lnTo>
                <a:lnTo>
                  <a:pt x="42285" y="338973"/>
                </a:lnTo>
                <a:close/>
              </a:path>
              <a:path w="918210" h="353060">
                <a:moveTo>
                  <a:pt x="913638" y="0"/>
                </a:moveTo>
                <a:lnTo>
                  <a:pt x="37647" y="326037"/>
                </a:lnTo>
                <a:lnTo>
                  <a:pt x="42285" y="338973"/>
                </a:lnTo>
                <a:lnTo>
                  <a:pt x="918210" y="13715"/>
                </a:lnTo>
                <a:lnTo>
                  <a:pt x="913638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71800" y="1606296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0"/>
                </a:lnTo>
                <a:lnTo>
                  <a:pt x="685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71800" y="1606296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6144" y="1408938"/>
            <a:ext cx="638810" cy="205740"/>
          </a:xfrm>
          <a:custGeom>
            <a:avLst/>
            <a:gdLst/>
            <a:ahLst/>
            <a:cxnLst/>
            <a:rect l="l" t="t" r="r" b="b"/>
            <a:pathLst>
              <a:path w="638810" h="205740">
                <a:moveTo>
                  <a:pt x="595293" y="192303"/>
                </a:moveTo>
                <a:lnTo>
                  <a:pt x="591311" y="205739"/>
                </a:lnTo>
                <a:lnTo>
                  <a:pt x="638556" y="197357"/>
                </a:lnTo>
                <a:lnTo>
                  <a:pt x="635295" y="194309"/>
                </a:lnTo>
                <a:lnTo>
                  <a:pt x="601980" y="194309"/>
                </a:lnTo>
                <a:lnTo>
                  <a:pt x="595293" y="192303"/>
                </a:lnTo>
                <a:close/>
              </a:path>
              <a:path w="638810" h="205740">
                <a:moveTo>
                  <a:pt x="599397" y="178450"/>
                </a:moveTo>
                <a:lnTo>
                  <a:pt x="595293" y="192303"/>
                </a:lnTo>
                <a:lnTo>
                  <a:pt x="601980" y="194309"/>
                </a:lnTo>
                <a:lnTo>
                  <a:pt x="606552" y="180593"/>
                </a:lnTo>
                <a:lnTo>
                  <a:pt x="599397" y="178450"/>
                </a:lnTo>
                <a:close/>
              </a:path>
              <a:path w="638810" h="205740">
                <a:moveTo>
                  <a:pt x="603504" y="164591"/>
                </a:moveTo>
                <a:lnTo>
                  <a:pt x="599397" y="178450"/>
                </a:lnTo>
                <a:lnTo>
                  <a:pt x="606552" y="180593"/>
                </a:lnTo>
                <a:lnTo>
                  <a:pt x="601980" y="194309"/>
                </a:lnTo>
                <a:lnTo>
                  <a:pt x="635295" y="194309"/>
                </a:lnTo>
                <a:lnTo>
                  <a:pt x="603504" y="164591"/>
                </a:lnTo>
                <a:close/>
              </a:path>
              <a:path w="638810" h="205740">
                <a:moveTo>
                  <a:pt x="3810" y="0"/>
                </a:moveTo>
                <a:lnTo>
                  <a:pt x="0" y="13715"/>
                </a:lnTo>
                <a:lnTo>
                  <a:pt x="595293" y="192303"/>
                </a:lnTo>
                <a:lnTo>
                  <a:pt x="599397" y="178450"/>
                </a:lnTo>
                <a:lnTo>
                  <a:pt x="381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64919" y="1919731"/>
            <a:ext cx="1885950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Female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26924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26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+ 6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8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269240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2 *</a:t>
            </a:r>
            <a:r>
              <a:rPr dirty="0" sz="1200" spc="-2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52705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Leaves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contain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linear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functions (trained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using  linear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regression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on all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records matching that</a:t>
            </a:r>
            <a:r>
              <a:rPr dirty="0" sz="1200" spc="-7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leaf)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7100" y="2253995"/>
            <a:ext cx="1824989" cy="689610"/>
          </a:xfrm>
          <a:custGeom>
            <a:avLst/>
            <a:gdLst/>
            <a:ahLst/>
            <a:cxnLst/>
            <a:rect l="l" t="t" r="r" b="b"/>
            <a:pathLst>
              <a:path w="1824989" h="689610">
                <a:moveTo>
                  <a:pt x="0" y="0"/>
                </a:moveTo>
                <a:lnTo>
                  <a:pt x="1824989" y="0"/>
                </a:lnTo>
                <a:lnTo>
                  <a:pt x="1824989" y="689609"/>
                </a:lnTo>
                <a:lnTo>
                  <a:pt x="0" y="689609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67100" y="2253995"/>
            <a:ext cx="1826260" cy="689610"/>
          </a:xfrm>
          <a:custGeom>
            <a:avLst/>
            <a:gdLst/>
            <a:ahLst/>
            <a:cxnLst/>
            <a:rect l="l" t="t" r="r" b="b"/>
            <a:pathLst>
              <a:path w="1826260" h="689610">
                <a:moveTo>
                  <a:pt x="0" y="689609"/>
                </a:moveTo>
                <a:lnTo>
                  <a:pt x="1825752" y="689609"/>
                </a:lnTo>
                <a:lnTo>
                  <a:pt x="1825752" y="0"/>
                </a:lnTo>
                <a:lnTo>
                  <a:pt x="0" y="0"/>
                </a:lnTo>
                <a:lnTo>
                  <a:pt x="0" y="68960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88308" y="1098803"/>
            <a:ext cx="1460500" cy="660400"/>
          </a:xfrm>
          <a:custGeom>
            <a:avLst/>
            <a:gdLst/>
            <a:ahLst/>
            <a:cxnLst/>
            <a:rect l="l" t="t" r="r" b="b"/>
            <a:pathLst>
              <a:path w="1460500" h="660400">
                <a:moveTo>
                  <a:pt x="1459991" y="164592"/>
                </a:moveTo>
                <a:lnTo>
                  <a:pt x="126491" y="164592"/>
                </a:lnTo>
                <a:lnTo>
                  <a:pt x="126491" y="659892"/>
                </a:lnTo>
                <a:lnTo>
                  <a:pt x="1459991" y="659892"/>
                </a:lnTo>
                <a:lnTo>
                  <a:pt x="1459991" y="164592"/>
                </a:lnTo>
                <a:close/>
              </a:path>
              <a:path w="1460500" h="660400">
                <a:moveTo>
                  <a:pt x="0" y="0"/>
                </a:moveTo>
                <a:lnTo>
                  <a:pt x="348995" y="164592"/>
                </a:lnTo>
                <a:lnTo>
                  <a:pt x="681989" y="164592"/>
                </a:lnTo>
                <a:lnTo>
                  <a:pt x="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88308" y="1098803"/>
            <a:ext cx="1460500" cy="660400"/>
          </a:xfrm>
          <a:custGeom>
            <a:avLst/>
            <a:gdLst/>
            <a:ahLst/>
            <a:cxnLst/>
            <a:rect l="l" t="t" r="r" b="b"/>
            <a:pathLst>
              <a:path w="1460500" h="660400">
                <a:moveTo>
                  <a:pt x="126491" y="164592"/>
                </a:moveTo>
                <a:lnTo>
                  <a:pt x="126491" y="659892"/>
                </a:lnTo>
                <a:lnTo>
                  <a:pt x="1459991" y="659892"/>
                </a:lnTo>
                <a:lnTo>
                  <a:pt x="1459991" y="164592"/>
                </a:lnTo>
                <a:lnTo>
                  <a:pt x="681989" y="164592"/>
                </a:lnTo>
                <a:lnTo>
                  <a:pt x="0" y="0"/>
                </a:lnTo>
                <a:lnTo>
                  <a:pt x="348995" y="164592"/>
                </a:lnTo>
                <a:lnTo>
                  <a:pt x="126491" y="164592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36420" y="1195831"/>
            <a:ext cx="346582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63800" algn="l"/>
              </a:tabLst>
            </a:pPr>
            <a:r>
              <a:rPr dirty="0" sz="1200" spc="-5">
                <a:latin typeface="Tahoma"/>
                <a:cs typeface="Tahoma"/>
              </a:rPr>
              <a:t>…property-owner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Yes	</a:t>
            </a:r>
            <a:r>
              <a:rPr dirty="0" baseline="-43981" sz="1800">
                <a:latin typeface="Tahoma"/>
                <a:cs typeface="Tahoma"/>
              </a:rPr>
              <a:t>Also </a:t>
            </a:r>
            <a:r>
              <a:rPr dirty="0" baseline="-43981" sz="1800" spc="-7">
                <a:latin typeface="Tahoma"/>
                <a:cs typeface="Tahoma"/>
              </a:rPr>
              <a:t>known</a:t>
            </a:r>
            <a:r>
              <a:rPr dirty="0" baseline="-43981" sz="1800" spc="-142">
                <a:latin typeface="Tahoma"/>
                <a:cs typeface="Tahoma"/>
              </a:rPr>
              <a:t> </a:t>
            </a:r>
            <a:r>
              <a:rPr dirty="0" baseline="-43981" sz="1800">
                <a:latin typeface="Tahoma"/>
                <a:cs typeface="Tahoma"/>
              </a:rPr>
              <a:t>as</a:t>
            </a:r>
            <a:endParaRPr baseline="-43981" sz="1800">
              <a:latin typeface="Tahoma"/>
              <a:cs typeface="Tahoma"/>
            </a:endParaRPr>
          </a:p>
          <a:p>
            <a:pPr algn="ctr" marL="2423795">
              <a:lnSpc>
                <a:spcPts val="1335"/>
              </a:lnSpc>
              <a:spcBef>
                <a:spcPts val="930"/>
              </a:spcBef>
            </a:pPr>
            <a:r>
              <a:rPr dirty="0" sz="1200" spc="-5">
                <a:latin typeface="Tahoma"/>
                <a:cs typeface="Tahoma"/>
              </a:rPr>
              <a:t>“Model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Trees”</a:t>
            </a:r>
            <a:endParaRPr sz="1200">
              <a:latin typeface="Tahoma"/>
              <a:cs typeface="Tahoma"/>
            </a:endParaRPr>
          </a:p>
          <a:p>
            <a:pPr algn="ctr" marR="502284">
              <a:lnSpc>
                <a:spcPts val="1335"/>
              </a:lnSpc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2320" y="1919731"/>
            <a:ext cx="2262505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Male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9304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24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+ 7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3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193040">
              <a:lnSpc>
                <a:spcPct val="100000"/>
              </a:lnSpc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2.5 *</a:t>
            </a:r>
            <a:r>
              <a:rPr dirty="0" sz="12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1250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Split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attribute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chosen to minimize 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MSE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of regressed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children.</a:t>
            </a:r>
            <a:endParaRPr sz="1200">
              <a:latin typeface="Tahoma"/>
              <a:cs typeface="Tahoma"/>
            </a:endParaRPr>
          </a:p>
          <a:p>
            <a:pPr marR="35179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solidFill>
                  <a:srgbClr val="CC009A"/>
                </a:solidFill>
                <a:latin typeface="Tahoma"/>
                <a:cs typeface="Tahoma"/>
              </a:rPr>
              <a:t>Pruning </a:t>
            </a: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with a </a:t>
            </a:r>
            <a:r>
              <a:rPr dirty="0" sz="1200" spc="-5">
                <a:solidFill>
                  <a:srgbClr val="CC009A"/>
                </a:solidFill>
                <a:latin typeface="Tahoma"/>
                <a:cs typeface="Tahoma"/>
              </a:rPr>
              <a:t>different Chi-  </a:t>
            </a: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squared</a:t>
            </a:r>
            <a:endParaRPr sz="1200">
              <a:latin typeface="Tahoma"/>
              <a:cs typeface="Tahoma"/>
            </a:endParaRPr>
          </a:p>
          <a:p>
            <a:pPr algn="r" marR="75565">
              <a:lnSpc>
                <a:spcPct val="100000"/>
              </a:lnSpc>
              <a:spcBef>
                <a:spcPts val="1060"/>
              </a:spcBef>
            </a:pPr>
            <a:r>
              <a:rPr dirty="0" sz="600" spc="-5">
                <a:latin typeface="Tahoma"/>
                <a:cs typeface="Tahoma"/>
              </a:rPr>
              <a:t>71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5020" y="1507997"/>
            <a:ext cx="3185160" cy="2440305"/>
          </a:xfrm>
          <a:custGeom>
            <a:avLst/>
            <a:gdLst/>
            <a:ahLst/>
            <a:cxnLst/>
            <a:rect l="l" t="t" r="r" b="b"/>
            <a:pathLst>
              <a:path w="3185160" h="2440304">
                <a:moveTo>
                  <a:pt x="2617470" y="0"/>
                </a:moveTo>
                <a:lnTo>
                  <a:pt x="0" y="1238250"/>
                </a:lnTo>
                <a:lnTo>
                  <a:pt x="567690" y="2439924"/>
                </a:lnTo>
                <a:lnTo>
                  <a:pt x="3185160" y="1200911"/>
                </a:lnTo>
                <a:lnTo>
                  <a:pt x="261747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65020" y="1507997"/>
            <a:ext cx="3185160" cy="2440305"/>
          </a:xfrm>
          <a:custGeom>
            <a:avLst/>
            <a:gdLst/>
            <a:ahLst/>
            <a:cxnLst/>
            <a:rect l="l" t="t" r="r" b="b"/>
            <a:pathLst>
              <a:path w="3185160" h="2440304">
                <a:moveTo>
                  <a:pt x="0" y="1238250"/>
                </a:moveTo>
                <a:lnTo>
                  <a:pt x="567690" y="2439924"/>
                </a:lnTo>
                <a:lnTo>
                  <a:pt x="3185160" y="1200911"/>
                </a:lnTo>
                <a:lnTo>
                  <a:pt x="2617470" y="0"/>
                </a:lnTo>
                <a:lnTo>
                  <a:pt x="0" y="123825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20100000">
            <a:off x="2054506" y="2307278"/>
            <a:ext cx="209723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Tahoma"/>
                <a:cs typeface="Tahoma"/>
              </a:rPr>
              <a:t>Detail: Yo</a:t>
            </a:r>
            <a:r>
              <a:rPr dirty="0" baseline="2314" sz="1800" spc="-15">
                <a:latin typeface="Tahoma"/>
                <a:cs typeface="Tahoma"/>
              </a:rPr>
              <a:t>u typically ignore</a:t>
            </a:r>
            <a:r>
              <a:rPr dirty="0" baseline="2314" sz="1800" spc="-52">
                <a:latin typeface="Tahoma"/>
                <a:cs typeface="Tahoma"/>
              </a:rPr>
              <a:t> </a:t>
            </a:r>
            <a:r>
              <a:rPr dirty="0" baseline="4629" sz="1800" spc="-15">
                <a:latin typeface="Tahoma"/>
                <a:cs typeface="Tahoma"/>
              </a:rPr>
              <a:t>any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 rot="20100000">
            <a:off x="2100713" y="2324946"/>
            <a:ext cx="27835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Tahoma"/>
                <a:cs typeface="Tahoma"/>
              </a:rPr>
              <a:t>categorica</a:t>
            </a:r>
            <a:r>
              <a:rPr dirty="0" baseline="2314" sz="1800" spc="-15">
                <a:latin typeface="Tahoma"/>
                <a:cs typeface="Tahoma"/>
              </a:rPr>
              <a:t>l attribute that </a:t>
            </a:r>
            <a:r>
              <a:rPr dirty="0" baseline="2314" sz="1800" spc="-7">
                <a:latin typeface="Tahoma"/>
                <a:cs typeface="Tahoma"/>
              </a:rPr>
              <a:t>has </a:t>
            </a:r>
            <a:r>
              <a:rPr dirty="0" baseline="4629" sz="1800" spc="-15">
                <a:latin typeface="Tahoma"/>
                <a:cs typeface="Tahoma"/>
              </a:rPr>
              <a:t>been</a:t>
            </a:r>
            <a:r>
              <a:rPr dirty="0" baseline="4629" sz="1800" spc="-97">
                <a:latin typeface="Tahoma"/>
                <a:cs typeface="Tahoma"/>
              </a:rPr>
              <a:t> </a:t>
            </a:r>
            <a:r>
              <a:rPr dirty="0" baseline="4629" sz="1800" spc="-15">
                <a:latin typeface="Tahoma"/>
                <a:cs typeface="Tahoma"/>
              </a:rPr>
              <a:t>tested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 rot="20100000">
            <a:off x="2199111" y="2583379"/>
            <a:ext cx="234556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">
                <a:latin typeface="Tahoma"/>
                <a:cs typeface="Tahoma"/>
              </a:rPr>
              <a:t>on </a:t>
            </a:r>
            <a:r>
              <a:rPr dirty="0" sz="1200" spc="-10">
                <a:latin typeface="Tahoma"/>
                <a:cs typeface="Tahoma"/>
              </a:rPr>
              <a:t>highe</a:t>
            </a:r>
            <a:r>
              <a:rPr dirty="0" baseline="2314" sz="1800" spc="-15">
                <a:latin typeface="Tahoma"/>
                <a:cs typeface="Tahoma"/>
              </a:rPr>
              <a:t>r up in </a:t>
            </a:r>
            <a:r>
              <a:rPr dirty="0" baseline="2314" sz="1800" spc="-7">
                <a:latin typeface="Tahoma"/>
                <a:cs typeface="Tahoma"/>
              </a:rPr>
              <a:t>the </a:t>
            </a:r>
            <a:r>
              <a:rPr dirty="0" baseline="2314" sz="1800" spc="-15">
                <a:latin typeface="Tahoma"/>
                <a:cs typeface="Tahoma"/>
              </a:rPr>
              <a:t>tree du</a:t>
            </a:r>
            <a:r>
              <a:rPr dirty="0" baseline="4629" sz="1800" spc="-15">
                <a:latin typeface="Tahoma"/>
                <a:cs typeface="Tahoma"/>
              </a:rPr>
              <a:t>ring</a:t>
            </a:r>
            <a:r>
              <a:rPr dirty="0" baseline="4629" sz="1800" spc="-135">
                <a:latin typeface="Tahoma"/>
                <a:cs typeface="Tahoma"/>
              </a:rPr>
              <a:t> </a:t>
            </a:r>
            <a:r>
              <a:rPr dirty="0" baseline="4629" sz="1800" spc="-15">
                <a:latin typeface="Tahoma"/>
                <a:cs typeface="Tahoma"/>
              </a:rPr>
              <a:t>the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 rot="20100000">
            <a:off x="2287774" y="2795112"/>
            <a:ext cx="212890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Tahoma"/>
                <a:cs typeface="Tahoma"/>
              </a:rPr>
              <a:t>regressio</a:t>
            </a:r>
            <a:r>
              <a:rPr dirty="0" baseline="2314" sz="1800" spc="-15">
                <a:latin typeface="Tahoma"/>
                <a:cs typeface="Tahoma"/>
              </a:rPr>
              <a:t>n. But use </a:t>
            </a:r>
            <a:r>
              <a:rPr dirty="0" baseline="2314" sz="1800" spc="-7">
                <a:latin typeface="Tahoma"/>
                <a:cs typeface="Tahoma"/>
              </a:rPr>
              <a:t>all</a:t>
            </a:r>
            <a:r>
              <a:rPr dirty="0" baseline="2314" sz="1800" spc="-112">
                <a:latin typeface="Tahoma"/>
                <a:cs typeface="Tahoma"/>
              </a:rPr>
              <a:t> </a:t>
            </a:r>
            <a:r>
              <a:rPr dirty="0" baseline="2314" sz="1800" spc="-15">
                <a:latin typeface="Tahoma"/>
                <a:cs typeface="Tahoma"/>
              </a:rPr>
              <a:t>unte</a:t>
            </a:r>
            <a:r>
              <a:rPr dirty="0" baseline="4629" sz="1800" spc="-15">
                <a:latin typeface="Tahoma"/>
                <a:cs typeface="Tahoma"/>
              </a:rPr>
              <a:t>sted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 rot="20100000">
            <a:off x="2336330" y="2826803"/>
            <a:ext cx="2749966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Tahoma"/>
                <a:cs typeface="Tahoma"/>
              </a:rPr>
              <a:t>attributes</a:t>
            </a:r>
            <a:r>
              <a:rPr dirty="0" baseline="2314" sz="1800" spc="-15">
                <a:latin typeface="Tahoma"/>
                <a:cs typeface="Tahoma"/>
              </a:rPr>
              <a:t>, and use real-valu</a:t>
            </a:r>
            <a:r>
              <a:rPr dirty="0" baseline="4629" sz="1800" spc="-15">
                <a:latin typeface="Tahoma"/>
                <a:cs typeface="Tahoma"/>
              </a:rPr>
              <a:t>ed</a:t>
            </a:r>
            <a:r>
              <a:rPr dirty="0" baseline="4629" sz="1800" spc="-89">
                <a:latin typeface="Tahoma"/>
                <a:cs typeface="Tahoma"/>
              </a:rPr>
              <a:t> </a:t>
            </a:r>
            <a:r>
              <a:rPr dirty="0" baseline="4629" sz="1800" spc="-15">
                <a:latin typeface="Tahoma"/>
                <a:cs typeface="Tahoma"/>
              </a:rPr>
              <a:t>attributes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 rot="20100000">
            <a:off x="2437010" y="3093184"/>
            <a:ext cx="227776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10">
                <a:latin typeface="Tahoma"/>
                <a:cs typeface="Tahoma"/>
              </a:rPr>
              <a:t>even </a:t>
            </a:r>
            <a:r>
              <a:rPr dirty="0" sz="1200" spc="-5">
                <a:latin typeface="Tahoma"/>
                <a:cs typeface="Tahoma"/>
              </a:rPr>
              <a:t>if </a:t>
            </a:r>
            <a:r>
              <a:rPr dirty="0" sz="1200" spc="-10">
                <a:latin typeface="Tahoma"/>
                <a:cs typeface="Tahoma"/>
              </a:rPr>
              <a:t>th</a:t>
            </a:r>
            <a:r>
              <a:rPr dirty="0" baseline="2314" sz="1800" spc="-15">
                <a:latin typeface="Tahoma"/>
                <a:cs typeface="Tahoma"/>
              </a:rPr>
              <a:t>ey’ve been tested</a:t>
            </a:r>
            <a:r>
              <a:rPr dirty="0" baseline="2314" sz="1800" spc="-60">
                <a:latin typeface="Tahoma"/>
                <a:cs typeface="Tahoma"/>
              </a:rPr>
              <a:t> </a:t>
            </a:r>
            <a:r>
              <a:rPr dirty="0" baseline="4629" sz="1800" spc="-15">
                <a:latin typeface="Tahoma"/>
                <a:cs typeface="Tahoma"/>
              </a:rPr>
              <a:t>above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1700" y="6393179"/>
            <a:ext cx="0" cy="1485900"/>
          </a:xfrm>
          <a:custGeom>
            <a:avLst/>
            <a:gdLst/>
            <a:ahLst/>
            <a:cxnLst/>
            <a:rect l="l" t="t" r="r" b="b"/>
            <a:pathLst>
              <a:path w="0"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24050" y="66598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90800" y="73083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6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7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44495" y="7548371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3810" y="0"/>
                </a:lnTo>
                <a:lnTo>
                  <a:pt x="0" y="3047"/>
                </a:lnTo>
                <a:lnTo>
                  <a:pt x="0" y="8381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1"/>
                </a:lnTo>
                <a:lnTo>
                  <a:pt x="17526" y="3047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19244" y="684885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54196" y="654024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37482" y="64853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81400" y="668502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40507" y="742111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71315" y="6545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79926" y="65082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779780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Test your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understanding</a:t>
            </a:r>
            <a:endParaRPr sz="2200">
              <a:latin typeface="Tahoma"/>
              <a:cs typeface="Tahoma"/>
            </a:endParaRPr>
          </a:p>
          <a:p>
            <a:pPr marL="267970" marR="741680">
              <a:lnSpc>
                <a:spcPts val="1430"/>
              </a:lnSpc>
              <a:spcBef>
                <a:spcPts val="1150"/>
              </a:spcBef>
            </a:pPr>
            <a:r>
              <a:rPr dirty="0" sz="1200">
                <a:latin typeface="Tahoma"/>
                <a:cs typeface="Tahoma"/>
              </a:rPr>
              <a:t>Assuming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regular </a:t>
            </a:r>
            <a:r>
              <a:rPr dirty="0" sz="1200" spc="-5">
                <a:latin typeface="Tahoma"/>
                <a:cs typeface="Tahoma"/>
              </a:rPr>
              <a:t>regression trees, can </a:t>
            </a:r>
            <a:r>
              <a:rPr dirty="0" sz="1200">
                <a:latin typeface="Tahoma"/>
                <a:cs typeface="Tahoma"/>
              </a:rPr>
              <a:t>you sketch a  </a:t>
            </a:r>
            <a:r>
              <a:rPr dirty="0" sz="1200" spc="-5">
                <a:latin typeface="Tahoma"/>
                <a:cs typeface="Tahoma"/>
              </a:rPr>
              <a:t>graph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the fitted function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est(</a:t>
            </a:r>
            <a:r>
              <a:rPr dirty="0" sz="1250" spc="-30" i="1">
                <a:latin typeface="Tahoma"/>
                <a:cs typeface="Tahoma"/>
              </a:rPr>
              <a:t>x) </a:t>
            </a:r>
            <a:r>
              <a:rPr dirty="0" sz="1200">
                <a:latin typeface="Tahoma"/>
                <a:cs typeface="Tahoma"/>
              </a:rPr>
              <a:t>over </a:t>
            </a:r>
            <a:r>
              <a:rPr dirty="0" sz="1200" spc="-5">
                <a:latin typeface="Tahoma"/>
                <a:cs typeface="Tahoma"/>
              </a:rPr>
              <a:t>this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diagram?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6683" y="797305"/>
            <a:ext cx="304038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 your</a:t>
            </a:r>
            <a:r>
              <a:rPr dirty="0" spc="-70"/>
              <a:t> </a:t>
            </a:r>
            <a:r>
              <a:rPr dirty="0" spc="-5"/>
              <a:t>understanding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2215895"/>
            <a:ext cx="0" cy="1485900"/>
          </a:xfrm>
          <a:custGeom>
            <a:avLst/>
            <a:gdLst/>
            <a:ahLst/>
            <a:cxnLst/>
            <a:rect l="l" t="t" r="r" b="b"/>
            <a:pathLst>
              <a:path w="0"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3019" y="3672332"/>
            <a:ext cx="14827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94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31310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6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12953"/>
                </a:lnTo>
                <a:lnTo>
                  <a:pt x="3810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3048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4495" y="337108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3810" y="0"/>
                </a:lnTo>
                <a:lnTo>
                  <a:pt x="0" y="3048"/>
                </a:lnTo>
                <a:lnTo>
                  <a:pt x="0" y="8382"/>
                </a:lnTo>
                <a:lnTo>
                  <a:pt x="0" y="12953"/>
                </a:lnTo>
                <a:lnTo>
                  <a:pt x="3810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6" y="12953"/>
                </a:lnTo>
                <a:lnTo>
                  <a:pt x="17526" y="8382"/>
                </a:lnTo>
                <a:lnTo>
                  <a:pt x="17526" y="3048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19244" y="267157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54196" y="23629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7482" y="230809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1400" y="250774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40507" y="324383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71315" y="2368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79926" y="23309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391919" y="1272031"/>
            <a:ext cx="3899535" cy="3924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17780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Tahoma"/>
                <a:cs typeface="Tahoma"/>
              </a:rPr>
              <a:t>Assuming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linear </a:t>
            </a:r>
            <a:r>
              <a:rPr dirty="0" sz="1200" spc="-5">
                <a:latin typeface="Tahoma"/>
                <a:cs typeface="Tahoma"/>
              </a:rPr>
              <a:t>regression trees, can </a:t>
            </a:r>
            <a:r>
              <a:rPr dirty="0" sz="1200">
                <a:latin typeface="Tahoma"/>
                <a:cs typeface="Tahoma"/>
              </a:rPr>
              <a:t>you </a:t>
            </a:r>
            <a:r>
              <a:rPr dirty="0" sz="1200" spc="-5">
                <a:latin typeface="Tahoma"/>
                <a:cs typeface="Tahoma"/>
              </a:rPr>
              <a:t>sketch </a:t>
            </a:r>
            <a:r>
              <a:rPr dirty="0" sz="1200">
                <a:latin typeface="Tahoma"/>
                <a:cs typeface="Tahoma"/>
              </a:rPr>
              <a:t>a graph  of </a:t>
            </a:r>
            <a:r>
              <a:rPr dirty="0" sz="1200" spc="-5">
                <a:latin typeface="Tahoma"/>
                <a:cs typeface="Tahoma"/>
              </a:rPr>
              <a:t>the fitted function </a:t>
            </a:r>
            <a:r>
              <a:rPr dirty="0" sz="1250" spc="-30" i="1">
                <a:latin typeface="Tahoma"/>
                <a:cs typeface="Tahoma"/>
              </a:rPr>
              <a:t>y</a:t>
            </a:r>
            <a:r>
              <a:rPr dirty="0" baseline="22875" sz="1275" spc="-44" i="1">
                <a:latin typeface="Tahoma"/>
                <a:cs typeface="Tahoma"/>
              </a:rPr>
              <a:t>est(</a:t>
            </a:r>
            <a:r>
              <a:rPr dirty="0" sz="1250" spc="-30" i="1">
                <a:latin typeface="Tahoma"/>
                <a:cs typeface="Tahoma"/>
              </a:rPr>
              <a:t>x) </a:t>
            </a:r>
            <a:r>
              <a:rPr dirty="0" sz="1200">
                <a:latin typeface="Tahoma"/>
                <a:cs typeface="Tahoma"/>
              </a:rPr>
              <a:t>over </a:t>
            </a:r>
            <a:r>
              <a:rPr dirty="0" sz="1200" spc="-5">
                <a:latin typeface="Tahoma"/>
                <a:cs typeface="Tahoma"/>
              </a:rPr>
              <a:t>this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diagram?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650">
              <a:latin typeface="Times New Roman"/>
              <a:cs typeface="Times New Roman"/>
            </a:endParaRPr>
          </a:p>
          <a:p>
            <a:pPr marL="734060" marR="650240" indent="311785">
              <a:lnSpc>
                <a:spcPct val="100000"/>
              </a:lnSpc>
            </a:pP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Multilinear 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Interpolation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4022" y="797305"/>
            <a:ext cx="29654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Multilinear</a:t>
            </a:r>
            <a:r>
              <a:rPr dirty="0" spc="-70"/>
              <a:t> </a:t>
            </a:r>
            <a:r>
              <a:rPr dirty="0" spc="-5"/>
              <a:t>Interpolation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03019" y="3672332"/>
            <a:ext cx="14827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94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404619" y="1272031"/>
            <a:ext cx="3656329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Consider </a:t>
            </a:r>
            <a:r>
              <a:rPr dirty="0" sz="1200" spc="-5">
                <a:latin typeface="Tahoma"/>
                <a:cs typeface="Tahoma"/>
              </a:rPr>
              <a:t>this </a:t>
            </a:r>
            <a:r>
              <a:rPr dirty="0" sz="1200">
                <a:latin typeface="Tahoma"/>
                <a:cs typeface="Tahoma"/>
              </a:rPr>
              <a:t>dataset. </a:t>
            </a:r>
            <a:r>
              <a:rPr dirty="0" sz="1200" spc="-5">
                <a:latin typeface="Tahoma"/>
                <a:cs typeface="Tahoma"/>
              </a:rPr>
              <a:t>Suppose we wanted to create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continuous </a:t>
            </a:r>
            <a:r>
              <a:rPr dirty="0" sz="1200">
                <a:latin typeface="Tahoma"/>
                <a:cs typeface="Tahoma"/>
              </a:rPr>
              <a:t>and piecewise </a:t>
            </a:r>
            <a:r>
              <a:rPr dirty="0" sz="1200" spc="-5">
                <a:latin typeface="Tahoma"/>
                <a:cs typeface="Tahoma"/>
              </a:rPr>
              <a:t>linear fit to the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2012156" y="6081236"/>
          <a:ext cx="2712720" cy="169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71500"/>
                <a:gridCol w="571500"/>
                <a:gridCol w="609600"/>
                <a:gridCol w="609600"/>
              </a:tblGrid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2590800" y="80505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861820" y="716381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24050" y="66598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404619" y="4974590"/>
            <a:ext cx="3515360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4927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Multilinear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Interpolation</a:t>
            </a:r>
            <a:endParaRPr sz="2200">
              <a:latin typeface="Tahoma"/>
              <a:cs typeface="Tahoma"/>
            </a:endParaRPr>
          </a:p>
          <a:p>
            <a:pPr marL="12700" marR="91440">
              <a:lnSpc>
                <a:spcPct val="100000"/>
              </a:lnSpc>
              <a:spcBef>
                <a:spcPts val="1095"/>
              </a:spcBef>
            </a:pPr>
            <a:r>
              <a:rPr dirty="0" sz="1200">
                <a:latin typeface="Tahoma"/>
                <a:cs typeface="Tahoma"/>
              </a:rPr>
              <a:t>Create a </a:t>
            </a:r>
            <a:r>
              <a:rPr dirty="0" sz="1200" spc="-5">
                <a:latin typeface="Tahoma"/>
                <a:cs typeface="Tahoma"/>
              </a:rPr>
              <a:t>set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knot points: selected X-coordinates  </a:t>
            </a:r>
            <a:r>
              <a:rPr dirty="0" sz="1200">
                <a:latin typeface="Tahoma"/>
                <a:cs typeface="Tahoma"/>
              </a:rPr>
              <a:t>(usually equally spaced) </a:t>
            </a:r>
            <a:r>
              <a:rPr dirty="0" sz="1200" spc="-5">
                <a:latin typeface="Tahoma"/>
                <a:cs typeface="Tahoma"/>
              </a:rPr>
              <a:t>that cover </a:t>
            </a:r>
            <a:r>
              <a:rPr dirty="0" sz="1200">
                <a:latin typeface="Tahoma"/>
                <a:cs typeface="Tahoma"/>
              </a:rPr>
              <a:t>the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2242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143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85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954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6431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90319" y="7963841"/>
            <a:ext cx="149542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63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767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7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6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54022" y="797305"/>
            <a:ext cx="29654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Multilinear</a:t>
            </a:r>
            <a:r>
              <a:rPr dirty="0" spc="-70"/>
              <a:t> </a:t>
            </a:r>
            <a:r>
              <a:rPr dirty="0" spc="-5"/>
              <a:t>Interpolation</a:t>
            </a:r>
          </a:p>
        </p:txBody>
      </p:sp>
      <p:sp>
        <p:nvSpPr>
          <p:cNvPr id="8" name="object 8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38732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404619" y="1272031"/>
            <a:ext cx="364490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We are </a:t>
            </a:r>
            <a:r>
              <a:rPr dirty="0" sz="1200" spc="-5">
                <a:latin typeface="Tahoma"/>
                <a:cs typeface="Tahoma"/>
              </a:rPr>
              <a:t>going to </a:t>
            </a:r>
            <a:r>
              <a:rPr dirty="0" sz="1200">
                <a:latin typeface="Tahoma"/>
                <a:cs typeface="Tahoma"/>
              </a:rPr>
              <a:t>assume </a:t>
            </a:r>
            <a:r>
              <a:rPr dirty="0" sz="1200" spc="-5">
                <a:latin typeface="Tahoma"/>
                <a:cs typeface="Tahoma"/>
              </a:rPr>
              <a:t>the data was </a:t>
            </a:r>
            <a:r>
              <a:rPr dirty="0" sz="1200">
                <a:latin typeface="Tahoma"/>
                <a:cs typeface="Tahoma"/>
              </a:rPr>
              <a:t>generated by a  noisy </a:t>
            </a:r>
            <a:r>
              <a:rPr dirty="0" sz="1200" spc="-5">
                <a:latin typeface="Tahoma"/>
                <a:cs typeface="Tahoma"/>
              </a:rPr>
              <a:t>version </a:t>
            </a:r>
            <a:r>
              <a:rPr dirty="0" sz="1200">
                <a:latin typeface="Tahoma"/>
                <a:cs typeface="Tahoma"/>
              </a:rPr>
              <a:t>of a </a:t>
            </a:r>
            <a:r>
              <a:rPr dirty="0" sz="1200" spc="-5">
                <a:latin typeface="Tahoma"/>
                <a:cs typeface="Tahoma"/>
              </a:rPr>
              <a:t>function that </a:t>
            </a:r>
            <a:r>
              <a:rPr dirty="0" sz="1200">
                <a:latin typeface="Tahoma"/>
                <a:cs typeface="Tahoma"/>
              </a:rPr>
              <a:t>can only </a:t>
            </a:r>
            <a:r>
              <a:rPr dirty="0" sz="1200" spc="-5">
                <a:latin typeface="Tahoma"/>
                <a:cs typeface="Tahoma"/>
              </a:rPr>
              <a:t>bend </a:t>
            </a:r>
            <a:r>
              <a:rPr dirty="0" sz="1200">
                <a:latin typeface="Tahoma"/>
                <a:cs typeface="Tahoma"/>
              </a:rPr>
              <a:t>at the  </a:t>
            </a:r>
            <a:r>
              <a:rPr dirty="0" sz="1200" spc="-5">
                <a:latin typeface="Tahoma"/>
                <a:cs typeface="Tahoma"/>
              </a:rPr>
              <a:t>knots. Here </a:t>
            </a:r>
            <a:r>
              <a:rPr dirty="0" sz="1200">
                <a:latin typeface="Tahoma"/>
                <a:cs typeface="Tahoma"/>
              </a:rPr>
              <a:t>are 3 </a:t>
            </a:r>
            <a:r>
              <a:rPr dirty="0" sz="1200" spc="-5">
                <a:latin typeface="Tahoma"/>
                <a:cs typeface="Tahoma"/>
              </a:rPr>
              <a:t>examples </a:t>
            </a:r>
            <a:r>
              <a:rPr dirty="0" sz="1200">
                <a:latin typeface="Tahoma"/>
                <a:cs typeface="Tahoma"/>
              </a:rPr>
              <a:t>(none </a:t>
            </a:r>
            <a:r>
              <a:rPr dirty="0" sz="1200" spc="-5">
                <a:latin typeface="Tahoma"/>
                <a:cs typeface="Tahoma"/>
              </a:rPr>
              <a:t>fits the </a:t>
            </a:r>
            <a:r>
              <a:rPr dirty="0" sz="1200">
                <a:latin typeface="Tahoma"/>
                <a:cs typeface="Tahoma"/>
              </a:rPr>
              <a:t>data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well)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77619" y="3549748"/>
            <a:ext cx="4261485" cy="5873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420"/>
              </a:spcBef>
              <a:tabLst>
                <a:tab pos="1548765" algn="l"/>
                <a:tab pos="2120265" algn="l"/>
                <a:tab pos="2729865" algn="l"/>
                <a:tab pos="3377565" algn="l"/>
              </a:tabLst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  <a:p>
            <a:pPr marL="1168400">
              <a:lnSpc>
                <a:spcPct val="100000"/>
              </a:lnSpc>
              <a:spcBef>
                <a:spcPts val="405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95"/>
              </a:spcBef>
              <a:tabLst>
                <a:tab pos="414083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77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24100" y="2520695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24100" y="1987295"/>
            <a:ext cx="2362200" cy="419100"/>
          </a:xfrm>
          <a:custGeom>
            <a:avLst/>
            <a:gdLst/>
            <a:ahLst/>
            <a:cxnLst/>
            <a:rect l="l" t="t" r="r" b="b"/>
            <a:pathLst>
              <a:path w="2362200" h="419100">
                <a:moveTo>
                  <a:pt x="0" y="342900"/>
                </a:moveTo>
                <a:lnTo>
                  <a:pt x="571500" y="419100"/>
                </a:lnTo>
                <a:lnTo>
                  <a:pt x="1143000" y="76200"/>
                </a:lnTo>
                <a:lnTo>
                  <a:pt x="1752600" y="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24100" y="3396996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571500" y="114300"/>
                </a:lnTo>
                <a:lnTo>
                  <a:pt x="1143000" y="0"/>
                </a:lnTo>
                <a:lnTo>
                  <a:pt x="1752600" y="11430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24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863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767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67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956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90800" y="80505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793115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How to find the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best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fit?</a:t>
            </a:r>
            <a:endParaRPr sz="2200">
              <a:latin typeface="Tahoma"/>
              <a:cs typeface="Tahoma"/>
            </a:endParaRPr>
          </a:p>
          <a:p>
            <a:pPr marL="267970" marR="699135">
              <a:lnSpc>
                <a:spcPct val="100000"/>
              </a:lnSpc>
              <a:spcBef>
                <a:spcPts val="1095"/>
              </a:spcBef>
            </a:pPr>
            <a:r>
              <a:rPr dirty="0" sz="1200">
                <a:latin typeface="Tahoma"/>
                <a:cs typeface="Tahoma"/>
              </a:rPr>
              <a:t>Idea 1: </a:t>
            </a:r>
            <a:r>
              <a:rPr dirty="0" sz="1200" spc="-5">
                <a:latin typeface="Tahoma"/>
                <a:cs typeface="Tahoma"/>
              </a:rPr>
              <a:t>Simply perform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separate regression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each  segment for each </a:t>
            </a:r>
            <a:r>
              <a:rPr dirty="0" sz="1200">
                <a:latin typeface="Tahoma"/>
                <a:cs typeface="Tahoma"/>
              </a:rPr>
              <a:t>part of </a:t>
            </a:r>
            <a:r>
              <a:rPr dirty="0" sz="1200" spc="-5">
                <a:latin typeface="Tahoma"/>
                <a:cs typeface="Tahoma"/>
              </a:rPr>
              <a:t>the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curve</a:t>
            </a:r>
            <a:endParaRPr sz="1200">
              <a:latin typeface="Tahoma"/>
              <a:cs typeface="Tahoma"/>
            </a:endParaRPr>
          </a:p>
          <a:p>
            <a:pPr marL="1840230">
              <a:lnSpc>
                <a:spcPct val="100000"/>
              </a:lnSpc>
              <a:spcBef>
                <a:spcPts val="660"/>
              </a:spcBef>
            </a:pPr>
            <a:r>
              <a:rPr dirty="0" sz="1250" spc="-25" i="1">
                <a:solidFill>
                  <a:srgbClr val="008000"/>
                </a:solidFill>
                <a:latin typeface="Tahoma"/>
                <a:cs typeface="Tahoma"/>
              </a:rPr>
              <a:t>What’s </a:t>
            </a:r>
            <a:r>
              <a:rPr dirty="0" sz="1250" spc="-30" i="1">
                <a:solidFill>
                  <a:srgbClr val="008000"/>
                </a:solidFill>
                <a:latin typeface="Tahoma"/>
                <a:cs typeface="Tahoma"/>
              </a:rPr>
              <a:t>the problem </a:t>
            </a:r>
            <a:r>
              <a:rPr dirty="0" sz="1250" spc="-25" i="1">
                <a:solidFill>
                  <a:srgbClr val="008000"/>
                </a:solidFill>
                <a:latin typeface="Tahoma"/>
                <a:cs typeface="Tahoma"/>
              </a:rPr>
              <a:t>with this</a:t>
            </a:r>
            <a:r>
              <a:rPr dirty="0" sz="1250" spc="10" i="1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50" spc="-30" i="1">
                <a:solidFill>
                  <a:srgbClr val="008000"/>
                </a:solidFill>
                <a:latin typeface="Tahoma"/>
                <a:cs typeface="Tahoma"/>
              </a:rPr>
              <a:t>idea?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24050" y="66598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324100" y="6697980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324100" y="6164579"/>
            <a:ext cx="2362200" cy="419100"/>
          </a:xfrm>
          <a:custGeom>
            <a:avLst/>
            <a:gdLst/>
            <a:ahLst/>
            <a:cxnLst/>
            <a:rect l="l" t="t" r="r" b="b"/>
            <a:pathLst>
              <a:path w="2362200" h="419100">
                <a:moveTo>
                  <a:pt x="0" y="342900"/>
                </a:moveTo>
                <a:lnTo>
                  <a:pt x="571500" y="419100"/>
                </a:lnTo>
                <a:lnTo>
                  <a:pt x="1143000" y="76200"/>
                </a:lnTo>
                <a:lnTo>
                  <a:pt x="1752600" y="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324100" y="7574280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571500" y="114300"/>
                </a:lnTo>
                <a:lnTo>
                  <a:pt x="1143000" y="0"/>
                </a:lnTo>
                <a:lnTo>
                  <a:pt x="1752600" y="11430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242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143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385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9954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6431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90319" y="7963841"/>
            <a:ext cx="149542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9729" y="4019803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3392" y="1237535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69">
                <a:moveTo>
                  <a:pt x="0" y="0"/>
                </a:moveTo>
                <a:lnTo>
                  <a:pt x="0" y="242315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0358" y="1071309"/>
            <a:ext cx="717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00" spc="10" i="1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316" y="704690"/>
            <a:ext cx="3274695" cy="12280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spc="-5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875030">
              <a:lnSpc>
                <a:spcPct val="100000"/>
              </a:lnSpc>
              <a:spcBef>
                <a:spcPts val="835"/>
              </a:spcBef>
            </a:pPr>
            <a:r>
              <a:rPr dirty="0" baseline="-9456" sz="3525" spc="37">
                <a:latin typeface="Symbol"/>
                <a:cs typeface="Symbol"/>
              </a:rPr>
              <a:t></a:t>
            </a:r>
            <a:r>
              <a:rPr dirty="0" baseline="-9456" sz="3525" spc="37">
                <a:latin typeface="Times New Roman"/>
                <a:cs typeface="Times New Roman"/>
              </a:rPr>
              <a:t> </a:t>
            </a:r>
            <a:r>
              <a:rPr dirty="0" sz="1550" spc="15" i="1">
                <a:latin typeface="Times New Roman"/>
                <a:cs typeface="Times New Roman"/>
              </a:rPr>
              <a:t>p </a:t>
            </a:r>
            <a:r>
              <a:rPr dirty="0" sz="1550" spc="10">
                <a:latin typeface="Times New Roman"/>
                <a:cs typeface="Times New Roman"/>
              </a:rPr>
              <a:t>( </a:t>
            </a:r>
            <a:r>
              <a:rPr dirty="0" sz="1550" spc="65" i="1">
                <a:latin typeface="Times New Roman"/>
                <a:cs typeface="Times New Roman"/>
              </a:rPr>
              <a:t>y</a:t>
            </a:r>
            <a:r>
              <a:rPr dirty="0" baseline="-24691" sz="1350" spc="97" i="1">
                <a:latin typeface="Times New Roman"/>
                <a:cs typeface="Times New Roman"/>
              </a:rPr>
              <a:t>i </a:t>
            </a:r>
            <a:r>
              <a:rPr dirty="0" sz="1550" spc="75" i="1">
                <a:latin typeface="Times New Roman"/>
                <a:cs typeface="Times New Roman"/>
              </a:rPr>
              <a:t>w</a:t>
            </a:r>
            <a:r>
              <a:rPr dirty="0" sz="1550" spc="75">
                <a:latin typeface="Times New Roman"/>
                <a:cs typeface="Times New Roman"/>
              </a:rPr>
              <a:t>, </a:t>
            </a:r>
            <a:r>
              <a:rPr dirty="0" sz="1550" spc="50" i="1">
                <a:latin typeface="Times New Roman"/>
                <a:cs typeface="Times New Roman"/>
              </a:rPr>
              <a:t>x</a:t>
            </a:r>
            <a:r>
              <a:rPr dirty="0" baseline="-24691" sz="1350" spc="75" i="1">
                <a:latin typeface="Times New Roman"/>
                <a:cs typeface="Times New Roman"/>
              </a:rPr>
              <a:t>i </a:t>
            </a:r>
            <a:r>
              <a:rPr dirty="0" sz="1550" spc="10">
                <a:latin typeface="Times New Roman"/>
                <a:cs typeface="Times New Roman"/>
              </a:rPr>
              <a:t>)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maximized?</a:t>
            </a:r>
            <a:endParaRPr sz="1550">
              <a:latin typeface="Times New Roman"/>
              <a:cs typeface="Times New Roman"/>
            </a:endParaRPr>
          </a:p>
          <a:p>
            <a:pPr marL="933450">
              <a:lnSpc>
                <a:spcPct val="100000"/>
              </a:lnSpc>
              <a:spcBef>
                <a:spcPts val="165"/>
              </a:spcBef>
            </a:pPr>
            <a:r>
              <a:rPr dirty="0" sz="900" spc="5" i="1">
                <a:latin typeface="Times New Roman"/>
                <a:cs typeface="Times New Roman"/>
              </a:rPr>
              <a:t>i</a:t>
            </a:r>
            <a:r>
              <a:rPr dirty="0" sz="900" spc="-110" i="1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Symbol"/>
                <a:cs typeface="Symbol"/>
              </a:rPr>
              <a:t></a:t>
            </a:r>
            <a:r>
              <a:rPr dirty="0" sz="900" spc="25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spc="-5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6539" y="2108454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75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71084" y="1959117"/>
            <a:ext cx="11963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Times New Roman"/>
                <a:cs typeface="Times New Roman"/>
              </a:rPr>
              <a:t>) )</a:t>
            </a:r>
            <a:r>
              <a:rPr dirty="0" sz="1400" spc="-17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ahoma"/>
                <a:cs typeface="Tahoma"/>
              </a:rPr>
              <a:t>maximized?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6453" y="1844049"/>
            <a:ext cx="1041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29" y="1953566"/>
            <a:ext cx="66040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8732" y="2091240"/>
            <a:ext cx="41148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8290" algn="l"/>
              </a:tabLst>
            </a:pPr>
            <a:r>
              <a:rPr dirty="0" sz="1400" spc="15">
                <a:latin typeface="Times New Roman"/>
                <a:cs typeface="Times New Roman"/>
              </a:rPr>
              <a:t>2</a:t>
            </a:r>
            <a:r>
              <a:rPr dirty="0" sz="1400" spc="15">
                <a:latin typeface="Times New Roman"/>
                <a:cs typeface="Times New Roman"/>
              </a:rPr>
              <a:t>	</a:t>
            </a:r>
            <a:r>
              <a:rPr dirty="0" sz="1500" spc="-40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3992" y="1996151"/>
            <a:ext cx="3911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</a:t>
            </a:r>
            <a:r>
              <a:rPr dirty="0" u="sng" sz="60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4377" y="1939088"/>
            <a:ext cx="287655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15" i="1">
                <a:latin typeface="Times New Roman"/>
                <a:cs typeface="Times New Roman"/>
              </a:rPr>
              <a:t>y</a:t>
            </a:r>
            <a:r>
              <a:rPr dirty="0" sz="800" spc="60" i="1">
                <a:latin typeface="Times New Roman"/>
                <a:cs typeface="Times New Roman"/>
              </a:rPr>
              <a:t> </a:t>
            </a:r>
            <a:r>
              <a:rPr dirty="0" sz="800" spc="40">
                <a:latin typeface="Symbol"/>
                <a:cs typeface="Symbol"/>
              </a:rPr>
              <a:t></a:t>
            </a:r>
            <a:r>
              <a:rPr dirty="0" sz="800" spc="40" i="1">
                <a:latin typeface="Times New Roman"/>
                <a:cs typeface="Times New Roman"/>
              </a:rPr>
              <a:t>wx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0878" y="1959117"/>
            <a:ext cx="6483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74040" algn="l"/>
              </a:tabLst>
            </a:pPr>
            <a:r>
              <a:rPr dirty="0" sz="1400" spc="15">
                <a:latin typeface="Times New Roman"/>
                <a:cs typeface="Times New Roman"/>
              </a:rPr>
              <a:t>exp</a:t>
            </a:r>
            <a:r>
              <a:rPr dirty="0" sz="1400" spc="35">
                <a:latin typeface="Times New Roman"/>
                <a:cs typeface="Times New Roman"/>
              </a:rPr>
              <a:t>(</a:t>
            </a:r>
            <a:r>
              <a:rPr dirty="0" sz="1400" spc="15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(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1104" y="2826033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93" y="0"/>
                </a:lnTo>
              </a:path>
            </a:pathLst>
          </a:custGeom>
          <a:ln w="7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8194" y="2676151"/>
            <a:ext cx="95694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ahoma"/>
                <a:cs typeface="Tahoma"/>
              </a:rPr>
              <a:t>maximized?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1217" y="2841499"/>
            <a:ext cx="8318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5817" y="2449075"/>
            <a:ext cx="21526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8314" sz="2175" spc="-7">
                <a:latin typeface="Symbol"/>
                <a:cs typeface="Symbol"/>
              </a:rPr>
              <a:t></a:t>
            </a:r>
            <a:r>
              <a:rPr dirty="0" baseline="-38314" sz="2175" spc="-284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3350" y="2676154"/>
            <a:ext cx="11366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8889" y="2808230"/>
            <a:ext cx="71056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61340" algn="l"/>
              </a:tabLst>
            </a:pPr>
            <a:r>
              <a:rPr dirty="0" sz="1450" spc="-5">
                <a:latin typeface="Times New Roman"/>
                <a:cs typeface="Times New Roman"/>
              </a:rPr>
              <a:t>2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baseline="-7662" sz="2175" spc="-7">
                <a:latin typeface="Symbol"/>
                <a:cs typeface="Symbol"/>
              </a:rPr>
              <a:t></a:t>
            </a:r>
            <a:r>
              <a:rPr dirty="0" baseline="-7662" sz="2175" spc="-7">
                <a:latin typeface="Times New Roman"/>
                <a:cs typeface="Times New Roman"/>
              </a:rPr>
              <a:t>	</a:t>
            </a:r>
            <a:r>
              <a:rPr dirty="0" sz="1500" spc="-35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91133" y="2606047"/>
            <a:ext cx="10185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805180" algn="l"/>
              </a:tabLst>
            </a:pPr>
            <a:r>
              <a:rPr dirty="0" baseline="-24904" sz="2175" spc="-7">
                <a:latin typeface="Symbol"/>
                <a:cs typeface="Symbol"/>
              </a:rPr>
              <a:t></a:t>
            </a:r>
            <a:r>
              <a:rPr dirty="0" u="sng" sz="14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145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</a:t>
            </a:r>
            <a:r>
              <a:rPr dirty="0" sz="850" spc="100" i="1">
                <a:latin typeface="Times New Roman"/>
                <a:cs typeface="Times New Roman"/>
              </a:rPr>
              <a:t> </a:t>
            </a:r>
            <a:r>
              <a:rPr dirty="0" baseline="-24904" sz="2175" spc="-7">
                <a:latin typeface="Symbol"/>
                <a:cs typeface="Symbol"/>
              </a:rPr>
              <a:t></a:t>
            </a:r>
            <a:endParaRPr baseline="-24904" sz="217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8716" y="1847648"/>
            <a:ext cx="1155065" cy="14566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100965">
              <a:lnSpc>
                <a:spcPts val="715"/>
              </a:lnSpc>
              <a:spcBef>
                <a:spcPts val="135"/>
              </a:spcBef>
            </a:pPr>
            <a:r>
              <a:rPr dirty="0" sz="800" spc="15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905510">
              <a:lnSpc>
                <a:spcPts val="2240"/>
              </a:lnSpc>
            </a:pPr>
            <a:r>
              <a:rPr dirty="0" sz="2150" spc="-1090">
                <a:latin typeface="Symbol"/>
                <a:cs typeface="Symbol"/>
              </a:rPr>
              <a:t>∏</a:t>
            </a:r>
            <a:endParaRPr sz="2150">
              <a:latin typeface="Symbol"/>
              <a:cs typeface="Symbol"/>
            </a:endParaRPr>
          </a:p>
          <a:p>
            <a:pPr algn="r" marR="51435">
              <a:lnSpc>
                <a:spcPts val="844"/>
              </a:lnSpc>
            </a:pPr>
            <a:r>
              <a:rPr dirty="0" sz="800" spc="70" i="1">
                <a:latin typeface="Times New Roman"/>
                <a:cs typeface="Times New Roman"/>
              </a:rPr>
              <a:t>i</a:t>
            </a:r>
            <a:r>
              <a:rPr dirty="0" sz="800" spc="-20">
                <a:latin typeface="Symbol"/>
                <a:cs typeface="Symbol"/>
              </a:rPr>
              <a:t></a:t>
            </a:r>
            <a:r>
              <a:rPr dirty="0" sz="800" spc="1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ts val="1720"/>
              </a:lnSpc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algn="r" marR="66675">
              <a:lnSpc>
                <a:spcPts val="755"/>
              </a:lnSpc>
              <a:spcBef>
                <a:spcPts val="90"/>
              </a:spcBef>
            </a:pPr>
            <a:r>
              <a:rPr dirty="0" sz="850" spc="-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939165">
              <a:lnSpc>
                <a:spcPts val="2200"/>
              </a:lnSpc>
            </a:pPr>
            <a:r>
              <a:rPr dirty="0" sz="2150" spc="-840">
                <a:latin typeface="Symbol"/>
                <a:cs typeface="Symbol"/>
              </a:rPr>
              <a:t>∑</a:t>
            </a:r>
            <a:endParaRPr sz="2150">
              <a:latin typeface="Symbol"/>
              <a:cs typeface="Symbol"/>
            </a:endParaRPr>
          </a:p>
          <a:p>
            <a:pPr algn="r" marR="5080">
              <a:lnSpc>
                <a:spcPts val="900"/>
              </a:lnSpc>
            </a:pPr>
            <a:r>
              <a:rPr dirty="0" sz="850" spc="-5" i="1">
                <a:latin typeface="Times New Roman"/>
                <a:cs typeface="Times New Roman"/>
              </a:rPr>
              <a:t>i</a:t>
            </a:r>
            <a:r>
              <a:rPr dirty="0" sz="850" spc="-75" i="1">
                <a:latin typeface="Times New Roman"/>
                <a:cs typeface="Times New Roman"/>
              </a:rPr>
              <a:t> </a:t>
            </a:r>
            <a:r>
              <a:rPr dirty="0" sz="850" spc="55">
                <a:latin typeface="Symbol"/>
                <a:cs typeface="Symbol"/>
              </a:rPr>
              <a:t></a:t>
            </a:r>
            <a:r>
              <a:rPr dirty="0" sz="850" spc="-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3180" y="2560327"/>
            <a:ext cx="877569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1 </a:t>
            </a:r>
            <a:r>
              <a:rPr dirty="0" baseline="-3831" sz="2175" spc="-7">
                <a:latin typeface="Symbol"/>
                <a:cs typeface="Symbol"/>
              </a:rPr>
              <a:t></a:t>
            </a:r>
            <a:r>
              <a:rPr dirty="0" baseline="-3831" sz="2175" spc="-7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y </a:t>
            </a:r>
            <a:r>
              <a:rPr dirty="0" sz="1450" spc="-5">
                <a:latin typeface="Symbol"/>
                <a:cs typeface="Symbol"/>
              </a:rPr>
              <a:t>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wx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3019" y="3205630"/>
            <a:ext cx="2135505" cy="93154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1616" y="3243730"/>
            <a:ext cx="679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3251" y="3226271"/>
            <a:ext cx="2341245" cy="54737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  <a:tabLst>
                <a:tab pos="1373505" algn="l"/>
              </a:tabLst>
            </a:pPr>
            <a:r>
              <a:rPr dirty="0" baseline="-8838" sz="3300" spc="30">
                <a:latin typeface="Symbol"/>
                <a:cs typeface="Symbol"/>
              </a:rPr>
              <a:t></a:t>
            </a:r>
            <a:r>
              <a:rPr dirty="0" baseline="-8838" sz="3300" spc="3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Symbol"/>
                <a:cs typeface="Symbol"/>
              </a:rPr>
              <a:t></a:t>
            </a:r>
            <a:r>
              <a:rPr dirty="0" sz="1450" spc="6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i   </a:t>
            </a:r>
            <a:r>
              <a:rPr dirty="0" sz="1450" spc="15">
                <a:latin typeface="Symbol"/>
                <a:cs typeface="Symbol"/>
              </a:rPr>
              <a:t></a:t>
            </a:r>
            <a:r>
              <a:rPr dirty="0" sz="1450" spc="15">
                <a:latin typeface="Times New Roman"/>
                <a:cs typeface="Times New Roman"/>
              </a:rPr>
              <a:t>  </a:t>
            </a:r>
            <a:r>
              <a:rPr dirty="0" sz="1450" spc="20" i="1">
                <a:latin typeface="Times New Roman"/>
                <a:cs typeface="Times New Roman"/>
              </a:rPr>
              <a:t>wx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i</a:t>
            </a:r>
            <a:r>
              <a:rPr dirty="0" baseline="-22875" sz="1275" spc="254" i="1">
                <a:latin typeface="Times New Roman"/>
                <a:cs typeface="Times New Roman"/>
              </a:rPr>
              <a:t> </a:t>
            </a:r>
            <a:r>
              <a:rPr dirty="0" sz="1950" spc="-25">
                <a:latin typeface="Symbol"/>
                <a:cs typeface="Symbol"/>
              </a:rPr>
              <a:t></a:t>
            </a:r>
            <a:r>
              <a:rPr dirty="0" sz="1950" spc="-25">
                <a:latin typeface="Times New Roman"/>
                <a:cs typeface="Times New Roman"/>
              </a:rPr>
              <a:t>	</a:t>
            </a:r>
            <a:r>
              <a:rPr dirty="0" sz="1450" spc="15">
                <a:latin typeface="Tahoma"/>
                <a:cs typeface="Tahoma"/>
              </a:rPr>
              <a:t>minimized?</a:t>
            </a:r>
            <a:endParaRPr sz="14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130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r>
              <a:rPr dirty="0" sz="850" spc="-60" i="1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Symbol"/>
                <a:cs typeface="Symbol"/>
              </a:rPr>
              <a:t></a:t>
            </a:r>
            <a:r>
              <a:rPr dirty="0" sz="850" spc="4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99716" y="4974590"/>
            <a:ext cx="2197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3019" y="6021576"/>
            <a:ext cx="1403985" cy="1306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1450" marR="5080" indent="-171450">
              <a:lnSpc>
                <a:spcPct val="994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The maximum  likelihood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5">
                <a:latin typeface="Tahoma"/>
                <a:cs typeface="Tahoma"/>
              </a:rPr>
              <a:t>is  the one </a:t>
            </a:r>
            <a:r>
              <a:rPr dirty="0" sz="1400" spc="-10">
                <a:latin typeface="Tahoma"/>
                <a:cs typeface="Tahoma"/>
              </a:rPr>
              <a:t>that  </a:t>
            </a:r>
            <a:r>
              <a:rPr dirty="0" sz="1400" spc="-5">
                <a:latin typeface="Tahoma"/>
                <a:cs typeface="Tahoma"/>
              </a:rPr>
              <a:t>minimizes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sum-  of-squares of 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residuals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3728" y="7349297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86936" y="7334058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55482" y="7334058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6426" y="6809044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17319" y="7640380"/>
            <a:ext cx="3737610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70"/>
              </a:lnSpc>
              <a:spcBef>
                <a:spcPts val="100"/>
              </a:spcBef>
            </a:pP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  <a:p>
            <a:pPr algn="ctr" marR="5080">
              <a:lnSpc>
                <a:spcPts val="1670"/>
              </a:lnSpc>
            </a:pPr>
            <a:r>
              <a:rPr dirty="0" sz="1400" spc="-5">
                <a:latin typeface="Tahoma"/>
                <a:cs typeface="Tahoma"/>
              </a:rPr>
              <a:t>We want to minimize a quadratic function of</a:t>
            </a:r>
            <a:r>
              <a:rPr dirty="0" sz="1400" spc="55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20603" y="7136694"/>
            <a:ext cx="4635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82872" y="7304180"/>
            <a:ext cx="2005964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55015" algn="l"/>
                <a:tab pos="1644014" algn="l"/>
              </a:tabLst>
            </a:pP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33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	</a:t>
            </a: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195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  </a:t>
            </a:r>
            <a:r>
              <a:rPr dirty="0" sz="950" spc="165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	</a:t>
            </a: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52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38321" y="6800494"/>
            <a:ext cx="85788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2270" algn="l"/>
                <a:tab pos="810895" algn="l"/>
              </a:tabLst>
            </a:pP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-7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92473" y="7197878"/>
            <a:ext cx="16719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9730" algn="l"/>
                <a:tab pos="1268095" algn="l"/>
              </a:tabLst>
            </a:pPr>
            <a:r>
              <a:rPr dirty="0" sz="2550" spc="-220">
                <a:latin typeface="Symbol"/>
                <a:cs typeface="Symbol"/>
              </a:rPr>
              <a:t></a:t>
            </a:r>
            <a:r>
              <a:rPr dirty="0" sz="1600" spc="-220">
                <a:latin typeface="Times New Roman"/>
                <a:cs typeface="Times New Roman"/>
              </a:rPr>
              <a:t>2	</a:t>
            </a:r>
            <a:r>
              <a:rPr dirty="0" sz="1600" spc="10" i="1">
                <a:latin typeface="Times New Roman"/>
                <a:cs typeface="Times New Roman"/>
              </a:rPr>
              <a:t>x y</a:t>
            </a:r>
            <a:r>
              <a:rPr dirty="0" sz="1600" i="1">
                <a:latin typeface="Times New Roman"/>
                <a:cs typeface="Times New Roman"/>
              </a:rPr>
              <a:t> </a:t>
            </a:r>
            <a:r>
              <a:rPr dirty="0" sz="2550" spc="-150">
                <a:latin typeface="Symbol"/>
                <a:cs typeface="Symbol"/>
              </a:rPr>
              <a:t></a:t>
            </a:r>
            <a:r>
              <a:rPr dirty="0" sz="1600" spc="-150" i="1">
                <a:latin typeface="Times New Roman"/>
                <a:cs typeface="Times New Roman"/>
              </a:rPr>
              <a:t>w</a:t>
            </a:r>
            <a:r>
              <a:rPr dirty="0" sz="1600" spc="-150">
                <a:latin typeface="Symbol"/>
                <a:cs typeface="Symbol"/>
              </a:rPr>
              <a:t></a:t>
            </a:r>
            <a:r>
              <a:rPr dirty="0" sz="1600" spc="-225">
                <a:latin typeface="Times New Roman"/>
                <a:cs typeface="Times New Roman"/>
              </a:rPr>
              <a:t> </a:t>
            </a:r>
            <a:r>
              <a:rPr dirty="0" sz="2850" spc="-465">
                <a:latin typeface="Symbol"/>
                <a:cs typeface="Symbol"/>
              </a:rPr>
              <a:t></a:t>
            </a:r>
            <a:r>
              <a:rPr dirty="0" sz="2850" spc="-465">
                <a:latin typeface="Times New Roman"/>
                <a:cs typeface="Times New Roman"/>
              </a:rPr>
              <a:t>	</a:t>
            </a:r>
            <a:r>
              <a:rPr dirty="0" sz="1600" spc="10" i="1">
                <a:latin typeface="Times New Roman"/>
                <a:cs typeface="Times New Roman"/>
              </a:rPr>
              <a:t>x </a:t>
            </a:r>
            <a:r>
              <a:rPr dirty="0" sz="2850" spc="-290">
                <a:latin typeface="Symbol"/>
                <a:cs typeface="Symbol"/>
              </a:rPr>
              <a:t></a:t>
            </a:r>
            <a:r>
              <a:rPr dirty="0" sz="1600" spc="-290" i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38093" y="7355946"/>
            <a:ext cx="74866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87350" algn="l"/>
                <a:tab pos="621665" algn="l"/>
              </a:tabLst>
            </a:pPr>
            <a:r>
              <a:rPr dirty="0" sz="1600" spc="15">
                <a:latin typeface="Symbol"/>
                <a:cs typeface="Symbol"/>
              </a:rPr>
              <a:t></a:t>
            </a:r>
            <a:r>
              <a:rPr dirty="0" sz="1600" spc="15">
                <a:latin typeface="Times New Roman"/>
                <a:cs typeface="Times New Roman"/>
              </a:rPr>
              <a:t>	</a:t>
            </a:r>
            <a:r>
              <a:rPr dirty="0" sz="1600" spc="10" i="1">
                <a:latin typeface="Times New Roman"/>
                <a:cs typeface="Times New Roman"/>
              </a:rPr>
              <a:t>y</a:t>
            </a:r>
            <a:r>
              <a:rPr dirty="0" sz="1600" spc="10" i="1">
                <a:latin typeface="Times New Roman"/>
                <a:cs typeface="Times New Roman"/>
              </a:rPr>
              <a:t>	</a:t>
            </a:r>
            <a:r>
              <a:rPr dirty="0" sz="1600" spc="15">
                <a:latin typeface="Symbol"/>
                <a:cs typeface="Symbol"/>
              </a:rPr>
              <a:t>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35027" y="6785909"/>
            <a:ext cx="125031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5145" algn="l"/>
              </a:tabLst>
            </a:pPr>
            <a:r>
              <a:rPr dirty="0" sz="1600" spc="15">
                <a:latin typeface="Symbol"/>
                <a:cs typeface="Symbol"/>
              </a:rPr>
              <a:t></a:t>
            </a:r>
            <a:r>
              <a:rPr dirty="0" sz="1600" spc="-15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Symbol"/>
                <a:cs typeface="Symbol"/>
              </a:rPr>
              <a:t></a:t>
            </a:r>
            <a:r>
              <a:rPr dirty="0" sz="1600" spc="15">
                <a:latin typeface="Times New Roman"/>
                <a:cs typeface="Times New Roman"/>
              </a:rPr>
              <a:t>	</a:t>
            </a:r>
            <a:r>
              <a:rPr dirty="0" sz="2150" spc="-60">
                <a:latin typeface="Symbol"/>
                <a:cs typeface="Symbol"/>
              </a:rPr>
              <a:t></a:t>
            </a:r>
            <a:r>
              <a:rPr dirty="0" sz="1600" spc="-60" i="1">
                <a:latin typeface="Times New Roman"/>
                <a:cs typeface="Times New Roman"/>
              </a:rPr>
              <a:t>y </a:t>
            </a:r>
            <a:r>
              <a:rPr dirty="0" sz="1600" spc="15">
                <a:latin typeface="Symbol"/>
                <a:cs typeface="Symbol"/>
              </a:rPr>
              <a:t>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15" i="1">
                <a:latin typeface="Times New Roman"/>
                <a:cs typeface="Times New Roman"/>
              </a:rPr>
              <a:t>wx</a:t>
            </a:r>
            <a:r>
              <a:rPr dirty="0" sz="1600" spc="-140" i="1">
                <a:latin typeface="Times New Roman"/>
                <a:cs typeface="Times New Roman"/>
              </a:rPr>
              <a:t> </a:t>
            </a:r>
            <a:r>
              <a:rPr dirty="0" sz="2150" spc="-235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14700" y="5478779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4700" y="6697980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43300" y="5516879"/>
            <a:ext cx="1104900" cy="981075"/>
          </a:xfrm>
          <a:custGeom>
            <a:avLst/>
            <a:gdLst/>
            <a:ahLst/>
            <a:cxnLst/>
            <a:rect l="l" t="t" r="r" b="b"/>
            <a:pathLst>
              <a:path w="1104900" h="981075">
                <a:moveTo>
                  <a:pt x="0" y="0"/>
                </a:moveTo>
                <a:lnTo>
                  <a:pt x="27231" y="53711"/>
                </a:lnTo>
                <a:lnTo>
                  <a:pt x="43508" y="89176"/>
                </a:lnTo>
                <a:lnTo>
                  <a:pt x="61390" y="129529"/>
                </a:lnTo>
                <a:lnTo>
                  <a:pt x="80751" y="174133"/>
                </a:lnTo>
                <a:lnTo>
                  <a:pt x="101465" y="222349"/>
                </a:lnTo>
                <a:lnTo>
                  <a:pt x="123405" y="273539"/>
                </a:lnTo>
                <a:lnTo>
                  <a:pt x="146445" y="327067"/>
                </a:lnTo>
                <a:lnTo>
                  <a:pt x="170458" y="382293"/>
                </a:lnTo>
                <a:lnTo>
                  <a:pt x="195319" y="438579"/>
                </a:lnTo>
                <a:lnTo>
                  <a:pt x="220901" y="495289"/>
                </a:lnTo>
                <a:lnTo>
                  <a:pt x="247078" y="551783"/>
                </a:lnTo>
                <a:lnTo>
                  <a:pt x="273723" y="607423"/>
                </a:lnTo>
                <a:lnTo>
                  <a:pt x="300710" y="661573"/>
                </a:lnTo>
                <a:lnTo>
                  <a:pt x="327913" y="713593"/>
                </a:lnTo>
                <a:lnTo>
                  <a:pt x="355204" y="762846"/>
                </a:lnTo>
                <a:lnTo>
                  <a:pt x="382459" y="808694"/>
                </a:lnTo>
                <a:lnTo>
                  <a:pt x="409551" y="850499"/>
                </a:lnTo>
                <a:lnTo>
                  <a:pt x="436352" y="887622"/>
                </a:lnTo>
                <a:lnTo>
                  <a:pt x="462738" y="919427"/>
                </a:lnTo>
                <a:lnTo>
                  <a:pt x="513756" y="964526"/>
                </a:lnTo>
                <a:lnTo>
                  <a:pt x="561594" y="980694"/>
                </a:lnTo>
                <a:lnTo>
                  <a:pt x="584951" y="976747"/>
                </a:lnTo>
                <a:lnTo>
                  <a:pt x="633257" y="946930"/>
                </a:lnTo>
                <a:lnTo>
                  <a:pt x="683119" y="891785"/>
                </a:lnTo>
                <a:lnTo>
                  <a:pt x="708421" y="856178"/>
                </a:lnTo>
                <a:lnTo>
                  <a:pt x="733859" y="815995"/>
                </a:lnTo>
                <a:lnTo>
                  <a:pt x="759347" y="771821"/>
                </a:lnTo>
                <a:lnTo>
                  <a:pt x="784800" y="724242"/>
                </a:lnTo>
                <a:lnTo>
                  <a:pt x="810134" y="673843"/>
                </a:lnTo>
                <a:lnTo>
                  <a:pt x="835265" y="621210"/>
                </a:lnTo>
                <a:lnTo>
                  <a:pt x="860107" y="566927"/>
                </a:lnTo>
                <a:lnTo>
                  <a:pt x="884576" y="511582"/>
                </a:lnTo>
                <a:lnTo>
                  <a:pt x="908587" y="455758"/>
                </a:lnTo>
                <a:lnTo>
                  <a:pt x="932056" y="400041"/>
                </a:lnTo>
                <a:lnTo>
                  <a:pt x="954898" y="345016"/>
                </a:lnTo>
                <a:lnTo>
                  <a:pt x="977029" y="291270"/>
                </a:lnTo>
                <a:lnTo>
                  <a:pt x="998362" y="239387"/>
                </a:lnTo>
                <a:lnTo>
                  <a:pt x="1018815" y="189952"/>
                </a:lnTo>
                <a:lnTo>
                  <a:pt x="1038302" y="143552"/>
                </a:lnTo>
                <a:lnTo>
                  <a:pt x="1056739" y="100771"/>
                </a:lnTo>
                <a:lnTo>
                  <a:pt x="1074040" y="62195"/>
                </a:lnTo>
                <a:lnTo>
                  <a:pt x="1090122" y="28409"/>
                </a:lnTo>
                <a:lnTo>
                  <a:pt x="1104900" y="0"/>
                </a:lnTo>
              </a:path>
            </a:pathLst>
          </a:custGeom>
          <a:ln w="28575">
            <a:solidFill>
              <a:srgbClr val="058C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373120" y="6436104"/>
            <a:ext cx="612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E(w)	</a:t>
            </a:r>
            <a:r>
              <a:rPr dirty="0" baseline="-33333" sz="1500" b="1">
                <a:latin typeface="Times New Roman"/>
                <a:cs typeface="Times New Roman"/>
              </a:rPr>
              <a:t>w</a:t>
            </a:r>
            <a:endParaRPr baseline="-33333"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38600" y="6541007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494" y="0"/>
                </a:moveTo>
                <a:lnTo>
                  <a:pt x="523494" y="85344"/>
                </a:lnTo>
                <a:lnTo>
                  <a:pt x="580385" y="57150"/>
                </a:lnTo>
                <a:lnTo>
                  <a:pt x="537972" y="57150"/>
                </a:lnTo>
                <a:lnTo>
                  <a:pt x="537972" y="28194"/>
                </a:lnTo>
                <a:lnTo>
                  <a:pt x="580385" y="28194"/>
                </a:lnTo>
                <a:lnTo>
                  <a:pt x="523494" y="0"/>
                </a:lnTo>
                <a:close/>
              </a:path>
              <a:path w="609600" h="85725">
                <a:moveTo>
                  <a:pt x="523494" y="28194"/>
                </a:moveTo>
                <a:lnTo>
                  <a:pt x="0" y="28194"/>
                </a:lnTo>
                <a:lnTo>
                  <a:pt x="0" y="57150"/>
                </a:lnTo>
                <a:lnTo>
                  <a:pt x="523494" y="57150"/>
                </a:lnTo>
                <a:lnTo>
                  <a:pt x="523494" y="28194"/>
                </a:lnTo>
                <a:close/>
              </a:path>
              <a:path w="609600" h="85725">
                <a:moveTo>
                  <a:pt x="580385" y="28194"/>
                </a:moveTo>
                <a:lnTo>
                  <a:pt x="537972" y="28194"/>
                </a:lnTo>
                <a:lnTo>
                  <a:pt x="537972" y="57150"/>
                </a:lnTo>
                <a:lnTo>
                  <a:pt x="580385" y="57150"/>
                </a:lnTo>
                <a:lnTo>
                  <a:pt x="609600" y="42672"/>
                </a:lnTo>
                <a:lnTo>
                  <a:pt x="580385" y="2819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86328" y="6012179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57150" y="71628"/>
                </a:moveTo>
                <a:lnTo>
                  <a:pt x="28194" y="71628"/>
                </a:lnTo>
                <a:lnTo>
                  <a:pt x="28194" y="381000"/>
                </a:lnTo>
                <a:lnTo>
                  <a:pt x="57150" y="381000"/>
                </a:lnTo>
                <a:lnTo>
                  <a:pt x="57150" y="71628"/>
                </a:lnTo>
                <a:close/>
              </a:path>
              <a:path w="85725" h="381000">
                <a:moveTo>
                  <a:pt x="42672" y="0"/>
                </a:moveTo>
                <a:lnTo>
                  <a:pt x="0" y="85344"/>
                </a:lnTo>
                <a:lnTo>
                  <a:pt x="28194" y="85344"/>
                </a:lnTo>
                <a:lnTo>
                  <a:pt x="28194" y="71628"/>
                </a:lnTo>
                <a:lnTo>
                  <a:pt x="78486" y="71628"/>
                </a:lnTo>
                <a:lnTo>
                  <a:pt x="42672" y="0"/>
                </a:lnTo>
                <a:close/>
              </a:path>
              <a:path w="85725" h="381000">
                <a:moveTo>
                  <a:pt x="78486" y="71628"/>
                </a:moveTo>
                <a:lnTo>
                  <a:pt x="57150" y="71628"/>
                </a:lnTo>
                <a:lnTo>
                  <a:pt x="57150" y="85344"/>
                </a:lnTo>
                <a:lnTo>
                  <a:pt x="85344" y="85344"/>
                </a:lnTo>
                <a:lnTo>
                  <a:pt x="78486" y="7162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447029" y="8197049"/>
            <a:ext cx="6731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882" y="4019803"/>
            <a:ext cx="107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79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to find the </a:t>
            </a:r>
            <a:r>
              <a:rPr dirty="0"/>
              <a:t>best</a:t>
            </a:r>
            <a:r>
              <a:rPr dirty="0" spc="-55"/>
              <a:t> </a:t>
            </a:r>
            <a:r>
              <a:rPr dirty="0" spc="-5"/>
              <a:t>fit?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0319" y="3686048"/>
            <a:ext cx="1495425" cy="45085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89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38732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61820" y="298653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252219" y="1157731"/>
            <a:ext cx="3114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Let’s look </a:t>
            </a:r>
            <a:r>
              <a:rPr dirty="0" sz="1200" spc="-5">
                <a:latin typeface="Tahoma"/>
                <a:cs typeface="Tahoma"/>
              </a:rPr>
              <a:t>at </a:t>
            </a:r>
            <a:r>
              <a:rPr dirty="0" sz="1200">
                <a:latin typeface="Tahoma"/>
                <a:cs typeface="Tahoma"/>
              </a:rPr>
              <a:t>what </a:t>
            </a:r>
            <a:r>
              <a:rPr dirty="0" sz="1200" spc="-5">
                <a:latin typeface="Tahoma"/>
                <a:cs typeface="Tahoma"/>
              </a:rPr>
              <a:t>goes </a:t>
            </a:r>
            <a:r>
              <a:rPr dirty="0" sz="1200">
                <a:latin typeface="Tahoma"/>
                <a:cs typeface="Tahoma"/>
              </a:rPr>
              <a:t>on in </a:t>
            </a:r>
            <a:r>
              <a:rPr dirty="0" sz="1200" spc="-5">
                <a:latin typeface="Tahoma"/>
                <a:cs typeface="Tahoma"/>
              </a:rPr>
              <a:t>the red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17420" y="3590394"/>
            <a:ext cx="1816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70020" y="3590394"/>
            <a:ext cx="1816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60420" y="3590394"/>
            <a:ext cx="1816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7720" y="3590394"/>
            <a:ext cx="1816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8920" y="3590394"/>
            <a:ext cx="1816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24100" y="252069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95600" y="252069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67100" y="3320796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76700" y="263499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012156" y="1903952"/>
          <a:ext cx="2712720" cy="169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71500"/>
                <a:gridCol w="571500"/>
                <a:gridCol w="609600"/>
                <a:gridCol w="609600"/>
              </a:tblGrid>
              <a:tr h="6096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950" spc="-2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baseline="-23148" sz="900" spc="-30" i="1">
                          <a:latin typeface="Tahoma"/>
                          <a:cs typeface="Tahoma"/>
                        </a:rPr>
                        <a:t>2</a:t>
                      </a:r>
                      <a:endParaRPr baseline="-23148" sz="9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950" spc="-2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baseline="-23148" sz="900" spc="-30" i="1">
                          <a:latin typeface="Tahoma"/>
                          <a:cs typeface="Tahoma"/>
                        </a:rPr>
                        <a:t>3</a:t>
                      </a:r>
                      <a:endParaRPr baseline="-23148"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800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398"/>
                      </a:solidFill>
                      <a:prstDash val="solid"/>
                    </a:lnL>
                    <a:lnR w="38100">
                      <a:solidFill>
                        <a:srgbClr val="C2A398"/>
                      </a:solidFill>
                      <a:prstDash val="solid"/>
                    </a:lnR>
                    <a:lnB w="190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2590800" y="1668779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 h="0">
                <a:moveTo>
                  <a:pt x="0" y="0"/>
                </a:moveTo>
                <a:lnTo>
                  <a:pt x="492251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96234" y="1668779"/>
            <a:ext cx="499109" cy="0"/>
          </a:xfrm>
          <a:custGeom>
            <a:avLst/>
            <a:gdLst/>
            <a:ahLst/>
            <a:cxnLst/>
            <a:rect l="l" t="t" r="r" b="b"/>
            <a:pathLst>
              <a:path w="499110" h="0">
                <a:moveTo>
                  <a:pt x="0" y="0"/>
                </a:moveTo>
                <a:lnTo>
                  <a:pt x="49911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848101" y="1642906"/>
            <a:ext cx="357505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7180" algn="l"/>
              </a:tabLst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82476" y="1642906"/>
            <a:ext cx="72390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32899" y="1540796"/>
            <a:ext cx="72390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73237" y="1642906"/>
            <a:ext cx="72390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3945" y="1661148"/>
            <a:ext cx="1333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74717" y="1661148"/>
            <a:ext cx="1333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0087" y="1535416"/>
            <a:ext cx="124714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5" i="1">
                <a:latin typeface="Times New Roman"/>
                <a:cs typeface="Times New Roman"/>
              </a:rPr>
              <a:t>h </a:t>
            </a:r>
            <a:r>
              <a:rPr dirty="0" sz="1250">
                <a:latin typeface="Times New Roman"/>
                <a:cs typeface="Times New Roman"/>
              </a:rPr>
              <a:t>where </a:t>
            </a:r>
            <a:r>
              <a:rPr dirty="0" sz="1250" spc="10" i="1">
                <a:latin typeface="Times New Roman"/>
                <a:cs typeface="Times New Roman"/>
              </a:rPr>
              <a:t>w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22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91925" y="1433310"/>
            <a:ext cx="508634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20">
                <a:latin typeface="Times New Roman"/>
                <a:cs typeface="Times New Roman"/>
              </a:rPr>
              <a:t>(</a:t>
            </a:r>
            <a:r>
              <a:rPr dirty="0" sz="1250" spc="20" i="1">
                <a:latin typeface="Times New Roman"/>
                <a:cs typeface="Times New Roman"/>
              </a:rPr>
              <a:t>q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70051" y="1535416"/>
            <a:ext cx="14325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 sz="1250" spc="30" i="1">
                <a:latin typeface="Times New Roman"/>
                <a:cs typeface="Times New Roman"/>
              </a:rPr>
              <a:t>y</a:t>
            </a:r>
            <a:r>
              <a:rPr dirty="0" baseline="43650" sz="1050" spc="44" i="1">
                <a:latin typeface="Times New Roman"/>
                <a:cs typeface="Times New Roman"/>
              </a:rPr>
              <a:t>est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baseline="35555" sz="1875" spc="22">
                <a:latin typeface="Times New Roman"/>
                <a:cs typeface="Times New Roman"/>
              </a:rPr>
              <a:t>(</a:t>
            </a:r>
            <a:r>
              <a:rPr dirty="0" baseline="35555" sz="1875" spc="22" i="1">
                <a:latin typeface="Times New Roman"/>
                <a:cs typeface="Times New Roman"/>
              </a:rPr>
              <a:t>q</a:t>
            </a:r>
            <a:r>
              <a:rPr dirty="0" baseline="39682" sz="1050" spc="22">
                <a:latin typeface="Times New Roman"/>
                <a:cs typeface="Times New Roman"/>
              </a:rPr>
              <a:t>3 </a:t>
            </a:r>
            <a:r>
              <a:rPr dirty="0" baseline="35555" sz="1875" spc="7">
                <a:latin typeface="Symbol"/>
                <a:cs typeface="Symbol"/>
              </a:rPr>
              <a:t></a:t>
            </a:r>
            <a:r>
              <a:rPr dirty="0" baseline="35555" sz="1875" spc="7">
                <a:latin typeface="Times New Roman"/>
                <a:cs typeface="Times New Roman"/>
              </a:rPr>
              <a:t> </a:t>
            </a:r>
            <a:r>
              <a:rPr dirty="0" baseline="35555" sz="1875" spc="30" i="1">
                <a:latin typeface="Times New Roman"/>
                <a:cs typeface="Times New Roman"/>
              </a:rPr>
              <a:t>x</a:t>
            </a:r>
            <a:r>
              <a:rPr dirty="0" baseline="35555" sz="1875" spc="30">
                <a:latin typeface="Times New Roman"/>
                <a:cs typeface="Times New Roman"/>
              </a:rPr>
              <a:t>) </a:t>
            </a:r>
            <a:r>
              <a:rPr dirty="0" sz="1250" spc="5" i="1">
                <a:latin typeface="Times New Roman"/>
                <a:cs typeface="Times New Roman"/>
              </a:rPr>
              <a:t>h</a:t>
            </a:r>
            <a:r>
              <a:rPr dirty="0" sz="1250" spc="10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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24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863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767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67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956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942338" y="4974590"/>
            <a:ext cx="29984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How to find the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best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fit?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90800" y="80505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874520" y="716381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924050" y="66598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1264919" y="5335015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red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324100" y="6697980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95600" y="6697980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467100" y="749808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76700" y="681228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247900" y="66979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47900" y="749808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2070100" y="6564478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077720" y="7348577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072888" y="5472136"/>
            <a:ext cx="19685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r>
              <a:rPr dirty="0" sz="700" spc="70">
                <a:latin typeface="Times New Roman"/>
                <a:cs typeface="Times New Roman"/>
              </a:rPr>
              <a:t> </a:t>
            </a: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405117" y="5365537"/>
            <a:ext cx="1707514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30" i="1">
                <a:latin typeface="Times New Roman"/>
                <a:cs typeface="Times New Roman"/>
              </a:rPr>
              <a:t>y</a:t>
            </a:r>
            <a:r>
              <a:rPr dirty="0" baseline="43650" sz="1050" spc="44" i="1">
                <a:latin typeface="Times New Roman"/>
                <a:cs typeface="Times New Roman"/>
              </a:rPr>
              <a:t>est 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x</a:t>
            </a:r>
            <a:r>
              <a:rPr dirty="0" sz="1250" spc="40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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852671" y="5846064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 h="0">
                <a:moveTo>
                  <a:pt x="0" y="0"/>
                </a:moveTo>
                <a:lnTo>
                  <a:pt x="387857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015484" y="5846064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5157215" y="5838430"/>
            <a:ext cx="1206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026153" y="5610592"/>
            <a:ext cx="3746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 i="1">
                <a:latin typeface="Times New Roman"/>
                <a:cs typeface="Times New Roman"/>
              </a:rPr>
              <a:t>q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870974" y="5576015"/>
            <a:ext cx="30988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364" marR="5080" indent="-127000">
              <a:lnSpc>
                <a:spcPct val="119600"/>
              </a:lnSpc>
              <a:spcBef>
                <a:spcPts val="95"/>
              </a:spcBef>
            </a:pP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  </a:t>
            </a: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106161" y="5718262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02827" y="582037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169652" y="5718262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236958" y="582037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262621" y="5712698"/>
            <a:ext cx="73596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95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70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31761" y="5472136"/>
            <a:ext cx="2146300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3 3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where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16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65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981200" y="7193280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4963667" y="7360742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884420" y="7268685"/>
            <a:ext cx="3403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sz="1250" spc="5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447032" y="7370064"/>
            <a:ext cx="409575" cy="355600"/>
          </a:xfrm>
          <a:custGeom>
            <a:avLst/>
            <a:gdLst/>
            <a:ahLst/>
            <a:cxnLst/>
            <a:rect l="l" t="t" r="r" b="b"/>
            <a:pathLst>
              <a:path w="409575" h="355600">
                <a:moveTo>
                  <a:pt x="12191" y="313944"/>
                </a:moveTo>
                <a:lnTo>
                  <a:pt x="0" y="355092"/>
                </a:lnTo>
                <a:lnTo>
                  <a:pt x="40385" y="339852"/>
                </a:lnTo>
                <a:lnTo>
                  <a:pt x="33752" y="333756"/>
                </a:lnTo>
                <a:lnTo>
                  <a:pt x="24383" y="333756"/>
                </a:lnTo>
                <a:lnTo>
                  <a:pt x="19050" y="329184"/>
                </a:lnTo>
                <a:lnTo>
                  <a:pt x="23452" y="324291"/>
                </a:lnTo>
                <a:lnTo>
                  <a:pt x="12191" y="313944"/>
                </a:lnTo>
                <a:close/>
              </a:path>
              <a:path w="409575" h="355600">
                <a:moveTo>
                  <a:pt x="23452" y="324291"/>
                </a:moveTo>
                <a:lnTo>
                  <a:pt x="19050" y="329184"/>
                </a:lnTo>
                <a:lnTo>
                  <a:pt x="24383" y="333756"/>
                </a:lnTo>
                <a:lnTo>
                  <a:pt x="28404" y="328842"/>
                </a:lnTo>
                <a:lnTo>
                  <a:pt x="23452" y="324291"/>
                </a:lnTo>
                <a:close/>
              </a:path>
              <a:path w="409575" h="355600">
                <a:moveTo>
                  <a:pt x="28404" y="328842"/>
                </a:moveTo>
                <a:lnTo>
                  <a:pt x="24383" y="333756"/>
                </a:lnTo>
                <a:lnTo>
                  <a:pt x="33752" y="333756"/>
                </a:lnTo>
                <a:lnTo>
                  <a:pt x="28404" y="328842"/>
                </a:lnTo>
                <a:close/>
              </a:path>
              <a:path w="409575" h="355600">
                <a:moveTo>
                  <a:pt x="249935" y="22860"/>
                </a:moveTo>
                <a:lnTo>
                  <a:pt x="229362" y="22860"/>
                </a:lnTo>
                <a:lnTo>
                  <a:pt x="228600" y="23622"/>
                </a:lnTo>
                <a:lnTo>
                  <a:pt x="228600" y="24384"/>
                </a:lnTo>
                <a:lnTo>
                  <a:pt x="225551" y="28956"/>
                </a:lnTo>
                <a:lnTo>
                  <a:pt x="223265" y="33528"/>
                </a:lnTo>
                <a:lnTo>
                  <a:pt x="220217" y="38100"/>
                </a:lnTo>
                <a:lnTo>
                  <a:pt x="218693" y="39624"/>
                </a:lnTo>
                <a:lnTo>
                  <a:pt x="217169" y="41910"/>
                </a:lnTo>
                <a:lnTo>
                  <a:pt x="212597" y="44958"/>
                </a:lnTo>
                <a:lnTo>
                  <a:pt x="207263" y="49530"/>
                </a:lnTo>
                <a:lnTo>
                  <a:pt x="195071" y="57150"/>
                </a:lnTo>
                <a:lnTo>
                  <a:pt x="189737" y="60198"/>
                </a:lnTo>
                <a:lnTo>
                  <a:pt x="185165" y="63246"/>
                </a:lnTo>
                <a:lnTo>
                  <a:pt x="182117" y="64770"/>
                </a:lnTo>
                <a:lnTo>
                  <a:pt x="180593" y="66294"/>
                </a:lnTo>
                <a:lnTo>
                  <a:pt x="180593" y="67056"/>
                </a:lnTo>
                <a:lnTo>
                  <a:pt x="144017" y="115824"/>
                </a:lnTo>
                <a:lnTo>
                  <a:pt x="137921" y="123444"/>
                </a:lnTo>
                <a:lnTo>
                  <a:pt x="131063" y="131826"/>
                </a:lnTo>
                <a:lnTo>
                  <a:pt x="117347" y="150114"/>
                </a:lnTo>
                <a:lnTo>
                  <a:pt x="113537" y="153924"/>
                </a:lnTo>
                <a:lnTo>
                  <a:pt x="110489" y="157734"/>
                </a:lnTo>
                <a:lnTo>
                  <a:pt x="108203" y="161544"/>
                </a:lnTo>
                <a:lnTo>
                  <a:pt x="105917" y="164592"/>
                </a:lnTo>
                <a:lnTo>
                  <a:pt x="103631" y="166878"/>
                </a:lnTo>
                <a:lnTo>
                  <a:pt x="102107" y="169164"/>
                </a:lnTo>
                <a:lnTo>
                  <a:pt x="101345" y="169926"/>
                </a:lnTo>
                <a:lnTo>
                  <a:pt x="101345" y="170688"/>
                </a:lnTo>
                <a:lnTo>
                  <a:pt x="100583" y="170688"/>
                </a:lnTo>
                <a:lnTo>
                  <a:pt x="100583" y="171450"/>
                </a:lnTo>
                <a:lnTo>
                  <a:pt x="95250" y="185928"/>
                </a:lnTo>
                <a:lnTo>
                  <a:pt x="90677" y="198882"/>
                </a:lnTo>
                <a:lnTo>
                  <a:pt x="85343" y="211836"/>
                </a:lnTo>
                <a:lnTo>
                  <a:pt x="70865" y="248412"/>
                </a:lnTo>
                <a:lnTo>
                  <a:pt x="48005" y="291084"/>
                </a:lnTo>
                <a:lnTo>
                  <a:pt x="41147" y="300990"/>
                </a:lnTo>
                <a:lnTo>
                  <a:pt x="34289" y="311658"/>
                </a:lnTo>
                <a:lnTo>
                  <a:pt x="25907" y="321564"/>
                </a:lnTo>
                <a:lnTo>
                  <a:pt x="23452" y="324291"/>
                </a:lnTo>
                <a:lnTo>
                  <a:pt x="28404" y="328842"/>
                </a:lnTo>
                <a:lnTo>
                  <a:pt x="31241" y="325374"/>
                </a:lnTo>
                <a:lnTo>
                  <a:pt x="39623" y="315468"/>
                </a:lnTo>
                <a:lnTo>
                  <a:pt x="60197" y="283464"/>
                </a:lnTo>
                <a:lnTo>
                  <a:pt x="65531" y="272796"/>
                </a:lnTo>
                <a:lnTo>
                  <a:pt x="71627" y="262128"/>
                </a:lnTo>
                <a:lnTo>
                  <a:pt x="76962" y="250698"/>
                </a:lnTo>
                <a:lnTo>
                  <a:pt x="81533" y="239268"/>
                </a:lnTo>
                <a:lnTo>
                  <a:pt x="86867" y="227076"/>
                </a:lnTo>
                <a:lnTo>
                  <a:pt x="91439" y="214122"/>
                </a:lnTo>
                <a:lnTo>
                  <a:pt x="96773" y="201168"/>
                </a:lnTo>
                <a:lnTo>
                  <a:pt x="101345" y="187452"/>
                </a:lnTo>
                <a:lnTo>
                  <a:pt x="106383" y="174498"/>
                </a:lnTo>
                <a:lnTo>
                  <a:pt x="105917" y="174498"/>
                </a:lnTo>
                <a:lnTo>
                  <a:pt x="107441" y="172974"/>
                </a:lnTo>
                <a:lnTo>
                  <a:pt x="110489" y="168402"/>
                </a:lnTo>
                <a:lnTo>
                  <a:pt x="112775" y="165354"/>
                </a:lnTo>
                <a:lnTo>
                  <a:pt x="121919" y="153924"/>
                </a:lnTo>
                <a:lnTo>
                  <a:pt x="128777" y="144780"/>
                </a:lnTo>
                <a:lnTo>
                  <a:pt x="136397" y="135636"/>
                </a:lnTo>
                <a:lnTo>
                  <a:pt x="143255" y="127254"/>
                </a:lnTo>
                <a:lnTo>
                  <a:pt x="146303" y="123444"/>
                </a:lnTo>
                <a:lnTo>
                  <a:pt x="148589" y="119634"/>
                </a:lnTo>
                <a:lnTo>
                  <a:pt x="158495" y="107442"/>
                </a:lnTo>
                <a:lnTo>
                  <a:pt x="176783" y="83058"/>
                </a:lnTo>
                <a:lnTo>
                  <a:pt x="184672" y="70866"/>
                </a:lnTo>
                <a:lnTo>
                  <a:pt x="184403" y="70866"/>
                </a:lnTo>
                <a:lnTo>
                  <a:pt x="185165" y="70104"/>
                </a:lnTo>
                <a:lnTo>
                  <a:pt x="186689" y="70104"/>
                </a:lnTo>
                <a:lnTo>
                  <a:pt x="188975" y="68580"/>
                </a:lnTo>
                <a:lnTo>
                  <a:pt x="190500" y="67056"/>
                </a:lnTo>
                <a:lnTo>
                  <a:pt x="193547" y="65532"/>
                </a:lnTo>
                <a:lnTo>
                  <a:pt x="198881" y="62484"/>
                </a:lnTo>
                <a:lnTo>
                  <a:pt x="204977" y="58674"/>
                </a:lnTo>
                <a:lnTo>
                  <a:pt x="211073" y="54102"/>
                </a:lnTo>
                <a:lnTo>
                  <a:pt x="216407" y="50292"/>
                </a:lnTo>
                <a:lnTo>
                  <a:pt x="219455" y="48006"/>
                </a:lnTo>
                <a:lnTo>
                  <a:pt x="221741" y="46482"/>
                </a:lnTo>
                <a:lnTo>
                  <a:pt x="224027" y="44196"/>
                </a:lnTo>
                <a:lnTo>
                  <a:pt x="225551" y="41910"/>
                </a:lnTo>
                <a:lnTo>
                  <a:pt x="228600" y="36576"/>
                </a:lnTo>
                <a:lnTo>
                  <a:pt x="231647" y="32004"/>
                </a:lnTo>
                <a:lnTo>
                  <a:pt x="233171" y="28956"/>
                </a:lnTo>
                <a:lnTo>
                  <a:pt x="232409" y="28956"/>
                </a:lnTo>
                <a:lnTo>
                  <a:pt x="233933" y="27432"/>
                </a:lnTo>
                <a:lnTo>
                  <a:pt x="234695" y="27432"/>
                </a:lnTo>
                <a:lnTo>
                  <a:pt x="237743" y="26670"/>
                </a:lnTo>
                <a:lnTo>
                  <a:pt x="241553" y="25908"/>
                </a:lnTo>
                <a:lnTo>
                  <a:pt x="245363" y="24384"/>
                </a:lnTo>
                <a:lnTo>
                  <a:pt x="249935" y="22860"/>
                </a:lnTo>
                <a:close/>
              </a:path>
              <a:path w="409575" h="355600">
                <a:moveTo>
                  <a:pt x="106679" y="173736"/>
                </a:moveTo>
                <a:lnTo>
                  <a:pt x="105917" y="174498"/>
                </a:lnTo>
                <a:lnTo>
                  <a:pt x="106383" y="174498"/>
                </a:lnTo>
                <a:lnTo>
                  <a:pt x="106679" y="173736"/>
                </a:lnTo>
                <a:close/>
              </a:path>
              <a:path w="409575" h="355600">
                <a:moveTo>
                  <a:pt x="185165" y="70104"/>
                </a:moveTo>
                <a:lnTo>
                  <a:pt x="184403" y="70866"/>
                </a:lnTo>
                <a:lnTo>
                  <a:pt x="184672" y="70866"/>
                </a:lnTo>
                <a:lnTo>
                  <a:pt x="185165" y="70104"/>
                </a:lnTo>
                <a:close/>
              </a:path>
              <a:path w="409575" h="355600">
                <a:moveTo>
                  <a:pt x="186689" y="70104"/>
                </a:moveTo>
                <a:lnTo>
                  <a:pt x="185165" y="70104"/>
                </a:lnTo>
                <a:lnTo>
                  <a:pt x="184672" y="70866"/>
                </a:lnTo>
                <a:lnTo>
                  <a:pt x="185927" y="70866"/>
                </a:lnTo>
                <a:lnTo>
                  <a:pt x="186689" y="70104"/>
                </a:lnTo>
                <a:close/>
              </a:path>
              <a:path w="409575" h="355600">
                <a:moveTo>
                  <a:pt x="233933" y="27432"/>
                </a:moveTo>
                <a:lnTo>
                  <a:pt x="232409" y="28956"/>
                </a:lnTo>
                <a:lnTo>
                  <a:pt x="233552" y="28194"/>
                </a:lnTo>
                <a:lnTo>
                  <a:pt x="233933" y="27432"/>
                </a:lnTo>
                <a:close/>
              </a:path>
              <a:path w="409575" h="355600">
                <a:moveTo>
                  <a:pt x="233552" y="28194"/>
                </a:moveTo>
                <a:lnTo>
                  <a:pt x="232409" y="28956"/>
                </a:lnTo>
                <a:lnTo>
                  <a:pt x="233171" y="28956"/>
                </a:lnTo>
                <a:lnTo>
                  <a:pt x="233552" y="28194"/>
                </a:lnTo>
                <a:close/>
              </a:path>
              <a:path w="409575" h="355600">
                <a:moveTo>
                  <a:pt x="234695" y="27432"/>
                </a:moveTo>
                <a:lnTo>
                  <a:pt x="233933" y="27432"/>
                </a:lnTo>
                <a:lnTo>
                  <a:pt x="233552" y="28194"/>
                </a:lnTo>
                <a:lnTo>
                  <a:pt x="234695" y="27432"/>
                </a:lnTo>
                <a:close/>
              </a:path>
              <a:path w="409575" h="355600">
                <a:moveTo>
                  <a:pt x="358901" y="0"/>
                </a:moveTo>
                <a:lnTo>
                  <a:pt x="342900" y="0"/>
                </a:lnTo>
                <a:lnTo>
                  <a:pt x="339089" y="762"/>
                </a:lnTo>
                <a:lnTo>
                  <a:pt x="334517" y="762"/>
                </a:lnTo>
                <a:lnTo>
                  <a:pt x="329945" y="1524"/>
                </a:lnTo>
                <a:lnTo>
                  <a:pt x="323850" y="1524"/>
                </a:lnTo>
                <a:lnTo>
                  <a:pt x="317753" y="2286"/>
                </a:lnTo>
                <a:lnTo>
                  <a:pt x="310895" y="2286"/>
                </a:lnTo>
                <a:lnTo>
                  <a:pt x="304038" y="3048"/>
                </a:lnTo>
                <a:lnTo>
                  <a:pt x="295655" y="3810"/>
                </a:lnTo>
                <a:lnTo>
                  <a:pt x="286512" y="3810"/>
                </a:lnTo>
                <a:lnTo>
                  <a:pt x="286512" y="4572"/>
                </a:lnTo>
                <a:lnTo>
                  <a:pt x="285750" y="4572"/>
                </a:lnTo>
                <a:lnTo>
                  <a:pt x="281939" y="5334"/>
                </a:lnTo>
                <a:lnTo>
                  <a:pt x="278129" y="6858"/>
                </a:lnTo>
                <a:lnTo>
                  <a:pt x="275081" y="8382"/>
                </a:lnTo>
                <a:lnTo>
                  <a:pt x="272033" y="9144"/>
                </a:lnTo>
                <a:lnTo>
                  <a:pt x="262889" y="12192"/>
                </a:lnTo>
                <a:lnTo>
                  <a:pt x="259841" y="13716"/>
                </a:lnTo>
                <a:lnTo>
                  <a:pt x="255269" y="15240"/>
                </a:lnTo>
                <a:lnTo>
                  <a:pt x="253745" y="15240"/>
                </a:lnTo>
                <a:lnTo>
                  <a:pt x="249935" y="16764"/>
                </a:lnTo>
                <a:lnTo>
                  <a:pt x="248412" y="16764"/>
                </a:lnTo>
                <a:lnTo>
                  <a:pt x="246125" y="17526"/>
                </a:lnTo>
                <a:lnTo>
                  <a:pt x="243077" y="18288"/>
                </a:lnTo>
                <a:lnTo>
                  <a:pt x="240029" y="19812"/>
                </a:lnTo>
                <a:lnTo>
                  <a:pt x="235457" y="20574"/>
                </a:lnTo>
                <a:lnTo>
                  <a:pt x="233171" y="21336"/>
                </a:lnTo>
                <a:lnTo>
                  <a:pt x="230123" y="22860"/>
                </a:lnTo>
                <a:lnTo>
                  <a:pt x="252221" y="22860"/>
                </a:lnTo>
                <a:lnTo>
                  <a:pt x="255269" y="21336"/>
                </a:lnTo>
                <a:lnTo>
                  <a:pt x="256793" y="21336"/>
                </a:lnTo>
                <a:lnTo>
                  <a:pt x="259079" y="20574"/>
                </a:lnTo>
                <a:lnTo>
                  <a:pt x="262127" y="19050"/>
                </a:lnTo>
                <a:lnTo>
                  <a:pt x="265175" y="18288"/>
                </a:lnTo>
                <a:lnTo>
                  <a:pt x="268985" y="16764"/>
                </a:lnTo>
                <a:lnTo>
                  <a:pt x="274319" y="15240"/>
                </a:lnTo>
                <a:lnTo>
                  <a:pt x="277367" y="13716"/>
                </a:lnTo>
                <a:lnTo>
                  <a:pt x="280415" y="12954"/>
                </a:lnTo>
                <a:lnTo>
                  <a:pt x="284225" y="11430"/>
                </a:lnTo>
                <a:lnTo>
                  <a:pt x="288035" y="10668"/>
                </a:lnTo>
                <a:lnTo>
                  <a:pt x="287273" y="10668"/>
                </a:lnTo>
                <a:lnTo>
                  <a:pt x="304038" y="9144"/>
                </a:lnTo>
                <a:lnTo>
                  <a:pt x="311657" y="9144"/>
                </a:lnTo>
                <a:lnTo>
                  <a:pt x="318515" y="8382"/>
                </a:lnTo>
                <a:lnTo>
                  <a:pt x="324612" y="7620"/>
                </a:lnTo>
                <a:lnTo>
                  <a:pt x="329945" y="7620"/>
                </a:lnTo>
                <a:lnTo>
                  <a:pt x="335279" y="6858"/>
                </a:lnTo>
                <a:lnTo>
                  <a:pt x="347471" y="6858"/>
                </a:lnTo>
                <a:lnTo>
                  <a:pt x="350519" y="6096"/>
                </a:lnTo>
                <a:lnTo>
                  <a:pt x="380618" y="6096"/>
                </a:lnTo>
                <a:lnTo>
                  <a:pt x="379475" y="5334"/>
                </a:lnTo>
                <a:lnTo>
                  <a:pt x="374903" y="3810"/>
                </a:lnTo>
                <a:lnTo>
                  <a:pt x="371093" y="2286"/>
                </a:lnTo>
                <a:lnTo>
                  <a:pt x="367283" y="1524"/>
                </a:lnTo>
                <a:lnTo>
                  <a:pt x="362712" y="762"/>
                </a:lnTo>
                <a:lnTo>
                  <a:pt x="358901" y="0"/>
                </a:lnTo>
                <a:close/>
              </a:path>
              <a:path w="409575" h="355600">
                <a:moveTo>
                  <a:pt x="380618" y="6096"/>
                </a:moveTo>
                <a:lnTo>
                  <a:pt x="358139" y="6096"/>
                </a:lnTo>
                <a:lnTo>
                  <a:pt x="361950" y="6858"/>
                </a:lnTo>
                <a:lnTo>
                  <a:pt x="364997" y="7620"/>
                </a:lnTo>
                <a:lnTo>
                  <a:pt x="368807" y="8382"/>
                </a:lnTo>
                <a:lnTo>
                  <a:pt x="372617" y="9906"/>
                </a:lnTo>
                <a:lnTo>
                  <a:pt x="379475" y="12192"/>
                </a:lnTo>
                <a:lnTo>
                  <a:pt x="385571" y="15240"/>
                </a:lnTo>
                <a:lnTo>
                  <a:pt x="388619" y="16002"/>
                </a:lnTo>
                <a:lnTo>
                  <a:pt x="392429" y="17526"/>
                </a:lnTo>
                <a:lnTo>
                  <a:pt x="397001" y="19812"/>
                </a:lnTo>
                <a:lnTo>
                  <a:pt x="402335" y="21336"/>
                </a:lnTo>
                <a:lnTo>
                  <a:pt x="406907" y="22860"/>
                </a:lnTo>
                <a:lnTo>
                  <a:pt x="409193" y="16764"/>
                </a:lnTo>
                <a:lnTo>
                  <a:pt x="403859" y="15240"/>
                </a:lnTo>
                <a:lnTo>
                  <a:pt x="394715" y="12192"/>
                </a:lnTo>
                <a:lnTo>
                  <a:pt x="390905" y="10668"/>
                </a:lnTo>
                <a:lnTo>
                  <a:pt x="384809" y="7620"/>
                </a:lnTo>
                <a:lnTo>
                  <a:pt x="381762" y="6858"/>
                </a:lnTo>
                <a:lnTo>
                  <a:pt x="380618" y="6096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2242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8143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385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9954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6431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290319" y="7963841"/>
            <a:ext cx="149542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63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67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56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to find the </a:t>
            </a:r>
            <a:r>
              <a:rPr dirty="0"/>
              <a:t>best</a:t>
            </a:r>
            <a:r>
              <a:rPr dirty="0" spc="-55"/>
              <a:t> </a:t>
            </a:r>
            <a:r>
              <a:rPr dirty="0" spc="-5"/>
              <a:t>fit?</a:t>
            </a:r>
          </a:p>
        </p:txBody>
      </p:sp>
      <p:sp>
        <p:nvSpPr>
          <p:cNvPr id="9" name="object 9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03019" y="3686048"/>
            <a:ext cx="1482725" cy="45085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89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38732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64919" y="1157731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red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1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827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731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55820" y="3590394"/>
            <a:ext cx="762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19065" y="3662665"/>
            <a:ext cx="546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016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24100" y="252069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95600" y="252069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67100" y="3320796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76700" y="263499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47900" y="252069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47900" y="332079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070100" y="2387195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77720" y="3171293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72888" y="1294852"/>
            <a:ext cx="19685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r>
              <a:rPr dirty="0" sz="700" spc="70">
                <a:latin typeface="Times New Roman"/>
                <a:cs typeface="Times New Roman"/>
              </a:rPr>
              <a:t> </a:t>
            </a: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05117" y="1188253"/>
            <a:ext cx="1707514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30" i="1">
                <a:latin typeface="Times New Roman"/>
                <a:cs typeface="Times New Roman"/>
              </a:rPr>
              <a:t>y</a:t>
            </a:r>
            <a:r>
              <a:rPr dirty="0" baseline="43650" sz="1050" spc="44" i="1">
                <a:latin typeface="Times New Roman"/>
                <a:cs typeface="Times New Roman"/>
              </a:rPr>
              <a:t>est 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x</a:t>
            </a:r>
            <a:r>
              <a:rPr dirty="0" sz="1250" spc="40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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52671" y="1668779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 h="0">
                <a:moveTo>
                  <a:pt x="0" y="0"/>
                </a:moveTo>
                <a:lnTo>
                  <a:pt x="387857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15484" y="1668779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524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157215" y="1661145"/>
            <a:ext cx="1206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26153" y="1433308"/>
            <a:ext cx="3746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 i="1">
                <a:latin typeface="Times New Roman"/>
                <a:cs typeface="Times New Roman"/>
              </a:rPr>
              <a:t>q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70974" y="1398731"/>
            <a:ext cx="30988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364" marR="5080" indent="-127000">
              <a:lnSpc>
                <a:spcPct val="119600"/>
              </a:lnSpc>
              <a:spcBef>
                <a:spcPts val="95"/>
              </a:spcBef>
            </a:pP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  </a:t>
            </a: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06161" y="1540978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02827" y="1643089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69652" y="1540978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36958" y="1643089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62621" y="1535416"/>
            <a:ext cx="73596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95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70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31761" y="1294852"/>
            <a:ext cx="2146300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3 3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where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16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65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981200" y="301599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859020" y="3091403"/>
            <a:ext cx="3911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447032" y="3192779"/>
            <a:ext cx="409575" cy="355600"/>
          </a:xfrm>
          <a:custGeom>
            <a:avLst/>
            <a:gdLst/>
            <a:ahLst/>
            <a:cxnLst/>
            <a:rect l="l" t="t" r="r" b="b"/>
            <a:pathLst>
              <a:path w="409575" h="355600">
                <a:moveTo>
                  <a:pt x="12191" y="313944"/>
                </a:moveTo>
                <a:lnTo>
                  <a:pt x="0" y="355092"/>
                </a:lnTo>
                <a:lnTo>
                  <a:pt x="40385" y="339852"/>
                </a:lnTo>
                <a:lnTo>
                  <a:pt x="33752" y="333756"/>
                </a:lnTo>
                <a:lnTo>
                  <a:pt x="24383" y="333756"/>
                </a:lnTo>
                <a:lnTo>
                  <a:pt x="19050" y="329184"/>
                </a:lnTo>
                <a:lnTo>
                  <a:pt x="23452" y="324291"/>
                </a:lnTo>
                <a:lnTo>
                  <a:pt x="12191" y="313944"/>
                </a:lnTo>
                <a:close/>
              </a:path>
              <a:path w="409575" h="355600">
                <a:moveTo>
                  <a:pt x="23452" y="324291"/>
                </a:moveTo>
                <a:lnTo>
                  <a:pt x="19050" y="329184"/>
                </a:lnTo>
                <a:lnTo>
                  <a:pt x="24383" y="333756"/>
                </a:lnTo>
                <a:lnTo>
                  <a:pt x="28404" y="328842"/>
                </a:lnTo>
                <a:lnTo>
                  <a:pt x="23452" y="324291"/>
                </a:lnTo>
                <a:close/>
              </a:path>
              <a:path w="409575" h="355600">
                <a:moveTo>
                  <a:pt x="28404" y="328842"/>
                </a:moveTo>
                <a:lnTo>
                  <a:pt x="24383" y="333756"/>
                </a:lnTo>
                <a:lnTo>
                  <a:pt x="33752" y="333756"/>
                </a:lnTo>
                <a:lnTo>
                  <a:pt x="28404" y="328842"/>
                </a:lnTo>
                <a:close/>
              </a:path>
              <a:path w="409575" h="355600">
                <a:moveTo>
                  <a:pt x="249935" y="22860"/>
                </a:moveTo>
                <a:lnTo>
                  <a:pt x="229362" y="22860"/>
                </a:lnTo>
                <a:lnTo>
                  <a:pt x="228600" y="23622"/>
                </a:lnTo>
                <a:lnTo>
                  <a:pt x="228600" y="24384"/>
                </a:lnTo>
                <a:lnTo>
                  <a:pt x="225551" y="28956"/>
                </a:lnTo>
                <a:lnTo>
                  <a:pt x="223265" y="33528"/>
                </a:lnTo>
                <a:lnTo>
                  <a:pt x="220217" y="38100"/>
                </a:lnTo>
                <a:lnTo>
                  <a:pt x="218693" y="39624"/>
                </a:lnTo>
                <a:lnTo>
                  <a:pt x="217169" y="41910"/>
                </a:lnTo>
                <a:lnTo>
                  <a:pt x="212597" y="44958"/>
                </a:lnTo>
                <a:lnTo>
                  <a:pt x="207263" y="49530"/>
                </a:lnTo>
                <a:lnTo>
                  <a:pt x="195071" y="57150"/>
                </a:lnTo>
                <a:lnTo>
                  <a:pt x="189737" y="60198"/>
                </a:lnTo>
                <a:lnTo>
                  <a:pt x="185165" y="63246"/>
                </a:lnTo>
                <a:lnTo>
                  <a:pt x="182117" y="64770"/>
                </a:lnTo>
                <a:lnTo>
                  <a:pt x="180593" y="66294"/>
                </a:lnTo>
                <a:lnTo>
                  <a:pt x="180593" y="67056"/>
                </a:lnTo>
                <a:lnTo>
                  <a:pt x="144017" y="115824"/>
                </a:lnTo>
                <a:lnTo>
                  <a:pt x="137921" y="123444"/>
                </a:lnTo>
                <a:lnTo>
                  <a:pt x="131063" y="131825"/>
                </a:lnTo>
                <a:lnTo>
                  <a:pt x="117347" y="150114"/>
                </a:lnTo>
                <a:lnTo>
                  <a:pt x="113537" y="153924"/>
                </a:lnTo>
                <a:lnTo>
                  <a:pt x="110489" y="157734"/>
                </a:lnTo>
                <a:lnTo>
                  <a:pt x="108203" y="161544"/>
                </a:lnTo>
                <a:lnTo>
                  <a:pt x="105917" y="164592"/>
                </a:lnTo>
                <a:lnTo>
                  <a:pt x="103631" y="166878"/>
                </a:lnTo>
                <a:lnTo>
                  <a:pt x="102107" y="169164"/>
                </a:lnTo>
                <a:lnTo>
                  <a:pt x="101345" y="169925"/>
                </a:lnTo>
                <a:lnTo>
                  <a:pt x="101345" y="170687"/>
                </a:lnTo>
                <a:lnTo>
                  <a:pt x="100583" y="170687"/>
                </a:lnTo>
                <a:lnTo>
                  <a:pt x="100583" y="171450"/>
                </a:lnTo>
                <a:lnTo>
                  <a:pt x="95250" y="185928"/>
                </a:lnTo>
                <a:lnTo>
                  <a:pt x="90677" y="198882"/>
                </a:lnTo>
                <a:lnTo>
                  <a:pt x="85343" y="211836"/>
                </a:lnTo>
                <a:lnTo>
                  <a:pt x="70865" y="248412"/>
                </a:lnTo>
                <a:lnTo>
                  <a:pt x="48005" y="291084"/>
                </a:lnTo>
                <a:lnTo>
                  <a:pt x="41147" y="300990"/>
                </a:lnTo>
                <a:lnTo>
                  <a:pt x="34289" y="311658"/>
                </a:lnTo>
                <a:lnTo>
                  <a:pt x="25907" y="321564"/>
                </a:lnTo>
                <a:lnTo>
                  <a:pt x="23452" y="324291"/>
                </a:lnTo>
                <a:lnTo>
                  <a:pt x="28404" y="328842"/>
                </a:lnTo>
                <a:lnTo>
                  <a:pt x="31241" y="325374"/>
                </a:lnTo>
                <a:lnTo>
                  <a:pt x="39623" y="315468"/>
                </a:lnTo>
                <a:lnTo>
                  <a:pt x="60197" y="283464"/>
                </a:lnTo>
                <a:lnTo>
                  <a:pt x="65531" y="272796"/>
                </a:lnTo>
                <a:lnTo>
                  <a:pt x="71627" y="262128"/>
                </a:lnTo>
                <a:lnTo>
                  <a:pt x="76962" y="250698"/>
                </a:lnTo>
                <a:lnTo>
                  <a:pt x="81533" y="239268"/>
                </a:lnTo>
                <a:lnTo>
                  <a:pt x="86867" y="227075"/>
                </a:lnTo>
                <a:lnTo>
                  <a:pt x="91439" y="214122"/>
                </a:lnTo>
                <a:lnTo>
                  <a:pt x="96773" y="201168"/>
                </a:lnTo>
                <a:lnTo>
                  <a:pt x="101345" y="187452"/>
                </a:lnTo>
                <a:lnTo>
                  <a:pt x="106383" y="174498"/>
                </a:lnTo>
                <a:lnTo>
                  <a:pt x="105917" y="174498"/>
                </a:lnTo>
                <a:lnTo>
                  <a:pt x="107441" y="172974"/>
                </a:lnTo>
                <a:lnTo>
                  <a:pt x="110489" y="168402"/>
                </a:lnTo>
                <a:lnTo>
                  <a:pt x="112775" y="165354"/>
                </a:lnTo>
                <a:lnTo>
                  <a:pt x="121919" y="153924"/>
                </a:lnTo>
                <a:lnTo>
                  <a:pt x="128777" y="144780"/>
                </a:lnTo>
                <a:lnTo>
                  <a:pt x="136397" y="135636"/>
                </a:lnTo>
                <a:lnTo>
                  <a:pt x="143255" y="127254"/>
                </a:lnTo>
                <a:lnTo>
                  <a:pt x="146303" y="123444"/>
                </a:lnTo>
                <a:lnTo>
                  <a:pt x="148589" y="119634"/>
                </a:lnTo>
                <a:lnTo>
                  <a:pt x="158495" y="107442"/>
                </a:lnTo>
                <a:lnTo>
                  <a:pt x="176783" y="83058"/>
                </a:lnTo>
                <a:lnTo>
                  <a:pt x="184672" y="70866"/>
                </a:lnTo>
                <a:lnTo>
                  <a:pt x="184403" y="70866"/>
                </a:lnTo>
                <a:lnTo>
                  <a:pt x="185165" y="70104"/>
                </a:lnTo>
                <a:lnTo>
                  <a:pt x="186689" y="70104"/>
                </a:lnTo>
                <a:lnTo>
                  <a:pt x="188975" y="68580"/>
                </a:lnTo>
                <a:lnTo>
                  <a:pt x="190500" y="67056"/>
                </a:lnTo>
                <a:lnTo>
                  <a:pt x="193547" y="65532"/>
                </a:lnTo>
                <a:lnTo>
                  <a:pt x="198881" y="62484"/>
                </a:lnTo>
                <a:lnTo>
                  <a:pt x="204977" y="58674"/>
                </a:lnTo>
                <a:lnTo>
                  <a:pt x="211073" y="54102"/>
                </a:lnTo>
                <a:lnTo>
                  <a:pt x="216407" y="50292"/>
                </a:lnTo>
                <a:lnTo>
                  <a:pt x="219455" y="48006"/>
                </a:lnTo>
                <a:lnTo>
                  <a:pt x="221741" y="46482"/>
                </a:lnTo>
                <a:lnTo>
                  <a:pt x="224027" y="44196"/>
                </a:lnTo>
                <a:lnTo>
                  <a:pt x="225551" y="41910"/>
                </a:lnTo>
                <a:lnTo>
                  <a:pt x="228600" y="36575"/>
                </a:lnTo>
                <a:lnTo>
                  <a:pt x="231647" y="32004"/>
                </a:lnTo>
                <a:lnTo>
                  <a:pt x="233171" y="28956"/>
                </a:lnTo>
                <a:lnTo>
                  <a:pt x="232409" y="28956"/>
                </a:lnTo>
                <a:lnTo>
                  <a:pt x="233933" y="27432"/>
                </a:lnTo>
                <a:lnTo>
                  <a:pt x="234695" y="27432"/>
                </a:lnTo>
                <a:lnTo>
                  <a:pt x="237743" y="26670"/>
                </a:lnTo>
                <a:lnTo>
                  <a:pt x="241553" y="25908"/>
                </a:lnTo>
                <a:lnTo>
                  <a:pt x="245363" y="24384"/>
                </a:lnTo>
                <a:lnTo>
                  <a:pt x="249935" y="22860"/>
                </a:lnTo>
                <a:close/>
              </a:path>
              <a:path w="409575" h="355600">
                <a:moveTo>
                  <a:pt x="106679" y="173736"/>
                </a:moveTo>
                <a:lnTo>
                  <a:pt x="105917" y="174498"/>
                </a:lnTo>
                <a:lnTo>
                  <a:pt x="106383" y="174498"/>
                </a:lnTo>
                <a:lnTo>
                  <a:pt x="106679" y="173736"/>
                </a:lnTo>
                <a:close/>
              </a:path>
              <a:path w="409575" h="355600">
                <a:moveTo>
                  <a:pt x="185165" y="70104"/>
                </a:moveTo>
                <a:lnTo>
                  <a:pt x="184403" y="70866"/>
                </a:lnTo>
                <a:lnTo>
                  <a:pt x="184672" y="70866"/>
                </a:lnTo>
                <a:lnTo>
                  <a:pt x="185165" y="70104"/>
                </a:lnTo>
                <a:close/>
              </a:path>
              <a:path w="409575" h="355600">
                <a:moveTo>
                  <a:pt x="186689" y="70104"/>
                </a:moveTo>
                <a:lnTo>
                  <a:pt x="185165" y="70104"/>
                </a:lnTo>
                <a:lnTo>
                  <a:pt x="184672" y="70866"/>
                </a:lnTo>
                <a:lnTo>
                  <a:pt x="185927" y="70866"/>
                </a:lnTo>
                <a:lnTo>
                  <a:pt x="186689" y="70104"/>
                </a:lnTo>
                <a:close/>
              </a:path>
              <a:path w="409575" h="355600">
                <a:moveTo>
                  <a:pt x="233933" y="27432"/>
                </a:moveTo>
                <a:lnTo>
                  <a:pt x="232409" y="28956"/>
                </a:lnTo>
                <a:lnTo>
                  <a:pt x="233552" y="28194"/>
                </a:lnTo>
                <a:lnTo>
                  <a:pt x="233933" y="27432"/>
                </a:lnTo>
                <a:close/>
              </a:path>
              <a:path w="409575" h="355600">
                <a:moveTo>
                  <a:pt x="233552" y="28194"/>
                </a:moveTo>
                <a:lnTo>
                  <a:pt x="232409" y="28956"/>
                </a:lnTo>
                <a:lnTo>
                  <a:pt x="233171" y="28956"/>
                </a:lnTo>
                <a:lnTo>
                  <a:pt x="233552" y="28194"/>
                </a:lnTo>
                <a:close/>
              </a:path>
              <a:path w="409575" h="355600">
                <a:moveTo>
                  <a:pt x="234695" y="27432"/>
                </a:moveTo>
                <a:lnTo>
                  <a:pt x="233933" y="27432"/>
                </a:lnTo>
                <a:lnTo>
                  <a:pt x="233552" y="28194"/>
                </a:lnTo>
                <a:lnTo>
                  <a:pt x="234695" y="27432"/>
                </a:lnTo>
                <a:close/>
              </a:path>
              <a:path w="409575" h="355600">
                <a:moveTo>
                  <a:pt x="358901" y="0"/>
                </a:moveTo>
                <a:lnTo>
                  <a:pt x="342900" y="0"/>
                </a:lnTo>
                <a:lnTo>
                  <a:pt x="339089" y="762"/>
                </a:lnTo>
                <a:lnTo>
                  <a:pt x="334517" y="762"/>
                </a:lnTo>
                <a:lnTo>
                  <a:pt x="329945" y="1524"/>
                </a:lnTo>
                <a:lnTo>
                  <a:pt x="323850" y="1524"/>
                </a:lnTo>
                <a:lnTo>
                  <a:pt x="317753" y="2286"/>
                </a:lnTo>
                <a:lnTo>
                  <a:pt x="310895" y="2286"/>
                </a:lnTo>
                <a:lnTo>
                  <a:pt x="304038" y="3048"/>
                </a:lnTo>
                <a:lnTo>
                  <a:pt x="295655" y="3810"/>
                </a:lnTo>
                <a:lnTo>
                  <a:pt x="286512" y="3810"/>
                </a:lnTo>
                <a:lnTo>
                  <a:pt x="286512" y="4572"/>
                </a:lnTo>
                <a:lnTo>
                  <a:pt x="285750" y="4572"/>
                </a:lnTo>
                <a:lnTo>
                  <a:pt x="281939" y="5334"/>
                </a:lnTo>
                <a:lnTo>
                  <a:pt x="278129" y="6858"/>
                </a:lnTo>
                <a:lnTo>
                  <a:pt x="275081" y="8382"/>
                </a:lnTo>
                <a:lnTo>
                  <a:pt x="272033" y="9144"/>
                </a:lnTo>
                <a:lnTo>
                  <a:pt x="262889" y="12192"/>
                </a:lnTo>
                <a:lnTo>
                  <a:pt x="259841" y="13716"/>
                </a:lnTo>
                <a:lnTo>
                  <a:pt x="255269" y="15240"/>
                </a:lnTo>
                <a:lnTo>
                  <a:pt x="253745" y="15240"/>
                </a:lnTo>
                <a:lnTo>
                  <a:pt x="249935" y="16764"/>
                </a:lnTo>
                <a:lnTo>
                  <a:pt x="248412" y="16764"/>
                </a:lnTo>
                <a:lnTo>
                  <a:pt x="246125" y="17525"/>
                </a:lnTo>
                <a:lnTo>
                  <a:pt x="243077" y="18287"/>
                </a:lnTo>
                <a:lnTo>
                  <a:pt x="240029" y="19812"/>
                </a:lnTo>
                <a:lnTo>
                  <a:pt x="235457" y="20574"/>
                </a:lnTo>
                <a:lnTo>
                  <a:pt x="233171" y="21336"/>
                </a:lnTo>
                <a:lnTo>
                  <a:pt x="230123" y="22860"/>
                </a:lnTo>
                <a:lnTo>
                  <a:pt x="252221" y="22860"/>
                </a:lnTo>
                <a:lnTo>
                  <a:pt x="255269" y="21336"/>
                </a:lnTo>
                <a:lnTo>
                  <a:pt x="256793" y="21336"/>
                </a:lnTo>
                <a:lnTo>
                  <a:pt x="259079" y="20574"/>
                </a:lnTo>
                <a:lnTo>
                  <a:pt x="262127" y="19050"/>
                </a:lnTo>
                <a:lnTo>
                  <a:pt x="265175" y="18287"/>
                </a:lnTo>
                <a:lnTo>
                  <a:pt x="268985" y="16764"/>
                </a:lnTo>
                <a:lnTo>
                  <a:pt x="274319" y="15240"/>
                </a:lnTo>
                <a:lnTo>
                  <a:pt x="277367" y="13716"/>
                </a:lnTo>
                <a:lnTo>
                  <a:pt x="280415" y="12954"/>
                </a:lnTo>
                <a:lnTo>
                  <a:pt x="284225" y="11430"/>
                </a:lnTo>
                <a:lnTo>
                  <a:pt x="288035" y="10668"/>
                </a:lnTo>
                <a:lnTo>
                  <a:pt x="287273" y="10668"/>
                </a:lnTo>
                <a:lnTo>
                  <a:pt x="304038" y="9144"/>
                </a:lnTo>
                <a:lnTo>
                  <a:pt x="311657" y="9144"/>
                </a:lnTo>
                <a:lnTo>
                  <a:pt x="318515" y="8382"/>
                </a:lnTo>
                <a:lnTo>
                  <a:pt x="324612" y="7620"/>
                </a:lnTo>
                <a:lnTo>
                  <a:pt x="329945" y="7620"/>
                </a:lnTo>
                <a:lnTo>
                  <a:pt x="335279" y="6858"/>
                </a:lnTo>
                <a:lnTo>
                  <a:pt x="347471" y="6858"/>
                </a:lnTo>
                <a:lnTo>
                  <a:pt x="350519" y="6096"/>
                </a:lnTo>
                <a:lnTo>
                  <a:pt x="380618" y="6096"/>
                </a:lnTo>
                <a:lnTo>
                  <a:pt x="379475" y="5334"/>
                </a:lnTo>
                <a:lnTo>
                  <a:pt x="374903" y="3810"/>
                </a:lnTo>
                <a:lnTo>
                  <a:pt x="371093" y="2286"/>
                </a:lnTo>
                <a:lnTo>
                  <a:pt x="367283" y="1524"/>
                </a:lnTo>
                <a:lnTo>
                  <a:pt x="362712" y="762"/>
                </a:lnTo>
                <a:lnTo>
                  <a:pt x="358901" y="0"/>
                </a:lnTo>
                <a:close/>
              </a:path>
              <a:path w="409575" h="355600">
                <a:moveTo>
                  <a:pt x="380618" y="6096"/>
                </a:moveTo>
                <a:lnTo>
                  <a:pt x="358139" y="6096"/>
                </a:lnTo>
                <a:lnTo>
                  <a:pt x="361950" y="6858"/>
                </a:lnTo>
                <a:lnTo>
                  <a:pt x="364997" y="7620"/>
                </a:lnTo>
                <a:lnTo>
                  <a:pt x="368807" y="8382"/>
                </a:lnTo>
                <a:lnTo>
                  <a:pt x="372617" y="9906"/>
                </a:lnTo>
                <a:lnTo>
                  <a:pt x="379475" y="12192"/>
                </a:lnTo>
                <a:lnTo>
                  <a:pt x="385571" y="15240"/>
                </a:lnTo>
                <a:lnTo>
                  <a:pt x="388619" y="16002"/>
                </a:lnTo>
                <a:lnTo>
                  <a:pt x="392429" y="17525"/>
                </a:lnTo>
                <a:lnTo>
                  <a:pt x="397001" y="19812"/>
                </a:lnTo>
                <a:lnTo>
                  <a:pt x="402335" y="21336"/>
                </a:lnTo>
                <a:lnTo>
                  <a:pt x="406907" y="22860"/>
                </a:lnTo>
                <a:lnTo>
                  <a:pt x="409193" y="16764"/>
                </a:lnTo>
                <a:lnTo>
                  <a:pt x="403859" y="15240"/>
                </a:lnTo>
                <a:lnTo>
                  <a:pt x="394715" y="12192"/>
                </a:lnTo>
                <a:lnTo>
                  <a:pt x="390905" y="10668"/>
                </a:lnTo>
                <a:lnTo>
                  <a:pt x="384809" y="7620"/>
                </a:lnTo>
                <a:lnTo>
                  <a:pt x="381762" y="6858"/>
                </a:lnTo>
                <a:lnTo>
                  <a:pt x="380618" y="6096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790700" y="301599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16764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354067" y="3754960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274820" y="3662903"/>
            <a:ext cx="3403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CC009A"/>
                </a:solidFill>
                <a:latin typeface="Symbol"/>
                <a:cs typeface="Symbol"/>
              </a:rPr>
              <a:t></a:t>
            </a:r>
            <a:r>
              <a:rPr dirty="0" sz="1250" spc="50" i="1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dirty="0" sz="1250" spc="-25" i="1">
                <a:solidFill>
                  <a:srgbClr val="CC009A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24705" y="3645408"/>
            <a:ext cx="110490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24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6863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767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67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956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942338" y="4974590"/>
            <a:ext cx="29984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How to find the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best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fit?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590800" y="80505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924050" y="66598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1264919" y="5335015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red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324100" y="6697980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95600" y="6697980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467100" y="749808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76700" y="681228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247900" y="66979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247900" y="749808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2070100" y="6564478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405117" y="5365537"/>
            <a:ext cx="1707514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30" i="1">
                <a:latin typeface="Times New Roman"/>
                <a:cs typeface="Times New Roman"/>
              </a:rPr>
              <a:t>y</a:t>
            </a:r>
            <a:r>
              <a:rPr dirty="0" baseline="43650" sz="1050" spc="44" i="1">
                <a:latin typeface="Times New Roman"/>
                <a:cs typeface="Times New Roman"/>
              </a:rPr>
              <a:t>est 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x</a:t>
            </a:r>
            <a:r>
              <a:rPr dirty="0" sz="1250" spc="40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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744467" y="5846064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 h="0">
                <a:moveTo>
                  <a:pt x="0" y="0"/>
                </a:moveTo>
                <a:lnTo>
                  <a:pt x="493776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013197" y="5846064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79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3942594" y="5838430"/>
            <a:ext cx="138620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26555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r>
              <a:rPr dirty="0" sz="1250" spc="10" i="1">
                <a:latin typeface="Times New Roman"/>
                <a:cs typeface="Times New Roman"/>
              </a:rPr>
              <a:t>	</a:t>
            </a: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380482" y="5718262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400540" y="582037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114790" y="5718262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129522" y="582037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261118" y="5712698"/>
            <a:ext cx="73533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9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70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745243" y="5610592"/>
            <a:ext cx="176720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268095" algn="l"/>
              </a:tabLst>
            </a:pP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19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 </a:t>
            </a:r>
            <a:r>
              <a:rPr dirty="0" sz="1250" spc="9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	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</a:t>
            </a:r>
            <a:r>
              <a:rPr dirty="0" sz="1250" spc="8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624352" y="5472136"/>
            <a:ext cx="2253615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48435">
              <a:lnSpc>
                <a:spcPct val="100000"/>
              </a:lnSpc>
              <a:spcBef>
                <a:spcPts val="135"/>
              </a:spcBef>
              <a:tabLst>
                <a:tab pos="2061845" algn="l"/>
              </a:tabLst>
            </a:pPr>
            <a:r>
              <a:rPr dirty="0" sz="700" spc="15">
                <a:latin typeface="Times New Roman"/>
                <a:cs typeface="Times New Roman"/>
              </a:rPr>
              <a:t>2  </a:t>
            </a:r>
            <a:r>
              <a:rPr dirty="0" sz="700" spc="160">
                <a:latin typeface="Times New Roman"/>
                <a:cs typeface="Times New Roman"/>
              </a:rPr>
              <a:t> </a:t>
            </a:r>
            <a:r>
              <a:rPr dirty="0" sz="700" spc="15">
                <a:latin typeface="Times New Roman"/>
                <a:cs typeface="Times New Roman"/>
              </a:rPr>
              <a:t>2	3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where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16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60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981200" y="7193280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47032" y="7370064"/>
            <a:ext cx="409575" cy="355600"/>
          </a:xfrm>
          <a:custGeom>
            <a:avLst/>
            <a:gdLst/>
            <a:ahLst/>
            <a:cxnLst/>
            <a:rect l="l" t="t" r="r" b="b"/>
            <a:pathLst>
              <a:path w="409575" h="355600">
                <a:moveTo>
                  <a:pt x="12191" y="313944"/>
                </a:moveTo>
                <a:lnTo>
                  <a:pt x="0" y="355092"/>
                </a:lnTo>
                <a:lnTo>
                  <a:pt x="40385" y="339852"/>
                </a:lnTo>
                <a:lnTo>
                  <a:pt x="33752" y="333756"/>
                </a:lnTo>
                <a:lnTo>
                  <a:pt x="24383" y="333756"/>
                </a:lnTo>
                <a:lnTo>
                  <a:pt x="19050" y="329184"/>
                </a:lnTo>
                <a:lnTo>
                  <a:pt x="23452" y="324291"/>
                </a:lnTo>
                <a:lnTo>
                  <a:pt x="12191" y="313944"/>
                </a:lnTo>
                <a:close/>
              </a:path>
              <a:path w="409575" h="355600">
                <a:moveTo>
                  <a:pt x="23452" y="324291"/>
                </a:moveTo>
                <a:lnTo>
                  <a:pt x="19050" y="329184"/>
                </a:lnTo>
                <a:lnTo>
                  <a:pt x="24383" y="333756"/>
                </a:lnTo>
                <a:lnTo>
                  <a:pt x="28404" y="328842"/>
                </a:lnTo>
                <a:lnTo>
                  <a:pt x="23452" y="324291"/>
                </a:lnTo>
                <a:close/>
              </a:path>
              <a:path w="409575" h="355600">
                <a:moveTo>
                  <a:pt x="28404" y="328842"/>
                </a:moveTo>
                <a:lnTo>
                  <a:pt x="24383" y="333756"/>
                </a:lnTo>
                <a:lnTo>
                  <a:pt x="33752" y="333756"/>
                </a:lnTo>
                <a:lnTo>
                  <a:pt x="28404" y="328842"/>
                </a:lnTo>
                <a:close/>
              </a:path>
              <a:path w="409575" h="355600">
                <a:moveTo>
                  <a:pt x="249935" y="22860"/>
                </a:moveTo>
                <a:lnTo>
                  <a:pt x="229362" y="22860"/>
                </a:lnTo>
                <a:lnTo>
                  <a:pt x="228600" y="23622"/>
                </a:lnTo>
                <a:lnTo>
                  <a:pt x="228600" y="24384"/>
                </a:lnTo>
                <a:lnTo>
                  <a:pt x="225551" y="28956"/>
                </a:lnTo>
                <a:lnTo>
                  <a:pt x="223265" y="33528"/>
                </a:lnTo>
                <a:lnTo>
                  <a:pt x="220217" y="38100"/>
                </a:lnTo>
                <a:lnTo>
                  <a:pt x="218693" y="39624"/>
                </a:lnTo>
                <a:lnTo>
                  <a:pt x="217169" y="41910"/>
                </a:lnTo>
                <a:lnTo>
                  <a:pt x="212597" y="44958"/>
                </a:lnTo>
                <a:lnTo>
                  <a:pt x="207263" y="49530"/>
                </a:lnTo>
                <a:lnTo>
                  <a:pt x="195071" y="57150"/>
                </a:lnTo>
                <a:lnTo>
                  <a:pt x="189737" y="60198"/>
                </a:lnTo>
                <a:lnTo>
                  <a:pt x="185165" y="63246"/>
                </a:lnTo>
                <a:lnTo>
                  <a:pt x="182117" y="64770"/>
                </a:lnTo>
                <a:lnTo>
                  <a:pt x="180593" y="66294"/>
                </a:lnTo>
                <a:lnTo>
                  <a:pt x="180593" y="67056"/>
                </a:lnTo>
                <a:lnTo>
                  <a:pt x="144017" y="115824"/>
                </a:lnTo>
                <a:lnTo>
                  <a:pt x="137921" y="123444"/>
                </a:lnTo>
                <a:lnTo>
                  <a:pt x="131063" y="131826"/>
                </a:lnTo>
                <a:lnTo>
                  <a:pt x="117347" y="150114"/>
                </a:lnTo>
                <a:lnTo>
                  <a:pt x="113537" y="153924"/>
                </a:lnTo>
                <a:lnTo>
                  <a:pt x="110489" y="157734"/>
                </a:lnTo>
                <a:lnTo>
                  <a:pt x="108203" y="161544"/>
                </a:lnTo>
                <a:lnTo>
                  <a:pt x="105917" y="164592"/>
                </a:lnTo>
                <a:lnTo>
                  <a:pt x="103631" y="166878"/>
                </a:lnTo>
                <a:lnTo>
                  <a:pt x="102107" y="169164"/>
                </a:lnTo>
                <a:lnTo>
                  <a:pt x="101345" y="169926"/>
                </a:lnTo>
                <a:lnTo>
                  <a:pt x="101345" y="170688"/>
                </a:lnTo>
                <a:lnTo>
                  <a:pt x="100583" y="170688"/>
                </a:lnTo>
                <a:lnTo>
                  <a:pt x="100583" y="171450"/>
                </a:lnTo>
                <a:lnTo>
                  <a:pt x="95250" y="185928"/>
                </a:lnTo>
                <a:lnTo>
                  <a:pt x="90677" y="198882"/>
                </a:lnTo>
                <a:lnTo>
                  <a:pt x="85343" y="211836"/>
                </a:lnTo>
                <a:lnTo>
                  <a:pt x="70865" y="248412"/>
                </a:lnTo>
                <a:lnTo>
                  <a:pt x="48005" y="291084"/>
                </a:lnTo>
                <a:lnTo>
                  <a:pt x="41147" y="300990"/>
                </a:lnTo>
                <a:lnTo>
                  <a:pt x="34289" y="311658"/>
                </a:lnTo>
                <a:lnTo>
                  <a:pt x="25907" y="321564"/>
                </a:lnTo>
                <a:lnTo>
                  <a:pt x="23452" y="324291"/>
                </a:lnTo>
                <a:lnTo>
                  <a:pt x="28404" y="328842"/>
                </a:lnTo>
                <a:lnTo>
                  <a:pt x="31241" y="325374"/>
                </a:lnTo>
                <a:lnTo>
                  <a:pt x="39623" y="315468"/>
                </a:lnTo>
                <a:lnTo>
                  <a:pt x="60197" y="283464"/>
                </a:lnTo>
                <a:lnTo>
                  <a:pt x="65531" y="272796"/>
                </a:lnTo>
                <a:lnTo>
                  <a:pt x="71627" y="262128"/>
                </a:lnTo>
                <a:lnTo>
                  <a:pt x="76962" y="250698"/>
                </a:lnTo>
                <a:lnTo>
                  <a:pt x="81533" y="239268"/>
                </a:lnTo>
                <a:lnTo>
                  <a:pt x="86867" y="227076"/>
                </a:lnTo>
                <a:lnTo>
                  <a:pt x="91439" y="214122"/>
                </a:lnTo>
                <a:lnTo>
                  <a:pt x="96773" y="201168"/>
                </a:lnTo>
                <a:lnTo>
                  <a:pt x="101345" y="187452"/>
                </a:lnTo>
                <a:lnTo>
                  <a:pt x="106383" y="174498"/>
                </a:lnTo>
                <a:lnTo>
                  <a:pt x="105917" y="174498"/>
                </a:lnTo>
                <a:lnTo>
                  <a:pt x="107441" y="172974"/>
                </a:lnTo>
                <a:lnTo>
                  <a:pt x="110489" y="168402"/>
                </a:lnTo>
                <a:lnTo>
                  <a:pt x="112775" y="165354"/>
                </a:lnTo>
                <a:lnTo>
                  <a:pt x="121919" y="153924"/>
                </a:lnTo>
                <a:lnTo>
                  <a:pt x="128777" y="144780"/>
                </a:lnTo>
                <a:lnTo>
                  <a:pt x="136397" y="135636"/>
                </a:lnTo>
                <a:lnTo>
                  <a:pt x="143255" y="127254"/>
                </a:lnTo>
                <a:lnTo>
                  <a:pt x="146303" y="123444"/>
                </a:lnTo>
                <a:lnTo>
                  <a:pt x="148589" y="119634"/>
                </a:lnTo>
                <a:lnTo>
                  <a:pt x="158495" y="107442"/>
                </a:lnTo>
                <a:lnTo>
                  <a:pt x="176783" y="83058"/>
                </a:lnTo>
                <a:lnTo>
                  <a:pt x="184672" y="70866"/>
                </a:lnTo>
                <a:lnTo>
                  <a:pt x="184403" y="70866"/>
                </a:lnTo>
                <a:lnTo>
                  <a:pt x="185165" y="70104"/>
                </a:lnTo>
                <a:lnTo>
                  <a:pt x="186689" y="70104"/>
                </a:lnTo>
                <a:lnTo>
                  <a:pt x="188975" y="68580"/>
                </a:lnTo>
                <a:lnTo>
                  <a:pt x="190500" y="67056"/>
                </a:lnTo>
                <a:lnTo>
                  <a:pt x="193547" y="65532"/>
                </a:lnTo>
                <a:lnTo>
                  <a:pt x="198881" y="62484"/>
                </a:lnTo>
                <a:lnTo>
                  <a:pt x="204977" y="58674"/>
                </a:lnTo>
                <a:lnTo>
                  <a:pt x="211073" y="54102"/>
                </a:lnTo>
                <a:lnTo>
                  <a:pt x="216407" y="50292"/>
                </a:lnTo>
                <a:lnTo>
                  <a:pt x="219455" y="48006"/>
                </a:lnTo>
                <a:lnTo>
                  <a:pt x="221741" y="46482"/>
                </a:lnTo>
                <a:lnTo>
                  <a:pt x="224027" y="44196"/>
                </a:lnTo>
                <a:lnTo>
                  <a:pt x="225551" y="41910"/>
                </a:lnTo>
                <a:lnTo>
                  <a:pt x="228600" y="36576"/>
                </a:lnTo>
                <a:lnTo>
                  <a:pt x="231647" y="32004"/>
                </a:lnTo>
                <a:lnTo>
                  <a:pt x="233171" y="28956"/>
                </a:lnTo>
                <a:lnTo>
                  <a:pt x="232409" y="28956"/>
                </a:lnTo>
                <a:lnTo>
                  <a:pt x="233933" y="27432"/>
                </a:lnTo>
                <a:lnTo>
                  <a:pt x="234695" y="27432"/>
                </a:lnTo>
                <a:lnTo>
                  <a:pt x="237743" y="26670"/>
                </a:lnTo>
                <a:lnTo>
                  <a:pt x="241553" y="25908"/>
                </a:lnTo>
                <a:lnTo>
                  <a:pt x="245363" y="24384"/>
                </a:lnTo>
                <a:lnTo>
                  <a:pt x="249935" y="22860"/>
                </a:lnTo>
                <a:close/>
              </a:path>
              <a:path w="409575" h="355600">
                <a:moveTo>
                  <a:pt x="106679" y="173736"/>
                </a:moveTo>
                <a:lnTo>
                  <a:pt x="105917" y="174498"/>
                </a:lnTo>
                <a:lnTo>
                  <a:pt x="106383" y="174498"/>
                </a:lnTo>
                <a:lnTo>
                  <a:pt x="106679" y="173736"/>
                </a:lnTo>
                <a:close/>
              </a:path>
              <a:path w="409575" h="355600">
                <a:moveTo>
                  <a:pt x="185165" y="70104"/>
                </a:moveTo>
                <a:lnTo>
                  <a:pt x="184403" y="70866"/>
                </a:lnTo>
                <a:lnTo>
                  <a:pt x="184672" y="70866"/>
                </a:lnTo>
                <a:lnTo>
                  <a:pt x="185165" y="70104"/>
                </a:lnTo>
                <a:close/>
              </a:path>
              <a:path w="409575" h="355600">
                <a:moveTo>
                  <a:pt x="186689" y="70104"/>
                </a:moveTo>
                <a:lnTo>
                  <a:pt x="185165" y="70104"/>
                </a:lnTo>
                <a:lnTo>
                  <a:pt x="184672" y="70866"/>
                </a:lnTo>
                <a:lnTo>
                  <a:pt x="185927" y="70866"/>
                </a:lnTo>
                <a:lnTo>
                  <a:pt x="186689" y="70104"/>
                </a:lnTo>
                <a:close/>
              </a:path>
              <a:path w="409575" h="355600">
                <a:moveTo>
                  <a:pt x="233933" y="27432"/>
                </a:moveTo>
                <a:lnTo>
                  <a:pt x="232409" y="28956"/>
                </a:lnTo>
                <a:lnTo>
                  <a:pt x="233552" y="28194"/>
                </a:lnTo>
                <a:lnTo>
                  <a:pt x="233933" y="27432"/>
                </a:lnTo>
                <a:close/>
              </a:path>
              <a:path w="409575" h="355600">
                <a:moveTo>
                  <a:pt x="233552" y="28194"/>
                </a:moveTo>
                <a:lnTo>
                  <a:pt x="232409" y="28956"/>
                </a:lnTo>
                <a:lnTo>
                  <a:pt x="233171" y="28956"/>
                </a:lnTo>
                <a:lnTo>
                  <a:pt x="233552" y="28194"/>
                </a:lnTo>
                <a:close/>
              </a:path>
              <a:path w="409575" h="355600">
                <a:moveTo>
                  <a:pt x="234695" y="27432"/>
                </a:moveTo>
                <a:lnTo>
                  <a:pt x="233933" y="27432"/>
                </a:lnTo>
                <a:lnTo>
                  <a:pt x="233552" y="28194"/>
                </a:lnTo>
                <a:lnTo>
                  <a:pt x="234695" y="27432"/>
                </a:lnTo>
                <a:close/>
              </a:path>
              <a:path w="409575" h="355600">
                <a:moveTo>
                  <a:pt x="358901" y="0"/>
                </a:moveTo>
                <a:lnTo>
                  <a:pt x="342900" y="0"/>
                </a:lnTo>
                <a:lnTo>
                  <a:pt x="339089" y="762"/>
                </a:lnTo>
                <a:lnTo>
                  <a:pt x="334517" y="762"/>
                </a:lnTo>
                <a:lnTo>
                  <a:pt x="329945" y="1524"/>
                </a:lnTo>
                <a:lnTo>
                  <a:pt x="323850" y="1524"/>
                </a:lnTo>
                <a:lnTo>
                  <a:pt x="317753" y="2286"/>
                </a:lnTo>
                <a:lnTo>
                  <a:pt x="310895" y="2286"/>
                </a:lnTo>
                <a:lnTo>
                  <a:pt x="304038" y="3048"/>
                </a:lnTo>
                <a:lnTo>
                  <a:pt x="295655" y="3810"/>
                </a:lnTo>
                <a:lnTo>
                  <a:pt x="286512" y="3810"/>
                </a:lnTo>
                <a:lnTo>
                  <a:pt x="286512" y="4572"/>
                </a:lnTo>
                <a:lnTo>
                  <a:pt x="285750" y="4572"/>
                </a:lnTo>
                <a:lnTo>
                  <a:pt x="281939" y="5334"/>
                </a:lnTo>
                <a:lnTo>
                  <a:pt x="278129" y="6858"/>
                </a:lnTo>
                <a:lnTo>
                  <a:pt x="275081" y="8382"/>
                </a:lnTo>
                <a:lnTo>
                  <a:pt x="272033" y="9144"/>
                </a:lnTo>
                <a:lnTo>
                  <a:pt x="262889" y="12192"/>
                </a:lnTo>
                <a:lnTo>
                  <a:pt x="259841" y="13716"/>
                </a:lnTo>
                <a:lnTo>
                  <a:pt x="255269" y="15240"/>
                </a:lnTo>
                <a:lnTo>
                  <a:pt x="253745" y="15240"/>
                </a:lnTo>
                <a:lnTo>
                  <a:pt x="249935" y="16764"/>
                </a:lnTo>
                <a:lnTo>
                  <a:pt x="248412" y="16764"/>
                </a:lnTo>
                <a:lnTo>
                  <a:pt x="246125" y="17526"/>
                </a:lnTo>
                <a:lnTo>
                  <a:pt x="243077" y="18288"/>
                </a:lnTo>
                <a:lnTo>
                  <a:pt x="240029" y="19812"/>
                </a:lnTo>
                <a:lnTo>
                  <a:pt x="235457" y="20574"/>
                </a:lnTo>
                <a:lnTo>
                  <a:pt x="233171" y="21336"/>
                </a:lnTo>
                <a:lnTo>
                  <a:pt x="230123" y="22860"/>
                </a:lnTo>
                <a:lnTo>
                  <a:pt x="252221" y="22860"/>
                </a:lnTo>
                <a:lnTo>
                  <a:pt x="255269" y="21336"/>
                </a:lnTo>
                <a:lnTo>
                  <a:pt x="256793" y="21336"/>
                </a:lnTo>
                <a:lnTo>
                  <a:pt x="259079" y="20574"/>
                </a:lnTo>
                <a:lnTo>
                  <a:pt x="262127" y="19050"/>
                </a:lnTo>
                <a:lnTo>
                  <a:pt x="265175" y="18288"/>
                </a:lnTo>
                <a:lnTo>
                  <a:pt x="268985" y="16764"/>
                </a:lnTo>
                <a:lnTo>
                  <a:pt x="274319" y="15240"/>
                </a:lnTo>
                <a:lnTo>
                  <a:pt x="277367" y="13716"/>
                </a:lnTo>
                <a:lnTo>
                  <a:pt x="280415" y="12954"/>
                </a:lnTo>
                <a:lnTo>
                  <a:pt x="284225" y="11430"/>
                </a:lnTo>
                <a:lnTo>
                  <a:pt x="288035" y="10668"/>
                </a:lnTo>
                <a:lnTo>
                  <a:pt x="287273" y="10668"/>
                </a:lnTo>
                <a:lnTo>
                  <a:pt x="304038" y="9144"/>
                </a:lnTo>
                <a:lnTo>
                  <a:pt x="311657" y="9144"/>
                </a:lnTo>
                <a:lnTo>
                  <a:pt x="318515" y="8382"/>
                </a:lnTo>
                <a:lnTo>
                  <a:pt x="324612" y="7620"/>
                </a:lnTo>
                <a:lnTo>
                  <a:pt x="329945" y="7620"/>
                </a:lnTo>
                <a:lnTo>
                  <a:pt x="335279" y="6858"/>
                </a:lnTo>
                <a:lnTo>
                  <a:pt x="347471" y="6858"/>
                </a:lnTo>
                <a:lnTo>
                  <a:pt x="350519" y="6096"/>
                </a:lnTo>
                <a:lnTo>
                  <a:pt x="380618" y="6096"/>
                </a:lnTo>
                <a:lnTo>
                  <a:pt x="379475" y="5334"/>
                </a:lnTo>
                <a:lnTo>
                  <a:pt x="374903" y="3810"/>
                </a:lnTo>
                <a:lnTo>
                  <a:pt x="371093" y="2286"/>
                </a:lnTo>
                <a:lnTo>
                  <a:pt x="367283" y="1524"/>
                </a:lnTo>
                <a:lnTo>
                  <a:pt x="362712" y="762"/>
                </a:lnTo>
                <a:lnTo>
                  <a:pt x="358901" y="0"/>
                </a:lnTo>
                <a:close/>
              </a:path>
              <a:path w="409575" h="355600">
                <a:moveTo>
                  <a:pt x="380618" y="6096"/>
                </a:moveTo>
                <a:lnTo>
                  <a:pt x="358139" y="6096"/>
                </a:lnTo>
                <a:lnTo>
                  <a:pt x="361950" y="6858"/>
                </a:lnTo>
                <a:lnTo>
                  <a:pt x="364997" y="7620"/>
                </a:lnTo>
                <a:lnTo>
                  <a:pt x="368807" y="8382"/>
                </a:lnTo>
                <a:lnTo>
                  <a:pt x="372617" y="9906"/>
                </a:lnTo>
                <a:lnTo>
                  <a:pt x="379475" y="12192"/>
                </a:lnTo>
                <a:lnTo>
                  <a:pt x="385571" y="15240"/>
                </a:lnTo>
                <a:lnTo>
                  <a:pt x="388619" y="16002"/>
                </a:lnTo>
                <a:lnTo>
                  <a:pt x="392429" y="17526"/>
                </a:lnTo>
                <a:lnTo>
                  <a:pt x="397001" y="19812"/>
                </a:lnTo>
                <a:lnTo>
                  <a:pt x="402335" y="21336"/>
                </a:lnTo>
                <a:lnTo>
                  <a:pt x="406907" y="22860"/>
                </a:lnTo>
                <a:lnTo>
                  <a:pt x="409193" y="16764"/>
                </a:lnTo>
                <a:lnTo>
                  <a:pt x="403859" y="15240"/>
                </a:lnTo>
                <a:lnTo>
                  <a:pt x="394715" y="12192"/>
                </a:lnTo>
                <a:lnTo>
                  <a:pt x="390905" y="10668"/>
                </a:lnTo>
                <a:lnTo>
                  <a:pt x="384809" y="7620"/>
                </a:lnTo>
                <a:lnTo>
                  <a:pt x="381762" y="6858"/>
                </a:lnTo>
                <a:lnTo>
                  <a:pt x="380618" y="6096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790700" y="7193280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16764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124705" y="7822692"/>
            <a:ext cx="110490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1861820" y="7163741"/>
            <a:ext cx="10160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871720" y="7267820"/>
            <a:ext cx="353060" cy="247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090420" y="73485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5" i="1">
                <a:latin typeface="Tahoma"/>
                <a:cs typeface="Tahoma"/>
              </a:rPr>
              <a:t>h</a:t>
            </a:r>
            <a:r>
              <a:rPr dirty="0" baseline="-23148" sz="900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42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8143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385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9954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6431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262120" y="7839322"/>
            <a:ext cx="353060" cy="247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 i="1">
                <a:solidFill>
                  <a:srgbClr val="CC009A"/>
                </a:solidFill>
                <a:latin typeface="Symbol"/>
                <a:cs typeface="Symbol"/>
              </a:rPr>
              <a:t></a:t>
            </a:r>
            <a:r>
              <a:rPr dirty="0" baseline="-19607" sz="1275" spc="-44" i="1">
                <a:solidFill>
                  <a:srgbClr val="CC009A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CC009A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290319" y="7963841"/>
            <a:ext cx="149542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63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67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56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to find the </a:t>
            </a:r>
            <a:r>
              <a:rPr dirty="0"/>
              <a:t>best</a:t>
            </a:r>
            <a:r>
              <a:rPr dirty="0" spc="-55"/>
              <a:t> </a:t>
            </a:r>
            <a:r>
              <a:rPr dirty="0" spc="-5"/>
              <a:t>fit?</a:t>
            </a:r>
          </a:p>
        </p:txBody>
      </p:sp>
      <p:sp>
        <p:nvSpPr>
          <p:cNvPr id="9" name="object 9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03019" y="3686048"/>
            <a:ext cx="1482725" cy="45085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89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38732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64919" y="1157731"/>
            <a:ext cx="143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 red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1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827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731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55820" y="3590394"/>
            <a:ext cx="762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19065" y="3662665"/>
            <a:ext cx="546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016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24100" y="252069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95600" y="252069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67100" y="3320796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76700" y="263499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47900" y="252069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47900" y="332079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070100" y="2387195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77720" y="3171293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05117" y="1188253"/>
            <a:ext cx="1707514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30" i="1">
                <a:latin typeface="Times New Roman"/>
                <a:cs typeface="Times New Roman"/>
              </a:rPr>
              <a:t>y</a:t>
            </a:r>
            <a:r>
              <a:rPr dirty="0" baseline="43650" sz="1050" spc="44" i="1">
                <a:latin typeface="Times New Roman"/>
                <a:cs typeface="Times New Roman"/>
              </a:rPr>
              <a:t>est 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x</a:t>
            </a:r>
            <a:r>
              <a:rPr dirty="0" sz="1250" spc="40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 </a:t>
            </a:r>
            <a:r>
              <a:rPr dirty="0" sz="1250" spc="5">
                <a:latin typeface="Symbol"/>
                <a:cs typeface="Symbol"/>
              </a:rPr>
              <a:t>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h φ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744467" y="1668779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 h="0">
                <a:moveTo>
                  <a:pt x="0" y="0"/>
                </a:moveTo>
                <a:lnTo>
                  <a:pt x="493776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13197" y="1668779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79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942594" y="1661145"/>
            <a:ext cx="138620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26555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r>
              <a:rPr dirty="0" sz="1250" spc="10" i="1">
                <a:latin typeface="Times New Roman"/>
                <a:cs typeface="Times New Roman"/>
              </a:rPr>
              <a:t>	</a:t>
            </a: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80482" y="1540978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00540" y="1643089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14790" y="1540978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29522" y="1643089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61118" y="1535414"/>
            <a:ext cx="73533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9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70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45243" y="1433308"/>
            <a:ext cx="176720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268095" algn="l"/>
              </a:tabLst>
            </a:pP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-19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 </a:t>
            </a:r>
            <a:r>
              <a:rPr dirty="0" sz="1250" spc="9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	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</a:t>
            </a:r>
            <a:r>
              <a:rPr dirty="0" sz="1250" spc="8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24352" y="1294852"/>
            <a:ext cx="2253615" cy="459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48435">
              <a:lnSpc>
                <a:spcPct val="100000"/>
              </a:lnSpc>
              <a:spcBef>
                <a:spcPts val="135"/>
              </a:spcBef>
              <a:tabLst>
                <a:tab pos="2061845" algn="l"/>
              </a:tabLst>
            </a:pPr>
            <a:r>
              <a:rPr dirty="0" sz="700" spc="15">
                <a:latin typeface="Times New Roman"/>
                <a:cs typeface="Times New Roman"/>
              </a:rPr>
              <a:t>2  </a:t>
            </a:r>
            <a:r>
              <a:rPr dirty="0" sz="700" spc="160">
                <a:latin typeface="Times New Roman"/>
                <a:cs typeface="Times New Roman"/>
              </a:rPr>
              <a:t> </a:t>
            </a:r>
            <a:r>
              <a:rPr dirty="0" sz="700" spc="15">
                <a:latin typeface="Times New Roman"/>
                <a:cs typeface="Times New Roman"/>
              </a:rPr>
              <a:t>2	3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 spc="15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where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φ</a:t>
            </a:r>
            <a:r>
              <a:rPr dirty="0" sz="1250" spc="16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160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1</a:t>
            </a:r>
            <a:r>
              <a:rPr dirty="0" sz="1250" spc="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981200" y="3015995"/>
            <a:ext cx="2590800" cy="574675"/>
          </a:xfrm>
          <a:custGeom>
            <a:avLst/>
            <a:gdLst/>
            <a:ahLst/>
            <a:cxnLst/>
            <a:rect l="l" t="t" r="r" b="b"/>
            <a:pathLst>
              <a:path w="2590800" h="574675">
                <a:moveTo>
                  <a:pt x="0" y="571500"/>
                </a:moveTo>
                <a:lnTo>
                  <a:pt x="338327" y="574548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859020" y="3091403"/>
            <a:ext cx="3911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25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baseline="-19607" sz="1275" spc="-37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47032" y="3192779"/>
            <a:ext cx="409575" cy="355600"/>
          </a:xfrm>
          <a:custGeom>
            <a:avLst/>
            <a:gdLst/>
            <a:ahLst/>
            <a:cxnLst/>
            <a:rect l="l" t="t" r="r" b="b"/>
            <a:pathLst>
              <a:path w="409575" h="355600">
                <a:moveTo>
                  <a:pt x="12191" y="313944"/>
                </a:moveTo>
                <a:lnTo>
                  <a:pt x="0" y="355092"/>
                </a:lnTo>
                <a:lnTo>
                  <a:pt x="40385" y="339852"/>
                </a:lnTo>
                <a:lnTo>
                  <a:pt x="33752" y="333756"/>
                </a:lnTo>
                <a:lnTo>
                  <a:pt x="24383" y="333756"/>
                </a:lnTo>
                <a:lnTo>
                  <a:pt x="19050" y="329184"/>
                </a:lnTo>
                <a:lnTo>
                  <a:pt x="23452" y="324291"/>
                </a:lnTo>
                <a:lnTo>
                  <a:pt x="12191" y="313944"/>
                </a:lnTo>
                <a:close/>
              </a:path>
              <a:path w="409575" h="355600">
                <a:moveTo>
                  <a:pt x="23452" y="324291"/>
                </a:moveTo>
                <a:lnTo>
                  <a:pt x="19050" y="329184"/>
                </a:lnTo>
                <a:lnTo>
                  <a:pt x="24383" y="333756"/>
                </a:lnTo>
                <a:lnTo>
                  <a:pt x="28404" y="328842"/>
                </a:lnTo>
                <a:lnTo>
                  <a:pt x="23452" y="324291"/>
                </a:lnTo>
                <a:close/>
              </a:path>
              <a:path w="409575" h="355600">
                <a:moveTo>
                  <a:pt x="28404" y="328842"/>
                </a:moveTo>
                <a:lnTo>
                  <a:pt x="24383" y="333756"/>
                </a:lnTo>
                <a:lnTo>
                  <a:pt x="33752" y="333756"/>
                </a:lnTo>
                <a:lnTo>
                  <a:pt x="28404" y="328842"/>
                </a:lnTo>
                <a:close/>
              </a:path>
              <a:path w="409575" h="355600">
                <a:moveTo>
                  <a:pt x="249935" y="22860"/>
                </a:moveTo>
                <a:lnTo>
                  <a:pt x="229362" y="22860"/>
                </a:lnTo>
                <a:lnTo>
                  <a:pt x="228600" y="23622"/>
                </a:lnTo>
                <a:lnTo>
                  <a:pt x="228600" y="24384"/>
                </a:lnTo>
                <a:lnTo>
                  <a:pt x="225551" y="28956"/>
                </a:lnTo>
                <a:lnTo>
                  <a:pt x="223265" y="33528"/>
                </a:lnTo>
                <a:lnTo>
                  <a:pt x="220217" y="38100"/>
                </a:lnTo>
                <a:lnTo>
                  <a:pt x="218693" y="39624"/>
                </a:lnTo>
                <a:lnTo>
                  <a:pt x="217169" y="41910"/>
                </a:lnTo>
                <a:lnTo>
                  <a:pt x="212597" y="44958"/>
                </a:lnTo>
                <a:lnTo>
                  <a:pt x="207263" y="49530"/>
                </a:lnTo>
                <a:lnTo>
                  <a:pt x="195071" y="57150"/>
                </a:lnTo>
                <a:lnTo>
                  <a:pt x="189737" y="60198"/>
                </a:lnTo>
                <a:lnTo>
                  <a:pt x="185165" y="63246"/>
                </a:lnTo>
                <a:lnTo>
                  <a:pt x="182117" y="64770"/>
                </a:lnTo>
                <a:lnTo>
                  <a:pt x="180593" y="66294"/>
                </a:lnTo>
                <a:lnTo>
                  <a:pt x="180593" y="67056"/>
                </a:lnTo>
                <a:lnTo>
                  <a:pt x="144017" y="115824"/>
                </a:lnTo>
                <a:lnTo>
                  <a:pt x="137921" y="123444"/>
                </a:lnTo>
                <a:lnTo>
                  <a:pt x="131063" y="131825"/>
                </a:lnTo>
                <a:lnTo>
                  <a:pt x="117347" y="150114"/>
                </a:lnTo>
                <a:lnTo>
                  <a:pt x="113537" y="153924"/>
                </a:lnTo>
                <a:lnTo>
                  <a:pt x="110489" y="157734"/>
                </a:lnTo>
                <a:lnTo>
                  <a:pt x="108203" y="161544"/>
                </a:lnTo>
                <a:lnTo>
                  <a:pt x="105917" y="164592"/>
                </a:lnTo>
                <a:lnTo>
                  <a:pt x="103631" y="166878"/>
                </a:lnTo>
                <a:lnTo>
                  <a:pt x="102107" y="169164"/>
                </a:lnTo>
                <a:lnTo>
                  <a:pt x="101345" y="169925"/>
                </a:lnTo>
                <a:lnTo>
                  <a:pt x="101345" y="170687"/>
                </a:lnTo>
                <a:lnTo>
                  <a:pt x="100583" y="170687"/>
                </a:lnTo>
                <a:lnTo>
                  <a:pt x="100583" y="171450"/>
                </a:lnTo>
                <a:lnTo>
                  <a:pt x="95250" y="185928"/>
                </a:lnTo>
                <a:lnTo>
                  <a:pt x="90677" y="198882"/>
                </a:lnTo>
                <a:lnTo>
                  <a:pt x="85343" y="211836"/>
                </a:lnTo>
                <a:lnTo>
                  <a:pt x="70865" y="248412"/>
                </a:lnTo>
                <a:lnTo>
                  <a:pt x="48005" y="291084"/>
                </a:lnTo>
                <a:lnTo>
                  <a:pt x="41147" y="300990"/>
                </a:lnTo>
                <a:lnTo>
                  <a:pt x="34289" y="311658"/>
                </a:lnTo>
                <a:lnTo>
                  <a:pt x="25907" y="321564"/>
                </a:lnTo>
                <a:lnTo>
                  <a:pt x="23452" y="324291"/>
                </a:lnTo>
                <a:lnTo>
                  <a:pt x="28404" y="328842"/>
                </a:lnTo>
                <a:lnTo>
                  <a:pt x="31241" y="325374"/>
                </a:lnTo>
                <a:lnTo>
                  <a:pt x="39623" y="315468"/>
                </a:lnTo>
                <a:lnTo>
                  <a:pt x="60197" y="283464"/>
                </a:lnTo>
                <a:lnTo>
                  <a:pt x="65531" y="272796"/>
                </a:lnTo>
                <a:lnTo>
                  <a:pt x="71627" y="262128"/>
                </a:lnTo>
                <a:lnTo>
                  <a:pt x="76962" y="250698"/>
                </a:lnTo>
                <a:lnTo>
                  <a:pt x="81533" y="239268"/>
                </a:lnTo>
                <a:lnTo>
                  <a:pt x="86867" y="227075"/>
                </a:lnTo>
                <a:lnTo>
                  <a:pt x="91439" y="214122"/>
                </a:lnTo>
                <a:lnTo>
                  <a:pt x="96773" y="201168"/>
                </a:lnTo>
                <a:lnTo>
                  <a:pt x="101345" y="187452"/>
                </a:lnTo>
                <a:lnTo>
                  <a:pt x="106383" y="174498"/>
                </a:lnTo>
                <a:lnTo>
                  <a:pt x="105917" y="174498"/>
                </a:lnTo>
                <a:lnTo>
                  <a:pt x="107441" y="172974"/>
                </a:lnTo>
                <a:lnTo>
                  <a:pt x="110489" y="168402"/>
                </a:lnTo>
                <a:lnTo>
                  <a:pt x="112775" y="165354"/>
                </a:lnTo>
                <a:lnTo>
                  <a:pt x="121919" y="153924"/>
                </a:lnTo>
                <a:lnTo>
                  <a:pt x="128777" y="144780"/>
                </a:lnTo>
                <a:lnTo>
                  <a:pt x="136397" y="135636"/>
                </a:lnTo>
                <a:lnTo>
                  <a:pt x="143255" y="127254"/>
                </a:lnTo>
                <a:lnTo>
                  <a:pt x="146303" y="123444"/>
                </a:lnTo>
                <a:lnTo>
                  <a:pt x="148589" y="119634"/>
                </a:lnTo>
                <a:lnTo>
                  <a:pt x="158495" y="107442"/>
                </a:lnTo>
                <a:lnTo>
                  <a:pt x="176783" y="83058"/>
                </a:lnTo>
                <a:lnTo>
                  <a:pt x="184672" y="70866"/>
                </a:lnTo>
                <a:lnTo>
                  <a:pt x="184403" y="70866"/>
                </a:lnTo>
                <a:lnTo>
                  <a:pt x="185165" y="70104"/>
                </a:lnTo>
                <a:lnTo>
                  <a:pt x="186689" y="70104"/>
                </a:lnTo>
                <a:lnTo>
                  <a:pt x="188975" y="68580"/>
                </a:lnTo>
                <a:lnTo>
                  <a:pt x="190500" y="67056"/>
                </a:lnTo>
                <a:lnTo>
                  <a:pt x="193547" y="65532"/>
                </a:lnTo>
                <a:lnTo>
                  <a:pt x="198881" y="62484"/>
                </a:lnTo>
                <a:lnTo>
                  <a:pt x="204977" y="58674"/>
                </a:lnTo>
                <a:lnTo>
                  <a:pt x="211073" y="54102"/>
                </a:lnTo>
                <a:lnTo>
                  <a:pt x="216407" y="50292"/>
                </a:lnTo>
                <a:lnTo>
                  <a:pt x="219455" y="48006"/>
                </a:lnTo>
                <a:lnTo>
                  <a:pt x="221741" y="46482"/>
                </a:lnTo>
                <a:lnTo>
                  <a:pt x="224027" y="44196"/>
                </a:lnTo>
                <a:lnTo>
                  <a:pt x="225551" y="41910"/>
                </a:lnTo>
                <a:lnTo>
                  <a:pt x="228600" y="36575"/>
                </a:lnTo>
                <a:lnTo>
                  <a:pt x="231647" y="32004"/>
                </a:lnTo>
                <a:lnTo>
                  <a:pt x="233171" y="28956"/>
                </a:lnTo>
                <a:lnTo>
                  <a:pt x="232409" y="28956"/>
                </a:lnTo>
                <a:lnTo>
                  <a:pt x="233933" y="27432"/>
                </a:lnTo>
                <a:lnTo>
                  <a:pt x="234695" y="27432"/>
                </a:lnTo>
                <a:lnTo>
                  <a:pt x="237743" y="26670"/>
                </a:lnTo>
                <a:lnTo>
                  <a:pt x="241553" y="25908"/>
                </a:lnTo>
                <a:lnTo>
                  <a:pt x="245363" y="24384"/>
                </a:lnTo>
                <a:lnTo>
                  <a:pt x="249935" y="22860"/>
                </a:lnTo>
                <a:close/>
              </a:path>
              <a:path w="409575" h="355600">
                <a:moveTo>
                  <a:pt x="106679" y="173736"/>
                </a:moveTo>
                <a:lnTo>
                  <a:pt x="105917" y="174498"/>
                </a:lnTo>
                <a:lnTo>
                  <a:pt x="106383" y="174498"/>
                </a:lnTo>
                <a:lnTo>
                  <a:pt x="106679" y="173736"/>
                </a:lnTo>
                <a:close/>
              </a:path>
              <a:path w="409575" h="355600">
                <a:moveTo>
                  <a:pt x="185165" y="70104"/>
                </a:moveTo>
                <a:lnTo>
                  <a:pt x="184403" y="70866"/>
                </a:lnTo>
                <a:lnTo>
                  <a:pt x="184672" y="70866"/>
                </a:lnTo>
                <a:lnTo>
                  <a:pt x="185165" y="70104"/>
                </a:lnTo>
                <a:close/>
              </a:path>
              <a:path w="409575" h="355600">
                <a:moveTo>
                  <a:pt x="186689" y="70104"/>
                </a:moveTo>
                <a:lnTo>
                  <a:pt x="185165" y="70104"/>
                </a:lnTo>
                <a:lnTo>
                  <a:pt x="184672" y="70866"/>
                </a:lnTo>
                <a:lnTo>
                  <a:pt x="185927" y="70866"/>
                </a:lnTo>
                <a:lnTo>
                  <a:pt x="186689" y="70104"/>
                </a:lnTo>
                <a:close/>
              </a:path>
              <a:path w="409575" h="355600">
                <a:moveTo>
                  <a:pt x="233933" y="27432"/>
                </a:moveTo>
                <a:lnTo>
                  <a:pt x="232409" y="28956"/>
                </a:lnTo>
                <a:lnTo>
                  <a:pt x="233552" y="28194"/>
                </a:lnTo>
                <a:lnTo>
                  <a:pt x="233933" y="27432"/>
                </a:lnTo>
                <a:close/>
              </a:path>
              <a:path w="409575" h="355600">
                <a:moveTo>
                  <a:pt x="233552" y="28194"/>
                </a:moveTo>
                <a:lnTo>
                  <a:pt x="232409" y="28956"/>
                </a:lnTo>
                <a:lnTo>
                  <a:pt x="233171" y="28956"/>
                </a:lnTo>
                <a:lnTo>
                  <a:pt x="233552" y="28194"/>
                </a:lnTo>
                <a:close/>
              </a:path>
              <a:path w="409575" h="355600">
                <a:moveTo>
                  <a:pt x="234695" y="27432"/>
                </a:moveTo>
                <a:lnTo>
                  <a:pt x="233933" y="27432"/>
                </a:lnTo>
                <a:lnTo>
                  <a:pt x="233552" y="28194"/>
                </a:lnTo>
                <a:lnTo>
                  <a:pt x="234695" y="27432"/>
                </a:lnTo>
                <a:close/>
              </a:path>
              <a:path w="409575" h="355600">
                <a:moveTo>
                  <a:pt x="358901" y="0"/>
                </a:moveTo>
                <a:lnTo>
                  <a:pt x="342900" y="0"/>
                </a:lnTo>
                <a:lnTo>
                  <a:pt x="339089" y="762"/>
                </a:lnTo>
                <a:lnTo>
                  <a:pt x="334517" y="762"/>
                </a:lnTo>
                <a:lnTo>
                  <a:pt x="329945" y="1524"/>
                </a:lnTo>
                <a:lnTo>
                  <a:pt x="323850" y="1524"/>
                </a:lnTo>
                <a:lnTo>
                  <a:pt x="317753" y="2286"/>
                </a:lnTo>
                <a:lnTo>
                  <a:pt x="310895" y="2286"/>
                </a:lnTo>
                <a:lnTo>
                  <a:pt x="304038" y="3048"/>
                </a:lnTo>
                <a:lnTo>
                  <a:pt x="295655" y="3810"/>
                </a:lnTo>
                <a:lnTo>
                  <a:pt x="286512" y="3810"/>
                </a:lnTo>
                <a:lnTo>
                  <a:pt x="286512" y="4572"/>
                </a:lnTo>
                <a:lnTo>
                  <a:pt x="285750" y="4572"/>
                </a:lnTo>
                <a:lnTo>
                  <a:pt x="281939" y="5334"/>
                </a:lnTo>
                <a:lnTo>
                  <a:pt x="278129" y="6858"/>
                </a:lnTo>
                <a:lnTo>
                  <a:pt x="275081" y="8382"/>
                </a:lnTo>
                <a:lnTo>
                  <a:pt x="272033" y="9144"/>
                </a:lnTo>
                <a:lnTo>
                  <a:pt x="262889" y="12192"/>
                </a:lnTo>
                <a:lnTo>
                  <a:pt x="259841" y="13716"/>
                </a:lnTo>
                <a:lnTo>
                  <a:pt x="255269" y="15240"/>
                </a:lnTo>
                <a:lnTo>
                  <a:pt x="253745" y="15240"/>
                </a:lnTo>
                <a:lnTo>
                  <a:pt x="249935" y="16764"/>
                </a:lnTo>
                <a:lnTo>
                  <a:pt x="248412" y="16764"/>
                </a:lnTo>
                <a:lnTo>
                  <a:pt x="246125" y="17525"/>
                </a:lnTo>
                <a:lnTo>
                  <a:pt x="243077" y="18287"/>
                </a:lnTo>
                <a:lnTo>
                  <a:pt x="240029" y="19812"/>
                </a:lnTo>
                <a:lnTo>
                  <a:pt x="235457" y="20574"/>
                </a:lnTo>
                <a:lnTo>
                  <a:pt x="233171" y="21336"/>
                </a:lnTo>
                <a:lnTo>
                  <a:pt x="230123" y="22860"/>
                </a:lnTo>
                <a:lnTo>
                  <a:pt x="252221" y="22860"/>
                </a:lnTo>
                <a:lnTo>
                  <a:pt x="255269" y="21336"/>
                </a:lnTo>
                <a:lnTo>
                  <a:pt x="256793" y="21336"/>
                </a:lnTo>
                <a:lnTo>
                  <a:pt x="259079" y="20574"/>
                </a:lnTo>
                <a:lnTo>
                  <a:pt x="262127" y="19050"/>
                </a:lnTo>
                <a:lnTo>
                  <a:pt x="265175" y="18287"/>
                </a:lnTo>
                <a:lnTo>
                  <a:pt x="268985" y="16764"/>
                </a:lnTo>
                <a:lnTo>
                  <a:pt x="274319" y="15240"/>
                </a:lnTo>
                <a:lnTo>
                  <a:pt x="277367" y="13716"/>
                </a:lnTo>
                <a:lnTo>
                  <a:pt x="280415" y="12954"/>
                </a:lnTo>
                <a:lnTo>
                  <a:pt x="284225" y="11430"/>
                </a:lnTo>
                <a:lnTo>
                  <a:pt x="288035" y="10668"/>
                </a:lnTo>
                <a:lnTo>
                  <a:pt x="287273" y="10668"/>
                </a:lnTo>
                <a:lnTo>
                  <a:pt x="304038" y="9144"/>
                </a:lnTo>
                <a:lnTo>
                  <a:pt x="311657" y="9144"/>
                </a:lnTo>
                <a:lnTo>
                  <a:pt x="318515" y="8382"/>
                </a:lnTo>
                <a:lnTo>
                  <a:pt x="324612" y="7620"/>
                </a:lnTo>
                <a:lnTo>
                  <a:pt x="329945" y="7620"/>
                </a:lnTo>
                <a:lnTo>
                  <a:pt x="335279" y="6858"/>
                </a:lnTo>
                <a:lnTo>
                  <a:pt x="347471" y="6858"/>
                </a:lnTo>
                <a:lnTo>
                  <a:pt x="350519" y="6096"/>
                </a:lnTo>
                <a:lnTo>
                  <a:pt x="380618" y="6096"/>
                </a:lnTo>
                <a:lnTo>
                  <a:pt x="379475" y="5334"/>
                </a:lnTo>
                <a:lnTo>
                  <a:pt x="374903" y="3810"/>
                </a:lnTo>
                <a:lnTo>
                  <a:pt x="371093" y="2286"/>
                </a:lnTo>
                <a:lnTo>
                  <a:pt x="367283" y="1524"/>
                </a:lnTo>
                <a:lnTo>
                  <a:pt x="362712" y="762"/>
                </a:lnTo>
                <a:lnTo>
                  <a:pt x="358901" y="0"/>
                </a:lnTo>
                <a:close/>
              </a:path>
              <a:path w="409575" h="355600">
                <a:moveTo>
                  <a:pt x="380618" y="6096"/>
                </a:moveTo>
                <a:lnTo>
                  <a:pt x="358139" y="6096"/>
                </a:lnTo>
                <a:lnTo>
                  <a:pt x="361950" y="6858"/>
                </a:lnTo>
                <a:lnTo>
                  <a:pt x="364997" y="7620"/>
                </a:lnTo>
                <a:lnTo>
                  <a:pt x="368807" y="8382"/>
                </a:lnTo>
                <a:lnTo>
                  <a:pt x="372617" y="9906"/>
                </a:lnTo>
                <a:lnTo>
                  <a:pt x="379475" y="12192"/>
                </a:lnTo>
                <a:lnTo>
                  <a:pt x="385571" y="15240"/>
                </a:lnTo>
                <a:lnTo>
                  <a:pt x="388619" y="16002"/>
                </a:lnTo>
                <a:lnTo>
                  <a:pt x="392429" y="17525"/>
                </a:lnTo>
                <a:lnTo>
                  <a:pt x="397001" y="19812"/>
                </a:lnTo>
                <a:lnTo>
                  <a:pt x="402335" y="21336"/>
                </a:lnTo>
                <a:lnTo>
                  <a:pt x="406907" y="22860"/>
                </a:lnTo>
                <a:lnTo>
                  <a:pt x="409193" y="16764"/>
                </a:lnTo>
                <a:lnTo>
                  <a:pt x="403859" y="15240"/>
                </a:lnTo>
                <a:lnTo>
                  <a:pt x="394715" y="12192"/>
                </a:lnTo>
                <a:lnTo>
                  <a:pt x="390905" y="10668"/>
                </a:lnTo>
                <a:lnTo>
                  <a:pt x="384809" y="7620"/>
                </a:lnTo>
                <a:lnTo>
                  <a:pt x="381762" y="6858"/>
                </a:lnTo>
                <a:lnTo>
                  <a:pt x="380618" y="6096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790700" y="301599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4476" y="568451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354067" y="3754960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74820" y="3662903"/>
            <a:ext cx="3403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CC009A"/>
                </a:solidFill>
                <a:latin typeface="Symbol"/>
                <a:cs typeface="Symbol"/>
              </a:rPr>
              <a:t></a:t>
            </a:r>
            <a:r>
              <a:rPr dirty="0" sz="1250" spc="50" i="1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dirty="0" sz="1250" spc="-25" i="1">
                <a:solidFill>
                  <a:srgbClr val="CC009A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124705" y="3645408"/>
            <a:ext cx="110490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24100" y="60883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86300" y="6388608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76700" y="6388608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67100" y="6388608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95600" y="6388608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590800" y="80505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924050" y="66598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71594" y="65806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45357" y="68534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5908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28900" y="73837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4"/>
                </a:lnTo>
                <a:lnTo>
                  <a:pt x="4571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07970" y="71475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1" y="16002"/>
                </a:lnTo>
                <a:lnTo>
                  <a:pt x="9143" y="16002"/>
                </a:lnTo>
                <a:lnTo>
                  <a:pt x="13715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003042" y="70081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10100" y="64312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52900" y="6850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76700" y="72313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57600" y="6964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00371" y="68206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476500" y="73456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290315" y="67330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82645" y="70050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848100" y="71170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84370" y="66614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62400" y="7078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1264919" y="5326349"/>
            <a:ext cx="7816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324100" y="6697980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895600" y="6697980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67100" y="749808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76700" y="6812280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247900" y="66979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47900" y="749808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2070100" y="6564478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916938" y="4974590"/>
            <a:ext cx="304927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58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How to find the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best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fit?</a:t>
            </a:r>
            <a:endParaRPr sz="2200">
              <a:latin typeface="Tahoma"/>
              <a:cs typeface="Tahoma"/>
            </a:endParaRPr>
          </a:p>
          <a:p>
            <a:pPr algn="r" marR="824230">
              <a:lnSpc>
                <a:spcPts val="780"/>
              </a:lnSpc>
            </a:pPr>
            <a:r>
              <a:rPr dirty="0" sz="700" spc="95" i="1">
                <a:latin typeface="Times New Roman"/>
                <a:cs typeface="Times New Roman"/>
              </a:rPr>
              <a:t>N</a:t>
            </a:r>
            <a:r>
              <a:rPr dirty="0" baseline="-22222" sz="750" spc="22" i="1">
                <a:latin typeface="Times New Roman"/>
                <a:cs typeface="Times New Roman"/>
              </a:rPr>
              <a:t>K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512824" y="5391256"/>
            <a:ext cx="117475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00" spc="10" i="1">
                <a:latin typeface="Times New Roman"/>
                <a:cs typeface="Times New Roman"/>
              </a:rPr>
              <a:t>est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021075" y="5616805"/>
            <a:ext cx="139700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00" spc="65" i="1">
                <a:latin typeface="Times New Roman"/>
                <a:cs typeface="Times New Roman"/>
              </a:rPr>
              <a:t>i</a:t>
            </a:r>
            <a:r>
              <a:rPr dirty="0" sz="700" spc="-20">
                <a:latin typeface="Symbol"/>
                <a:cs typeface="Symbol"/>
              </a:rPr>
              <a:t></a:t>
            </a:r>
            <a:r>
              <a:rPr dirty="0" sz="700" spc="1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405134" y="5316120"/>
            <a:ext cx="125349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35585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y	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x</a:t>
            </a:r>
            <a:r>
              <a:rPr dirty="0" sz="1250" spc="40">
                <a:latin typeface="Times New Roman"/>
                <a:cs typeface="Times New Roman"/>
              </a:rPr>
              <a:t>)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 spc="-480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h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r>
              <a:rPr dirty="0" sz="1250" spc="-5" i="1">
                <a:latin typeface="Times New Roman"/>
                <a:cs typeface="Times New Roman"/>
              </a:rPr>
              <a:t>φ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r>
              <a:rPr dirty="0" baseline="-23809" sz="1050" spc="-3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874008" y="5982461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 h="0">
                <a:moveTo>
                  <a:pt x="0" y="0"/>
                </a:moveTo>
                <a:lnTo>
                  <a:pt x="473201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4500382" y="5849191"/>
            <a:ext cx="8128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|</a:t>
            </a:r>
            <a:r>
              <a:rPr dirty="0" sz="1250" spc="-25">
                <a:latin typeface="Symbol"/>
                <a:cs typeface="Symbol"/>
              </a:rPr>
              <a:t></a:t>
            </a:r>
            <a:r>
              <a:rPr dirty="0" sz="1250" spc="-2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061475" y="5974926"/>
            <a:ext cx="1206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607816" y="5923691"/>
            <a:ext cx="638810" cy="4210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395"/>
              </a:spcBef>
            </a:pPr>
            <a:r>
              <a:rPr dirty="0" sz="700" spc="1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dirty="0" sz="1250" spc="5">
                <a:latin typeface="Times New Roman"/>
                <a:cs typeface="Times New Roman"/>
              </a:rPr>
              <a:t>otherwise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575050" y="5758515"/>
            <a:ext cx="80899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160">
                <a:latin typeface="Symbol"/>
                <a:cs typeface="Symbol"/>
              </a:rPr>
              <a:t></a:t>
            </a:r>
            <a:r>
              <a:rPr dirty="0" baseline="-28888" sz="1875" spc="-240">
                <a:latin typeface="Symbol"/>
                <a:cs typeface="Symbol"/>
              </a:rPr>
              <a:t></a:t>
            </a:r>
            <a:r>
              <a:rPr dirty="0" baseline="-31111" sz="1875" spc="-240">
                <a:latin typeface="Times New Roman"/>
                <a:cs typeface="Times New Roman"/>
              </a:rPr>
              <a:t>1</a:t>
            </a:r>
            <a:r>
              <a:rPr dirty="0" baseline="-31111" sz="1875" spc="-240">
                <a:latin typeface="Symbol"/>
                <a:cs typeface="Symbol"/>
              </a:rPr>
              <a:t></a:t>
            </a:r>
            <a:r>
              <a:rPr dirty="0" baseline="-31111" sz="1875" spc="-240">
                <a:latin typeface="Times New Roman"/>
                <a:cs typeface="Times New Roman"/>
              </a:rPr>
              <a:t> </a:t>
            </a:r>
            <a:r>
              <a:rPr dirty="0" baseline="4444" sz="1875">
                <a:latin typeface="Times New Roman"/>
                <a:cs typeface="Times New Roman"/>
              </a:rPr>
              <a:t>| </a:t>
            </a:r>
            <a:r>
              <a:rPr dirty="0" baseline="4444" sz="1875" spc="7" i="1">
                <a:latin typeface="Times New Roman"/>
                <a:cs typeface="Times New Roman"/>
              </a:rPr>
              <a:t>x </a:t>
            </a:r>
            <a:r>
              <a:rPr dirty="0" baseline="4444" sz="1875" spc="7">
                <a:latin typeface="Symbol"/>
                <a:cs typeface="Symbol"/>
              </a:rPr>
              <a:t></a:t>
            </a:r>
            <a:r>
              <a:rPr dirty="0" baseline="4444" sz="1875" spc="-352">
                <a:latin typeface="Times New Roman"/>
                <a:cs typeface="Times New Roman"/>
              </a:rPr>
              <a:t> </a:t>
            </a:r>
            <a:r>
              <a:rPr dirty="0" baseline="4444" sz="1875" i="1">
                <a:latin typeface="Times New Roman"/>
                <a:cs typeface="Times New Roman"/>
              </a:rPr>
              <a:t>q</a:t>
            </a:r>
            <a:r>
              <a:rPr dirty="0" baseline="-19841" sz="1050" i="1">
                <a:latin typeface="Times New Roman"/>
                <a:cs typeface="Times New Roman"/>
              </a:rPr>
              <a:t>i </a:t>
            </a:r>
            <a:r>
              <a:rPr dirty="0" baseline="4444" sz="1875" spc="-187">
                <a:latin typeface="Times New Roman"/>
                <a:cs typeface="Times New Roman"/>
              </a:rPr>
              <a:t>|</a:t>
            </a:r>
            <a:endParaRPr baseline="4444" sz="1875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655591" y="5933766"/>
            <a:ext cx="1439545" cy="410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where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-20" i="1">
                <a:latin typeface="Times New Roman"/>
                <a:cs typeface="Times New Roman"/>
              </a:rPr>
              <a:t>φ</a:t>
            </a:r>
            <a:r>
              <a:rPr dirty="0" baseline="-23809" sz="1050" spc="-30" i="1">
                <a:latin typeface="Times New Roman"/>
                <a:cs typeface="Times New Roman"/>
              </a:rPr>
              <a:t>i</a:t>
            </a:r>
            <a:r>
              <a:rPr dirty="0" baseline="-23809" sz="1050" spc="-22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baseline="-8888" sz="1875" spc="7">
                <a:latin typeface="Symbol"/>
                <a:cs typeface="Symbol"/>
              </a:rPr>
              <a:t></a:t>
            </a:r>
            <a:endParaRPr baseline="-8888" sz="1875">
              <a:latin typeface="Symbol"/>
              <a:cs typeface="Symbol"/>
            </a:endParaRPr>
          </a:p>
          <a:p>
            <a:pPr marL="944244">
              <a:lnSpc>
                <a:spcPct val="100000"/>
              </a:lnSpc>
              <a:spcBef>
                <a:spcPts val="15"/>
              </a:spcBef>
              <a:tabLst>
                <a:tab pos="1320165" algn="l"/>
              </a:tabLst>
            </a:pPr>
            <a:r>
              <a:rPr dirty="0" baseline="4444" sz="1875" spc="-465">
                <a:latin typeface="Symbol"/>
                <a:cs typeface="Symbol"/>
              </a:rPr>
              <a:t></a:t>
            </a:r>
            <a:r>
              <a:rPr dirty="0" baseline="-13333" sz="1875" spc="-465">
                <a:latin typeface="Symbol"/>
                <a:cs typeface="Symbol"/>
              </a:rPr>
              <a:t></a:t>
            </a:r>
            <a:r>
              <a:rPr dirty="0" baseline="-13333" sz="1875" spc="-465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981200" y="7193280"/>
            <a:ext cx="2590800" cy="574675"/>
          </a:xfrm>
          <a:custGeom>
            <a:avLst/>
            <a:gdLst/>
            <a:ahLst/>
            <a:cxnLst/>
            <a:rect l="l" t="t" r="r" b="b"/>
            <a:pathLst>
              <a:path w="2590800" h="574675">
                <a:moveTo>
                  <a:pt x="0" y="571500"/>
                </a:moveTo>
                <a:lnTo>
                  <a:pt x="338327" y="574548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447032" y="7370064"/>
            <a:ext cx="409575" cy="355600"/>
          </a:xfrm>
          <a:custGeom>
            <a:avLst/>
            <a:gdLst/>
            <a:ahLst/>
            <a:cxnLst/>
            <a:rect l="l" t="t" r="r" b="b"/>
            <a:pathLst>
              <a:path w="409575" h="355600">
                <a:moveTo>
                  <a:pt x="12191" y="313944"/>
                </a:moveTo>
                <a:lnTo>
                  <a:pt x="0" y="355092"/>
                </a:lnTo>
                <a:lnTo>
                  <a:pt x="40385" y="339852"/>
                </a:lnTo>
                <a:lnTo>
                  <a:pt x="33752" y="333756"/>
                </a:lnTo>
                <a:lnTo>
                  <a:pt x="24383" y="333756"/>
                </a:lnTo>
                <a:lnTo>
                  <a:pt x="19050" y="329184"/>
                </a:lnTo>
                <a:lnTo>
                  <a:pt x="23452" y="324291"/>
                </a:lnTo>
                <a:lnTo>
                  <a:pt x="12191" y="313944"/>
                </a:lnTo>
                <a:close/>
              </a:path>
              <a:path w="409575" h="355600">
                <a:moveTo>
                  <a:pt x="23452" y="324291"/>
                </a:moveTo>
                <a:lnTo>
                  <a:pt x="19050" y="329184"/>
                </a:lnTo>
                <a:lnTo>
                  <a:pt x="24383" y="333756"/>
                </a:lnTo>
                <a:lnTo>
                  <a:pt x="28404" y="328842"/>
                </a:lnTo>
                <a:lnTo>
                  <a:pt x="23452" y="324291"/>
                </a:lnTo>
                <a:close/>
              </a:path>
              <a:path w="409575" h="355600">
                <a:moveTo>
                  <a:pt x="28404" y="328842"/>
                </a:moveTo>
                <a:lnTo>
                  <a:pt x="24383" y="333756"/>
                </a:lnTo>
                <a:lnTo>
                  <a:pt x="33752" y="333756"/>
                </a:lnTo>
                <a:lnTo>
                  <a:pt x="28404" y="328842"/>
                </a:lnTo>
                <a:close/>
              </a:path>
              <a:path w="409575" h="355600">
                <a:moveTo>
                  <a:pt x="249935" y="22860"/>
                </a:moveTo>
                <a:lnTo>
                  <a:pt x="229362" y="22860"/>
                </a:lnTo>
                <a:lnTo>
                  <a:pt x="228600" y="23622"/>
                </a:lnTo>
                <a:lnTo>
                  <a:pt x="228600" y="24384"/>
                </a:lnTo>
                <a:lnTo>
                  <a:pt x="225551" y="28956"/>
                </a:lnTo>
                <a:lnTo>
                  <a:pt x="223265" y="33528"/>
                </a:lnTo>
                <a:lnTo>
                  <a:pt x="220217" y="38100"/>
                </a:lnTo>
                <a:lnTo>
                  <a:pt x="218693" y="39624"/>
                </a:lnTo>
                <a:lnTo>
                  <a:pt x="217169" y="41910"/>
                </a:lnTo>
                <a:lnTo>
                  <a:pt x="212597" y="44958"/>
                </a:lnTo>
                <a:lnTo>
                  <a:pt x="207263" y="49530"/>
                </a:lnTo>
                <a:lnTo>
                  <a:pt x="195071" y="57150"/>
                </a:lnTo>
                <a:lnTo>
                  <a:pt x="189737" y="60198"/>
                </a:lnTo>
                <a:lnTo>
                  <a:pt x="185165" y="63246"/>
                </a:lnTo>
                <a:lnTo>
                  <a:pt x="182117" y="64770"/>
                </a:lnTo>
                <a:lnTo>
                  <a:pt x="180593" y="66294"/>
                </a:lnTo>
                <a:lnTo>
                  <a:pt x="180593" y="67056"/>
                </a:lnTo>
                <a:lnTo>
                  <a:pt x="144017" y="115824"/>
                </a:lnTo>
                <a:lnTo>
                  <a:pt x="137921" y="123444"/>
                </a:lnTo>
                <a:lnTo>
                  <a:pt x="131063" y="131826"/>
                </a:lnTo>
                <a:lnTo>
                  <a:pt x="117347" y="150114"/>
                </a:lnTo>
                <a:lnTo>
                  <a:pt x="113537" y="153924"/>
                </a:lnTo>
                <a:lnTo>
                  <a:pt x="110489" y="157734"/>
                </a:lnTo>
                <a:lnTo>
                  <a:pt x="108203" y="161544"/>
                </a:lnTo>
                <a:lnTo>
                  <a:pt x="105917" y="164592"/>
                </a:lnTo>
                <a:lnTo>
                  <a:pt x="103631" y="166878"/>
                </a:lnTo>
                <a:lnTo>
                  <a:pt x="102107" y="169164"/>
                </a:lnTo>
                <a:lnTo>
                  <a:pt x="101345" y="169926"/>
                </a:lnTo>
                <a:lnTo>
                  <a:pt x="101345" y="170688"/>
                </a:lnTo>
                <a:lnTo>
                  <a:pt x="100583" y="170688"/>
                </a:lnTo>
                <a:lnTo>
                  <a:pt x="100583" y="171450"/>
                </a:lnTo>
                <a:lnTo>
                  <a:pt x="95250" y="185928"/>
                </a:lnTo>
                <a:lnTo>
                  <a:pt x="90677" y="198882"/>
                </a:lnTo>
                <a:lnTo>
                  <a:pt x="85343" y="211836"/>
                </a:lnTo>
                <a:lnTo>
                  <a:pt x="70865" y="248412"/>
                </a:lnTo>
                <a:lnTo>
                  <a:pt x="48005" y="291084"/>
                </a:lnTo>
                <a:lnTo>
                  <a:pt x="41147" y="300990"/>
                </a:lnTo>
                <a:lnTo>
                  <a:pt x="34289" y="311658"/>
                </a:lnTo>
                <a:lnTo>
                  <a:pt x="25907" y="321564"/>
                </a:lnTo>
                <a:lnTo>
                  <a:pt x="23452" y="324291"/>
                </a:lnTo>
                <a:lnTo>
                  <a:pt x="28404" y="328842"/>
                </a:lnTo>
                <a:lnTo>
                  <a:pt x="31241" y="325374"/>
                </a:lnTo>
                <a:lnTo>
                  <a:pt x="39623" y="315468"/>
                </a:lnTo>
                <a:lnTo>
                  <a:pt x="60197" y="283464"/>
                </a:lnTo>
                <a:lnTo>
                  <a:pt x="65531" y="272796"/>
                </a:lnTo>
                <a:lnTo>
                  <a:pt x="71627" y="262128"/>
                </a:lnTo>
                <a:lnTo>
                  <a:pt x="76962" y="250698"/>
                </a:lnTo>
                <a:lnTo>
                  <a:pt x="81533" y="239268"/>
                </a:lnTo>
                <a:lnTo>
                  <a:pt x="86867" y="227076"/>
                </a:lnTo>
                <a:lnTo>
                  <a:pt x="91439" y="214122"/>
                </a:lnTo>
                <a:lnTo>
                  <a:pt x="96773" y="201168"/>
                </a:lnTo>
                <a:lnTo>
                  <a:pt x="101345" y="187452"/>
                </a:lnTo>
                <a:lnTo>
                  <a:pt x="106383" y="174498"/>
                </a:lnTo>
                <a:lnTo>
                  <a:pt x="105917" y="174498"/>
                </a:lnTo>
                <a:lnTo>
                  <a:pt x="107441" y="172974"/>
                </a:lnTo>
                <a:lnTo>
                  <a:pt x="110489" y="168402"/>
                </a:lnTo>
                <a:lnTo>
                  <a:pt x="112775" y="165354"/>
                </a:lnTo>
                <a:lnTo>
                  <a:pt x="121919" y="153924"/>
                </a:lnTo>
                <a:lnTo>
                  <a:pt x="128777" y="144780"/>
                </a:lnTo>
                <a:lnTo>
                  <a:pt x="136397" y="135636"/>
                </a:lnTo>
                <a:lnTo>
                  <a:pt x="143255" y="127254"/>
                </a:lnTo>
                <a:lnTo>
                  <a:pt x="146303" y="123444"/>
                </a:lnTo>
                <a:lnTo>
                  <a:pt x="148589" y="119634"/>
                </a:lnTo>
                <a:lnTo>
                  <a:pt x="158495" y="107442"/>
                </a:lnTo>
                <a:lnTo>
                  <a:pt x="176783" y="83058"/>
                </a:lnTo>
                <a:lnTo>
                  <a:pt x="184672" y="70866"/>
                </a:lnTo>
                <a:lnTo>
                  <a:pt x="184403" y="70866"/>
                </a:lnTo>
                <a:lnTo>
                  <a:pt x="185165" y="70104"/>
                </a:lnTo>
                <a:lnTo>
                  <a:pt x="186689" y="70104"/>
                </a:lnTo>
                <a:lnTo>
                  <a:pt x="188975" y="68580"/>
                </a:lnTo>
                <a:lnTo>
                  <a:pt x="190500" y="67056"/>
                </a:lnTo>
                <a:lnTo>
                  <a:pt x="193547" y="65532"/>
                </a:lnTo>
                <a:lnTo>
                  <a:pt x="198881" y="62484"/>
                </a:lnTo>
                <a:lnTo>
                  <a:pt x="204977" y="58674"/>
                </a:lnTo>
                <a:lnTo>
                  <a:pt x="211073" y="54102"/>
                </a:lnTo>
                <a:lnTo>
                  <a:pt x="216407" y="50292"/>
                </a:lnTo>
                <a:lnTo>
                  <a:pt x="219455" y="48006"/>
                </a:lnTo>
                <a:lnTo>
                  <a:pt x="221741" y="46482"/>
                </a:lnTo>
                <a:lnTo>
                  <a:pt x="224027" y="44196"/>
                </a:lnTo>
                <a:lnTo>
                  <a:pt x="225551" y="41910"/>
                </a:lnTo>
                <a:lnTo>
                  <a:pt x="228600" y="36576"/>
                </a:lnTo>
                <a:lnTo>
                  <a:pt x="231647" y="32004"/>
                </a:lnTo>
                <a:lnTo>
                  <a:pt x="233171" y="28956"/>
                </a:lnTo>
                <a:lnTo>
                  <a:pt x="232409" y="28956"/>
                </a:lnTo>
                <a:lnTo>
                  <a:pt x="233933" y="27432"/>
                </a:lnTo>
                <a:lnTo>
                  <a:pt x="234695" y="27432"/>
                </a:lnTo>
                <a:lnTo>
                  <a:pt x="237743" y="26670"/>
                </a:lnTo>
                <a:lnTo>
                  <a:pt x="241553" y="25908"/>
                </a:lnTo>
                <a:lnTo>
                  <a:pt x="245363" y="24384"/>
                </a:lnTo>
                <a:lnTo>
                  <a:pt x="249935" y="22860"/>
                </a:lnTo>
                <a:close/>
              </a:path>
              <a:path w="409575" h="355600">
                <a:moveTo>
                  <a:pt x="106679" y="173736"/>
                </a:moveTo>
                <a:lnTo>
                  <a:pt x="105917" y="174498"/>
                </a:lnTo>
                <a:lnTo>
                  <a:pt x="106383" y="174498"/>
                </a:lnTo>
                <a:lnTo>
                  <a:pt x="106679" y="173736"/>
                </a:lnTo>
                <a:close/>
              </a:path>
              <a:path w="409575" h="355600">
                <a:moveTo>
                  <a:pt x="185165" y="70104"/>
                </a:moveTo>
                <a:lnTo>
                  <a:pt x="184403" y="70866"/>
                </a:lnTo>
                <a:lnTo>
                  <a:pt x="184672" y="70866"/>
                </a:lnTo>
                <a:lnTo>
                  <a:pt x="185165" y="70104"/>
                </a:lnTo>
                <a:close/>
              </a:path>
              <a:path w="409575" h="355600">
                <a:moveTo>
                  <a:pt x="186689" y="70104"/>
                </a:moveTo>
                <a:lnTo>
                  <a:pt x="185165" y="70104"/>
                </a:lnTo>
                <a:lnTo>
                  <a:pt x="184672" y="70866"/>
                </a:lnTo>
                <a:lnTo>
                  <a:pt x="185927" y="70866"/>
                </a:lnTo>
                <a:lnTo>
                  <a:pt x="186689" y="70104"/>
                </a:lnTo>
                <a:close/>
              </a:path>
              <a:path w="409575" h="355600">
                <a:moveTo>
                  <a:pt x="233933" y="27432"/>
                </a:moveTo>
                <a:lnTo>
                  <a:pt x="232409" y="28956"/>
                </a:lnTo>
                <a:lnTo>
                  <a:pt x="233552" y="28194"/>
                </a:lnTo>
                <a:lnTo>
                  <a:pt x="233933" y="27432"/>
                </a:lnTo>
                <a:close/>
              </a:path>
              <a:path w="409575" h="355600">
                <a:moveTo>
                  <a:pt x="233552" y="28194"/>
                </a:moveTo>
                <a:lnTo>
                  <a:pt x="232409" y="28956"/>
                </a:lnTo>
                <a:lnTo>
                  <a:pt x="233171" y="28956"/>
                </a:lnTo>
                <a:lnTo>
                  <a:pt x="233552" y="28194"/>
                </a:lnTo>
                <a:close/>
              </a:path>
              <a:path w="409575" h="355600">
                <a:moveTo>
                  <a:pt x="234695" y="27432"/>
                </a:moveTo>
                <a:lnTo>
                  <a:pt x="233933" y="27432"/>
                </a:lnTo>
                <a:lnTo>
                  <a:pt x="233552" y="28194"/>
                </a:lnTo>
                <a:lnTo>
                  <a:pt x="234695" y="27432"/>
                </a:lnTo>
                <a:close/>
              </a:path>
              <a:path w="409575" h="355600">
                <a:moveTo>
                  <a:pt x="358901" y="0"/>
                </a:moveTo>
                <a:lnTo>
                  <a:pt x="342900" y="0"/>
                </a:lnTo>
                <a:lnTo>
                  <a:pt x="339089" y="762"/>
                </a:lnTo>
                <a:lnTo>
                  <a:pt x="334517" y="762"/>
                </a:lnTo>
                <a:lnTo>
                  <a:pt x="329945" y="1524"/>
                </a:lnTo>
                <a:lnTo>
                  <a:pt x="323850" y="1524"/>
                </a:lnTo>
                <a:lnTo>
                  <a:pt x="317753" y="2286"/>
                </a:lnTo>
                <a:lnTo>
                  <a:pt x="310895" y="2286"/>
                </a:lnTo>
                <a:lnTo>
                  <a:pt x="304038" y="3048"/>
                </a:lnTo>
                <a:lnTo>
                  <a:pt x="295655" y="3810"/>
                </a:lnTo>
                <a:lnTo>
                  <a:pt x="286512" y="3810"/>
                </a:lnTo>
                <a:lnTo>
                  <a:pt x="286512" y="4572"/>
                </a:lnTo>
                <a:lnTo>
                  <a:pt x="285750" y="4572"/>
                </a:lnTo>
                <a:lnTo>
                  <a:pt x="281939" y="5334"/>
                </a:lnTo>
                <a:lnTo>
                  <a:pt x="278129" y="6858"/>
                </a:lnTo>
                <a:lnTo>
                  <a:pt x="275081" y="8382"/>
                </a:lnTo>
                <a:lnTo>
                  <a:pt x="272033" y="9144"/>
                </a:lnTo>
                <a:lnTo>
                  <a:pt x="262889" y="12192"/>
                </a:lnTo>
                <a:lnTo>
                  <a:pt x="259841" y="13716"/>
                </a:lnTo>
                <a:lnTo>
                  <a:pt x="255269" y="15240"/>
                </a:lnTo>
                <a:lnTo>
                  <a:pt x="253745" y="15240"/>
                </a:lnTo>
                <a:lnTo>
                  <a:pt x="249935" y="16764"/>
                </a:lnTo>
                <a:lnTo>
                  <a:pt x="248412" y="16764"/>
                </a:lnTo>
                <a:lnTo>
                  <a:pt x="246125" y="17526"/>
                </a:lnTo>
                <a:lnTo>
                  <a:pt x="243077" y="18288"/>
                </a:lnTo>
                <a:lnTo>
                  <a:pt x="240029" y="19812"/>
                </a:lnTo>
                <a:lnTo>
                  <a:pt x="235457" y="20574"/>
                </a:lnTo>
                <a:lnTo>
                  <a:pt x="233171" y="21336"/>
                </a:lnTo>
                <a:lnTo>
                  <a:pt x="230123" y="22860"/>
                </a:lnTo>
                <a:lnTo>
                  <a:pt x="252221" y="22860"/>
                </a:lnTo>
                <a:lnTo>
                  <a:pt x="255269" y="21336"/>
                </a:lnTo>
                <a:lnTo>
                  <a:pt x="256793" y="21336"/>
                </a:lnTo>
                <a:lnTo>
                  <a:pt x="259079" y="20574"/>
                </a:lnTo>
                <a:lnTo>
                  <a:pt x="262127" y="19050"/>
                </a:lnTo>
                <a:lnTo>
                  <a:pt x="265175" y="18288"/>
                </a:lnTo>
                <a:lnTo>
                  <a:pt x="268985" y="16764"/>
                </a:lnTo>
                <a:lnTo>
                  <a:pt x="274319" y="15240"/>
                </a:lnTo>
                <a:lnTo>
                  <a:pt x="277367" y="13716"/>
                </a:lnTo>
                <a:lnTo>
                  <a:pt x="280415" y="12954"/>
                </a:lnTo>
                <a:lnTo>
                  <a:pt x="284225" y="11430"/>
                </a:lnTo>
                <a:lnTo>
                  <a:pt x="288035" y="10668"/>
                </a:lnTo>
                <a:lnTo>
                  <a:pt x="287273" y="10668"/>
                </a:lnTo>
                <a:lnTo>
                  <a:pt x="304038" y="9144"/>
                </a:lnTo>
                <a:lnTo>
                  <a:pt x="311657" y="9144"/>
                </a:lnTo>
                <a:lnTo>
                  <a:pt x="318515" y="8382"/>
                </a:lnTo>
                <a:lnTo>
                  <a:pt x="324612" y="7620"/>
                </a:lnTo>
                <a:lnTo>
                  <a:pt x="329945" y="7620"/>
                </a:lnTo>
                <a:lnTo>
                  <a:pt x="335279" y="6858"/>
                </a:lnTo>
                <a:lnTo>
                  <a:pt x="347471" y="6858"/>
                </a:lnTo>
                <a:lnTo>
                  <a:pt x="350519" y="6096"/>
                </a:lnTo>
                <a:lnTo>
                  <a:pt x="380618" y="6096"/>
                </a:lnTo>
                <a:lnTo>
                  <a:pt x="379475" y="5334"/>
                </a:lnTo>
                <a:lnTo>
                  <a:pt x="374903" y="3810"/>
                </a:lnTo>
                <a:lnTo>
                  <a:pt x="371093" y="2286"/>
                </a:lnTo>
                <a:lnTo>
                  <a:pt x="367283" y="1524"/>
                </a:lnTo>
                <a:lnTo>
                  <a:pt x="362712" y="762"/>
                </a:lnTo>
                <a:lnTo>
                  <a:pt x="358901" y="0"/>
                </a:lnTo>
                <a:close/>
              </a:path>
              <a:path w="409575" h="355600">
                <a:moveTo>
                  <a:pt x="380618" y="6096"/>
                </a:moveTo>
                <a:lnTo>
                  <a:pt x="358139" y="6096"/>
                </a:lnTo>
                <a:lnTo>
                  <a:pt x="361950" y="6858"/>
                </a:lnTo>
                <a:lnTo>
                  <a:pt x="364997" y="7620"/>
                </a:lnTo>
                <a:lnTo>
                  <a:pt x="368807" y="8382"/>
                </a:lnTo>
                <a:lnTo>
                  <a:pt x="372617" y="9906"/>
                </a:lnTo>
                <a:lnTo>
                  <a:pt x="379475" y="12192"/>
                </a:lnTo>
                <a:lnTo>
                  <a:pt x="385571" y="15240"/>
                </a:lnTo>
                <a:lnTo>
                  <a:pt x="388619" y="16002"/>
                </a:lnTo>
                <a:lnTo>
                  <a:pt x="392429" y="17526"/>
                </a:lnTo>
                <a:lnTo>
                  <a:pt x="397001" y="19812"/>
                </a:lnTo>
                <a:lnTo>
                  <a:pt x="402335" y="21336"/>
                </a:lnTo>
                <a:lnTo>
                  <a:pt x="406907" y="22860"/>
                </a:lnTo>
                <a:lnTo>
                  <a:pt x="409193" y="16764"/>
                </a:lnTo>
                <a:lnTo>
                  <a:pt x="403859" y="15240"/>
                </a:lnTo>
                <a:lnTo>
                  <a:pt x="394715" y="12192"/>
                </a:lnTo>
                <a:lnTo>
                  <a:pt x="390905" y="10668"/>
                </a:lnTo>
                <a:lnTo>
                  <a:pt x="384809" y="7620"/>
                </a:lnTo>
                <a:lnTo>
                  <a:pt x="381762" y="6858"/>
                </a:lnTo>
                <a:lnTo>
                  <a:pt x="380618" y="6096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90700" y="7193280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4476" y="568452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124705" y="7822692"/>
            <a:ext cx="110490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249680" y="7193280"/>
            <a:ext cx="1988820" cy="571500"/>
          </a:xfrm>
          <a:custGeom>
            <a:avLst/>
            <a:gdLst/>
            <a:ahLst/>
            <a:cxnLst/>
            <a:rect l="l" t="t" r="r" b="b"/>
            <a:pathLst>
              <a:path w="1988820" h="571500">
                <a:moveTo>
                  <a:pt x="1988820" y="571500"/>
                </a:moveTo>
                <a:lnTo>
                  <a:pt x="1682495" y="568452"/>
                </a:lnTo>
                <a:lnTo>
                  <a:pt x="1074420" y="0"/>
                </a:lnTo>
                <a:lnTo>
                  <a:pt x="502919" y="571500"/>
                </a:lnTo>
                <a:lnTo>
                  <a:pt x="0" y="570738"/>
                </a:lnTo>
              </a:path>
            </a:pathLst>
          </a:custGeom>
          <a:ln w="28575">
            <a:solidFill>
              <a:srgbClr val="01E4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400300" y="7193280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4476" y="568452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0180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009900" y="7193280"/>
            <a:ext cx="2491740" cy="571500"/>
          </a:xfrm>
          <a:custGeom>
            <a:avLst/>
            <a:gdLst/>
            <a:ahLst/>
            <a:cxnLst/>
            <a:rect l="l" t="t" r="r" b="b"/>
            <a:pathLst>
              <a:path w="2491740" h="571500">
                <a:moveTo>
                  <a:pt x="2491740" y="568452"/>
                </a:moveTo>
                <a:lnTo>
                  <a:pt x="2284476" y="568452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1861820" y="7163741"/>
            <a:ext cx="10160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871720" y="7267820"/>
            <a:ext cx="353060" cy="247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baseline="-19607" sz="1275" spc="-44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090420" y="73485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5" i="1">
                <a:latin typeface="Tahoma"/>
                <a:cs typeface="Tahoma"/>
              </a:rPr>
              <a:t>h</a:t>
            </a:r>
            <a:r>
              <a:rPr dirty="0" baseline="-23148" sz="900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242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8143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3858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9954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643120" y="7767618"/>
            <a:ext cx="130810" cy="19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r>
              <a:rPr dirty="0" baseline="-23148" sz="900" spc="-44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262120" y="7839322"/>
            <a:ext cx="353060" cy="247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 i="1">
                <a:solidFill>
                  <a:srgbClr val="CC009A"/>
                </a:solidFill>
                <a:latin typeface="Symbol"/>
                <a:cs typeface="Symbol"/>
              </a:rPr>
              <a:t></a:t>
            </a:r>
            <a:r>
              <a:rPr dirty="0" baseline="-19607" sz="1275" spc="-44" i="1">
                <a:solidFill>
                  <a:srgbClr val="CC009A"/>
                </a:solidFill>
                <a:latin typeface="Tahoma"/>
                <a:cs typeface="Tahoma"/>
              </a:rPr>
              <a:t>3</a:t>
            </a:r>
            <a:r>
              <a:rPr dirty="0" sz="1250" spc="-25" i="1">
                <a:solidFill>
                  <a:srgbClr val="CC009A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290319" y="7963841"/>
            <a:ext cx="149542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19110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6300" y="2211323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6700" y="2211323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100" y="2211323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5600" y="2211323"/>
            <a:ext cx="0" cy="1376680"/>
          </a:xfrm>
          <a:custGeom>
            <a:avLst/>
            <a:gdLst/>
            <a:ahLst/>
            <a:cxnLst/>
            <a:rect l="l" t="t" r="r" b="b"/>
            <a:pathLst>
              <a:path w="0" h="1376679">
                <a:moveTo>
                  <a:pt x="0" y="0"/>
                </a:moveTo>
                <a:lnTo>
                  <a:pt x="0" y="1376172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to find the </a:t>
            </a:r>
            <a:r>
              <a:rPr dirty="0"/>
              <a:t>best</a:t>
            </a:r>
            <a:r>
              <a:rPr dirty="0" spc="-55"/>
              <a:t> </a:t>
            </a:r>
            <a:r>
              <a:rPr dirty="0" spc="-5"/>
              <a:t>fit?</a:t>
            </a:r>
          </a:p>
        </p:txBody>
      </p:sp>
      <p:sp>
        <p:nvSpPr>
          <p:cNvPr id="9" name="object 9"/>
          <p:cNvSpPr/>
          <p:nvPr/>
        </p:nvSpPr>
        <p:spPr>
          <a:xfrm>
            <a:off x="2019300" y="35874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03019" y="3686048"/>
            <a:ext cx="1482725" cy="45085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r" marR="255904">
              <a:lnSpc>
                <a:spcPct val="100000"/>
              </a:lnSpc>
              <a:spcBef>
                <a:spcPts val="89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38732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74520" y="2986532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4050" y="24825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71594" y="24033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45357" y="26761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908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8900" y="32064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13715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12953"/>
                </a:lnTo>
                <a:lnTo>
                  <a:pt x="4571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3048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7970" y="29702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1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1" y="16001"/>
                </a:lnTo>
                <a:lnTo>
                  <a:pt x="9143" y="16001"/>
                </a:lnTo>
                <a:lnTo>
                  <a:pt x="13715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03042" y="28308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10100" y="2253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52900" y="2673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76700" y="30540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7600" y="2787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00371" y="26433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76500" y="31683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90315" y="25557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2645" y="28277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48100" y="29397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84370" y="24841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62400" y="29016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264919" y="1149065"/>
            <a:ext cx="7810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50" spc="-30" b="1" i="1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120" y="3590394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5820" y="3590394"/>
            <a:ext cx="7620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30" i="1">
                <a:latin typeface="Tahoma"/>
                <a:cs typeface="Tahoma"/>
              </a:rPr>
              <a:t>q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19065" y="3662665"/>
            <a:ext cx="5461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76220" y="3590394"/>
            <a:ext cx="13881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31265" algn="l"/>
              </a:tabLst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324100" y="252069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95600" y="252069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1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67100" y="3320796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76700" y="263499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47900" y="252069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47900" y="332079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070100" y="2387195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77720" y="3171293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20" i="1">
                <a:latin typeface="Tahoma"/>
                <a:cs typeface="Tahoma"/>
              </a:rPr>
              <a:t>h</a:t>
            </a:r>
            <a:r>
              <a:rPr dirty="0" baseline="-23148" sz="900" spc="-30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91864" y="1112601"/>
            <a:ext cx="167640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55" i="1">
                <a:latin typeface="Times New Roman"/>
                <a:cs typeface="Times New Roman"/>
              </a:rPr>
              <a:t>N</a:t>
            </a:r>
            <a:r>
              <a:rPr dirty="0" baseline="-22222" sz="750" spc="82" i="1">
                <a:latin typeface="Times New Roman"/>
                <a:cs typeface="Times New Roman"/>
              </a:rPr>
              <a:t>K</a:t>
            </a:r>
            <a:endParaRPr baseline="-22222" sz="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12830" y="1213946"/>
            <a:ext cx="117475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00" spc="10" i="1">
                <a:latin typeface="Times New Roman"/>
                <a:cs typeface="Times New Roman"/>
              </a:rPr>
              <a:t>est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21076" y="1439499"/>
            <a:ext cx="139700" cy="1384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700" spc="65" i="1">
                <a:latin typeface="Times New Roman"/>
                <a:cs typeface="Times New Roman"/>
              </a:rPr>
              <a:t>i</a:t>
            </a:r>
            <a:r>
              <a:rPr dirty="0" sz="700" spc="-20">
                <a:latin typeface="Symbol"/>
                <a:cs typeface="Symbol"/>
              </a:rPr>
              <a:t></a:t>
            </a:r>
            <a:r>
              <a:rPr dirty="0" sz="700" spc="1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05132" y="1138835"/>
            <a:ext cx="125349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35585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y	</a:t>
            </a:r>
            <a:r>
              <a:rPr dirty="0" sz="1250" spc="40">
                <a:latin typeface="Times New Roman"/>
                <a:cs typeface="Times New Roman"/>
              </a:rPr>
              <a:t>(</a:t>
            </a:r>
            <a:r>
              <a:rPr dirty="0" sz="1250" spc="40" i="1">
                <a:latin typeface="Times New Roman"/>
                <a:cs typeface="Times New Roman"/>
              </a:rPr>
              <a:t>x</a:t>
            </a:r>
            <a:r>
              <a:rPr dirty="0" sz="1250" spc="40">
                <a:latin typeface="Times New Roman"/>
                <a:cs typeface="Times New Roman"/>
              </a:rPr>
              <a:t>)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 spc="-487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h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r>
              <a:rPr dirty="0" sz="1250" spc="-5" i="1">
                <a:latin typeface="Times New Roman"/>
                <a:cs typeface="Times New Roman"/>
              </a:rPr>
              <a:t>φ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r>
              <a:rPr dirty="0" baseline="-23809" sz="1050" spc="-30" i="1">
                <a:latin typeface="Times New Roman"/>
                <a:cs typeface="Times New Roman"/>
              </a:rPr>
              <a:t> </a:t>
            </a:r>
            <a:r>
              <a:rPr dirty="0" sz="1250" spc="45">
                <a:latin typeface="Times New Roman"/>
                <a:cs typeface="Times New Roman"/>
              </a:rPr>
              <a:t>(</a:t>
            </a:r>
            <a:r>
              <a:rPr dirty="0" sz="1250" spc="45" i="1">
                <a:latin typeface="Times New Roman"/>
                <a:cs typeface="Times New Roman"/>
              </a:rPr>
              <a:t>x</a:t>
            </a:r>
            <a:r>
              <a:rPr dirty="0" sz="1250" spc="4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874008" y="1805177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 h="0">
                <a:moveTo>
                  <a:pt x="0" y="0"/>
                </a:moveTo>
                <a:lnTo>
                  <a:pt x="473201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500382" y="1671907"/>
            <a:ext cx="81280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q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|</a:t>
            </a:r>
            <a:r>
              <a:rPr dirty="0" sz="1250" spc="-25">
                <a:latin typeface="Symbol"/>
                <a:cs typeface="Symbol"/>
              </a:rPr>
              <a:t></a:t>
            </a:r>
            <a:r>
              <a:rPr dirty="0" sz="1250" spc="-2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61475" y="1797642"/>
            <a:ext cx="12065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7816" y="1746407"/>
            <a:ext cx="638810" cy="4210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395"/>
              </a:spcBef>
            </a:pPr>
            <a:r>
              <a:rPr dirty="0" sz="700" spc="1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dirty="0" sz="1250" spc="5">
                <a:latin typeface="Times New Roman"/>
                <a:cs typeface="Times New Roman"/>
              </a:rPr>
              <a:t>otherwise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75050" y="1581231"/>
            <a:ext cx="80899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-160">
                <a:latin typeface="Symbol"/>
                <a:cs typeface="Symbol"/>
              </a:rPr>
              <a:t></a:t>
            </a:r>
            <a:r>
              <a:rPr dirty="0" baseline="-28888" sz="1875" spc="-240">
                <a:latin typeface="Symbol"/>
                <a:cs typeface="Symbol"/>
              </a:rPr>
              <a:t></a:t>
            </a:r>
            <a:r>
              <a:rPr dirty="0" baseline="-31111" sz="1875" spc="-240">
                <a:latin typeface="Times New Roman"/>
                <a:cs typeface="Times New Roman"/>
              </a:rPr>
              <a:t>1</a:t>
            </a:r>
            <a:r>
              <a:rPr dirty="0" baseline="-31111" sz="1875" spc="-240">
                <a:latin typeface="Symbol"/>
                <a:cs typeface="Symbol"/>
              </a:rPr>
              <a:t></a:t>
            </a:r>
            <a:r>
              <a:rPr dirty="0" baseline="-31111" sz="1875" spc="-240">
                <a:latin typeface="Times New Roman"/>
                <a:cs typeface="Times New Roman"/>
              </a:rPr>
              <a:t> </a:t>
            </a:r>
            <a:r>
              <a:rPr dirty="0" baseline="4444" sz="1875">
                <a:latin typeface="Times New Roman"/>
                <a:cs typeface="Times New Roman"/>
              </a:rPr>
              <a:t>| </a:t>
            </a:r>
            <a:r>
              <a:rPr dirty="0" baseline="4444" sz="1875" spc="7" i="1">
                <a:latin typeface="Times New Roman"/>
                <a:cs typeface="Times New Roman"/>
              </a:rPr>
              <a:t>x </a:t>
            </a:r>
            <a:r>
              <a:rPr dirty="0" baseline="4444" sz="1875" spc="7">
                <a:latin typeface="Symbol"/>
                <a:cs typeface="Symbol"/>
              </a:rPr>
              <a:t></a:t>
            </a:r>
            <a:r>
              <a:rPr dirty="0" baseline="4444" sz="1875" spc="-352">
                <a:latin typeface="Times New Roman"/>
                <a:cs typeface="Times New Roman"/>
              </a:rPr>
              <a:t> </a:t>
            </a:r>
            <a:r>
              <a:rPr dirty="0" baseline="4444" sz="1875" i="1">
                <a:latin typeface="Times New Roman"/>
                <a:cs typeface="Times New Roman"/>
              </a:rPr>
              <a:t>q</a:t>
            </a:r>
            <a:r>
              <a:rPr dirty="0" baseline="-19841" sz="1050" i="1">
                <a:latin typeface="Times New Roman"/>
                <a:cs typeface="Times New Roman"/>
              </a:rPr>
              <a:t>i </a:t>
            </a:r>
            <a:r>
              <a:rPr dirty="0" baseline="4444" sz="1875" spc="-187">
                <a:latin typeface="Times New Roman"/>
                <a:cs typeface="Times New Roman"/>
              </a:rPr>
              <a:t>|</a:t>
            </a:r>
            <a:endParaRPr baseline="4444" sz="1875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55591" y="1756481"/>
            <a:ext cx="1439545" cy="410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where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-20" i="1">
                <a:latin typeface="Times New Roman"/>
                <a:cs typeface="Times New Roman"/>
              </a:rPr>
              <a:t>φ</a:t>
            </a:r>
            <a:r>
              <a:rPr dirty="0" baseline="-23809" sz="1050" spc="-30" i="1">
                <a:latin typeface="Times New Roman"/>
                <a:cs typeface="Times New Roman"/>
              </a:rPr>
              <a:t>i</a:t>
            </a:r>
            <a:r>
              <a:rPr dirty="0" baseline="-23809" sz="1050" spc="-22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baseline="-8888" sz="1875" spc="7">
                <a:latin typeface="Symbol"/>
                <a:cs typeface="Symbol"/>
              </a:rPr>
              <a:t></a:t>
            </a:r>
            <a:endParaRPr baseline="-8888" sz="1875">
              <a:latin typeface="Symbol"/>
              <a:cs typeface="Symbol"/>
            </a:endParaRPr>
          </a:p>
          <a:p>
            <a:pPr marL="944244">
              <a:lnSpc>
                <a:spcPct val="100000"/>
              </a:lnSpc>
              <a:spcBef>
                <a:spcPts val="15"/>
              </a:spcBef>
              <a:tabLst>
                <a:tab pos="1320165" algn="l"/>
              </a:tabLst>
            </a:pPr>
            <a:r>
              <a:rPr dirty="0" baseline="4444" sz="1875" spc="-465">
                <a:latin typeface="Symbol"/>
                <a:cs typeface="Symbol"/>
              </a:rPr>
              <a:t></a:t>
            </a:r>
            <a:r>
              <a:rPr dirty="0" baseline="-13333" sz="1875" spc="-465">
                <a:latin typeface="Symbol"/>
                <a:cs typeface="Symbol"/>
              </a:rPr>
              <a:t></a:t>
            </a:r>
            <a:r>
              <a:rPr dirty="0" baseline="-13333" sz="1875" spc="-465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981200" y="3015995"/>
            <a:ext cx="2590800" cy="574675"/>
          </a:xfrm>
          <a:custGeom>
            <a:avLst/>
            <a:gdLst/>
            <a:ahLst/>
            <a:cxnLst/>
            <a:rect l="l" t="t" r="r" b="b"/>
            <a:pathLst>
              <a:path w="2590800" h="574675">
                <a:moveTo>
                  <a:pt x="0" y="571500"/>
                </a:moveTo>
                <a:lnTo>
                  <a:pt x="338327" y="574548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963667" y="3183460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84420" y="3091403"/>
            <a:ext cx="3403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3333CC"/>
                </a:solidFill>
                <a:latin typeface="Symbol"/>
                <a:cs typeface="Symbol"/>
              </a:rPr>
              <a:t></a:t>
            </a:r>
            <a:r>
              <a:rPr dirty="0" sz="1250" spc="5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50" spc="-2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47032" y="3192779"/>
            <a:ext cx="409575" cy="355600"/>
          </a:xfrm>
          <a:custGeom>
            <a:avLst/>
            <a:gdLst/>
            <a:ahLst/>
            <a:cxnLst/>
            <a:rect l="l" t="t" r="r" b="b"/>
            <a:pathLst>
              <a:path w="409575" h="355600">
                <a:moveTo>
                  <a:pt x="12191" y="313944"/>
                </a:moveTo>
                <a:lnTo>
                  <a:pt x="0" y="355092"/>
                </a:lnTo>
                <a:lnTo>
                  <a:pt x="40385" y="339852"/>
                </a:lnTo>
                <a:lnTo>
                  <a:pt x="33752" y="333756"/>
                </a:lnTo>
                <a:lnTo>
                  <a:pt x="24383" y="333756"/>
                </a:lnTo>
                <a:lnTo>
                  <a:pt x="19050" y="329184"/>
                </a:lnTo>
                <a:lnTo>
                  <a:pt x="23452" y="324291"/>
                </a:lnTo>
                <a:lnTo>
                  <a:pt x="12191" y="313944"/>
                </a:lnTo>
                <a:close/>
              </a:path>
              <a:path w="409575" h="355600">
                <a:moveTo>
                  <a:pt x="23452" y="324291"/>
                </a:moveTo>
                <a:lnTo>
                  <a:pt x="19050" y="329184"/>
                </a:lnTo>
                <a:lnTo>
                  <a:pt x="24383" y="333756"/>
                </a:lnTo>
                <a:lnTo>
                  <a:pt x="28404" y="328842"/>
                </a:lnTo>
                <a:lnTo>
                  <a:pt x="23452" y="324291"/>
                </a:lnTo>
                <a:close/>
              </a:path>
              <a:path w="409575" h="355600">
                <a:moveTo>
                  <a:pt x="28404" y="328842"/>
                </a:moveTo>
                <a:lnTo>
                  <a:pt x="24383" y="333756"/>
                </a:lnTo>
                <a:lnTo>
                  <a:pt x="33752" y="333756"/>
                </a:lnTo>
                <a:lnTo>
                  <a:pt x="28404" y="328842"/>
                </a:lnTo>
                <a:close/>
              </a:path>
              <a:path w="409575" h="355600">
                <a:moveTo>
                  <a:pt x="249935" y="22860"/>
                </a:moveTo>
                <a:lnTo>
                  <a:pt x="229362" y="22860"/>
                </a:lnTo>
                <a:lnTo>
                  <a:pt x="228600" y="23622"/>
                </a:lnTo>
                <a:lnTo>
                  <a:pt x="228600" y="24384"/>
                </a:lnTo>
                <a:lnTo>
                  <a:pt x="225551" y="28956"/>
                </a:lnTo>
                <a:lnTo>
                  <a:pt x="223265" y="33528"/>
                </a:lnTo>
                <a:lnTo>
                  <a:pt x="220217" y="38100"/>
                </a:lnTo>
                <a:lnTo>
                  <a:pt x="218693" y="39624"/>
                </a:lnTo>
                <a:lnTo>
                  <a:pt x="217169" y="41910"/>
                </a:lnTo>
                <a:lnTo>
                  <a:pt x="212597" y="44958"/>
                </a:lnTo>
                <a:lnTo>
                  <a:pt x="207263" y="49530"/>
                </a:lnTo>
                <a:lnTo>
                  <a:pt x="195071" y="57150"/>
                </a:lnTo>
                <a:lnTo>
                  <a:pt x="189737" y="60198"/>
                </a:lnTo>
                <a:lnTo>
                  <a:pt x="185165" y="63246"/>
                </a:lnTo>
                <a:lnTo>
                  <a:pt x="182117" y="64770"/>
                </a:lnTo>
                <a:lnTo>
                  <a:pt x="180593" y="66294"/>
                </a:lnTo>
                <a:lnTo>
                  <a:pt x="180593" y="67056"/>
                </a:lnTo>
                <a:lnTo>
                  <a:pt x="144017" y="115824"/>
                </a:lnTo>
                <a:lnTo>
                  <a:pt x="137921" y="123444"/>
                </a:lnTo>
                <a:lnTo>
                  <a:pt x="131063" y="131825"/>
                </a:lnTo>
                <a:lnTo>
                  <a:pt x="117347" y="150114"/>
                </a:lnTo>
                <a:lnTo>
                  <a:pt x="113537" y="153924"/>
                </a:lnTo>
                <a:lnTo>
                  <a:pt x="110489" y="157734"/>
                </a:lnTo>
                <a:lnTo>
                  <a:pt x="108203" y="161544"/>
                </a:lnTo>
                <a:lnTo>
                  <a:pt x="105917" y="164592"/>
                </a:lnTo>
                <a:lnTo>
                  <a:pt x="103631" y="166878"/>
                </a:lnTo>
                <a:lnTo>
                  <a:pt x="102107" y="169164"/>
                </a:lnTo>
                <a:lnTo>
                  <a:pt x="101345" y="169925"/>
                </a:lnTo>
                <a:lnTo>
                  <a:pt x="101345" y="170687"/>
                </a:lnTo>
                <a:lnTo>
                  <a:pt x="100583" y="170687"/>
                </a:lnTo>
                <a:lnTo>
                  <a:pt x="100583" y="171450"/>
                </a:lnTo>
                <a:lnTo>
                  <a:pt x="95250" y="185928"/>
                </a:lnTo>
                <a:lnTo>
                  <a:pt x="90677" y="198882"/>
                </a:lnTo>
                <a:lnTo>
                  <a:pt x="85343" y="211836"/>
                </a:lnTo>
                <a:lnTo>
                  <a:pt x="70865" y="248412"/>
                </a:lnTo>
                <a:lnTo>
                  <a:pt x="48005" y="291084"/>
                </a:lnTo>
                <a:lnTo>
                  <a:pt x="41147" y="300990"/>
                </a:lnTo>
                <a:lnTo>
                  <a:pt x="34289" y="311658"/>
                </a:lnTo>
                <a:lnTo>
                  <a:pt x="25907" y="321564"/>
                </a:lnTo>
                <a:lnTo>
                  <a:pt x="23452" y="324291"/>
                </a:lnTo>
                <a:lnTo>
                  <a:pt x="28404" y="328842"/>
                </a:lnTo>
                <a:lnTo>
                  <a:pt x="31241" y="325374"/>
                </a:lnTo>
                <a:lnTo>
                  <a:pt x="39623" y="315468"/>
                </a:lnTo>
                <a:lnTo>
                  <a:pt x="60197" y="283464"/>
                </a:lnTo>
                <a:lnTo>
                  <a:pt x="65531" y="272796"/>
                </a:lnTo>
                <a:lnTo>
                  <a:pt x="71627" y="262128"/>
                </a:lnTo>
                <a:lnTo>
                  <a:pt x="76962" y="250698"/>
                </a:lnTo>
                <a:lnTo>
                  <a:pt x="81533" y="239268"/>
                </a:lnTo>
                <a:lnTo>
                  <a:pt x="86867" y="227075"/>
                </a:lnTo>
                <a:lnTo>
                  <a:pt x="91439" y="214122"/>
                </a:lnTo>
                <a:lnTo>
                  <a:pt x="96773" y="201168"/>
                </a:lnTo>
                <a:lnTo>
                  <a:pt x="101345" y="187452"/>
                </a:lnTo>
                <a:lnTo>
                  <a:pt x="106383" y="174498"/>
                </a:lnTo>
                <a:lnTo>
                  <a:pt x="105917" y="174498"/>
                </a:lnTo>
                <a:lnTo>
                  <a:pt x="107441" y="172974"/>
                </a:lnTo>
                <a:lnTo>
                  <a:pt x="110489" y="168402"/>
                </a:lnTo>
                <a:lnTo>
                  <a:pt x="112775" y="165354"/>
                </a:lnTo>
                <a:lnTo>
                  <a:pt x="121919" y="153924"/>
                </a:lnTo>
                <a:lnTo>
                  <a:pt x="128777" y="144780"/>
                </a:lnTo>
                <a:lnTo>
                  <a:pt x="136397" y="135636"/>
                </a:lnTo>
                <a:lnTo>
                  <a:pt x="143255" y="127254"/>
                </a:lnTo>
                <a:lnTo>
                  <a:pt x="146303" y="123444"/>
                </a:lnTo>
                <a:lnTo>
                  <a:pt x="148589" y="119634"/>
                </a:lnTo>
                <a:lnTo>
                  <a:pt x="158495" y="107442"/>
                </a:lnTo>
                <a:lnTo>
                  <a:pt x="176783" y="83058"/>
                </a:lnTo>
                <a:lnTo>
                  <a:pt x="184672" y="70866"/>
                </a:lnTo>
                <a:lnTo>
                  <a:pt x="184403" y="70866"/>
                </a:lnTo>
                <a:lnTo>
                  <a:pt x="185165" y="70104"/>
                </a:lnTo>
                <a:lnTo>
                  <a:pt x="186689" y="70104"/>
                </a:lnTo>
                <a:lnTo>
                  <a:pt x="188975" y="68580"/>
                </a:lnTo>
                <a:lnTo>
                  <a:pt x="190500" y="67056"/>
                </a:lnTo>
                <a:lnTo>
                  <a:pt x="193547" y="65532"/>
                </a:lnTo>
                <a:lnTo>
                  <a:pt x="198881" y="62484"/>
                </a:lnTo>
                <a:lnTo>
                  <a:pt x="204977" y="58674"/>
                </a:lnTo>
                <a:lnTo>
                  <a:pt x="211073" y="54102"/>
                </a:lnTo>
                <a:lnTo>
                  <a:pt x="216407" y="50292"/>
                </a:lnTo>
                <a:lnTo>
                  <a:pt x="219455" y="48006"/>
                </a:lnTo>
                <a:lnTo>
                  <a:pt x="221741" y="46482"/>
                </a:lnTo>
                <a:lnTo>
                  <a:pt x="224027" y="44196"/>
                </a:lnTo>
                <a:lnTo>
                  <a:pt x="225551" y="41910"/>
                </a:lnTo>
                <a:lnTo>
                  <a:pt x="228600" y="36575"/>
                </a:lnTo>
                <a:lnTo>
                  <a:pt x="231647" y="32004"/>
                </a:lnTo>
                <a:lnTo>
                  <a:pt x="233171" y="28956"/>
                </a:lnTo>
                <a:lnTo>
                  <a:pt x="232409" y="28956"/>
                </a:lnTo>
                <a:lnTo>
                  <a:pt x="233933" y="27432"/>
                </a:lnTo>
                <a:lnTo>
                  <a:pt x="234695" y="27432"/>
                </a:lnTo>
                <a:lnTo>
                  <a:pt x="237743" y="26670"/>
                </a:lnTo>
                <a:lnTo>
                  <a:pt x="241553" y="25908"/>
                </a:lnTo>
                <a:lnTo>
                  <a:pt x="245363" y="24384"/>
                </a:lnTo>
                <a:lnTo>
                  <a:pt x="249935" y="22860"/>
                </a:lnTo>
                <a:close/>
              </a:path>
              <a:path w="409575" h="355600">
                <a:moveTo>
                  <a:pt x="106679" y="173736"/>
                </a:moveTo>
                <a:lnTo>
                  <a:pt x="105917" y="174498"/>
                </a:lnTo>
                <a:lnTo>
                  <a:pt x="106383" y="174498"/>
                </a:lnTo>
                <a:lnTo>
                  <a:pt x="106679" y="173736"/>
                </a:lnTo>
                <a:close/>
              </a:path>
              <a:path w="409575" h="355600">
                <a:moveTo>
                  <a:pt x="185165" y="70104"/>
                </a:moveTo>
                <a:lnTo>
                  <a:pt x="184403" y="70866"/>
                </a:lnTo>
                <a:lnTo>
                  <a:pt x="184672" y="70866"/>
                </a:lnTo>
                <a:lnTo>
                  <a:pt x="185165" y="70104"/>
                </a:lnTo>
                <a:close/>
              </a:path>
              <a:path w="409575" h="355600">
                <a:moveTo>
                  <a:pt x="186689" y="70104"/>
                </a:moveTo>
                <a:lnTo>
                  <a:pt x="185165" y="70104"/>
                </a:lnTo>
                <a:lnTo>
                  <a:pt x="184672" y="70866"/>
                </a:lnTo>
                <a:lnTo>
                  <a:pt x="185927" y="70866"/>
                </a:lnTo>
                <a:lnTo>
                  <a:pt x="186689" y="70104"/>
                </a:lnTo>
                <a:close/>
              </a:path>
              <a:path w="409575" h="355600">
                <a:moveTo>
                  <a:pt x="233933" y="27432"/>
                </a:moveTo>
                <a:lnTo>
                  <a:pt x="232409" y="28956"/>
                </a:lnTo>
                <a:lnTo>
                  <a:pt x="233552" y="28194"/>
                </a:lnTo>
                <a:lnTo>
                  <a:pt x="233933" y="27432"/>
                </a:lnTo>
                <a:close/>
              </a:path>
              <a:path w="409575" h="355600">
                <a:moveTo>
                  <a:pt x="233552" y="28194"/>
                </a:moveTo>
                <a:lnTo>
                  <a:pt x="232409" y="28956"/>
                </a:lnTo>
                <a:lnTo>
                  <a:pt x="233171" y="28956"/>
                </a:lnTo>
                <a:lnTo>
                  <a:pt x="233552" y="28194"/>
                </a:lnTo>
                <a:close/>
              </a:path>
              <a:path w="409575" h="355600">
                <a:moveTo>
                  <a:pt x="234695" y="27432"/>
                </a:moveTo>
                <a:lnTo>
                  <a:pt x="233933" y="27432"/>
                </a:lnTo>
                <a:lnTo>
                  <a:pt x="233552" y="28194"/>
                </a:lnTo>
                <a:lnTo>
                  <a:pt x="234695" y="27432"/>
                </a:lnTo>
                <a:close/>
              </a:path>
              <a:path w="409575" h="355600">
                <a:moveTo>
                  <a:pt x="358901" y="0"/>
                </a:moveTo>
                <a:lnTo>
                  <a:pt x="342900" y="0"/>
                </a:lnTo>
                <a:lnTo>
                  <a:pt x="339089" y="762"/>
                </a:lnTo>
                <a:lnTo>
                  <a:pt x="334517" y="762"/>
                </a:lnTo>
                <a:lnTo>
                  <a:pt x="329945" y="1524"/>
                </a:lnTo>
                <a:lnTo>
                  <a:pt x="323850" y="1524"/>
                </a:lnTo>
                <a:lnTo>
                  <a:pt x="317753" y="2286"/>
                </a:lnTo>
                <a:lnTo>
                  <a:pt x="310895" y="2286"/>
                </a:lnTo>
                <a:lnTo>
                  <a:pt x="304038" y="3048"/>
                </a:lnTo>
                <a:lnTo>
                  <a:pt x="295655" y="3810"/>
                </a:lnTo>
                <a:lnTo>
                  <a:pt x="286512" y="3810"/>
                </a:lnTo>
                <a:lnTo>
                  <a:pt x="286512" y="4572"/>
                </a:lnTo>
                <a:lnTo>
                  <a:pt x="285750" y="4572"/>
                </a:lnTo>
                <a:lnTo>
                  <a:pt x="281939" y="5334"/>
                </a:lnTo>
                <a:lnTo>
                  <a:pt x="278129" y="6858"/>
                </a:lnTo>
                <a:lnTo>
                  <a:pt x="275081" y="8382"/>
                </a:lnTo>
                <a:lnTo>
                  <a:pt x="272033" y="9144"/>
                </a:lnTo>
                <a:lnTo>
                  <a:pt x="262889" y="12192"/>
                </a:lnTo>
                <a:lnTo>
                  <a:pt x="259841" y="13716"/>
                </a:lnTo>
                <a:lnTo>
                  <a:pt x="255269" y="15240"/>
                </a:lnTo>
                <a:lnTo>
                  <a:pt x="253745" y="15240"/>
                </a:lnTo>
                <a:lnTo>
                  <a:pt x="249935" y="16764"/>
                </a:lnTo>
                <a:lnTo>
                  <a:pt x="248412" y="16764"/>
                </a:lnTo>
                <a:lnTo>
                  <a:pt x="246125" y="17525"/>
                </a:lnTo>
                <a:lnTo>
                  <a:pt x="243077" y="18287"/>
                </a:lnTo>
                <a:lnTo>
                  <a:pt x="240029" y="19812"/>
                </a:lnTo>
                <a:lnTo>
                  <a:pt x="235457" y="20574"/>
                </a:lnTo>
                <a:lnTo>
                  <a:pt x="233171" y="21336"/>
                </a:lnTo>
                <a:lnTo>
                  <a:pt x="230123" y="22860"/>
                </a:lnTo>
                <a:lnTo>
                  <a:pt x="252221" y="22860"/>
                </a:lnTo>
                <a:lnTo>
                  <a:pt x="255269" y="21336"/>
                </a:lnTo>
                <a:lnTo>
                  <a:pt x="256793" y="21336"/>
                </a:lnTo>
                <a:lnTo>
                  <a:pt x="259079" y="20574"/>
                </a:lnTo>
                <a:lnTo>
                  <a:pt x="262127" y="19050"/>
                </a:lnTo>
                <a:lnTo>
                  <a:pt x="265175" y="18287"/>
                </a:lnTo>
                <a:lnTo>
                  <a:pt x="268985" y="16764"/>
                </a:lnTo>
                <a:lnTo>
                  <a:pt x="274319" y="15240"/>
                </a:lnTo>
                <a:lnTo>
                  <a:pt x="277367" y="13716"/>
                </a:lnTo>
                <a:lnTo>
                  <a:pt x="280415" y="12954"/>
                </a:lnTo>
                <a:lnTo>
                  <a:pt x="284225" y="11430"/>
                </a:lnTo>
                <a:lnTo>
                  <a:pt x="288035" y="10668"/>
                </a:lnTo>
                <a:lnTo>
                  <a:pt x="287273" y="10668"/>
                </a:lnTo>
                <a:lnTo>
                  <a:pt x="304038" y="9144"/>
                </a:lnTo>
                <a:lnTo>
                  <a:pt x="311657" y="9144"/>
                </a:lnTo>
                <a:lnTo>
                  <a:pt x="318515" y="8382"/>
                </a:lnTo>
                <a:lnTo>
                  <a:pt x="324612" y="7620"/>
                </a:lnTo>
                <a:lnTo>
                  <a:pt x="329945" y="7620"/>
                </a:lnTo>
                <a:lnTo>
                  <a:pt x="335279" y="6858"/>
                </a:lnTo>
                <a:lnTo>
                  <a:pt x="347471" y="6858"/>
                </a:lnTo>
                <a:lnTo>
                  <a:pt x="350519" y="6096"/>
                </a:lnTo>
                <a:lnTo>
                  <a:pt x="380618" y="6096"/>
                </a:lnTo>
                <a:lnTo>
                  <a:pt x="379475" y="5334"/>
                </a:lnTo>
                <a:lnTo>
                  <a:pt x="374903" y="3810"/>
                </a:lnTo>
                <a:lnTo>
                  <a:pt x="371093" y="2286"/>
                </a:lnTo>
                <a:lnTo>
                  <a:pt x="367283" y="1524"/>
                </a:lnTo>
                <a:lnTo>
                  <a:pt x="362712" y="762"/>
                </a:lnTo>
                <a:lnTo>
                  <a:pt x="358901" y="0"/>
                </a:lnTo>
                <a:close/>
              </a:path>
              <a:path w="409575" h="355600">
                <a:moveTo>
                  <a:pt x="380618" y="6096"/>
                </a:moveTo>
                <a:lnTo>
                  <a:pt x="358139" y="6096"/>
                </a:lnTo>
                <a:lnTo>
                  <a:pt x="361950" y="6858"/>
                </a:lnTo>
                <a:lnTo>
                  <a:pt x="364997" y="7620"/>
                </a:lnTo>
                <a:lnTo>
                  <a:pt x="368807" y="8382"/>
                </a:lnTo>
                <a:lnTo>
                  <a:pt x="372617" y="9906"/>
                </a:lnTo>
                <a:lnTo>
                  <a:pt x="379475" y="12192"/>
                </a:lnTo>
                <a:lnTo>
                  <a:pt x="385571" y="15240"/>
                </a:lnTo>
                <a:lnTo>
                  <a:pt x="388619" y="16002"/>
                </a:lnTo>
                <a:lnTo>
                  <a:pt x="392429" y="17525"/>
                </a:lnTo>
                <a:lnTo>
                  <a:pt x="397001" y="19812"/>
                </a:lnTo>
                <a:lnTo>
                  <a:pt x="402335" y="21336"/>
                </a:lnTo>
                <a:lnTo>
                  <a:pt x="406907" y="22860"/>
                </a:lnTo>
                <a:lnTo>
                  <a:pt x="409193" y="16764"/>
                </a:lnTo>
                <a:lnTo>
                  <a:pt x="403859" y="15240"/>
                </a:lnTo>
                <a:lnTo>
                  <a:pt x="394715" y="12192"/>
                </a:lnTo>
                <a:lnTo>
                  <a:pt x="390905" y="10668"/>
                </a:lnTo>
                <a:lnTo>
                  <a:pt x="384809" y="7620"/>
                </a:lnTo>
                <a:lnTo>
                  <a:pt x="381762" y="6858"/>
                </a:lnTo>
                <a:lnTo>
                  <a:pt x="380618" y="6096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90700" y="301599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4476" y="568451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1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354067" y="3754960"/>
            <a:ext cx="68580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0" i="1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74820" y="3662903"/>
            <a:ext cx="34036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-30" i="1">
                <a:solidFill>
                  <a:srgbClr val="CC009A"/>
                </a:solidFill>
                <a:latin typeface="Symbol"/>
                <a:cs typeface="Symbol"/>
              </a:rPr>
              <a:t></a:t>
            </a:r>
            <a:r>
              <a:rPr dirty="0" sz="1250" spc="50" i="1">
                <a:solidFill>
                  <a:srgbClr val="CC009A"/>
                </a:solidFill>
                <a:latin typeface="Times New Roman"/>
                <a:cs typeface="Times New Roman"/>
              </a:rPr>
              <a:t> </a:t>
            </a:r>
            <a:r>
              <a:rPr dirty="0" sz="1250" spc="-25" i="1">
                <a:solidFill>
                  <a:srgbClr val="CC009A"/>
                </a:solidFill>
                <a:latin typeface="Tahoma"/>
                <a:cs typeface="Tahoma"/>
              </a:rPr>
              <a:t>(x)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124705" y="3645408"/>
            <a:ext cx="110490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49680" y="3015995"/>
            <a:ext cx="1988820" cy="571500"/>
          </a:xfrm>
          <a:custGeom>
            <a:avLst/>
            <a:gdLst/>
            <a:ahLst/>
            <a:cxnLst/>
            <a:rect l="l" t="t" r="r" b="b"/>
            <a:pathLst>
              <a:path w="1988820" h="571500">
                <a:moveTo>
                  <a:pt x="1988820" y="571500"/>
                </a:moveTo>
                <a:lnTo>
                  <a:pt x="1682495" y="568451"/>
                </a:lnTo>
                <a:lnTo>
                  <a:pt x="1074420" y="0"/>
                </a:lnTo>
                <a:lnTo>
                  <a:pt x="502919" y="571500"/>
                </a:lnTo>
                <a:lnTo>
                  <a:pt x="0" y="570738"/>
                </a:lnTo>
              </a:path>
            </a:pathLst>
          </a:custGeom>
          <a:ln w="28575">
            <a:solidFill>
              <a:srgbClr val="01E4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00300" y="301599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4476" y="568451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0180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009900" y="3015995"/>
            <a:ext cx="2491740" cy="571500"/>
          </a:xfrm>
          <a:custGeom>
            <a:avLst/>
            <a:gdLst/>
            <a:ahLst/>
            <a:cxnLst/>
            <a:rect l="l" t="t" r="r" b="b"/>
            <a:pathLst>
              <a:path w="2491740" h="571500">
                <a:moveTo>
                  <a:pt x="2491740" y="568451"/>
                </a:moveTo>
                <a:lnTo>
                  <a:pt x="2284476" y="568451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71700" y="1880616"/>
            <a:ext cx="2628900" cy="1554480"/>
          </a:xfrm>
          <a:custGeom>
            <a:avLst/>
            <a:gdLst/>
            <a:ahLst/>
            <a:cxnLst/>
            <a:rect l="l" t="t" r="r" b="b"/>
            <a:pathLst>
              <a:path w="2628900" h="1554479">
                <a:moveTo>
                  <a:pt x="2628900" y="487679"/>
                </a:moveTo>
                <a:lnTo>
                  <a:pt x="0" y="487679"/>
                </a:lnTo>
                <a:lnTo>
                  <a:pt x="0" y="1554479"/>
                </a:lnTo>
                <a:lnTo>
                  <a:pt x="2628900" y="1554479"/>
                </a:lnTo>
                <a:lnTo>
                  <a:pt x="2628900" y="487679"/>
                </a:lnTo>
                <a:close/>
              </a:path>
              <a:path w="2628900" h="1554479">
                <a:moveTo>
                  <a:pt x="2077974" y="0"/>
                </a:moveTo>
                <a:lnTo>
                  <a:pt x="1533144" y="487679"/>
                </a:lnTo>
                <a:lnTo>
                  <a:pt x="2190750" y="487679"/>
                </a:lnTo>
                <a:lnTo>
                  <a:pt x="207797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71700" y="1880616"/>
            <a:ext cx="2628900" cy="1554480"/>
          </a:xfrm>
          <a:custGeom>
            <a:avLst/>
            <a:gdLst/>
            <a:ahLst/>
            <a:cxnLst/>
            <a:rect l="l" t="t" r="r" b="b"/>
            <a:pathLst>
              <a:path w="2628900" h="1554479">
                <a:moveTo>
                  <a:pt x="0" y="487679"/>
                </a:moveTo>
                <a:lnTo>
                  <a:pt x="0" y="1554479"/>
                </a:lnTo>
                <a:lnTo>
                  <a:pt x="2628900" y="1554479"/>
                </a:lnTo>
                <a:lnTo>
                  <a:pt x="2628900" y="487679"/>
                </a:lnTo>
                <a:lnTo>
                  <a:pt x="2190750" y="487679"/>
                </a:lnTo>
                <a:lnTo>
                  <a:pt x="2077974" y="0"/>
                </a:lnTo>
                <a:lnTo>
                  <a:pt x="1533144" y="487679"/>
                </a:lnTo>
                <a:lnTo>
                  <a:pt x="0" y="487679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350007" y="2394457"/>
            <a:ext cx="228473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6090" marR="5080" indent="-4667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this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simply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basis function  regression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problem!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32050" y="3014726"/>
            <a:ext cx="2124075" cy="39306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645160" marR="30480" indent="-620395">
              <a:lnSpc>
                <a:spcPts val="1440"/>
              </a:lnSpc>
              <a:spcBef>
                <a:spcPts val="145"/>
              </a:spcBef>
            </a:pPr>
            <a:r>
              <a:rPr dirty="0" sz="1200">
                <a:latin typeface="Tahoma"/>
                <a:cs typeface="Tahoma"/>
              </a:rPr>
              <a:t>We know how </a:t>
            </a:r>
            <a:r>
              <a:rPr dirty="0" sz="1200" spc="-5">
                <a:latin typeface="Tahoma"/>
                <a:cs typeface="Tahoma"/>
              </a:rPr>
              <a:t>to find the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least  </a:t>
            </a:r>
            <a:r>
              <a:rPr dirty="0" sz="1200" spc="-5">
                <a:latin typeface="Tahoma"/>
                <a:cs typeface="Tahoma"/>
              </a:rPr>
              <a:t>squares </a:t>
            </a:r>
            <a:r>
              <a:rPr dirty="0" sz="1250" spc="-15" i="1">
                <a:latin typeface="Tahoma"/>
                <a:cs typeface="Tahoma"/>
              </a:rPr>
              <a:t>h</a:t>
            </a:r>
            <a:r>
              <a:rPr dirty="0" baseline="-19607" sz="1275" spc="-22" i="1">
                <a:latin typeface="Tahoma"/>
                <a:cs typeface="Tahoma"/>
              </a:rPr>
              <a:t>ii</a:t>
            </a:r>
            <a:r>
              <a:rPr dirty="0" sz="1200" spc="-15">
                <a:latin typeface="Tahoma"/>
                <a:cs typeface="Tahoma"/>
              </a:rPr>
              <a:t>s!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19300" y="77647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8381"/>
                </a:lnTo>
                <a:lnTo>
                  <a:pt x="16764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8381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6857" y="1523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2191" y="16763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20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7"/>
                </a:move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39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7619" y="18287"/>
                </a:lnTo>
                <a:lnTo>
                  <a:pt x="12191" y="19050"/>
                </a:lnTo>
                <a:lnTo>
                  <a:pt x="16001" y="15239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6095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7"/>
                </a:moveTo>
                <a:lnTo>
                  <a:pt x="17525" y="6095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6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5334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4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7525" y="10668"/>
                </a:moveTo>
                <a:lnTo>
                  <a:pt x="17525" y="5334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49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3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7"/>
                </a:moveTo>
                <a:lnTo>
                  <a:pt x="18287" y="6095"/>
                </a:lnTo>
                <a:lnTo>
                  <a:pt x="15239" y="1523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7"/>
                </a:lnTo>
                <a:lnTo>
                  <a:pt x="12191" y="19049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6095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6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6"/>
                </a:move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0667" y="0"/>
                </a:moveTo>
                <a:lnTo>
                  <a:pt x="6096" y="0"/>
                </a:lnTo>
                <a:lnTo>
                  <a:pt x="1524" y="3047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5"/>
                </a:move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lnTo>
                  <a:pt x="6096" y="0"/>
                </a:lnTo>
                <a:lnTo>
                  <a:pt x="1524" y="3047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09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09"/>
                </a:lnTo>
                <a:lnTo>
                  <a:pt x="12191" y="0"/>
                </a:ln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6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7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7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2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0668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6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8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8"/>
                </a:lnTo>
                <a:lnTo>
                  <a:pt x="11429" y="0"/>
                </a:lnTo>
                <a:lnTo>
                  <a:pt x="6857" y="762"/>
                </a:lnTo>
                <a:lnTo>
                  <a:pt x="2285" y="1524"/>
                </a:lnTo>
                <a:lnTo>
                  <a:pt x="0" y="6096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975994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two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dimensions…</a:t>
            </a:r>
            <a:endParaRPr sz="2200">
              <a:latin typeface="Tahoma"/>
              <a:cs typeface="Tahoma"/>
            </a:endParaRPr>
          </a:p>
          <a:p>
            <a:pPr marL="39370" marR="3644265">
              <a:lnSpc>
                <a:spcPct val="100000"/>
              </a:lnSpc>
              <a:spcBef>
                <a:spcPts val="17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</a:t>
            </a:r>
            <a:r>
              <a:rPr dirty="0" sz="9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  vectors 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  <a:spcBef>
                <a:spcPts val="98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290319" y="7849541"/>
            <a:ext cx="149542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5217" y="797305"/>
            <a:ext cx="25057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 two</a:t>
            </a:r>
            <a:r>
              <a:rPr dirty="0" spc="-65"/>
              <a:t> </a:t>
            </a:r>
            <a:r>
              <a:rPr dirty="0" spc="-5"/>
              <a:t>dimensions…</a:t>
            </a:r>
          </a:p>
        </p:txBody>
      </p:sp>
      <p:sp>
        <p:nvSpPr>
          <p:cNvPr id="4" name="object 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7619" y="3672332"/>
            <a:ext cx="15335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641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49120" y="2986532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8382"/>
                </a:lnTo>
                <a:lnTo>
                  <a:pt x="16764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8381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19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19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8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40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001" y="15240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6096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6096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10668"/>
                </a:move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0667" y="0"/>
                </a:moveTo>
                <a:lnTo>
                  <a:pt x="6096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5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1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5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7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7"/>
                </a:lnTo>
                <a:lnTo>
                  <a:pt x="11429" y="0"/>
                </a:lnTo>
                <a:lnTo>
                  <a:pt x="6857" y="761"/>
                </a:lnTo>
                <a:lnTo>
                  <a:pt x="2285" y="1524"/>
                </a:lnTo>
                <a:lnTo>
                  <a:pt x="0" y="6095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1188719" y="1348993"/>
            <a:ext cx="88011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</a:t>
            </a:r>
            <a:r>
              <a:rPr dirty="0" sz="9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  vectors 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924300" y="35874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124200" y="35874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324100" y="35874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19300" y="35874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480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2479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481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6482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0480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2479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481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6482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480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479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481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6482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0480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2479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481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6482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757928" y="1082293"/>
            <a:ext cx="80772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Each purple</a:t>
            </a:r>
            <a:r>
              <a:rPr dirty="0" sz="900" spc="-1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dot  is a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knot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point.  It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will contain  the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height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of  the estimated 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surface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2860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2860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2860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2860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2860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0861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0861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0861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861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0861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8862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8862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8862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8862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8862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863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6863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6863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6863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6863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724400" y="77647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243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1242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3241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171700" y="77647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24400" y="69646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243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1242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3241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171700" y="69646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724400" y="61645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9243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1242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3241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171700" y="61645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724400" y="53644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9243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1242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3241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171700" y="53644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2125217" y="4974590"/>
            <a:ext cx="25057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two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dimensions…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1849120" y="7163816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8381"/>
                </a:lnTo>
                <a:lnTo>
                  <a:pt x="16764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8381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6857" y="1523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2191" y="16763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20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7"/>
                </a:move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39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7619" y="18287"/>
                </a:lnTo>
                <a:lnTo>
                  <a:pt x="12191" y="19050"/>
                </a:lnTo>
                <a:lnTo>
                  <a:pt x="16001" y="15239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6095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7"/>
                </a:moveTo>
                <a:lnTo>
                  <a:pt x="17525" y="6095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6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5334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4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7525" y="10668"/>
                </a:moveTo>
                <a:lnTo>
                  <a:pt x="17525" y="5334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49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3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7"/>
                </a:moveTo>
                <a:lnTo>
                  <a:pt x="18287" y="6095"/>
                </a:lnTo>
                <a:lnTo>
                  <a:pt x="15239" y="1523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7"/>
                </a:lnTo>
                <a:lnTo>
                  <a:pt x="12191" y="19049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6095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6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6"/>
                </a:move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0667" y="0"/>
                </a:moveTo>
                <a:lnTo>
                  <a:pt x="6096" y="0"/>
                </a:lnTo>
                <a:lnTo>
                  <a:pt x="1524" y="3047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5"/>
                </a:move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lnTo>
                  <a:pt x="6096" y="0"/>
                </a:lnTo>
                <a:lnTo>
                  <a:pt x="1524" y="3047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09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09"/>
                </a:lnTo>
                <a:lnTo>
                  <a:pt x="12191" y="0"/>
                </a:ln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6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7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7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2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0668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6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8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8"/>
                </a:lnTo>
                <a:lnTo>
                  <a:pt x="11429" y="0"/>
                </a:lnTo>
                <a:lnTo>
                  <a:pt x="6857" y="762"/>
                </a:lnTo>
                <a:lnTo>
                  <a:pt x="2285" y="1524"/>
                </a:lnTo>
                <a:lnTo>
                  <a:pt x="0" y="6096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1188719" y="5526278"/>
            <a:ext cx="88011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</a:t>
            </a:r>
            <a:r>
              <a:rPr dirty="0" sz="9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  vectors 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39243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1242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3241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019300" y="776478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0480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2479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8481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6482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0480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2479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8481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6482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0480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2479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8481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6482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0480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2479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8481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6482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 txBox="1"/>
          <p:nvPr/>
        </p:nvSpPr>
        <p:spPr>
          <a:xfrm>
            <a:off x="4757928" y="5259578"/>
            <a:ext cx="807720" cy="1742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Each purple</a:t>
            </a:r>
            <a:r>
              <a:rPr dirty="0" sz="900" spc="-1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dot  is a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knot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point.  It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will contain  the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height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of  the estimated 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surface</a:t>
            </a:r>
            <a:endParaRPr sz="900">
              <a:latin typeface="Tahoma"/>
              <a:cs typeface="Tahoma"/>
            </a:endParaRPr>
          </a:p>
          <a:p>
            <a:pPr marR="26670">
              <a:lnSpc>
                <a:spcPct val="100000"/>
              </a:lnSpc>
              <a:spcBef>
                <a:spcPts val="550"/>
              </a:spcBef>
            </a:pPr>
            <a:r>
              <a:rPr dirty="0" sz="900" spc="-5">
                <a:latin typeface="Tahoma"/>
                <a:cs typeface="Tahoma"/>
              </a:rPr>
              <a:t>But how do we 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5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to  ensure that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  surface </a:t>
            </a:r>
            <a:r>
              <a:rPr dirty="0" sz="900">
                <a:latin typeface="Tahoma"/>
                <a:cs typeface="Tahoma"/>
              </a:rPr>
              <a:t>is  </a:t>
            </a:r>
            <a:r>
              <a:rPr dirty="0" sz="900" spc="-5">
                <a:latin typeface="Tahoma"/>
                <a:cs typeface="Tahoma"/>
              </a:rPr>
              <a:t>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3124200" y="5885179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3169920" y="6706616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3970050" y="6706616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3970020" y="590651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 txBox="1"/>
          <p:nvPr/>
        </p:nvSpPr>
        <p:spPr>
          <a:xfrm>
            <a:off x="1290319" y="7849541"/>
            <a:ext cx="149542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89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861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61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61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61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61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62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862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62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2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2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63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863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863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63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63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24400" y="3587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243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242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41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1700" y="35874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4400" y="2787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243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42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1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71700" y="27873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4400" y="19872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43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242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241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71700" y="19872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24400" y="1187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243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242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241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71700" y="11871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112517" y="797305"/>
            <a:ext cx="25184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 two</a:t>
            </a:r>
            <a:r>
              <a:rPr dirty="0" spc="-65"/>
              <a:t> </a:t>
            </a:r>
            <a:r>
              <a:rPr dirty="0" spc="-5"/>
              <a:t>dimensions…</a:t>
            </a:r>
          </a:p>
        </p:txBody>
      </p:sp>
      <p:sp>
        <p:nvSpPr>
          <p:cNvPr id="44" name="object 4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277619" y="3672332"/>
            <a:ext cx="15335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641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849120" y="2986532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8382"/>
                </a:lnTo>
                <a:lnTo>
                  <a:pt x="16764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8381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19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19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8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40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001" y="15240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6096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6096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10668"/>
                </a:move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0667" y="0"/>
                </a:moveTo>
                <a:lnTo>
                  <a:pt x="6096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5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1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5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7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7"/>
                </a:lnTo>
                <a:lnTo>
                  <a:pt x="11429" y="0"/>
                </a:lnTo>
                <a:lnTo>
                  <a:pt x="6857" y="761"/>
                </a:lnTo>
                <a:lnTo>
                  <a:pt x="2285" y="1524"/>
                </a:lnTo>
                <a:lnTo>
                  <a:pt x="0" y="6095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1188719" y="1624079"/>
            <a:ext cx="833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r>
              <a:rPr dirty="0" sz="90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9243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1242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3241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019300" y="35874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0480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2479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8481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6482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0480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2479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481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6482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0480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2479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8481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482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0480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2479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8481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482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4757928" y="1082293"/>
            <a:ext cx="807720" cy="1742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Each purple</a:t>
            </a:r>
            <a:r>
              <a:rPr dirty="0" sz="900" spc="-1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dot  is a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knot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point.  It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will contain  the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height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of  the estimated 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surface</a:t>
            </a:r>
            <a:endParaRPr sz="900">
              <a:latin typeface="Tahoma"/>
              <a:cs typeface="Tahoma"/>
            </a:endParaRPr>
          </a:p>
          <a:p>
            <a:pPr marR="26670">
              <a:lnSpc>
                <a:spcPct val="100000"/>
              </a:lnSpc>
              <a:spcBef>
                <a:spcPts val="550"/>
              </a:spcBef>
            </a:pPr>
            <a:r>
              <a:rPr dirty="0" sz="900" spc="-5">
                <a:latin typeface="Tahoma"/>
                <a:cs typeface="Tahoma"/>
              </a:rPr>
              <a:t>But how do we 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5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to  ensure that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  surface </a:t>
            </a:r>
            <a:r>
              <a:rPr dirty="0" sz="900">
                <a:latin typeface="Tahoma"/>
                <a:cs typeface="Tahoma"/>
              </a:rPr>
              <a:t>is  </a:t>
            </a:r>
            <a:r>
              <a:rPr dirty="0" sz="900" spc="-5">
                <a:latin typeface="Tahoma"/>
                <a:cs typeface="Tahoma"/>
              </a:rPr>
              <a:t>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124200" y="170789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169920" y="25293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970050" y="25293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970020" y="17292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276600" y="21015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276600" y="21015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295400" y="1263396"/>
            <a:ext cx="1971675" cy="873760"/>
          </a:xfrm>
          <a:custGeom>
            <a:avLst/>
            <a:gdLst/>
            <a:ahLst/>
            <a:cxnLst/>
            <a:rect l="l" t="t" r="r" b="b"/>
            <a:pathLst>
              <a:path w="1971675" h="873760">
                <a:moveTo>
                  <a:pt x="1453213" y="603503"/>
                </a:moveTo>
                <a:lnTo>
                  <a:pt x="1104900" y="603503"/>
                </a:lnTo>
                <a:lnTo>
                  <a:pt x="1971294" y="873251"/>
                </a:lnTo>
                <a:lnTo>
                  <a:pt x="1453213" y="603503"/>
                </a:lnTo>
                <a:close/>
              </a:path>
              <a:path w="1971675" h="873760">
                <a:moveTo>
                  <a:pt x="1104900" y="0"/>
                </a:moveTo>
                <a:lnTo>
                  <a:pt x="0" y="0"/>
                </a:lnTo>
                <a:lnTo>
                  <a:pt x="0" y="723900"/>
                </a:lnTo>
                <a:lnTo>
                  <a:pt x="1104900" y="723900"/>
                </a:lnTo>
                <a:lnTo>
                  <a:pt x="1104900" y="603503"/>
                </a:lnTo>
                <a:lnTo>
                  <a:pt x="1453213" y="603503"/>
                </a:lnTo>
                <a:lnTo>
                  <a:pt x="1104900" y="422148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295400" y="1263396"/>
            <a:ext cx="1971675" cy="873760"/>
          </a:xfrm>
          <a:custGeom>
            <a:avLst/>
            <a:gdLst/>
            <a:ahLst/>
            <a:cxnLst/>
            <a:rect l="l" t="t" r="r" b="b"/>
            <a:pathLst>
              <a:path w="1971675" h="873760">
                <a:moveTo>
                  <a:pt x="0" y="0"/>
                </a:moveTo>
                <a:lnTo>
                  <a:pt x="0" y="723900"/>
                </a:lnTo>
                <a:lnTo>
                  <a:pt x="1104900" y="723900"/>
                </a:lnTo>
                <a:lnTo>
                  <a:pt x="1104900" y="603503"/>
                </a:lnTo>
                <a:lnTo>
                  <a:pt x="1971294" y="873251"/>
                </a:lnTo>
                <a:lnTo>
                  <a:pt x="1104900" y="422148"/>
                </a:lnTo>
                <a:lnTo>
                  <a:pt x="1104900" y="0"/>
                </a:lnTo>
                <a:lnTo>
                  <a:pt x="64465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1163319" y="1336039"/>
            <a:ext cx="9931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solidFill>
                  <a:srgbClr val="3333CC"/>
                </a:solidFill>
                <a:latin typeface="Tahoma"/>
                <a:cs typeface="Tahoma"/>
              </a:rPr>
              <a:t>Blu</a:t>
            </a:r>
            <a:r>
              <a:rPr dirty="0" baseline="-13888" sz="1500" spc="-179">
                <a:latin typeface="Tahoma"/>
                <a:cs typeface="Tahoma"/>
              </a:rPr>
              <a:t>T</a:t>
            </a:r>
            <a:r>
              <a:rPr dirty="0" sz="900" spc="-120">
                <a:solidFill>
                  <a:srgbClr val="3333CC"/>
                </a:solidFill>
                <a:latin typeface="Tahoma"/>
                <a:cs typeface="Tahoma"/>
              </a:rPr>
              <a:t>e</a:t>
            </a:r>
            <a:r>
              <a:rPr dirty="0" sz="900" spc="-19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baseline="-13888" sz="1500" spc="-254">
                <a:latin typeface="Tahoma"/>
                <a:cs typeface="Tahoma"/>
              </a:rPr>
              <a:t>o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do</a:t>
            </a:r>
            <a:r>
              <a:rPr dirty="0" baseline="-13888" sz="1500" spc="-254">
                <a:latin typeface="Tahoma"/>
                <a:cs typeface="Tahoma"/>
              </a:rPr>
              <a:t>p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-13888" sz="1500" spc="-254">
                <a:latin typeface="Tahoma"/>
                <a:cs typeface="Tahoma"/>
              </a:rPr>
              <a:t>r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13888" sz="1500" spc="-254">
                <a:latin typeface="Tahoma"/>
                <a:cs typeface="Tahoma"/>
              </a:rPr>
              <a:t>e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13888" sz="1500" spc="-254">
                <a:latin typeface="Tahoma"/>
                <a:cs typeface="Tahoma"/>
              </a:rPr>
              <a:t>d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h</a:t>
            </a:r>
            <a:r>
              <a:rPr dirty="0" baseline="-13888" sz="1500" spc="-254">
                <a:latin typeface="Tahoma"/>
                <a:cs typeface="Tahoma"/>
              </a:rPr>
              <a:t>i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baseline="-13888" sz="1500" spc="-254">
                <a:latin typeface="Tahoma"/>
                <a:cs typeface="Tahoma"/>
              </a:rPr>
              <a:t>ct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baseline="-13888" sz="1500" spc="-254">
                <a:latin typeface="Tahoma"/>
                <a:cs typeface="Tahoma"/>
              </a:rPr>
              <a:t>the</a:t>
            </a:r>
            <a:endParaRPr baseline="-13888" sz="1500">
              <a:latin typeface="Tahoma"/>
              <a:cs typeface="Tahom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163319" y="1473966"/>
            <a:ext cx="93091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loca</a:t>
            </a:r>
            <a:r>
              <a:rPr dirty="0" baseline="-19444" sz="1500" spc="-254">
                <a:latin typeface="Tahoma"/>
                <a:cs typeface="Tahoma"/>
              </a:rPr>
              <a:t>v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-19444" sz="1500" spc="-254">
                <a:latin typeface="Tahoma"/>
                <a:cs typeface="Tahoma"/>
              </a:rPr>
              <a:t>a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io</a:t>
            </a:r>
            <a:r>
              <a:rPr dirty="0" baseline="-19444" sz="1500" spc="-254">
                <a:latin typeface="Tahoma"/>
                <a:cs typeface="Tahoma"/>
              </a:rPr>
              <a:t>lu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baseline="-19444" sz="1500" spc="-254">
                <a:latin typeface="Tahoma"/>
                <a:cs typeface="Tahoma"/>
              </a:rPr>
              <a:t>e</a:t>
            </a:r>
            <a:r>
              <a:rPr dirty="0" sz="900" spc="-170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sz="900" spc="-14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21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baseline="-19444" sz="1500" spc="-322">
                <a:latin typeface="Tahoma"/>
                <a:cs typeface="Tahoma"/>
              </a:rPr>
              <a:t>h</a:t>
            </a:r>
            <a:r>
              <a:rPr dirty="0" sz="900" spc="-215">
                <a:solidFill>
                  <a:srgbClr val="3333CC"/>
                </a:solidFill>
                <a:latin typeface="Tahoma"/>
                <a:cs typeface="Tahoma"/>
              </a:rPr>
              <a:t>f</a:t>
            </a:r>
            <a:r>
              <a:rPr dirty="0" baseline="-19444" sz="1500" spc="-322">
                <a:latin typeface="Tahoma"/>
                <a:cs typeface="Tahoma"/>
              </a:rPr>
              <a:t>e</a:t>
            </a:r>
            <a:r>
              <a:rPr dirty="0" sz="900" spc="-215">
                <a:solidFill>
                  <a:srgbClr val="3333CC"/>
                </a:solidFill>
                <a:latin typeface="Tahoma"/>
                <a:cs typeface="Tahoma"/>
              </a:rPr>
              <a:t>i</a:t>
            </a:r>
            <a:r>
              <a:rPr dirty="0" baseline="-19444" sz="1500" spc="-322">
                <a:latin typeface="Tahoma"/>
                <a:cs typeface="Tahoma"/>
              </a:rPr>
              <a:t>r</a:t>
            </a:r>
            <a:r>
              <a:rPr dirty="0" sz="900" spc="-215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baseline="-19444" sz="1500" spc="-322">
                <a:latin typeface="Tahoma"/>
                <a:cs typeface="Tahoma"/>
              </a:rPr>
              <a:t>e</a:t>
            </a:r>
            <a:r>
              <a:rPr dirty="0" sz="900" spc="-215">
                <a:solidFill>
                  <a:srgbClr val="3333CC"/>
                </a:solidFill>
                <a:latin typeface="Tahoma"/>
                <a:cs typeface="Tahoma"/>
              </a:rPr>
              <a:t>p</a:t>
            </a:r>
            <a:r>
              <a:rPr dirty="0" baseline="-19444" sz="1500" spc="-322">
                <a:latin typeface="Tahoma"/>
                <a:cs typeface="Tahoma"/>
              </a:rPr>
              <a:t>…</a:t>
            </a:r>
            <a:r>
              <a:rPr dirty="0" sz="900" spc="-215">
                <a:solidFill>
                  <a:srgbClr val="3333CC"/>
                </a:solidFill>
                <a:latin typeface="Tahoma"/>
                <a:cs typeface="Tahoma"/>
              </a:rPr>
              <a:t>ut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2860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2860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2860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2860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2860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0861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0861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0861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0861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0861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862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862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8862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862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8862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6863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6863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6863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6863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6863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724400" y="77647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9243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1242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3241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171700" y="77647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724400" y="69646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9243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1242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3241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171700" y="69646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724400" y="61645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243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1242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3241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171700" y="61645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724400" y="53644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243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1242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3241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171700" y="53644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2125217" y="4974590"/>
            <a:ext cx="25057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two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dimensions…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8381"/>
                </a:lnTo>
                <a:lnTo>
                  <a:pt x="16764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8381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6857" y="1523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2191" y="16763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20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7"/>
                </a:move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39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7619" y="18287"/>
                </a:lnTo>
                <a:lnTo>
                  <a:pt x="12191" y="19050"/>
                </a:lnTo>
                <a:lnTo>
                  <a:pt x="16001" y="15239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6095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7"/>
                </a:moveTo>
                <a:lnTo>
                  <a:pt x="17525" y="6095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6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5334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4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7525" y="10668"/>
                </a:moveTo>
                <a:lnTo>
                  <a:pt x="17525" y="5334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49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3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7"/>
                </a:moveTo>
                <a:lnTo>
                  <a:pt x="18287" y="6095"/>
                </a:lnTo>
                <a:lnTo>
                  <a:pt x="15239" y="1523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7"/>
                </a:lnTo>
                <a:lnTo>
                  <a:pt x="12191" y="19049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6095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6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6"/>
                </a:move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0667" y="0"/>
                </a:moveTo>
                <a:lnTo>
                  <a:pt x="6096" y="0"/>
                </a:lnTo>
                <a:lnTo>
                  <a:pt x="1524" y="3047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5"/>
                </a:move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lnTo>
                  <a:pt x="6096" y="0"/>
                </a:lnTo>
                <a:lnTo>
                  <a:pt x="1524" y="3047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09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09"/>
                </a:lnTo>
                <a:lnTo>
                  <a:pt x="12191" y="0"/>
                </a:ln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6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7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7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2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0668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6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8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8"/>
                </a:lnTo>
                <a:lnTo>
                  <a:pt x="11429" y="0"/>
                </a:lnTo>
                <a:lnTo>
                  <a:pt x="6857" y="762"/>
                </a:lnTo>
                <a:lnTo>
                  <a:pt x="2285" y="1524"/>
                </a:lnTo>
                <a:lnTo>
                  <a:pt x="0" y="6096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 txBox="1"/>
          <p:nvPr/>
        </p:nvSpPr>
        <p:spPr>
          <a:xfrm>
            <a:off x="1188719" y="5526278"/>
            <a:ext cx="88011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</a:t>
            </a:r>
            <a:r>
              <a:rPr dirty="0" sz="9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  vectors 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39243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1242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3241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019300" y="776478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0480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2479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8481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6482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0480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2479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8481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6482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0480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2479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8481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6482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0480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2479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8481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6482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4757928" y="5259578"/>
            <a:ext cx="807720" cy="1742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Each purple</a:t>
            </a:r>
            <a:r>
              <a:rPr dirty="0" sz="900" spc="-1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dot  is a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knot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point.  It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will contain  the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height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of  the estimated 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surface</a:t>
            </a:r>
            <a:endParaRPr sz="900">
              <a:latin typeface="Tahoma"/>
              <a:cs typeface="Tahoma"/>
            </a:endParaRPr>
          </a:p>
          <a:p>
            <a:pPr marR="26670">
              <a:lnSpc>
                <a:spcPct val="100000"/>
              </a:lnSpc>
              <a:spcBef>
                <a:spcPts val="550"/>
              </a:spcBef>
            </a:pPr>
            <a:r>
              <a:rPr dirty="0" sz="900" spc="-5">
                <a:latin typeface="Tahoma"/>
                <a:cs typeface="Tahoma"/>
              </a:rPr>
              <a:t>But how do we 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5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to  ensure that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  surface </a:t>
            </a:r>
            <a:r>
              <a:rPr dirty="0" sz="900">
                <a:latin typeface="Tahoma"/>
                <a:cs typeface="Tahoma"/>
              </a:rPr>
              <a:t>is  </a:t>
            </a:r>
            <a:r>
              <a:rPr dirty="0" sz="900" spc="-5">
                <a:latin typeface="Tahoma"/>
                <a:cs typeface="Tahoma"/>
              </a:rPr>
              <a:t>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124200" y="5885179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3169920" y="6706616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3970050" y="6706616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3970020" y="590651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3276600" y="6278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276600" y="6278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1295400" y="5440679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1104900" y="0"/>
                </a:moveTo>
                <a:lnTo>
                  <a:pt x="0" y="0"/>
                </a:lnTo>
                <a:lnTo>
                  <a:pt x="0" y="2628900"/>
                </a:lnTo>
                <a:lnTo>
                  <a:pt x="1104900" y="2628900"/>
                </a:lnTo>
                <a:lnTo>
                  <a:pt x="1104900" y="1094994"/>
                </a:lnTo>
                <a:lnTo>
                  <a:pt x="1971294" y="873252"/>
                </a:lnTo>
                <a:lnTo>
                  <a:pt x="1104900" y="43815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1295400" y="5440679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0" y="0"/>
                </a:moveTo>
                <a:lnTo>
                  <a:pt x="0" y="2628900"/>
                </a:lnTo>
                <a:lnTo>
                  <a:pt x="1104900" y="2628900"/>
                </a:lnTo>
                <a:lnTo>
                  <a:pt x="1104900" y="1094994"/>
                </a:lnTo>
                <a:lnTo>
                  <a:pt x="1971294" y="873252"/>
                </a:lnTo>
                <a:lnTo>
                  <a:pt x="1104900" y="438150"/>
                </a:lnTo>
                <a:lnTo>
                  <a:pt x="1104900" y="0"/>
                </a:lnTo>
                <a:lnTo>
                  <a:pt x="64465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 txBox="1"/>
          <p:nvPr/>
        </p:nvSpPr>
        <p:spPr>
          <a:xfrm>
            <a:off x="1318767" y="6345426"/>
            <a:ext cx="1010285" cy="1026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400" marR="18986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To </a:t>
            </a:r>
            <a:r>
              <a:rPr dirty="0" sz="1000">
                <a:latin typeface="Tahoma"/>
                <a:cs typeface="Tahoma"/>
              </a:rPr>
              <a:t>predict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the  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here…</a:t>
            </a:r>
            <a:endParaRPr sz="1000">
              <a:latin typeface="Tahoma"/>
              <a:cs typeface="Tahoma"/>
            </a:endParaRPr>
          </a:p>
          <a:p>
            <a:pPr algn="just" marL="25400" marR="3048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Tahoma"/>
                <a:cs typeface="Tahoma"/>
              </a:rPr>
              <a:t>First </a:t>
            </a:r>
            <a:r>
              <a:rPr dirty="0" sz="1000">
                <a:latin typeface="Tahoma"/>
                <a:cs typeface="Tahoma"/>
              </a:rPr>
              <a:t>interpolate  its value on </a:t>
            </a:r>
            <a:r>
              <a:rPr dirty="0" sz="1000" spc="-5">
                <a:latin typeface="Tahoma"/>
                <a:cs typeface="Tahoma"/>
              </a:rPr>
              <a:t>two  opposite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edges…</a:t>
            </a:r>
            <a:endParaRPr sz="1000">
              <a:latin typeface="Tahoma"/>
              <a:cs typeface="Tahoma"/>
            </a:endParaRPr>
          </a:p>
          <a:p>
            <a:pPr marL="555625">
              <a:lnSpc>
                <a:spcPct val="100000"/>
              </a:lnSpc>
              <a:spcBef>
                <a:spcPts val="204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32766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2766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2766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2766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 txBox="1"/>
          <p:nvPr/>
        </p:nvSpPr>
        <p:spPr>
          <a:xfrm>
            <a:off x="3360420" y="7011416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7.33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3322320" y="590651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 txBox="1"/>
          <p:nvPr/>
        </p:nvSpPr>
        <p:spPr>
          <a:xfrm>
            <a:off x="1290319" y="7849541"/>
            <a:ext cx="1495425" cy="46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861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61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61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61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61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62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862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62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2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2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63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863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863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63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63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24400" y="3587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243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242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41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1700" y="35874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4400" y="2787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243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42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1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71700" y="27873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4400" y="19872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43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242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241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71700" y="19872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24400" y="1187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243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242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241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71700" y="11871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125217" y="797305"/>
            <a:ext cx="25057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 two</a:t>
            </a:r>
            <a:r>
              <a:rPr dirty="0" spc="-65"/>
              <a:t> </a:t>
            </a:r>
            <a:r>
              <a:rPr dirty="0" spc="-5"/>
              <a:t>dimensions…</a:t>
            </a:r>
          </a:p>
        </p:txBody>
      </p:sp>
      <p:sp>
        <p:nvSpPr>
          <p:cNvPr id="44" name="object 4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8382"/>
                </a:lnTo>
                <a:lnTo>
                  <a:pt x="16764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8381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19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19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8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40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001" y="15240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6096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6096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10668"/>
                </a:move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0667" y="0"/>
                </a:moveTo>
                <a:lnTo>
                  <a:pt x="6096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5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1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5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7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7"/>
                </a:lnTo>
                <a:lnTo>
                  <a:pt x="11429" y="0"/>
                </a:lnTo>
                <a:lnTo>
                  <a:pt x="6857" y="761"/>
                </a:lnTo>
                <a:lnTo>
                  <a:pt x="2285" y="1524"/>
                </a:lnTo>
                <a:lnTo>
                  <a:pt x="0" y="6095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9243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1242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3241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019300" y="35874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0480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2479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481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6482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0480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2479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481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6482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0480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2479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8481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482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0480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2479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8481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6482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4757928" y="1082293"/>
            <a:ext cx="807720" cy="1742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Each purple</a:t>
            </a:r>
            <a:r>
              <a:rPr dirty="0" sz="900" spc="-1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dot  is a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knot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point.  It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will contain  the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height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of  the estimated 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surface</a:t>
            </a:r>
            <a:endParaRPr sz="900">
              <a:latin typeface="Tahoma"/>
              <a:cs typeface="Tahoma"/>
            </a:endParaRPr>
          </a:p>
          <a:p>
            <a:pPr marR="26670">
              <a:lnSpc>
                <a:spcPct val="100000"/>
              </a:lnSpc>
              <a:spcBef>
                <a:spcPts val="550"/>
              </a:spcBef>
            </a:pPr>
            <a:r>
              <a:rPr dirty="0" sz="900" spc="-5">
                <a:latin typeface="Tahoma"/>
                <a:cs typeface="Tahoma"/>
              </a:rPr>
              <a:t>But how do we 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5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to  ensure that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  surface </a:t>
            </a:r>
            <a:r>
              <a:rPr dirty="0" sz="900">
                <a:latin typeface="Tahoma"/>
                <a:cs typeface="Tahoma"/>
              </a:rPr>
              <a:t>is  </a:t>
            </a:r>
            <a:r>
              <a:rPr dirty="0" sz="900" spc="-5">
                <a:latin typeface="Tahoma"/>
                <a:cs typeface="Tahoma"/>
              </a:rPr>
              <a:t>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124200" y="170789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169920" y="25293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970050" y="25293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970020" y="17292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276600" y="21015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276600" y="21015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295400" y="1263396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1104900" y="0"/>
                </a:moveTo>
                <a:lnTo>
                  <a:pt x="0" y="0"/>
                </a:lnTo>
                <a:lnTo>
                  <a:pt x="0" y="2628900"/>
                </a:lnTo>
                <a:lnTo>
                  <a:pt x="1104900" y="2628900"/>
                </a:lnTo>
                <a:lnTo>
                  <a:pt x="1104900" y="1094994"/>
                </a:lnTo>
                <a:lnTo>
                  <a:pt x="1971294" y="873251"/>
                </a:lnTo>
                <a:lnTo>
                  <a:pt x="1104900" y="43815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295400" y="1263396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0" y="0"/>
                </a:moveTo>
                <a:lnTo>
                  <a:pt x="0" y="2628900"/>
                </a:lnTo>
                <a:lnTo>
                  <a:pt x="1104900" y="2628900"/>
                </a:lnTo>
                <a:lnTo>
                  <a:pt x="1104900" y="1094994"/>
                </a:lnTo>
                <a:lnTo>
                  <a:pt x="1971294" y="873251"/>
                </a:lnTo>
                <a:lnTo>
                  <a:pt x="1104900" y="438150"/>
                </a:lnTo>
                <a:lnTo>
                  <a:pt x="1104900" y="0"/>
                </a:lnTo>
                <a:lnTo>
                  <a:pt x="64465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1188719" y="1348993"/>
            <a:ext cx="1115060" cy="157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3939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</a:t>
            </a:r>
            <a:r>
              <a:rPr dirty="0" sz="9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  vectors 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  <a:p>
            <a:pPr algn="just" marL="154940" marR="6985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Tahoma"/>
                <a:cs typeface="Tahoma"/>
              </a:rPr>
              <a:t>To </a:t>
            </a:r>
            <a:r>
              <a:rPr dirty="0" sz="1000">
                <a:latin typeface="Tahoma"/>
                <a:cs typeface="Tahoma"/>
              </a:rPr>
              <a:t>predict </a:t>
            </a:r>
            <a:r>
              <a:rPr dirty="0" sz="1000" spc="-5">
                <a:latin typeface="Tahoma"/>
                <a:cs typeface="Tahoma"/>
              </a:rPr>
              <a:t>the  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here…</a:t>
            </a:r>
            <a:endParaRPr sz="1000">
              <a:latin typeface="Tahoma"/>
              <a:cs typeface="Tahoma"/>
            </a:endParaRPr>
          </a:p>
          <a:p>
            <a:pPr algn="just" marL="154940" marR="508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Tahoma"/>
                <a:cs typeface="Tahoma"/>
              </a:rPr>
              <a:t>First </a:t>
            </a:r>
            <a:r>
              <a:rPr dirty="0" sz="1000">
                <a:latin typeface="Tahoma"/>
                <a:cs typeface="Tahoma"/>
              </a:rPr>
              <a:t>interpolate  its value on </a:t>
            </a:r>
            <a:r>
              <a:rPr dirty="0" sz="1000" spc="-5">
                <a:latin typeface="Tahoma"/>
                <a:cs typeface="Tahoma"/>
              </a:rPr>
              <a:t>two  opposite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edges…</a:t>
            </a:r>
            <a:endParaRPr sz="1000">
              <a:latin typeface="Tahoma"/>
              <a:cs typeface="Tahoma"/>
            </a:endParaRPr>
          </a:p>
          <a:p>
            <a:pPr algn="just" marL="15494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Tahoma"/>
                <a:cs typeface="Tahoma"/>
              </a:rPr>
              <a:t>Then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interpolate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344167" y="2899654"/>
            <a:ext cx="83629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between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those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318767" y="3026908"/>
            <a:ext cx="725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two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value</a:t>
            </a:r>
            <a:r>
              <a:rPr dirty="0" baseline="13888" sz="1800" spc="-112">
                <a:latin typeface="Tahoma"/>
                <a:cs typeface="Tahoma"/>
              </a:rPr>
              <a:t>x</a:t>
            </a:r>
            <a:r>
              <a:rPr dirty="0" sz="1000" spc="-75">
                <a:latin typeface="Tahoma"/>
                <a:cs typeface="Tahoma"/>
              </a:rPr>
              <a:t>s</a:t>
            </a:r>
            <a:r>
              <a:rPr dirty="0" sz="800" spc="-7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2766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2766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2766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2766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1277619" y="2834131"/>
            <a:ext cx="2416810" cy="130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7.33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R="17145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322320" y="17292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314700" y="1987295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3398520" y="2148331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7.05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2860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2860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2860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2860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2860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0861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0861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086100" y="62026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086100" y="700278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086100" y="7802880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8862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8862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886200" y="62026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686300" y="5288279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686300" y="54025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686300" y="6202679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124200" y="7757636"/>
            <a:ext cx="342900" cy="14604"/>
          </a:xfrm>
          <a:custGeom>
            <a:avLst/>
            <a:gdLst/>
            <a:ahLst/>
            <a:cxnLst/>
            <a:rect l="l" t="t" r="r" b="b"/>
            <a:pathLst>
              <a:path w="342900" h="14604">
                <a:moveTo>
                  <a:pt x="0" y="14287"/>
                </a:moveTo>
                <a:lnTo>
                  <a:pt x="342900" y="14287"/>
                </a:lnTo>
                <a:lnTo>
                  <a:pt x="342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3241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171700" y="77647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124200" y="696468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324100" y="696468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171700" y="69646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24400" y="61645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9243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1242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324100" y="61645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171700" y="61645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724400" y="53644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9243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1242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324100" y="5364479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171700" y="53644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2125217" y="4974590"/>
            <a:ext cx="25057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 two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dimensions…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2171700" y="5440679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2382520" y="7849616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552700" y="79362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4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4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924050" y="635507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4"/>
                </a:moveTo>
                <a:lnTo>
                  <a:pt x="16001" y="32004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4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097529" y="6751319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6764" y="12953"/>
                </a:lnTo>
                <a:lnTo>
                  <a:pt x="16764" y="8381"/>
                </a:lnTo>
                <a:lnTo>
                  <a:pt x="16764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706873" y="632993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437382" y="64960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4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364991" y="736701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949446" y="71224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556510" y="65128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774185" y="5690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815334" y="631164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163823" y="557784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642616" y="73296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8381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808732" y="601675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274820" y="667435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219194" y="575233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483102" y="69342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2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873752" y="60205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8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723894" y="6584442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6857" y="1523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001"/>
                </a:lnTo>
                <a:lnTo>
                  <a:pt x="7619" y="18287"/>
                </a:lnTo>
                <a:lnTo>
                  <a:pt x="12191" y="16763"/>
                </a:lnTo>
                <a:lnTo>
                  <a:pt x="16763" y="15239"/>
                </a:lnTo>
                <a:lnTo>
                  <a:pt x="19811" y="10667"/>
                </a:lnTo>
                <a:lnTo>
                  <a:pt x="18287" y="6095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7"/>
                </a:lnTo>
                <a:lnTo>
                  <a:pt x="0" y="7619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932682" y="7432547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7"/>
                </a:lnTo>
                <a:lnTo>
                  <a:pt x="0" y="7619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408932" y="7014209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2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894838" y="68816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20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784853" y="571347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8"/>
                </a:lnTo>
                <a:lnTo>
                  <a:pt x="18287" y="6858"/>
                </a:lnTo>
                <a:lnTo>
                  <a:pt x="16763" y="2286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023359" y="62880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170682" y="580186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2"/>
                </a:lnTo>
                <a:lnTo>
                  <a:pt x="7619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236976" y="762761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974848" y="63306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574285" y="648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49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227576" y="56304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2"/>
                </a:lnTo>
                <a:lnTo>
                  <a:pt x="7620" y="18287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481578" y="5888735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7"/>
                </a:moveTo>
                <a:lnTo>
                  <a:pt x="17525" y="5334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667505" y="7542276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39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685032" y="6262115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7" y="17525"/>
                </a:lnTo>
                <a:lnTo>
                  <a:pt x="7619" y="18287"/>
                </a:lnTo>
                <a:lnTo>
                  <a:pt x="12191" y="19050"/>
                </a:lnTo>
                <a:lnTo>
                  <a:pt x="16001" y="15239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7525" y="6095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833877" y="6064758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7"/>
                </a:moveTo>
                <a:lnTo>
                  <a:pt x="17525" y="6095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6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991611" y="667893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794759" y="538734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5334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4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434078" y="671093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7525" y="10668"/>
                </a:moveTo>
                <a:lnTo>
                  <a:pt x="17525" y="5334"/>
                </a:lnTo>
                <a:lnTo>
                  <a:pt x="14477" y="1524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6"/>
                </a:lnTo>
                <a:lnTo>
                  <a:pt x="7620" y="17526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49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3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813047" y="666216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7"/>
                </a:moveTo>
                <a:lnTo>
                  <a:pt x="18287" y="6095"/>
                </a:lnTo>
                <a:lnTo>
                  <a:pt x="15239" y="1523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7"/>
                </a:lnTo>
                <a:lnTo>
                  <a:pt x="12191" y="19049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8287" y="6095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632959" y="612267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6095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7"/>
                </a:lnTo>
                <a:lnTo>
                  <a:pt x="762" y="8381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7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6" y="0"/>
                </a:move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974085" y="535533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7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953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10667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4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248911" y="57089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4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388614" y="706602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6"/>
                </a:moveTo>
                <a:lnTo>
                  <a:pt x="18287" y="5334"/>
                </a:lnTo>
                <a:lnTo>
                  <a:pt x="14477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40"/>
                </a:lnTo>
                <a:lnTo>
                  <a:pt x="17525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0667" y="0"/>
                </a:moveTo>
                <a:lnTo>
                  <a:pt x="6096" y="0"/>
                </a:lnTo>
                <a:lnTo>
                  <a:pt x="1524" y="3047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308347" y="714298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9905"/>
                </a:moveTo>
                <a:lnTo>
                  <a:pt x="18287" y="5333"/>
                </a:lnTo>
                <a:lnTo>
                  <a:pt x="15239" y="761"/>
                </a:lnTo>
                <a:lnTo>
                  <a:pt x="10667" y="0"/>
                </a:lnTo>
                <a:lnTo>
                  <a:pt x="6096" y="0"/>
                </a:lnTo>
                <a:lnTo>
                  <a:pt x="1524" y="3047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19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243072" y="62445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09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947921" y="775258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09"/>
                </a:lnTo>
                <a:lnTo>
                  <a:pt x="12191" y="0"/>
                </a:lnTo>
                <a:lnTo>
                  <a:pt x="7619" y="1523"/>
                </a:lnTo>
                <a:lnTo>
                  <a:pt x="3048" y="2285"/>
                </a:lnTo>
                <a:lnTo>
                  <a:pt x="0" y="6857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555491" y="653491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6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685288" y="6618731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6764"/>
                </a:lnTo>
                <a:lnTo>
                  <a:pt x="18287" y="12954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031235" y="715060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379470" y="56708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30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7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407408" y="6719316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7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3"/>
                </a:lnTo>
                <a:lnTo>
                  <a:pt x="0" y="6095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49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805428" y="687247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2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2"/>
                </a:lnTo>
                <a:lnTo>
                  <a:pt x="6096" y="19050"/>
                </a:lnTo>
                <a:lnTo>
                  <a:pt x="10668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6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8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409694" y="609904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8"/>
                </a:lnTo>
                <a:lnTo>
                  <a:pt x="11429" y="0"/>
                </a:lnTo>
                <a:lnTo>
                  <a:pt x="6857" y="762"/>
                </a:lnTo>
                <a:lnTo>
                  <a:pt x="2285" y="1524"/>
                </a:lnTo>
                <a:lnTo>
                  <a:pt x="0" y="6096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592323" y="590169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30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912870" y="582853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6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531108" y="738911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6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426458" y="7169657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6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124200" y="7757636"/>
            <a:ext cx="342900" cy="14604"/>
          </a:xfrm>
          <a:custGeom>
            <a:avLst/>
            <a:gdLst/>
            <a:ahLst/>
            <a:cxnLst/>
            <a:rect l="l" t="t" r="r" b="b"/>
            <a:pathLst>
              <a:path w="342900" h="14604">
                <a:moveTo>
                  <a:pt x="0" y="14287"/>
                </a:moveTo>
                <a:lnTo>
                  <a:pt x="342900" y="14287"/>
                </a:lnTo>
                <a:lnTo>
                  <a:pt x="342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324100" y="7757636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019300" y="776478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0480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2479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8481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6482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0480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2479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8481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648200" y="53263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0480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2479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0480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247900" y="77266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 txBox="1"/>
          <p:nvPr/>
        </p:nvSpPr>
        <p:spPr>
          <a:xfrm>
            <a:off x="4757928" y="5259578"/>
            <a:ext cx="807720" cy="146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Each purple</a:t>
            </a:r>
            <a:r>
              <a:rPr dirty="0" sz="900" spc="-10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dot  is a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knot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point.  It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will contain  the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height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of  the estimated 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surface</a:t>
            </a:r>
            <a:endParaRPr sz="900">
              <a:latin typeface="Tahoma"/>
              <a:cs typeface="Tahoma"/>
            </a:endParaRPr>
          </a:p>
          <a:p>
            <a:pPr marR="26670">
              <a:lnSpc>
                <a:spcPct val="100000"/>
              </a:lnSpc>
              <a:spcBef>
                <a:spcPts val="550"/>
              </a:spcBef>
            </a:pPr>
            <a:r>
              <a:rPr dirty="0" sz="900" spc="-5">
                <a:latin typeface="Tahoma"/>
                <a:cs typeface="Tahoma"/>
              </a:rPr>
              <a:t>But how do we  </a:t>
            </a:r>
            <a:r>
              <a:rPr dirty="0" sz="900">
                <a:latin typeface="Tahoma"/>
                <a:cs typeface="Tahoma"/>
              </a:rPr>
              <a:t>do </a:t>
            </a:r>
            <a:r>
              <a:rPr dirty="0" sz="900" spc="-5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to  ensure that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3124200" y="5885179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3169920" y="6706616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3970020" y="590651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3276600" y="6278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276600" y="6278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1295400" y="5440679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1104900" y="0"/>
                </a:moveTo>
                <a:lnTo>
                  <a:pt x="0" y="0"/>
                </a:lnTo>
                <a:lnTo>
                  <a:pt x="0" y="2628900"/>
                </a:lnTo>
                <a:lnTo>
                  <a:pt x="1104900" y="2628900"/>
                </a:lnTo>
                <a:lnTo>
                  <a:pt x="1104900" y="1094994"/>
                </a:lnTo>
                <a:lnTo>
                  <a:pt x="1971294" y="873252"/>
                </a:lnTo>
                <a:lnTo>
                  <a:pt x="1104900" y="43815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295400" y="5440679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0" y="0"/>
                </a:moveTo>
                <a:lnTo>
                  <a:pt x="0" y="2628900"/>
                </a:lnTo>
                <a:lnTo>
                  <a:pt x="1104900" y="2628900"/>
                </a:lnTo>
                <a:lnTo>
                  <a:pt x="1104900" y="1094994"/>
                </a:lnTo>
                <a:lnTo>
                  <a:pt x="1971294" y="873252"/>
                </a:lnTo>
                <a:lnTo>
                  <a:pt x="1104900" y="438150"/>
                </a:lnTo>
                <a:lnTo>
                  <a:pt x="1104900" y="0"/>
                </a:lnTo>
                <a:lnTo>
                  <a:pt x="644651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 txBox="1"/>
          <p:nvPr/>
        </p:nvSpPr>
        <p:spPr>
          <a:xfrm>
            <a:off x="1188719" y="5526278"/>
            <a:ext cx="1115060" cy="1576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3939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</a:t>
            </a:r>
            <a:r>
              <a:rPr dirty="0" sz="9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  vectors (outputs 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not</a:t>
            </a:r>
            <a:r>
              <a:rPr dirty="0" sz="9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  <a:p>
            <a:pPr marL="154940" marR="69850">
              <a:lnSpc>
                <a:spcPct val="110000"/>
              </a:lnSpc>
              <a:spcBef>
                <a:spcPts val="90"/>
              </a:spcBef>
            </a:pPr>
            <a:r>
              <a:rPr dirty="0" sz="1000" spc="-5">
                <a:latin typeface="Tahoma"/>
                <a:cs typeface="Tahoma"/>
              </a:rPr>
              <a:t>To </a:t>
            </a:r>
            <a:r>
              <a:rPr dirty="0" sz="1000">
                <a:latin typeface="Tahoma"/>
                <a:cs typeface="Tahoma"/>
              </a:rPr>
              <a:t>predict </a:t>
            </a:r>
            <a:r>
              <a:rPr dirty="0" sz="1000" spc="-5">
                <a:latin typeface="Tahoma"/>
                <a:cs typeface="Tahoma"/>
              </a:rPr>
              <a:t>the  value here…  First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interpolate</a:t>
            </a:r>
            <a:endParaRPr sz="1000">
              <a:latin typeface="Tahoma"/>
              <a:cs typeface="Tahoma"/>
            </a:endParaRPr>
          </a:p>
          <a:p>
            <a:pPr marL="154940" marR="508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its value on </a:t>
            </a:r>
            <a:r>
              <a:rPr dirty="0" sz="1000" spc="-5">
                <a:latin typeface="Tahoma"/>
                <a:cs typeface="Tahoma"/>
              </a:rPr>
              <a:t>two  opposite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edges…</a:t>
            </a:r>
            <a:endParaRPr sz="1000">
              <a:latin typeface="Tahoma"/>
              <a:cs typeface="Tahoma"/>
            </a:endParaRPr>
          </a:p>
          <a:p>
            <a:pPr marL="15494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Tahoma"/>
                <a:cs typeface="Tahoma"/>
              </a:rPr>
              <a:t>Then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interpolate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344167" y="7076939"/>
            <a:ext cx="83629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between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those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318767" y="7204192"/>
            <a:ext cx="725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two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value</a:t>
            </a:r>
            <a:r>
              <a:rPr dirty="0" baseline="13888" sz="1800" spc="-112">
                <a:latin typeface="Tahoma"/>
                <a:cs typeface="Tahoma"/>
              </a:rPr>
              <a:t>x</a:t>
            </a:r>
            <a:r>
              <a:rPr dirty="0" sz="1000" spc="-75">
                <a:latin typeface="Tahoma"/>
                <a:cs typeface="Tahoma"/>
              </a:rPr>
              <a:t>s</a:t>
            </a:r>
            <a:r>
              <a:rPr dirty="0" sz="800" spc="-75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32766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276600" y="61264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2766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276600" y="692658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 txBox="1"/>
          <p:nvPr/>
        </p:nvSpPr>
        <p:spPr>
          <a:xfrm>
            <a:off x="3443614" y="6714699"/>
            <a:ext cx="191452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6415">
              <a:lnSpc>
                <a:spcPts val="1110"/>
              </a:lnSpc>
              <a:tabLst>
                <a:tab pos="1313815" algn="l"/>
              </a:tabLst>
            </a:pPr>
            <a:r>
              <a:rPr dirty="0" baseline="-16203" sz="1800">
                <a:solidFill>
                  <a:srgbClr val="CC009A"/>
                </a:solidFill>
                <a:latin typeface="Tahoma"/>
                <a:cs typeface="Tahoma"/>
              </a:rPr>
              <a:t>8	</a:t>
            </a:r>
            <a:r>
              <a:rPr dirty="0" sz="900" spc="-5">
                <a:latin typeface="Tahoma"/>
                <a:cs typeface="Tahoma"/>
              </a:rPr>
              <a:t>surface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  <a:p>
            <a:pPr algn="r">
              <a:lnSpc>
                <a:spcPts val="1050"/>
              </a:lnSpc>
            </a:pPr>
            <a:r>
              <a:rPr dirty="0" sz="900">
                <a:latin typeface="Tahoma"/>
                <a:cs typeface="Tahoma"/>
              </a:rPr>
              <a:t>c</a:t>
            </a:r>
            <a:r>
              <a:rPr dirty="0" sz="900" spc="-5">
                <a:latin typeface="Tahoma"/>
                <a:cs typeface="Tahoma"/>
              </a:rPr>
              <a:t>o</a:t>
            </a:r>
            <a:r>
              <a:rPr dirty="0" sz="900">
                <a:latin typeface="Tahoma"/>
                <a:cs typeface="Tahoma"/>
              </a:rPr>
              <a:t>nti</a:t>
            </a:r>
            <a:r>
              <a:rPr dirty="0" sz="900" spc="-5">
                <a:latin typeface="Tahoma"/>
                <a:cs typeface="Tahoma"/>
              </a:rPr>
              <a:t>n</a:t>
            </a:r>
            <a:r>
              <a:rPr dirty="0" sz="900">
                <a:latin typeface="Tahoma"/>
                <a:cs typeface="Tahoma"/>
              </a:rPr>
              <a:t>u</a:t>
            </a:r>
            <a:r>
              <a:rPr dirty="0" sz="900" spc="-5">
                <a:latin typeface="Tahoma"/>
                <a:cs typeface="Tahoma"/>
              </a:rPr>
              <a:t>o</a:t>
            </a:r>
            <a:r>
              <a:rPr dirty="0" sz="900">
                <a:latin typeface="Tahoma"/>
                <a:cs typeface="Tahoma"/>
              </a:rPr>
              <a:t>u</a:t>
            </a:r>
            <a:r>
              <a:rPr dirty="0" sz="900" spc="-10">
                <a:latin typeface="Tahoma"/>
                <a:cs typeface="Tahoma"/>
              </a:rPr>
              <a:t>s</a:t>
            </a:r>
            <a:r>
              <a:rPr dirty="0" sz="90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.33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3322320" y="590651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3314700" y="6164579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63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 txBox="1"/>
          <p:nvPr/>
        </p:nvSpPr>
        <p:spPr>
          <a:xfrm>
            <a:off x="3398520" y="6325614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7.05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3467100" y="6659880"/>
            <a:ext cx="2171700" cy="1419860"/>
          </a:xfrm>
          <a:custGeom>
            <a:avLst/>
            <a:gdLst/>
            <a:ahLst/>
            <a:cxnLst/>
            <a:rect l="l" t="t" r="r" b="b"/>
            <a:pathLst>
              <a:path w="2171700" h="1419859">
                <a:moveTo>
                  <a:pt x="0" y="0"/>
                </a:moveTo>
                <a:lnTo>
                  <a:pt x="2171700" y="0"/>
                </a:lnTo>
                <a:lnTo>
                  <a:pt x="2171700" y="1419606"/>
                </a:lnTo>
                <a:lnTo>
                  <a:pt x="0" y="1419606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467100" y="6659880"/>
            <a:ext cx="2171700" cy="1420495"/>
          </a:xfrm>
          <a:custGeom>
            <a:avLst/>
            <a:gdLst/>
            <a:ahLst/>
            <a:cxnLst/>
            <a:rect l="l" t="t" r="r" b="b"/>
            <a:pathLst>
              <a:path w="2171700" h="1420495">
                <a:moveTo>
                  <a:pt x="0" y="1420368"/>
                </a:moveTo>
                <a:lnTo>
                  <a:pt x="2171700" y="1420368"/>
                </a:lnTo>
                <a:lnTo>
                  <a:pt x="2171700" y="0"/>
                </a:lnTo>
                <a:lnTo>
                  <a:pt x="0" y="0"/>
                </a:lnTo>
                <a:lnTo>
                  <a:pt x="0" y="142036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 txBox="1"/>
          <p:nvPr/>
        </p:nvSpPr>
        <p:spPr>
          <a:xfrm>
            <a:off x="3515867" y="6670800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Notes: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3335020" y="6944359"/>
            <a:ext cx="2228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5462" sz="1800">
                <a:solidFill>
                  <a:srgbClr val="3333CC"/>
                </a:solidFill>
                <a:latin typeface="Tahoma"/>
                <a:cs typeface="Tahoma"/>
              </a:rPr>
              <a:t>7 </a:t>
            </a:r>
            <a:r>
              <a:rPr dirty="0" sz="1200">
                <a:latin typeface="Tahoma"/>
                <a:cs typeface="Tahoma"/>
              </a:rPr>
              <a:t>This </a:t>
            </a:r>
            <a:r>
              <a:rPr dirty="0" sz="1200" spc="-5">
                <a:latin typeface="Tahoma"/>
                <a:cs typeface="Tahoma"/>
              </a:rPr>
              <a:t>can easily </a:t>
            </a:r>
            <a:r>
              <a:rPr dirty="0" sz="1200">
                <a:latin typeface="Tahoma"/>
                <a:cs typeface="Tahoma"/>
              </a:rPr>
              <a:t>be</a:t>
            </a:r>
            <a:r>
              <a:rPr dirty="0" sz="1200" spc="-254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generalized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515867" y="7024568"/>
            <a:ext cx="2077720" cy="10414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r>
              <a:rPr dirty="0" sz="1200" spc="-5">
                <a:latin typeface="Tahoma"/>
                <a:cs typeface="Tahoma"/>
              </a:rPr>
              <a:t>to </a:t>
            </a:r>
            <a:r>
              <a:rPr dirty="0" sz="1250" spc="-45" i="1">
                <a:latin typeface="Tahoma"/>
                <a:cs typeface="Tahoma"/>
              </a:rPr>
              <a:t>m</a:t>
            </a:r>
            <a:r>
              <a:rPr dirty="0" sz="1250" spc="-20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dimensions.</a:t>
            </a:r>
            <a:endParaRPr sz="12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705"/>
              </a:spcBef>
            </a:pPr>
            <a:r>
              <a:rPr dirty="0" sz="1200" spc="-5">
                <a:latin typeface="Tahoma"/>
                <a:cs typeface="Tahoma"/>
              </a:rPr>
              <a:t>It should </a:t>
            </a:r>
            <a:r>
              <a:rPr dirty="0" sz="1200">
                <a:latin typeface="Tahoma"/>
                <a:cs typeface="Tahoma"/>
              </a:rPr>
              <a:t>be </a:t>
            </a:r>
            <a:r>
              <a:rPr dirty="0" sz="1200" spc="-5">
                <a:latin typeface="Tahoma"/>
                <a:cs typeface="Tahoma"/>
              </a:rPr>
              <a:t>easy to see that </a:t>
            </a:r>
            <a:r>
              <a:rPr dirty="0" sz="1200">
                <a:latin typeface="Tahoma"/>
                <a:cs typeface="Tahoma"/>
              </a:rPr>
              <a:t>it  </a:t>
            </a:r>
            <a:r>
              <a:rPr dirty="0" sz="1200" spc="-5">
                <a:latin typeface="Tahoma"/>
                <a:cs typeface="Tahoma"/>
              </a:rPr>
              <a:t>ensures continuity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patches </a:t>
            </a:r>
            <a:r>
              <a:rPr dirty="0" sz="1200" spc="-5">
                <a:latin typeface="Tahoma"/>
                <a:cs typeface="Tahoma"/>
              </a:rPr>
              <a:t>are </a:t>
            </a:r>
            <a:r>
              <a:rPr dirty="0" sz="1200">
                <a:latin typeface="Tahoma"/>
                <a:cs typeface="Tahoma"/>
              </a:rPr>
              <a:t>not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linear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72" name="object 372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861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61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61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61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61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62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862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62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2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62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6300" y="11109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86300" y="12252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86300" y="20253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6300" y="282549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6300" y="3625596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24400" y="35874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243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242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41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1700" y="35874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4400" y="27873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243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42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100" y="27873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71700" y="27873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24400" y="19872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43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242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24100" y="1987295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71700" y="19872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24400" y="11871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243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242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24100" y="1187196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71700" y="118719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093214" y="797305"/>
            <a:ext cx="25666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Doing the</a:t>
            </a:r>
            <a:r>
              <a:rPr dirty="0" spc="-70"/>
              <a:t> </a:t>
            </a:r>
            <a:r>
              <a:rPr dirty="0" spc="-5"/>
              <a:t>regression</a:t>
            </a:r>
          </a:p>
        </p:txBody>
      </p:sp>
      <p:sp>
        <p:nvSpPr>
          <p:cNvPr id="44" name="object 44"/>
          <p:cNvSpPr/>
          <p:nvPr/>
        </p:nvSpPr>
        <p:spPr>
          <a:xfrm>
            <a:off x="2171700" y="1263396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277619" y="3672332"/>
            <a:ext cx="153352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6416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52700" y="37589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849120" y="2986532"/>
            <a:ext cx="194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24050" y="2177795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22097" y="32003"/>
                </a:moveTo>
                <a:lnTo>
                  <a:pt x="16001" y="32003"/>
                </a:lnTo>
                <a:lnTo>
                  <a:pt x="16001" y="800100"/>
                </a:lnTo>
                <a:lnTo>
                  <a:pt x="22097" y="800100"/>
                </a:lnTo>
                <a:lnTo>
                  <a:pt x="22097" y="32003"/>
                </a:lnTo>
                <a:close/>
              </a:path>
              <a:path w="38100" h="8001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8001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97529" y="257403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4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6764" y="12954"/>
                </a:lnTo>
                <a:lnTo>
                  <a:pt x="16764" y="8382"/>
                </a:lnTo>
                <a:lnTo>
                  <a:pt x="16764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06873" y="215265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37382" y="23187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2954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64991" y="31897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9446" y="29451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3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56510" y="23355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4185" y="151333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15334" y="21343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63823" y="140055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295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295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42616" y="315239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8381" y="16763"/>
                </a:lnTo>
                <a:lnTo>
                  <a:pt x="12953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08732" y="183946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74820" y="249707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3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19194" y="1575053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83102" y="275691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762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7"/>
                </a:lnTo>
                <a:lnTo>
                  <a:pt x="17525" y="6857"/>
                </a:lnTo>
                <a:lnTo>
                  <a:pt x="16001" y="2285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30" y="0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73752" y="1843277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762" y="12192"/>
                </a:lnTo>
                <a:lnTo>
                  <a:pt x="2286" y="16764"/>
                </a:lnTo>
                <a:lnTo>
                  <a:pt x="7620" y="19050"/>
                </a:lnTo>
                <a:lnTo>
                  <a:pt x="12192" y="17525"/>
                </a:lnTo>
                <a:lnTo>
                  <a:pt x="16763" y="16001"/>
                </a:lnTo>
                <a:lnTo>
                  <a:pt x="19050" y="10668"/>
                </a:lnTo>
                <a:lnTo>
                  <a:pt x="17525" y="6857"/>
                </a:lnTo>
                <a:lnTo>
                  <a:pt x="16001" y="2286"/>
                </a:lnTo>
                <a:lnTo>
                  <a:pt x="11430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23894" y="2407157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1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3047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30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32682" y="3255264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1"/>
                </a:lnTo>
                <a:lnTo>
                  <a:pt x="3047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30"/>
                </a:lnTo>
                <a:lnTo>
                  <a:pt x="18287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1429" y="0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6763" y="16001"/>
                </a:lnTo>
                <a:lnTo>
                  <a:pt x="19812" y="11429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408932" y="2836926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6857" y="1524"/>
                </a:moveTo>
                <a:lnTo>
                  <a:pt x="2285" y="3048"/>
                </a:lnTo>
                <a:lnTo>
                  <a:pt x="0" y="8381"/>
                </a:lnTo>
                <a:lnTo>
                  <a:pt x="1523" y="12192"/>
                </a:lnTo>
                <a:lnTo>
                  <a:pt x="3047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812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94838" y="27043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3"/>
                </a:moveTo>
                <a:lnTo>
                  <a:pt x="2286" y="3047"/>
                </a:lnTo>
                <a:lnTo>
                  <a:pt x="0" y="8381"/>
                </a:lnTo>
                <a:lnTo>
                  <a:pt x="1524" y="12191"/>
                </a:lnTo>
                <a:lnTo>
                  <a:pt x="3048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7"/>
                </a:lnTo>
                <a:lnTo>
                  <a:pt x="16001" y="2285"/>
                </a:lnTo>
                <a:lnTo>
                  <a:pt x="11429" y="0"/>
                </a:lnTo>
                <a:lnTo>
                  <a:pt x="6858" y="1523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2192" y="0"/>
                </a:moveTo>
                <a:lnTo>
                  <a:pt x="3048" y="3048"/>
                </a:lnTo>
                <a:lnTo>
                  <a:pt x="0" y="7619"/>
                </a:lnTo>
                <a:lnTo>
                  <a:pt x="3048" y="16763"/>
                </a:lnTo>
                <a:lnTo>
                  <a:pt x="8382" y="19050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84853" y="1536191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7620" y="1524"/>
                </a:moveTo>
                <a:lnTo>
                  <a:pt x="3048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8382" y="19050"/>
                </a:lnTo>
                <a:lnTo>
                  <a:pt x="12954" y="17525"/>
                </a:lnTo>
                <a:lnTo>
                  <a:pt x="17525" y="16001"/>
                </a:lnTo>
                <a:lnTo>
                  <a:pt x="19812" y="10667"/>
                </a:lnTo>
                <a:lnTo>
                  <a:pt x="18287" y="6857"/>
                </a:lnTo>
                <a:lnTo>
                  <a:pt x="16763" y="2285"/>
                </a:lnTo>
                <a:lnTo>
                  <a:pt x="12192" y="0"/>
                </a:lnTo>
                <a:lnTo>
                  <a:pt x="7620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7619"/>
                </a:lnTo>
                <a:lnTo>
                  <a:pt x="3048" y="16763"/>
                </a:lnTo>
                <a:lnTo>
                  <a:pt x="7619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23359" y="2110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7619"/>
                </a:lnTo>
                <a:lnTo>
                  <a:pt x="1524" y="12191"/>
                </a:lnTo>
                <a:lnTo>
                  <a:pt x="3048" y="16763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8287" y="6857"/>
                </a:lnTo>
                <a:lnTo>
                  <a:pt x="16763" y="2285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11429" y="0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70682" y="1624583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19" h="18414">
                <a:moveTo>
                  <a:pt x="6857" y="1524"/>
                </a:moveTo>
                <a:lnTo>
                  <a:pt x="2285" y="3048"/>
                </a:lnTo>
                <a:lnTo>
                  <a:pt x="0" y="7620"/>
                </a:lnTo>
                <a:lnTo>
                  <a:pt x="1523" y="12192"/>
                </a:lnTo>
                <a:lnTo>
                  <a:pt x="3047" y="16001"/>
                </a:lnTo>
                <a:lnTo>
                  <a:pt x="7619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812" y="10668"/>
                </a:lnTo>
                <a:lnTo>
                  <a:pt x="18287" y="6096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6763" y="16001"/>
                </a:lnTo>
                <a:lnTo>
                  <a:pt x="19050" y="11429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36976" y="3450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1"/>
                </a:lnTo>
                <a:lnTo>
                  <a:pt x="1524" y="12191"/>
                </a:lnTo>
                <a:lnTo>
                  <a:pt x="2286" y="16763"/>
                </a:lnTo>
                <a:lnTo>
                  <a:pt x="7620" y="19050"/>
                </a:lnTo>
                <a:lnTo>
                  <a:pt x="12191" y="17525"/>
                </a:lnTo>
                <a:lnTo>
                  <a:pt x="16763" y="16001"/>
                </a:lnTo>
                <a:lnTo>
                  <a:pt x="19050" y="11429"/>
                </a:lnTo>
                <a:lnTo>
                  <a:pt x="17525" y="6858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974848" y="215341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7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6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7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429" y="0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74285" y="230733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6858" y="1524"/>
                </a:moveTo>
                <a:lnTo>
                  <a:pt x="2286" y="3048"/>
                </a:lnTo>
                <a:lnTo>
                  <a:pt x="0" y="8382"/>
                </a:lnTo>
                <a:lnTo>
                  <a:pt x="1524" y="12192"/>
                </a:lnTo>
                <a:lnTo>
                  <a:pt x="3048" y="16764"/>
                </a:lnTo>
                <a:lnTo>
                  <a:pt x="7619" y="19050"/>
                </a:lnTo>
                <a:lnTo>
                  <a:pt x="12191" y="17525"/>
                </a:lnTo>
                <a:lnTo>
                  <a:pt x="16763" y="16002"/>
                </a:lnTo>
                <a:lnTo>
                  <a:pt x="19050" y="11430"/>
                </a:lnTo>
                <a:lnTo>
                  <a:pt x="17525" y="6858"/>
                </a:lnTo>
                <a:lnTo>
                  <a:pt x="16763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11429" y="0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27576" y="145313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6858" y="1524"/>
                </a:moveTo>
                <a:lnTo>
                  <a:pt x="2286" y="3048"/>
                </a:lnTo>
                <a:lnTo>
                  <a:pt x="0" y="7620"/>
                </a:lnTo>
                <a:lnTo>
                  <a:pt x="1524" y="12192"/>
                </a:lnTo>
                <a:lnTo>
                  <a:pt x="2286" y="16001"/>
                </a:lnTo>
                <a:lnTo>
                  <a:pt x="7620" y="18288"/>
                </a:lnTo>
                <a:lnTo>
                  <a:pt x="12191" y="16764"/>
                </a:lnTo>
                <a:lnTo>
                  <a:pt x="16763" y="15240"/>
                </a:lnTo>
                <a:lnTo>
                  <a:pt x="19050" y="10668"/>
                </a:lnTo>
                <a:lnTo>
                  <a:pt x="17525" y="6096"/>
                </a:lnTo>
                <a:lnTo>
                  <a:pt x="16001" y="2286"/>
                </a:lnTo>
                <a:lnTo>
                  <a:pt x="11429" y="0"/>
                </a:lnTo>
                <a:lnTo>
                  <a:pt x="6858" y="1524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81578" y="17114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762"/>
                </a:lnTo>
                <a:lnTo>
                  <a:pt x="9906" y="762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3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67505" y="336499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4" y="9906"/>
                </a:moveTo>
                <a:lnTo>
                  <a:pt x="17526" y="5334"/>
                </a:lnTo>
                <a:lnTo>
                  <a:pt x="14478" y="762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3"/>
                </a:lnTo>
                <a:lnTo>
                  <a:pt x="7620" y="17525"/>
                </a:lnTo>
                <a:lnTo>
                  <a:pt x="12192" y="18287"/>
                </a:lnTo>
                <a:lnTo>
                  <a:pt x="16002" y="15240"/>
                </a:lnTo>
                <a:lnTo>
                  <a:pt x="16764" y="9906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5333" y="0"/>
                </a:move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12191" y="19050"/>
                </a:lnTo>
                <a:lnTo>
                  <a:pt x="16001" y="15240"/>
                </a:lnTo>
                <a:lnTo>
                  <a:pt x="17525" y="6096"/>
                </a:lnTo>
                <a:lnTo>
                  <a:pt x="14477" y="1524"/>
                </a:lnTo>
                <a:lnTo>
                  <a:pt x="5333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85032" y="208483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6763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5" y="762"/>
                </a:lnTo>
                <a:lnTo>
                  <a:pt x="5333" y="0"/>
                </a:lnTo>
                <a:lnTo>
                  <a:pt x="762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7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001" y="15240"/>
                </a:lnTo>
                <a:lnTo>
                  <a:pt x="16763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6096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33877" y="188747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25" y="10668"/>
                </a:moveTo>
                <a:lnTo>
                  <a:pt x="17525" y="6096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2" y="18287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991611" y="250164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5" y="0"/>
                </a:moveTo>
                <a:lnTo>
                  <a:pt x="1524" y="3810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94759" y="121005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9050"/>
                </a:lnTo>
                <a:lnTo>
                  <a:pt x="16763" y="16001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5334" y="0"/>
                </a:move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7525" y="5333"/>
                </a:lnTo>
                <a:lnTo>
                  <a:pt x="14477" y="1524"/>
                </a:lnTo>
                <a:lnTo>
                  <a:pt x="5334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434078" y="25336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7525" y="10668"/>
                </a:moveTo>
                <a:lnTo>
                  <a:pt x="17525" y="5333"/>
                </a:lnTo>
                <a:lnTo>
                  <a:pt x="14477" y="1524"/>
                </a:lnTo>
                <a:lnTo>
                  <a:pt x="9906" y="761"/>
                </a:lnTo>
                <a:lnTo>
                  <a:pt x="5334" y="0"/>
                </a:lnTo>
                <a:lnTo>
                  <a:pt x="1524" y="3048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7525"/>
                </a:lnTo>
                <a:lnTo>
                  <a:pt x="12192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10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813047" y="248488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6" y="0"/>
                </a:lnTo>
                <a:lnTo>
                  <a:pt x="1524" y="3810"/>
                </a:lnTo>
                <a:lnTo>
                  <a:pt x="762" y="8382"/>
                </a:lnTo>
                <a:lnTo>
                  <a:pt x="0" y="12953"/>
                </a:lnTo>
                <a:lnTo>
                  <a:pt x="3048" y="17525"/>
                </a:lnTo>
                <a:lnTo>
                  <a:pt x="7619" y="18288"/>
                </a:lnTo>
                <a:lnTo>
                  <a:pt x="12191" y="19050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6095" y="0"/>
                </a:move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8287" y="6096"/>
                </a:lnTo>
                <a:lnTo>
                  <a:pt x="15239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32959" y="194538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2"/>
                </a:lnTo>
                <a:lnTo>
                  <a:pt x="6095" y="0"/>
                </a:lnTo>
                <a:lnTo>
                  <a:pt x="1524" y="3048"/>
                </a:lnTo>
                <a:lnTo>
                  <a:pt x="762" y="8382"/>
                </a:lnTo>
                <a:lnTo>
                  <a:pt x="0" y="12954"/>
                </a:lnTo>
                <a:lnTo>
                  <a:pt x="3810" y="17525"/>
                </a:lnTo>
                <a:lnTo>
                  <a:pt x="8381" y="18288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6096" y="0"/>
                </a:move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74085" y="117805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17525" y="10668"/>
                </a:moveTo>
                <a:lnTo>
                  <a:pt x="18287" y="5333"/>
                </a:lnTo>
                <a:lnTo>
                  <a:pt x="15239" y="762"/>
                </a:lnTo>
                <a:lnTo>
                  <a:pt x="10667" y="762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953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6096" y="0"/>
                </a:moveTo>
                <a:lnTo>
                  <a:pt x="1524" y="3809"/>
                </a:lnTo>
                <a:lnTo>
                  <a:pt x="0" y="12953"/>
                </a:lnTo>
                <a:lnTo>
                  <a:pt x="3048" y="17525"/>
                </a:lnTo>
                <a:lnTo>
                  <a:pt x="12191" y="19050"/>
                </a:lnTo>
                <a:lnTo>
                  <a:pt x="16763" y="15239"/>
                </a:lnTo>
                <a:lnTo>
                  <a:pt x="18287" y="6096"/>
                </a:lnTo>
                <a:lnTo>
                  <a:pt x="15239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248911" y="15316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10668"/>
                </a:moveTo>
                <a:lnTo>
                  <a:pt x="18287" y="6096"/>
                </a:lnTo>
                <a:lnTo>
                  <a:pt x="15239" y="1524"/>
                </a:lnTo>
                <a:lnTo>
                  <a:pt x="10667" y="761"/>
                </a:lnTo>
                <a:lnTo>
                  <a:pt x="6096" y="0"/>
                </a:lnTo>
                <a:lnTo>
                  <a:pt x="1524" y="3809"/>
                </a:lnTo>
                <a:lnTo>
                  <a:pt x="762" y="8381"/>
                </a:lnTo>
                <a:lnTo>
                  <a:pt x="0" y="12953"/>
                </a:lnTo>
                <a:lnTo>
                  <a:pt x="3048" y="17525"/>
                </a:lnTo>
                <a:lnTo>
                  <a:pt x="7620" y="18287"/>
                </a:lnTo>
                <a:lnTo>
                  <a:pt x="12191" y="19050"/>
                </a:lnTo>
                <a:lnTo>
                  <a:pt x="16763" y="15239"/>
                </a:lnTo>
                <a:lnTo>
                  <a:pt x="17525" y="10668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9906" y="0"/>
                </a:moveTo>
                <a:lnTo>
                  <a:pt x="5334" y="0"/>
                </a:lnTo>
                <a:lnTo>
                  <a:pt x="1524" y="3048"/>
                </a:lnTo>
                <a:lnTo>
                  <a:pt x="0" y="12191"/>
                </a:lnTo>
                <a:lnTo>
                  <a:pt x="3048" y="16763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388614" y="28887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3"/>
                </a:lnTo>
                <a:lnTo>
                  <a:pt x="14477" y="761"/>
                </a:lnTo>
                <a:lnTo>
                  <a:pt x="9906" y="0"/>
                </a:lnTo>
                <a:lnTo>
                  <a:pt x="5334" y="0"/>
                </a:lnTo>
                <a:lnTo>
                  <a:pt x="1524" y="3048"/>
                </a:lnTo>
                <a:lnTo>
                  <a:pt x="762" y="7619"/>
                </a:lnTo>
                <a:lnTo>
                  <a:pt x="0" y="12191"/>
                </a:lnTo>
                <a:lnTo>
                  <a:pt x="3048" y="16763"/>
                </a:lnTo>
                <a:lnTo>
                  <a:pt x="7620" y="17525"/>
                </a:lnTo>
                <a:lnTo>
                  <a:pt x="12191" y="18287"/>
                </a:lnTo>
                <a:lnTo>
                  <a:pt x="16763" y="15239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0667" y="0"/>
                </a:moveTo>
                <a:lnTo>
                  <a:pt x="6096" y="0"/>
                </a:lnTo>
                <a:lnTo>
                  <a:pt x="1524" y="3048"/>
                </a:lnTo>
                <a:lnTo>
                  <a:pt x="0" y="12192"/>
                </a:lnTo>
                <a:lnTo>
                  <a:pt x="3048" y="16764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08347" y="29657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7525" y="9905"/>
                </a:moveTo>
                <a:lnTo>
                  <a:pt x="18287" y="5334"/>
                </a:lnTo>
                <a:lnTo>
                  <a:pt x="15239" y="762"/>
                </a:lnTo>
                <a:lnTo>
                  <a:pt x="10667" y="0"/>
                </a:lnTo>
                <a:lnTo>
                  <a:pt x="6096" y="0"/>
                </a:lnTo>
                <a:lnTo>
                  <a:pt x="1524" y="3048"/>
                </a:lnTo>
                <a:lnTo>
                  <a:pt x="762" y="7620"/>
                </a:lnTo>
                <a:lnTo>
                  <a:pt x="0" y="12192"/>
                </a:lnTo>
                <a:lnTo>
                  <a:pt x="3048" y="16764"/>
                </a:lnTo>
                <a:lnTo>
                  <a:pt x="7619" y="17525"/>
                </a:lnTo>
                <a:lnTo>
                  <a:pt x="12191" y="18288"/>
                </a:lnTo>
                <a:lnTo>
                  <a:pt x="16763" y="15240"/>
                </a:lnTo>
                <a:lnTo>
                  <a:pt x="17525" y="9905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43072" y="20673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47921" y="357530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8" y="2286"/>
                </a:lnTo>
                <a:lnTo>
                  <a:pt x="0" y="6858"/>
                </a:lnTo>
                <a:lnTo>
                  <a:pt x="762" y="11430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30" y="0"/>
                </a:move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8288"/>
                </a:lnTo>
                <a:lnTo>
                  <a:pt x="15240" y="16764"/>
                </a:lnTo>
                <a:lnTo>
                  <a:pt x="17525" y="12192"/>
                </a:lnTo>
                <a:lnTo>
                  <a:pt x="16002" y="3048"/>
                </a:lnTo>
                <a:lnTo>
                  <a:pt x="1143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55491" y="235762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20"/>
                </a:moveTo>
                <a:lnTo>
                  <a:pt x="16002" y="3048"/>
                </a:lnTo>
                <a:lnTo>
                  <a:pt x="11430" y="0"/>
                </a:lnTo>
                <a:lnTo>
                  <a:pt x="7620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8288"/>
                </a:lnTo>
                <a:lnTo>
                  <a:pt x="10668" y="17525"/>
                </a:lnTo>
                <a:lnTo>
                  <a:pt x="15240" y="16764"/>
                </a:lnTo>
                <a:lnTo>
                  <a:pt x="17525" y="12192"/>
                </a:lnTo>
                <a:lnTo>
                  <a:pt x="16763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685288" y="244144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5" y="19050"/>
                </a:lnTo>
                <a:lnTo>
                  <a:pt x="10668" y="18287"/>
                </a:lnTo>
                <a:lnTo>
                  <a:pt x="15239" y="16763"/>
                </a:lnTo>
                <a:lnTo>
                  <a:pt x="18287" y="12953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8" y="1524"/>
                </a:lnTo>
                <a:lnTo>
                  <a:pt x="0" y="6096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31235" y="297332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0668"/>
                </a:lnTo>
                <a:lnTo>
                  <a:pt x="1524" y="15240"/>
                </a:lnTo>
                <a:lnTo>
                  <a:pt x="6096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379470" y="149351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407408" y="25420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2"/>
                </a:lnTo>
                <a:lnTo>
                  <a:pt x="3047" y="1524"/>
                </a:lnTo>
                <a:lnTo>
                  <a:pt x="0" y="6096"/>
                </a:lnTo>
                <a:lnTo>
                  <a:pt x="1524" y="11429"/>
                </a:lnTo>
                <a:lnTo>
                  <a:pt x="2286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lnTo>
                  <a:pt x="16001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805428" y="269519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6763" y="8381"/>
                </a:moveTo>
                <a:lnTo>
                  <a:pt x="16001" y="3048"/>
                </a:lnTo>
                <a:lnTo>
                  <a:pt x="12192" y="0"/>
                </a:lnTo>
                <a:lnTo>
                  <a:pt x="7620" y="761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6" y="19050"/>
                </a:lnTo>
                <a:lnTo>
                  <a:pt x="10668" y="18287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1429" y="0"/>
                </a:moveTo>
                <a:lnTo>
                  <a:pt x="2285" y="1524"/>
                </a:lnTo>
                <a:lnTo>
                  <a:pt x="0" y="6095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001" y="3047"/>
                </a:lnTo>
                <a:lnTo>
                  <a:pt x="11429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09694" y="1921764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16763" y="7619"/>
                </a:moveTo>
                <a:lnTo>
                  <a:pt x="16001" y="3047"/>
                </a:lnTo>
                <a:lnTo>
                  <a:pt x="11429" y="0"/>
                </a:lnTo>
                <a:lnTo>
                  <a:pt x="6857" y="761"/>
                </a:lnTo>
                <a:lnTo>
                  <a:pt x="2285" y="1524"/>
                </a:lnTo>
                <a:lnTo>
                  <a:pt x="0" y="6095"/>
                </a:lnTo>
                <a:lnTo>
                  <a:pt x="761" y="10667"/>
                </a:lnTo>
                <a:lnTo>
                  <a:pt x="1523" y="15239"/>
                </a:lnTo>
                <a:lnTo>
                  <a:pt x="6095" y="18287"/>
                </a:lnTo>
                <a:lnTo>
                  <a:pt x="9905" y="17525"/>
                </a:lnTo>
                <a:lnTo>
                  <a:pt x="14477" y="16763"/>
                </a:lnTo>
                <a:lnTo>
                  <a:pt x="17525" y="12191"/>
                </a:lnTo>
                <a:lnTo>
                  <a:pt x="16763" y="7619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2" y="0"/>
                </a:move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lnTo>
                  <a:pt x="16763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592323" y="1724405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048"/>
                </a:lnTo>
                <a:lnTo>
                  <a:pt x="12192" y="0"/>
                </a:lnTo>
                <a:lnTo>
                  <a:pt x="7619" y="762"/>
                </a:lnTo>
                <a:lnTo>
                  <a:pt x="3048" y="1524"/>
                </a:lnTo>
                <a:lnTo>
                  <a:pt x="0" y="6096"/>
                </a:lnTo>
                <a:lnTo>
                  <a:pt x="762" y="11429"/>
                </a:lnTo>
                <a:lnTo>
                  <a:pt x="1524" y="16001"/>
                </a:lnTo>
                <a:lnTo>
                  <a:pt x="6095" y="19050"/>
                </a:lnTo>
                <a:lnTo>
                  <a:pt x="10668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3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12870" y="1651254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1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1524"/>
                </a:lnTo>
                <a:lnTo>
                  <a:pt x="3047" y="2286"/>
                </a:lnTo>
                <a:lnTo>
                  <a:pt x="0" y="6857"/>
                </a:lnTo>
                <a:lnTo>
                  <a:pt x="1524" y="11429"/>
                </a:lnTo>
                <a:lnTo>
                  <a:pt x="2285" y="16001"/>
                </a:lnTo>
                <a:lnTo>
                  <a:pt x="6095" y="19050"/>
                </a:lnTo>
                <a:lnTo>
                  <a:pt x="10667" y="18288"/>
                </a:lnTo>
                <a:lnTo>
                  <a:pt x="15239" y="17525"/>
                </a:lnTo>
                <a:lnTo>
                  <a:pt x="18287" y="12953"/>
                </a:lnTo>
                <a:lnTo>
                  <a:pt x="17525" y="8381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5239" y="17525"/>
                </a:lnTo>
                <a:lnTo>
                  <a:pt x="18287" y="12954"/>
                </a:lnTo>
                <a:lnTo>
                  <a:pt x="16763" y="3810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31108" y="3211829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8382"/>
                </a:moveTo>
                <a:lnTo>
                  <a:pt x="16763" y="3810"/>
                </a:lnTo>
                <a:lnTo>
                  <a:pt x="12191" y="0"/>
                </a:lnTo>
                <a:lnTo>
                  <a:pt x="7619" y="762"/>
                </a:lnTo>
                <a:lnTo>
                  <a:pt x="3047" y="2286"/>
                </a:lnTo>
                <a:lnTo>
                  <a:pt x="0" y="6858"/>
                </a:lnTo>
                <a:lnTo>
                  <a:pt x="1524" y="11430"/>
                </a:lnTo>
                <a:lnTo>
                  <a:pt x="2286" y="16002"/>
                </a:lnTo>
                <a:lnTo>
                  <a:pt x="6095" y="19050"/>
                </a:lnTo>
                <a:lnTo>
                  <a:pt x="10667" y="18287"/>
                </a:lnTo>
                <a:lnTo>
                  <a:pt x="15239" y="17525"/>
                </a:lnTo>
                <a:lnTo>
                  <a:pt x="18287" y="12954"/>
                </a:lnTo>
                <a:lnTo>
                  <a:pt x="17525" y="8382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2191" y="0"/>
                </a:move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6763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26458" y="29923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17525" y="7620"/>
                </a:moveTo>
                <a:lnTo>
                  <a:pt x="16763" y="3048"/>
                </a:lnTo>
                <a:lnTo>
                  <a:pt x="12191" y="0"/>
                </a:lnTo>
                <a:lnTo>
                  <a:pt x="7619" y="761"/>
                </a:lnTo>
                <a:lnTo>
                  <a:pt x="3047" y="1524"/>
                </a:lnTo>
                <a:lnTo>
                  <a:pt x="0" y="6096"/>
                </a:lnTo>
                <a:lnTo>
                  <a:pt x="1524" y="10668"/>
                </a:lnTo>
                <a:lnTo>
                  <a:pt x="2286" y="15240"/>
                </a:lnTo>
                <a:lnTo>
                  <a:pt x="6095" y="19050"/>
                </a:lnTo>
                <a:lnTo>
                  <a:pt x="10667" y="17525"/>
                </a:lnTo>
                <a:lnTo>
                  <a:pt x="15239" y="16764"/>
                </a:lnTo>
                <a:lnTo>
                  <a:pt x="18287" y="12192"/>
                </a:lnTo>
                <a:lnTo>
                  <a:pt x="17525" y="7620"/>
                </a:lnTo>
                <a:close/>
              </a:path>
            </a:pathLst>
          </a:custGeom>
          <a:ln w="4762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243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242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324100" y="3580352"/>
            <a:ext cx="723900" cy="14604"/>
          </a:xfrm>
          <a:custGeom>
            <a:avLst/>
            <a:gdLst/>
            <a:ahLst/>
            <a:cxnLst/>
            <a:rect l="l" t="t" r="r" b="b"/>
            <a:pathLst>
              <a:path w="723900" h="14604">
                <a:moveTo>
                  <a:pt x="0" y="14287"/>
                </a:moveTo>
                <a:lnTo>
                  <a:pt x="723900" y="14287"/>
                </a:lnTo>
                <a:lnTo>
                  <a:pt x="723900" y="0"/>
                </a:lnTo>
                <a:lnTo>
                  <a:pt x="0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019300" y="35874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0480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2479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8481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648200" y="19491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0480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2479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8481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648200" y="11490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0480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2479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8481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648200" y="27492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0480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2479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481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48200" y="35493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85D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4757928" y="1082293"/>
            <a:ext cx="835025" cy="284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Given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data,</a:t>
            </a:r>
            <a:r>
              <a:rPr dirty="0" sz="900" spc="-90">
                <a:solidFill>
                  <a:srgbClr val="CC009A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CC009A"/>
                </a:solidFill>
                <a:latin typeface="Tahoma"/>
                <a:cs typeface="Tahoma"/>
              </a:rPr>
              <a:t>how  do </a:t>
            </a:r>
            <a:r>
              <a:rPr dirty="0" sz="900" spc="-5">
                <a:solidFill>
                  <a:srgbClr val="CC009A"/>
                </a:solidFill>
                <a:latin typeface="Tahoma"/>
                <a:cs typeface="Tahoma"/>
              </a:rPr>
              <a:t>we find the  optimal knot  heights</a:t>
            </a:r>
            <a:r>
              <a:rPr dirty="0" sz="900" spc="-5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R="133985">
              <a:lnSpc>
                <a:spcPct val="100000"/>
              </a:lnSpc>
              <a:spcBef>
                <a:spcPts val="550"/>
              </a:spcBef>
            </a:pPr>
            <a:r>
              <a:rPr dirty="0" sz="900" spc="-5">
                <a:latin typeface="Tahoma"/>
                <a:cs typeface="Tahoma"/>
              </a:rPr>
              <a:t>Happily, </a:t>
            </a:r>
            <a:r>
              <a:rPr dirty="0" sz="900">
                <a:latin typeface="Tahoma"/>
                <a:cs typeface="Tahoma"/>
              </a:rPr>
              <a:t>it’s  simply a two-  </a:t>
            </a:r>
            <a:r>
              <a:rPr dirty="0" sz="900" spc="-5">
                <a:latin typeface="Tahoma"/>
                <a:cs typeface="Tahoma"/>
              </a:rPr>
              <a:t>dimensional  </a:t>
            </a:r>
            <a:r>
              <a:rPr dirty="0" sz="900">
                <a:latin typeface="Tahoma"/>
                <a:cs typeface="Tahoma"/>
              </a:rPr>
              <a:t>basis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function  </a:t>
            </a:r>
            <a:r>
              <a:rPr dirty="0" sz="900">
                <a:latin typeface="Tahoma"/>
                <a:cs typeface="Tahoma"/>
              </a:rPr>
              <a:t>problem.</a:t>
            </a:r>
            <a:endParaRPr sz="900">
              <a:latin typeface="Tahoma"/>
              <a:cs typeface="Tahoma"/>
            </a:endParaRPr>
          </a:p>
          <a:p>
            <a:pPr marR="84455">
              <a:lnSpc>
                <a:spcPct val="100000"/>
              </a:lnSpc>
              <a:spcBef>
                <a:spcPts val="555"/>
              </a:spcBef>
            </a:pPr>
            <a:r>
              <a:rPr dirty="0" sz="900" spc="-5">
                <a:latin typeface="Tahoma"/>
                <a:cs typeface="Tahoma"/>
              </a:rPr>
              <a:t>(Working out  the </a:t>
            </a:r>
            <a:r>
              <a:rPr dirty="0" sz="900">
                <a:latin typeface="Tahoma"/>
                <a:cs typeface="Tahoma"/>
              </a:rPr>
              <a:t>basis  </a:t>
            </a:r>
            <a:r>
              <a:rPr dirty="0" sz="900" spc="-5">
                <a:latin typeface="Tahoma"/>
                <a:cs typeface="Tahoma"/>
              </a:rPr>
              <a:t>functions </a:t>
            </a:r>
            <a:r>
              <a:rPr dirty="0" sz="900">
                <a:latin typeface="Tahoma"/>
                <a:cs typeface="Tahoma"/>
              </a:rPr>
              <a:t>is  </a:t>
            </a:r>
            <a:r>
              <a:rPr dirty="0" sz="900" spc="-5">
                <a:latin typeface="Tahoma"/>
                <a:cs typeface="Tahoma"/>
              </a:rPr>
              <a:t>tedious,  </a:t>
            </a:r>
            <a:r>
              <a:rPr dirty="0" sz="900">
                <a:latin typeface="Tahoma"/>
                <a:cs typeface="Tahoma"/>
              </a:rPr>
              <a:t>unilluminating,  and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easy)</a:t>
            </a:r>
            <a:endParaRPr sz="900">
              <a:latin typeface="Tahoma"/>
              <a:cs typeface="Tahoma"/>
            </a:endParaRPr>
          </a:p>
          <a:p>
            <a:pPr marR="209550">
              <a:lnSpc>
                <a:spcPct val="100000"/>
              </a:lnSpc>
              <a:spcBef>
                <a:spcPts val="545"/>
              </a:spcBef>
            </a:pPr>
            <a:r>
              <a:rPr dirty="0" sz="900">
                <a:latin typeface="Tahoma"/>
                <a:cs typeface="Tahoma"/>
              </a:rPr>
              <a:t>What’s </a:t>
            </a:r>
            <a:r>
              <a:rPr dirty="0" sz="900" spc="-5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problem in  higher  dimensi</a:t>
            </a:r>
            <a:r>
              <a:rPr dirty="0" sz="900" spc="-5">
                <a:latin typeface="Tahoma"/>
                <a:cs typeface="Tahoma"/>
              </a:rPr>
              <a:t>o</a:t>
            </a:r>
            <a:r>
              <a:rPr dirty="0" sz="900">
                <a:latin typeface="Tahoma"/>
                <a:cs typeface="Tahoma"/>
              </a:rPr>
              <a:t>ns?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124200" y="170789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169920" y="25293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970050" y="25293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970020" y="1729231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A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algn="ctr" marL="273685" marR="183515" indent="635">
              <a:lnSpc>
                <a:spcPct val="100000"/>
              </a:lnSpc>
            </a:pPr>
            <a:r>
              <a:rPr dirty="0" sz="3600">
                <a:solidFill>
                  <a:srgbClr val="006500"/>
                </a:solidFill>
                <a:latin typeface="Tahoma"/>
                <a:cs typeface="Tahoma"/>
              </a:rPr>
              <a:t>MARS: Multivariate  Adaptive</a:t>
            </a:r>
            <a:r>
              <a:rPr dirty="0" sz="3600" spc="-9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006500"/>
                </a:solidFill>
                <a:latin typeface="Tahoma"/>
                <a:cs typeface="Tahoma"/>
              </a:rPr>
              <a:t>Regression  Splines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80" name="object 1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81" name="object 181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2345" y="797305"/>
            <a:ext cx="7385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148120"/>
            <a:ext cx="3888740" cy="176593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Multivariate Adaptive Regression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Splines</a:t>
            </a:r>
            <a:endParaRPr sz="1600">
              <a:latin typeface="Tahoma"/>
              <a:cs typeface="Tahoma"/>
            </a:endParaRPr>
          </a:p>
          <a:p>
            <a:pPr marL="184150" marR="503555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Invented by Jerry </a:t>
            </a:r>
            <a:r>
              <a:rPr dirty="0" sz="1600" spc="-5">
                <a:latin typeface="Tahoma"/>
                <a:cs typeface="Tahoma"/>
              </a:rPr>
              <a:t>Friedman </a:t>
            </a:r>
            <a:r>
              <a:rPr dirty="0" sz="1600">
                <a:latin typeface="Tahoma"/>
                <a:cs typeface="Tahoma"/>
              </a:rPr>
              <a:t>(one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  Andrew’s</a:t>
            </a:r>
            <a:r>
              <a:rPr dirty="0" sz="1600" spc="-5">
                <a:latin typeface="Tahoma"/>
                <a:cs typeface="Tahoma"/>
              </a:rPr>
              <a:t> heroes)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Simplest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version: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584200" marR="5080" indent="-11430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Let’s assume </a:t>
            </a:r>
            <a:r>
              <a:rPr dirty="0" sz="1200" spc="-5">
                <a:latin typeface="Tahoma"/>
                <a:cs typeface="Tahoma"/>
              </a:rPr>
              <a:t>the function we </a:t>
            </a:r>
            <a:r>
              <a:rPr dirty="0" sz="1200">
                <a:latin typeface="Tahoma"/>
                <a:cs typeface="Tahoma"/>
              </a:rPr>
              <a:t>are learning is of </a:t>
            </a:r>
            <a:r>
              <a:rPr dirty="0" sz="1200" spc="-5">
                <a:latin typeface="Tahoma"/>
                <a:cs typeface="Tahoma"/>
              </a:rPr>
              <a:t>the  following form: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3373" y="2826669"/>
            <a:ext cx="10160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10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5555" y="2900070"/>
            <a:ext cx="716915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9730" algn="l"/>
                <a:tab pos="648970" algn="l"/>
              </a:tabLst>
            </a:pPr>
            <a:r>
              <a:rPr dirty="0" baseline="1133" sz="3675" spc="30">
                <a:latin typeface="Symbol"/>
                <a:cs typeface="Symbol"/>
              </a:rPr>
              <a:t></a:t>
            </a:r>
            <a:r>
              <a:rPr dirty="0" baseline="1133" sz="3675" spc="30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3844" y="2946302"/>
            <a:ext cx="14922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6415" y="2952512"/>
            <a:ext cx="156019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3685" algn="l"/>
                <a:tab pos="1001394" algn="l"/>
              </a:tabLst>
            </a:pPr>
            <a:r>
              <a:rPr dirty="0" sz="1650" i="1">
                <a:latin typeface="Times New Roman"/>
                <a:cs typeface="Times New Roman"/>
              </a:rPr>
              <a:t>y	</a:t>
            </a:r>
            <a:r>
              <a:rPr dirty="0" sz="1650" spc="20">
                <a:latin typeface="Times New Roman"/>
                <a:cs typeface="Times New Roman"/>
              </a:rPr>
              <a:t>(</a:t>
            </a:r>
            <a:r>
              <a:rPr dirty="0" sz="1650" spc="20" b="1">
                <a:latin typeface="Times New Roman"/>
                <a:cs typeface="Times New Roman"/>
              </a:rPr>
              <a:t>x</a:t>
            </a:r>
            <a:r>
              <a:rPr dirty="0" sz="1650" spc="20">
                <a:latin typeface="Times New Roman"/>
                <a:cs typeface="Times New Roman"/>
              </a:rPr>
              <a:t>)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180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1119" y="3196567"/>
            <a:ext cx="3834765" cy="63944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ctr" marL="330200">
              <a:lnSpc>
                <a:spcPct val="100000"/>
              </a:lnSpc>
              <a:spcBef>
                <a:spcPts val="465"/>
              </a:spcBef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-114" i="1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R="5080">
              <a:lnSpc>
                <a:spcPts val="1430"/>
              </a:lnSpc>
              <a:spcBef>
                <a:spcPts val="495"/>
              </a:spcBef>
            </a:pPr>
            <a:r>
              <a:rPr dirty="0" sz="1200" spc="-5">
                <a:latin typeface="Tahoma"/>
                <a:cs typeface="Tahoma"/>
              </a:rPr>
              <a:t>Instead </a:t>
            </a:r>
            <a:r>
              <a:rPr dirty="0" sz="1200">
                <a:latin typeface="Tahoma"/>
                <a:cs typeface="Tahoma"/>
              </a:rPr>
              <a:t>of a linear </a:t>
            </a:r>
            <a:r>
              <a:rPr dirty="0" sz="1200" spc="-5">
                <a:latin typeface="Tahoma"/>
                <a:cs typeface="Tahoma"/>
              </a:rPr>
              <a:t>combination of the </a:t>
            </a:r>
            <a:r>
              <a:rPr dirty="0" sz="1200">
                <a:latin typeface="Tahoma"/>
                <a:cs typeface="Tahoma"/>
              </a:rPr>
              <a:t>inputs, it’s a linear  </a:t>
            </a:r>
            <a:r>
              <a:rPr dirty="0" sz="1200" spc="-5">
                <a:latin typeface="Tahoma"/>
                <a:cs typeface="Tahoma"/>
              </a:rPr>
              <a:t>combination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non-linear functions of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individual </a:t>
            </a:r>
            <a:r>
              <a:rPr dirty="0" sz="1200"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35045" y="4974590"/>
            <a:ext cx="7258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MARS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7387" y="5288692"/>
            <a:ext cx="33655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68605" algn="l"/>
              </a:tabLst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2615" y="5022753"/>
            <a:ext cx="1610995" cy="42481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41605">
              <a:lnSpc>
                <a:spcPts val="660"/>
              </a:lnSpc>
              <a:spcBef>
                <a:spcPts val="115"/>
              </a:spcBef>
            </a:pPr>
            <a:r>
              <a:rPr dirty="0" sz="950" spc="10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ts val="2460"/>
              </a:lnSpc>
            </a:pPr>
            <a:r>
              <a:rPr dirty="0" sz="1650" spc="30" i="1">
                <a:latin typeface="Times New Roman"/>
                <a:cs typeface="Times New Roman"/>
              </a:rPr>
              <a:t>y</a:t>
            </a:r>
            <a:r>
              <a:rPr dirty="0" baseline="43859" sz="1425" spc="44" i="1">
                <a:latin typeface="Times New Roman"/>
                <a:cs typeface="Times New Roman"/>
              </a:rPr>
              <a:t>est </a:t>
            </a:r>
            <a:r>
              <a:rPr dirty="0" sz="1650" spc="20">
                <a:latin typeface="Times New Roman"/>
                <a:cs typeface="Times New Roman"/>
              </a:rPr>
              <a:t>(</a:t>
            </a:r>
            <a:r>
              <a:rPr dirty="0" sz="1650" spc="20" b="1">
                <a:latin typeface="Times New Roman"/>
                <a:cs typeface="Times New Roman"/>
              </a:rPr>
              <a:t>x</a:t>
            </a:r>
            <a:r>
              <a:rPr dirty="0" sz="1650" spc="20">
                <a:latin typeface="Times New Roman"/>
                <a:cs typeface="Times New Roman"/>
              </a:rPr>
              <a:t>)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baseline="-9070" sz="3675" spc="30">
                <a:latin typeface="Symbol"/>
                <a:cs typeface="Symbol"/>
              </a:rPr>
              <a:t></a:t>
            </a:r>
            <a:r>
              <a:rPr dirty="0" baseline="-9070" sz="3675" spc="30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15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3519" y="5423282"/>
            <a:ext cx="3834765" cy="57086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 indent="3204845">
              <a:lnSpc>
                <a:spcPct val="104200"/>
              </a:lnSpc>
              <a:spcBef>
                <a:spcPts val="175"/>
              </a:spcBef>
            </a:pPr>
            <a:r>
              <a:rPr dirty="0" sz="950" spc="5" i="1">
                <a:latin typeface="Times New Roman"/>
                <a:cs typeface="Times New Roman"/>
              </a:rPr>
              <a:t>k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  </a:t>
            </a:r>
            <a:r>
              <a:rPr dirty="0" sz="1200" spc="-5">
                <a:latin typeface="Tahoma"/>
                <a:cs typeface="Tahoma"/>
              </a:rPr>
              <a:t>Instead </a:t>
            </a:r>
            <a:r>
              <a:rPr dirty="0" sz="1200">
                <a:latin typeface="Tahoma"/>
                <a:cs typeface="Tahoma"/>
              </a:rPr>
              <a:t>of a linear </a:t>
            </a:r>
            <a:r>
              <a:rPr dirty="0" sz="1200" spc="-5">
                <a:latin typeface="Tahoma"/>
                <a:cs typeface="Tahoma"/>
              </a:rPr>
              <a:t>combination of the </a:t>
            </a:r>
            <a:r>
              <a:rPr dirty="0" sz="1200">
                <a:latin typeface="Tahoma"/>
                <a:cs typeface="Tahoma"/>
              </a:rPr>
              <a:t>inputs, it’s a linear  </a:t>
            </a:r>
            <a:r>
              <a:rPr dirty="0" sz="1200" spc="-5">
                <a:latin typeface="Tahoma"/>
                <a:cs typeface="Tahoma"/>
              </a:rPr>
              <a:t>combination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non-linear functions of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individual </a:t>
            </a:r>
            <a:r>
              <a:rPr dirty="0" sz="1200"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43100" y="61645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05300" y="61645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95700" y="61645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86100" y="61645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14600" y="6164579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38300" y="784098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65020" y="8040116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09800" y="8126730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2"/>
                </a:lnTo>
                <a:lnTo>
                  <a:pt x="870203" y="16002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2"/>
                </a:lnTo>
                <a:close/>
              </a:path>
              <a:path w="876300" h="38100">
                <a:moveTo>
                  <a:pt x="870203" y="16002"/>
                </a:moveTo>
                <a:lnTo>
                  <a:pt x="844296" y="16002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93519" y="724001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3050" y="673608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4"/>
                </a:moveTo>
                <a:lnTo>
                  <a:pt x="16001" y="32004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4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4"/>
                </a:lnTo>
                <a:lnTo>
                  <a:pt x="35051" y="32004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4"/>
                </a:moveTo>
                <a:lnTo>
                  <a:pt x="22097" y="32004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90594" y="66568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90594" y="66568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64357" y="69296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5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64357" y="692962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09800" y="72694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09800" y="72694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47900" y="7459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47900" y="74599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26970" y="72237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13716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12954"/>
                </a:lnTo>
                <a:lnTo>
                  <a:pt x="4572" y="16002"/>
                </a:lnTo>
                <a:lnTo>
                  <a:pt x="13716" y="16002"/>
                </a:lnTo>
                <a:lnTo>
                  <a:pt x="17525" y="12954"/>
                </a:lnTo>
                <a:lnTo>
                  <a:pt x="17525" y="3048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26970" y="722375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9143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4"/>
                </a:lnTo>
                <a:lnTo>
                  <a:pt x="4572" y="16002"/>
                </a:lnTo>
                <a:lnTo>
                  <a:pt x="9143" y="16002"/>
                </a:lnTo>
                <a:lnTo>
                  <a:pt x="13716" y="16002"/>
                </a:lnTo>
                <a:lnTo>
                  <a:pt x="17525" y="12954"/>
                </a:lnTo>
                <a:lnTo>
                  <a:pt x="17525" y="7620"/>
                </a:lnTo>
                <a:lnTo>
                  <a:pt x="17525" y="3048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22042" y="70843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3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12954"/>
                </a:lnTo>
                <a:lnTo>
                  <a:pt x="3809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2042" y="708431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09" y="16764"/>
                </a:lnTo>
                <a:lnTo>
                  <a:pt x="8381" y="16764"/>
                </a:lnTo>
                <a:lnTo>
                  <a:pt x="12953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29100" y="65074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29100" y="65074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71900" y="6926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71900" y="6926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95700" y="7307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95700" y="73075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76600" y="70408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76600" y="70408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19371" y="68968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19371" y="689686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95500" y="74218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95500" y="74218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1" y="16764"/>
                </a:lnTo>
                <a:lnTo>
                  <a:pt x="13716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09316" y="68092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29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295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09316" y="6809231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2954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01645" y="70812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13716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6" y="16763"/>
                </a:lnTo>
                <a:lnTo>
                  <a:pt x="17526" y="12953"/>
                </a:lnTo>
                <a:lnTo>
                  <a:pt x="17526" y="3809"/>
                </a:lnTo>
                <a:lnTo>
                  <a:pt x="1371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01645" y="70812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9143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9143" y="16763"/>
                </a:lnTo>
                <a:lnTo>
                  <a:pt x="13716" y="16763"/>
                </a:lnTo>
                <a:lnTo>
                  <a:pt x="17526" y="12953"/>
                </a:lnTo>
                <a:lnTo>
                  <a:pt x="17526" y="8381"/>
                </a:lnTo>
                <a:lnTo>
                  <a:pt x="17526" y="3809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671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67100" y="71932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03370" y="67376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12954"/>
                </a:lnTo>
                <a:lnTo>
                  <a:pt x="4571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03370" y="673760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9143" y="0"/>
                </a:moveTo>
                <a:lnTo>
                  <a:pt x="4571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4571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81400" y="71551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4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81400" y="715518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8382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4"/>
                </a:lnTo>
                <a:lnTo>
                  <a:pt x="3810" y="16764"/>
                </a:lnTo>
                <a:lnTo>
                  <a:pt x="8382" y="16764"/>
                </a:lnTo>
                <a:lnTo>
                  <a:pt x="13715" y="16764"/>
                </a:lnTo>
                <a:lnTo>
                  <a:pt x="17525" y="12954"/>
                </a:lnTo>
                <a:lnTo>
                  <a:pt x="17525" y="8382"/>
                </a:lnTo>
                <a:lnTo>
                  <a:pt x="17525" y="3810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849120" y="7843877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01720" y="7843877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92120" y="7843877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49420" y="7843877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20620" y="7843877"/>
            <a:ext cx="1689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43100" y="6774180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14038" y="6202679"/>
            <a:ext cx="1410970" cy="1257300"/>
          </a:xfrm>
          <a:custGeom>
            <a:avLst/>
            <a:gdLst/>
            <a:ahLst/>
            <a:cxnLst/>
            <a:rect l="l" t="t" r="r" b="b"/>
            <a:pathLst>
              <a:path w="1410970" h="1257300">
                <a:moveTo>
                  <a:pt x="1410462" y="0"/>
                </a:moveTo>
                <a:lnTo>
                  <a:pt x="419862" y="0"/>
                </a:lnTo>
                <a:lnTo>
                  <a:pt x="419862" y="733044"/>
                </a:lnTo>
                <a:lnTo>
                  <a:pt x="0" y="990600"/>
                </a:lnTo>
                <a:lnTo>
                  <a:pt x="419862" y="1047750"/>
                </a:lnTo>
                <a:lnTo>
                  <a:pt x="419862" y="1257300"/>
                </a:lnTo>
                <a:lnTo>
                  <a:pt x="1410462" y="1257300"/>
                </a:lnTo>
                <a:lnTo>
                  <a:pt x="1410462" y="0"/>
                </a:lnTo>
                <a:close/>
              </a:path>
            </a:pathLst>
          </a:custGeom>
          <a:solidFill>
            <a:srgbClr val="C2A3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14038" y="6202679"/>
            <a:ext cx="1410970" cy="1257300"/>
          </a:xfrm>
          <a:custGeom>
            <a:avLst/>
            <a:gdLst/>
            <a:ahLst/>
            <a:cxnLst/>
            <a:rect l="l" t="t" r="r" b="b"/>
            <a:pathLst>
              <a:path w="1410970" h="1257300">
                <a:moveTo>
                  <a:pt x="419862" y="0"/>
                </a:moveTo>
                <a:lnTo>
                  <a:pt x="419862" y="733044"/>
                </a:lnTo>
                <a:lnTo>
                  <a:pt x="0" y="990600"/>
                </a:lnTo>
                <a:lnTo>
                  <a:pt x="419862" y="1047750"/>
                </a:lnTo>
                <a:lnTo>
                  <a:pt x="419862" y="1257300"/>
                </a:lnTo>
                <a:lnTo>
                  <a:pt x="1410462" y="1257300"/>
                </a:lnTo>
                <a:lnTo>
                  <a:pt x="1410462" y="0"/>
                </a:lnTo>
                <a:lnTo>
                  <a:pt x="585215" y="0"/>
                </a:lnTo>
                <a:lnTo>
                  <a:pt x="41986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624323" y="6542785"/>
            <a:ext cx="824230" cy="5734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25400" marR="30480" indent="-1270">
              <a:lnSpc>
                <a:spcPct val="97800"/>
              </a:lnSpc>
              <a:spcBef>
                <a:spcPts val="130"/>
              </a:spcBef>
            </a:pPr>
            <a:r>
              <a:rPr dirty="0" sz="1200">
                <a:latin typeface="Tahoma"/>
                <a:cs typeface="Tahoma"/>
              </a:rPr>
              <a:t>Idea: Each  </a:t>
            </a:r>
            <a:r>
              <a:rPr dirty="0" sz="1250" spc="-30" i="1">
                <a:latin typeface="Tahoma"/>
                <a:cs typeface="Tahoma"/>
              </a:rPr>
              <a:t>g</a:t>
            </a:r>
            <a:r>
              <a:rPr dirty="0" baseline="-19607" sz="1275" spc="-44" i="1">
                <a:latin typeface="Tahoma"/>
                <a:cs typeface="Tahoma"/>
              </a:rPr>
              <a:t>k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one of  these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797305"/>
            <a:ext cx="7258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2615" y="845469"/>
            <a:ext cx="1610995" cy="42481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41605">
              <a:lnSpc>
                <a:spcPts val="660"/>
              </a:lnSpc>
              <a:spcBef>
                <a:spcPts val="115"/>
              </a:spcBef>
            </a:pPr>
            <a:r>
              <a:rPr dirty="0" sz="950" spc="10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ts val="2460"/>
              </a:lnSpc>
            </a:pPr>
            <a:r>
              <a:rPr dirty="0" sz="1650" spc="30" i="1">
                <a:latin typeface="Times New Roman"/>
                <a:cs typeface="Times New Roman"/>
              </a:rPr>
              <a:t>y</a:t>
            </a:r>
            <a:r>
              <a:rPr dirty="0" baseline="43859" sz="1425" spc="44" i="1">
                <a:latin typeface="Times New Roman"/>
                <a:cs typeface="Times New Roman"/>
              </a:rPr>
              <a:t>est </a:t>
            </a:r>
            <a:r>
              <a:rPr dirty="0" sz="1650" spc="20">
                <a:latin typeface="Times New Roman"/>
                <a:cs typeface="Times New Roman"/>
              </a:rPr>
              <a:t>(</a:t>
            </a:r>
            <a:r>
              <a:rPr dirty="0" sz="1650" spc="20" b="1">
                <a:latin typeface="Times New Roman"/>
                <a:cs typeface="Times New Roman"/>
              </a:rPr>
              <a:t>x</a:t>
            </a:r>
            <a:r>
              <a:rPr dirty="0" sz="1650" spc="20">
                <a:latin typeface="Times New Roman"/>
                <a:cs typeface="Times New Roman"/>
              </a:rPr>
              <a:t>)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baseline="-9070" sz="3675" spc="30">
                <a:latin typeface="Symbol"/>
                <a:cs typeface="Symbol"/>
              </a:rPr>
              <a:t></a:t>
            </a:r>
            <a:r>
              <a:rPr dirty="0" baseline="-9070" sz="3675" spc="30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15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519" y="1111408"/>
            <a:ext cx="3900170" cy="70548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563620">
              <a:lnSpc>
                <a:spcPct val="100000"/>
              </a:lnSpc>
              <a:spcBef>
                <a:spcPts val="115"/>
              </a:spcBef>
              <a:tabLst>
                <a:tab pos="3832225" algn="l"/>
              </a:tabLst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  <a:p>
            <a:pPr marL="3204845">
              <a:lnSpc>
                <a:spcPct val="100000"/>
              </a:lnSpc>
              <a:spcBef>
                <a:spcPts val="30"/>
              </a:spcBef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-114" i="1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R="70485">
              <a:lnSpc>
                <a:spcPts val="1430"/>
              </a:lnSpc>
              <a:spcBef>
                <a:spcPts val="195"/>
              </a:spcBef>
            </a:pPr>
            <a:r>
              <a:rPr dirty="0" sz="1200" spc="-5">
                <a:latin typeface="Tahoma"/>
                <a:cs typeface="Tahoma"/>
              </a:rPr>
              <a:t>Instead </a:t>
            </a:r>
            <a:r>
              <a:rPr dirty="0" sz="1200">
                <a:latin typeface="Tahoma"/>
                <a:cs typeface="Tahoma"/>
              </a:rPr>
              <a:t>of a linear </a:t>
            </a:r>
            <a:r>
              <a:rPr dirty="0" sz="1200" spc="-5">
                <a:latin typeface="Tahoma"/>
                <a:cs typeface="Tahoma"/>
              </a:rPr>
              <a:t>combination of the </a:t>
            </a:r>
            <a:r>
              <a:rPr dirty="0" sz="1200">
                <a:latin typeface="Tahoma"/>
                <a:cs typeface="Tahoma"/>
              </a:rPr>
              <a:t>inputs, it’s a linear  </a:t>
            </a:r>
            <a:r>
              <a:rPr dirty="0" sz="1200" spc="-5">
                <a:latin typeface="Tahoma"/>
                <a:cs typeface="Tahoma"/>
              </a:rPr>
              <a:t>combination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non-linear functions of </a:t>
            </a:r>
            <a:r>
              <a:rPr dirty="0" sz="1250" spc="-25" i="1">
                <a:solidFill>
                  <a:srgbClr val="FF0000"/>
                </a:solidFill>
                <a:latin typeface="Tahoma"/>
                <a:cs typeface="Tahoma"/>
              </a:rPr>
              <a:t>individual </a:t>
            </a:r>
            <a:r>
              <a:rPr dirty="0" sz="1200"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1987295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0"/>
                </a:moveTo>
                <a:lnTo>
                  <a:pt x="0" y="55625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3100" y="2678429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43100" y="3512820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05300" y="198729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95700" y="1987295"/>
            <a:ext cx="0" cy="796290"/>
          </a:xfrm>
          <a:custGeom>
            <a:avLst/>
            <a:gdLst/>
            <a:ahLst/>
            <a:cxnLst/>
            <a:rect l="l" t="t" r="r" b="b"/>
            <a:pathLst>
              <a:path w="0" h="796289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5700" y="3512820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6100" y="1987295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0"/>
                </a:moveTo>
                <a:lnTo>
                  <a:pt x="0" y="55625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6100" y="2678429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86100" y="3512820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1987295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0"/>
                </a:moveTo>
                <a:lnTo>
                  <a:pt x="0" y="55625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4600" y="2678429"/>
            <a:ext cx="0" cy="105410"/>
          </a:xfrm>
          <a:custGeom>
            <a:avLst/>
            <a:gdLst/>
            <a:ahLst/>
            <a:cxnLst/>
            <a:rect l="l" t="t" r="r" b="b"/>
            <a:pathLst>
              <a:path w="0"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4600" y="3512820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876"/>
                </a:lnTo>
              </a:path>
            </a:pathLst>
          </a:custGeom>
          <a:ln w="38100">
            <a:solidFill>
              <a:srgbClr val="C2A3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8300" y="3663696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14287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03019" y="3862832"/>
            <a:ext cx="4210685" cy="27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0">
              <a:lnSpc>
                <a:spcPts val="134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ts val="620"/>
              </a:lnSpc>
              <a:tabLst>
                <a:tab pos="4115435" algn="l"/>
              </a:tabLst>
            </a:pP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C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op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yright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20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1,</a:t>
            </a:r>
            <a:r>
              <a:rPr dirty="0" sz="600" spc="-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2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00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3,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An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dr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ew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.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5">
                <a:solidFill>
                  <a:srgbClr val="1C1C1C"/>
                </a:solidFill>
                <a:latin typeface="Tahoma"/>
                <a:cs typeface="Tahoma"/>
              </a:rPr>
              <a:t>M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oor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	</a:t>
            </a:r>
            <a:r>
              <a:rPr dirty="0" sz="600" spc="-5">
                <a:latin typeface="Tahoma"/>
                <a:cs typeface="Tahoma"/>
              </a:rPr>
              <a:t>97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9800" y="3949446"/>
            <a:ext cx="876300" cy="38100"/>
          </a:xfrm>
          <a:custGeom>
            <a:avLst/>
            <a:gdLst/>
            <a:ahLst/>
            <a:cxnLst/>
            <a:rect l="l" t="t" r="r" b="b"/>
            <a:pathLst>
              <a:path w="876300" h="38100">
                <a:moveTo>
                  <a:pt x="838200" y="0"/>
                </a:moveTo>
                <a:lnTo>
                  <a:pt x="838200" y="38100"/>
                </a:lnTo>
                <a:lnTo>
                  <a:pt x="870203" y="22098"/>
                </a:lnTo>
                <a:lnTo>
                  <a:pt x="844296" y="22098"/>
                </a:lnTo>
                <a:lnTo>
                  <a:pt x="844296" y="16001"/>
                </a:lnTo>
                <a:lnTo>
                  <a:pt x="870203" y="16001"/>
                </a:lnTo>
                <a:lnTo>
                  <a:pt x="838200" y="0"/>
                </a:lnTo>
                <a:close/>
              </a:path>
              <a:path w="876300" h="38100">
                <a:moveTo>
                  <a:pt x="8382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838200" y="22098"/>
                </a:lnTo>
                <a:lnTo>
                  <a:pt x="838200" y="16001"/>
                </a:lnTo>
                <a:close/>
              </a:path>
              <a:path w="876300" h="38100">
                <a:moveTo>
                  <a:pt x="870203" y="16001"/>
                </a:moveTo>
                <a:lnTo>
                  <a:pt x="844296" y="16001"/>
                </a:lnTo>
                <a:lnTo>
                  <a:pt x="844296" y="22098"/>
                </a:lnTo>
                <a:lnTo>
                  <a:pt x="870203" y="22098"/>
                </a:lnTo>
                <a:lnTo>
                  <a:pt x="876300" y="19050"/>
                </a:lnTo>
                <a:lnTo>
                  <a:pt x="870203" y="1600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93519" y="3075357"/>
            <a:ext cx="7620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43050" y="2558795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22097" y="32003"/>
                </a:moveTo>
                <a:lnTo>
                  <a:pt x="16001" y="32003"/>
                </a:lnTo>
                <a:lnTo>
                  <a:pt x="16001" y="495300"/>
                </a:lnTo>
                <a:lnTo>
                  <a:pt x="22097" y="495300"/>
                </a:lnTo>
                <a:lnTo>
                  <a:pt x="22097" y="32003"/>
                </a:lnTo>
                <a:close/>
              </a:path>
              <a:path w="38100" h="4953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2003"/>
                </a:lnTo>
                <a:lnTo>
                  <a:pt x="35051" y="32003"/>
                </a:lnTo>
                <a:lnTo>
                  <a:pt x="19050" y="0"/>
                </a:lnTo>
                <a:close/>
              </a:path>
              <a:path w="38100" h="495300">
                <a:moveTo>
                  <a:pt x="35051" y="32003"/>
                </a:moveTo>
                <a:lnTo>
                  <a:pt x="22097" y="32003"/>
                </a:lnTo>
                <a:lnTo>
                  <a:pt x="22097" y="38100"/>
                </a:lnTo>
                <a:lnTo>
                  <a:pt x="38100" y="38100"/>
                </a:lnTo>
                <a:lnTo>
                  <a:pt x="35051" y="3200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90594" y="24795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90594" y="24795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64357" y="27523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13715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12953"/>
                </a:lnTo>
                <a:lnTo>
                  <a:pt x="3809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64357" y="2752344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09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09800" y="30921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47900" y="328269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6970" y="3046476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10">
                <a:moveTo>
                  <a:pt x="9143" y="0"/>
                </a:moveTo>
                <a:lnTo>
                  <a:pt x="4572" y="0"/>
                </a:lnTo>
                <a:lnTo>
                  <a:pt x="0" y="3048"/>
                </a:lnTo>
                <a:lnTo>
                  <a:pt x="0" y="7620"/>
                </a:lnTo>
                <a:lnTo>
                  <a:pt x="0" y="12953"/>
                </a:lnTo>
                <a:lnTo>
                  <a:pt x="4572" y="16001"/>
                </a:lnTo>
                <a:lnTo>
                  <a:pt x="9143" y="16001"/>
                </a:lnTo>
                <a:lnTo>
                  <a:pt x="13716" y="16001"/>
                </a:lnTo>
                <a:lnTo>
                  <a:pt x="17525" y="12953"/>
                </a:lnTo>
                <a:lnTo>
                  <a:pt x="17525" y="7620"/>
                </a:lnTo>
                <a:lnTo>
                  <a:pt x="17525" y="3048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22042" y="290702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1" y="0"/>
                </a:moveTo>
                <a:lnTo>
                  <a:pt x="3809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09" y="16764"/>
                </a:lnTo>
                <a:lnTo>
                  <a:pt x="8381" y="16764"/>
                </a:lnTo>
                <a:lnTo>
                  <a:pt x="12953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2953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29100" y="23301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29100" y="23301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1900" y="2749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12953"/>
                </a:lnTo>
                <a:lnTo>
                  <a:pt x="3810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1900" y="2749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95700" y="31302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76600" y="28635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19371" y="27195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12953"/>
                </a:lnTo>
                <a:lnTo>
                  <a:pt x="3810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3810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19371" y="2719577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5" y="16764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10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95500" y="32445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5">
                <a:moveTo>
                  <a:pt x="8381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1" y="16763"/>
                </a:lnTo>
                <a:lnTo>
                  <a:pt x="13716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6" y="0"/>
                </a:lnTo>
                <a:lnTo>
                  <a:pt x="838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09316" y="263194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2954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2954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01645" y="2903982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80" h="17144">
                <a:moveTo>
                  <a:pt x="9143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8382"/>
                </a:lnTo>
                <a:lnTo>
                  <a:pt x="0" y="12953"/>
                </a:lnTo>
                <a:lnTo>
                  <a:pt x="3810" y="16764"/>
                </a:lnTo>
                <a:lnTo>
                  <a:pt x="9143" y="16764"/>
                </a:lnTo>
                <a:lnTo>
                  <a:pt x="13716" y="16764"/>
                </a:lnTo>
                <a:lnTo>
                  <a:pt x="17526" y="12953"/>
                </a:lnTo>
                <a:lnTo>
                  <a:pt x="17526" y="8382"/>
                </a:lnTo>
                <a:lnTo>
                  <a:pt x="17526" y="3810"/>
                </a:lnTo>
                <a:lnTo>
                  <a:pt x="13716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7100" y="30159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3370" y="25603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13715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12953"/>
                </a:lnTo>
                <a:lnTo>
                  <a:pt x="4571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3809"/>
                </a:lnTo>
                <a:lnTo>
                  <a:pt x="13715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3370" y="2560320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9143" y="0"/>
                </a:moveTo>
                <a:lnTo>
                  <a:pt x="4571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4571" y="16763"/>
                </a:lnTo>
                <a:lnTo>
                  <a:pt x="9143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9143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81400" y="297789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8382" y="0"/>
                </a:moveTo>
                <a:lnTo>
                  <a:pt x="3810" y="0"/>
                </a:lnTo>
                <a:lnTo>
                  <a:pt x="0" y="3809"/>
                </a:lnTo>
                <a:lnTo>
                  <a:pt x="0" y="8381"/>
                </a:lnTo>
                <a:lnTo>
                  <a:pt x="0" y="12953"/>
                </a:lnTo>
                <a:lnTo>
                  <a:pt x="3810" y="16763"/>
                </a:lnTo>
                <a:lnTo>
                  <a:pt x="8382" y="16763"/>
                </a:lnTo>
                <a:lnTo>
                  <a:pt x="13715" y="16763"/>
                </a:lnTo>
                <a:lnTo>
                  <a:pt x="17525" y="12953"/>
                </a:lnTo>
                <a:lnTo>
                  <a:pt x="17525" y="8381"/>
                </a:lnTo>
                <a:lnTo>
                  <a:pt x="17525" y="3809"/>
                </a:lnTo>
                <a:lnTo>
                  <a:pt x="13715" y="0"/>
                </a:lnTo>
                <a:lnTo>
                  <a:pt x="8382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811020" y="3666594"/>
            <a:ext cx="197231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34365" algn="l"/>
                <a:tab pos="1205865" algn="l"/>
                <a:tab pos="1815464" algn="l"/>
              </a:tabLst>
            </a:pP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1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2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3	</a:t>
            </a:r>
            <a:r>
              <a:rPr dirty="0" sz="950" spc="-15" i="1">
                <a:latin typeface="Tahoma"/>
                <a:cs typeface="Tahoma"/>
              </a:rPr>
              <a:t>q</a:t>
            </a:r>
            <a:r>
              <a:rPr dirty="0" baseline="-23148" sz="900" spc="-22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43100" y="2596895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1800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58467" y="2045970"/>
            <a:ext cx="2066289" cy="630555"/>
          </a:xfrm>
          <a:custGeom>
            <a:avLst/>
            <a:gdLst/>
            <a:ahLst/>
            <a:cxnLst/>
            <a:rect l="l" t="t" r="r" b="b"/>
            <a:pathLst>
              <a:path w="2066289" h="630555">
                <a:moveTo>
                  <a:pt x="0" y="0"/>
                </a:moveTo>
                <a:lnTo>
                  <a:pt x="2065782" y="0"/>
                </a:lnTo>
                <a:lnTo>
                  <a:pt x="2065782" y="630174"/>
                </a:lnTo>
                <a:lnTo>
                  <a:pt x="0" y="630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317242" y="2064660"/>
            <a:ext cx="10160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10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69683" y="2184290"/>
            <a:ext cx="26225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94945" algn="l"/>
              </a:tabLst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48661" y="2138041"/>
            <a:ext cx="1151890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4205" algn="l"/>
                <a:tab pos="826135" algn="l"/>
                <a:tab pos="1083945" algn="l"/>
              </a:tabLst>
            </a:pPr>
            <a:r>
              <a:rPr dirty="0" baseline="1133" sz="3675" spc="337">
                <a:latin typeface="Symbol"/>
                <a:cs typeface="Symbol"/>
              </a:rPr>
              <a:t></a:t>
            </a:r>
            <a:r>
              <a:rPr dirty="0" baseline="1133" sz="3675" spc="30">
                <a:latin typeface="Symbol"/>
                <a:cs typeface="Symbol"/>
              </a:rPr>
              <a:t></a:t>
            </a:r>
            <a:r>
              <a:rPr dirty="0" baseline="1133" sz="3675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17723" y="2184290"/>
            <a:ext cx="14922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02146" y="2051696"/>
            <a:ext cx="21590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dirty="0" sz="950" spc="60" i="1">
                <a:latin typeface="Times New Roman"/>
                <a:cs typeface="Times New Roman"/>
              </a:rPr>
              <a:t>N</a:t>
            </a:r>
            <a:r>
              <a:rPr dirty="0" baseline="-21367" sz="975" spc="89" i="1">
                <a:latin typeface="Times New Roman"/>
                <a:cs typeface="Times New Roman"/>
              </a:rPr>
              <a:t>K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53103" y="2190498"/>
            <a:ext cx="75184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50" i="1">
                <a:latin typeface="Times New Roman"/>
                <a:cs typeface="Times New Roman"/>
              </a:rPr>
              <a:t>h φ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-3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10289" y="2190498"/>
            <a:ext cx="70421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3685" algn="l"/>
              </a:tabLst>
            </a:pPr>
            <a:r>
              <a:rPr dirty="0" sz="1650" i="1">
                <a:latin typeface="Times New Roman"/>
                <a:cs typeface="Times New Roman"/>
              </a:rPr>
              <a:t>y	</a:t>
            </a:r>
            <a:r>
              <a:rPr dirty="0" sz="1650" spc="20">
                <a:latin typeface="Times New Roman"/>
                <a:cs typeface="Times New Roman"/>
              </a:rPr>
              <a:t>(</a:t>
            </a:r>
            <a:r>
              <a:rPr dirty="0" sz="1650" spc="20" b="1">
                <a:latin typeface="Times New Roman"/>
                <a:cs typeface="Times New Roman"/>
              </a:rPr>
              <a:t>x</a:t>
            </a:r>
            <a:r>
              <a:rPr dirty="0" sz="1650" spc="20">
                <a:latin typeface="Times New Roman"/>
                <a:cs typeface="Times New Roman"/>
              </a:rPr>
              <a:t>)</a:t>
            </a:r>
            <a:r>
              <a:rPr dirty="0" sz="1650" spc="-10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54658" y="2042922"/>
            <a:ext cx="2072005" cy="635635"/>
          </a:xfrm>
          <a:custGeom>
            <a:avLst/>
            <a:gdLst/>
            <a:ahLst/>
            <a:cxnLst/>
            <a:rect l="l" t="t" r="r" b="b"/>
            <a:pathLst>
              <a:path w="2072004" h="635635">
                <a:moveTo>
                  <a:pt x="0" y="635507"/>
                </a:moveTo>
                <a:lnTo>
                  <a:pt x="2071877" y="635507"/>
                </a:lnTo>
                <a:lnTo>
                  <a:pt x="2071877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57300" y="2787395"/>
            <a:ext cx="2990215" cy="723900"/>
          </a:xfrm>
          <a:custGeom>
            <a:avLst/>
            <a:gdLst/>
            <a:ahLst/>
            <a:cxnLst/>
            <a:rect l="l" t="t" r="r" b="b"/>
            <a:pathLst>
              <a:path w="2990215" h="723900">
                <a:moveTo>
                  <a:pt x="0" y="0"/>
                </a:moveTo>
                <a:lnTo>
                  <a:pt x="2990088" y="0"/>
                </a:lnTo>
                <a:lnTo>
                  <a:pt x="2990088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97073" y="3065526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 h="0">
                <a:moveTo>
                  <a:pt x="0" y="0"/>
                </a:moveTo>
                <a:lnTo>
                  <a:pt x="570738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223516" y="3197523"/>
            <a:ext cx="9271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Symbol"/>
                <a:cs typeface="Symbol"/>
              </a:rPr>
              <a:t>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23516" y="3285918"/>
            <a:ext cx="9271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Symbol"/>
                <a:cs typeface="Symbol"/>
              </a:rPr>
              <a:t>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23516" y="3043592"/>
            <a:ext cx="9271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Symbol"/>
                <a:cs typeface="Symbol"/>
              </a:rPr>
              <a:t>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9956" y="3247053"/>
            <a:ext cx="63817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Times New Roman"/>
                <a:cs typeface="Times New Roman"/>
              </a:rPr>
              <a:t>otherwise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23516" y="2931582"/>
            <a:ext cx="25654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2222" sz="1875" spc="-195">
                <a:latin typeface="Symbol"/>
                <a:cs typeface="Symbol"/>
              </a:rPr>
              <a:t></a:t>
            </a:r>
            <a:r>
              <a:rPr dirty="0" sz="1250" spc="100">
                <a:latin typeface="Times New Roman"/>
                <a:cs typeface="Times New Roman"/>
              </a:rPr>
              <a:t>1</a:t>
            </a:r>
            <a:r>
              <a:rPr dirty="0" sz="1250" spc="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507488" y="3038999"/>
            <a:ext cx="661035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07975" algn="l"/>
                <a:tab pos="606425" algn="l"/>
              </a:tabLst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r>
              <a:rPr dirty="0" sz="700" spc="15" i="1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j</a:t>
            </a:r>
            <a:r>
              <a:rPr dirty="0" sz="700" spc="10" i="1">
                <a:latin typeface="Times New Roman"/>
                <a:cs typeface="Times New Roman"/>
              </a:rPr>
              <a:t>	</a:t>
            </a:r>
            <a:r>
              <a:rPr dirty="0" sz="700" spc="1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47957" y="3164730"/>
            <a:ext cx="210820" cy="300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ts val="735"/>
              </a:lnSpc>
              <a:spcBef>
                <a:spcPts val="135"/>
              </a:spcBef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ts val="1395"/>
              </a:lnSpc>
            </a:pPr>
            <a:r>
              <a:rPr dirty="0" sz="1250" spc="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41095" y="2917837"/>
            <a:ext cx="34671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07340" algn="l"/>
              </a:tabLst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r>
              <a:rPr dirty="0" sz="700" spc="15" i="1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98322" y="3010801"/>
            <a:ext cx="5461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05941" y="3123574"/>
            <a:ext cx="3937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0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95588" y="2931582"/>
            <a:ext cx="96139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5" i="1">
                <a:latin typeface="Times New Roman"/>
                <a:cs typeface="Times New Roman"/>
              </a:rPr>
              <a:t>q</a:t>
            </a:r>
            <a:r>
              <a:rPr dirty="0" baseline="43650" sz="1050" spc="82" i="1">
                <a:latin typeface="Times New Roman"/>
                <a:cs typeface="Times New Roman"/>
              </a:rPr>
              <a:t>k</a:t>
            </a:r>
            <a:r>
              <a:rPr dirty="0" baseline="43650" sz="1050" spc="262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|</a:t>
            </a:r>
            <a:r>
              <a:rPr dirty="0" sz="1250" spc="-25">
                <a:latin typeface="Symbol"/>
                <a:cs typeface="Symbol"/>
              </a:rPr>
              <a:t></a:t>
            </a:r>
            <a:r>
              <a:rPr dirty="0" sz="1250" spc="-2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01296" y="3057317"/>
            <a:ext cx="120014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98116" y="2479190"/>
            <a:ext cx="906780" cy="5499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15"/>
              </a:spcBef>
            </a:pPr>
            <a:r>
              <a:rPr dirty="0" sz="950" spc="5" i="1">
                <a:latin typeface="Times New Roman"/>
                <a:cs typeface="Times New Roman"/>
              </a:rPr>
              <a:t>k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 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-80" i="1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299085" algn="l"/>
              </a:tabLst>
            </a:pPr>
            <a:r>
              <a:rPr dirty="0" baseline="2222" sz="1875" spc="7">
                <a:latin typeface="Symbol"/>
                <a:cs typeface="Symbol"/>
              </a:rPr>
              <a:t></a:t>
            </a:r>
            <a:r>
              <a:rPr dirty="0" baseline="2222" sz="1875" spc="7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5" i="1">
                <a:latin typeface="Times New Roman"/>
                <a:cs typeface="Times New Roman"/>
              </a:rPr>
              <a:t>q</a:t>
            </a:r>
            <a:r>
              <a:rPr dirty="0" baseline="43650" sz="1050" spc="82" i="1">
                <a:latin typeface="Times New Roman"/>
                <a:cs typeface="Times New Roman"/>
              </a:rPr>
              <a:t>k</a:t>
            </a:r>
            <a:r>
              <a:rPr dirty="0" baseline="43650" sz="1050" spc="202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83986" y="3016164"/>
            <a:ext cx="91503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where </a:t>
            </a:r>
            <a:r>
              <a:rPr dirty="0" sz="1250" spc="5" i="1">
                <a:latin typeface="Times New Roman"/>
                <a:cs typeface="Times New Roman"/>
              </a:rPr>
              <a:t>φ </a:t>
            </a: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15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254252" y="2784348"/>
            <a:ext cx="2995930" cy="729615"/>
          </a:xfrm>
          <a:custGeom>
            <a:avLst/>
            <a:gdLst/>
            <a:ahLst/>
            <a:cxnLst/>
            <a:rect l="l" t="t" r="r" b="b"/>
            <a:pathLst>
              <a:path w="2995929" h="729614">
                <a:moveTo>
                  <a:pt x="0" y="729234"/>
                </a:moveTo>
                <a:lnTo>
                  <a:pt x="2995422" y="729234"/>
                </a:lnTo>
                <a:lnTo>
                  <a:pt x="2995422" y="0"/>
                </a:lnTo>
                <a:lnTo>
                  <a:pt x="0" y="0"/>
                </a:lnTo>
                <a:lnTo>
                  <a:pt x="0" y="729234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20134" y="2025395"/>
            <a:ext cx="1518920" cy="1943100"/>
          </a:xfrm>
          <a:custGeom>
            <a:avLst/>
            <a:gdLst/>
            <a:ahLst/>
            <a:cxnLst/>
            <a:rect l="l" t="t" r="r" b="b"/>
            <a:pathLst>
              <a:path w="1518920" h="1943100">
                <a:moveTo>
                  <a:pt x="1518665" y="0"/>
                </a:moveTo>
                <a:lnTo>
                  <a:pt x="299465" y="0"/>
                </a:lnTo>
                <a:lnTo>
                  <a:pt x="299465" y="1133093"/>
                </a:lnTo>
                <a:lnTo>
                  <a:pt x="0" y="1184909"/>
                </a:lnTo>
                <a:lnTo>
                  <a:pt x="299465" y="1619250"/>
                </a:lnTo>
                <a:lnTo>
                  <a:pt x="299465" y="1943100"/>
                </a:lnTo>
                <a:lnTo>
                  <a:pt x="1518665" y="1943100"/>
                </a:lnTo>
                <a:lnTo>
                  <a:pt x="151866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120134" y="2025395"/>
            <a:ext cx="1518920" cy="1943100"/>
          </a:xfrm>
          <a:custGeom>
            <a:avLst/>
            <a:gdLst/>
            <a:ahLst/>
            <a:cxnLst/>
            <a:rect l="l" t="t" r="r" b="b"/>
            <a:pathLst>
              <a:path w="1518920" h="1943100">
                <a:moveTo>
                  <a:pt x="299465" y="0"/>
                </a:moveTo>
                <a:lnTo>
                  <a:pt x="299465" y="1133093"/>
                </a:lnTo>
                <a:lnTo>
                  <a:pt x="0" y="1184909"/>
                </a:lnTo>
                <a:lnTo>
                  <a:pt x="299465" y="1619250"/>
                </a:lnTo>
                <a:lnTo>
                  <a:pt x="299465" y="1943100"/>
                </a:lnTo>
                <a:lnTo>
                  <a:pt x="1518665" y="1943100"/>
                </a:lnTo>
                <a:lnTo>
                  <a:pt x="1518665" y="0"/>
                </a:lnTo>
                <a:lnTo>
                  <a:pt x="502919" y="0"/>
                </a:lnTo>
                <a:lnTo>
                  <a:pt x="299465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249420" y="2183766"/>
            <a:ext cx="1351915" cy="16179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18440" marR="30480">
              <a:lnSpc>
                <a:spcPts val="1200"/>
              </a:lnSpc>
              <a:spcBef>
                <a:spcPts val="195"/>
              </a:spcBef>
            </a:pPr>
            <a:r>
              <a:rPr dirty="0" sz="1050" spc="-15" i="1">
                <a:latin typeface="Tahoma"/>
                <a:cs typeface="Tahoma"/>
              </a:rPr>
              <a:t>q</a:t>
            </a:r>
            <a:r>
              <a:rPr dirty="0" baseline="25641" sz="975" spc="-22" i="1">
                <a:latin typeface="Tahoma"/>
                <a:cs typeface="Tahoma"/>
              </a:rPr>
              <a:t>k</a:t>
            </a:r>
            <a:r>
              <a:rPr dirty="0" baseline="-21367" sz="975" spc="-22" i="1">
                <a:latin typeface="Tahoma"/>
                <a:cs typeface="Tahoma"/>
              </a:rPr>
              <a:t>j </a:t>
            </a:r>
            <a:r>
              <a:rPr dirty="0" sz="1000">
                <a:latin typeface="Tahoma"/>
                <a:cs typeface="Tahoma"/>
              </a:rPr>
              <a:t>: The </a:t>
            </a:r>
            <a:r>
              <a:rPr dirty="0" sz="1000" spc="-5">
                <a:latin typeface="Tahoma"/>
                <a:cs typeface="Tahoma"/>
              </a:rPr>
              <a:t>location </a:t>
            </a:r>
            <a:r>
              <a:rPr dirty="0" sz="1000">
                <a:latin typeface="Tahoma"/>
                <a:cs typeface="Tahoma"/>
              </a:rPr>
              <a:t>of 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j’th </a:t>
            </a:r>
            <a:r>
              <a:rPr dirty="0" sz="1000" spc="-5">
                <a:latin typeface="Tahoma"/>
                <a:cs typeface="Tahoma"/>
              </a:rPr>
              <a:t>knot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the  k’th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dimension</a:t>
            </a:r>
            <a:endParaRPr sz="1000">
              <a:latin typeface="Tahoma"/>
              <a:cs typeface="Tahoma"/>
            </a:endParaRPr>
          </a:p>
          <a:p>
            <a:pPr marL="218440" marR="69215">
              <a:lnSpc>
                <a:spcPts val="1200"/>
              </a:lnSpc>
              <a:spcBef>
                <a:spcPts val="240"/>
              </a:spcBef>
            </a:pPr>
            <a:r>
              <a:rPr dirty="0" sz="1050" spc="-15" i="1">
                <a:latin typeface="Tahoma"/>
                <a:cs typeface="Tahoma"/>
              </a:rPr>
              <a:t>h</a:t>
            </a:r>
            <a:r>
              <a:rPr dirty="0" baseline="25641" sz="975" spc="-22" i="1">
                <a:latin typeface="Tahoma"/>
                <a:cs typeface="Tahoma"/>
              </a:rPr>
              <a:t>k</a:t>
            </a:r>
            <a:r>
              <a:rPr dirty="0" baseline="-21367" sz="975" spc="-22" i="1">
                <a:latin typeface="Tahoma"/>
                <a:cs typeface="Tahoma"/>
              </a:rPr>
              <a:t>j </a:t>
            </a:r>
            <a:r>
              <a:rPr dirty="0" sz="1000">
                <a:latin typeface="Tahoma"/>
                <a:cs typeface="Tahoma"/>
              </a:rPr>
              <a:t>: </a:t>
            </a:r>
            <a:r>
              <a:rPr dirty="0" sz="1000" spc="-5">
                <a:latin typeface="Tahoma"/>
                <a:cs typeface="Tahoma"/>
              </a:rPr>
              <a:t>The regressed  </a:t>
            </a:r>
            <a:r>
              <a:rPr dirty="0" sz="1000">
                <a:latin typeface="Tahoma"/>
                <a:cs typeface="Tahoma"/>
              </a:rPr>
              <a:t>height of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j’th  </a:t>
            </a:r>
            <a:r>
              <a:rPr dirty="0" sz="1000" spc="-5">
                <a:latin typeface="Tahoma"/>
                <a:cs typeface="Tahoma"/>
              </a:rPr>
              <a:t>knot </a:t>
            </a:r>
            <a:r>
              <a:rPr dirty="0" sz="1000">
                <a:latin typeface="Tahoma"/>
                <a:cs typeface="Tahoma"/>
              </a:rPr>
              <a:t>in </a:t>
            </a:r>
            <a:r>
              <a:rPr dirty="0" sz="1000" spc="-5">
                <a:latin typeface="Tahoma"/>
                <a:cs typeface="Tahoma"/>
              </a:rPr>
              <a:t>the k’th  dimension</a:t>
            </a:r>
            <a:endParaRPr sz="1000">
              <a:latin typeface="Tahoma"/>
              <a:cs typeface="Tahoma"/>
            </a:endParaRPr>
          </a:p>
          <a:p>
            <a:pPr marL="218440" marR="163830">
              <a:lnSpc>
                <a:spcPts val="1200"/>
              </a:lnSpc>
              <a:spcBef>
                <a:spcPts val="240"/>
              </a:spcBef>
            </a:pPr>
            <a:r>
              <a:rPr dirty="0" sz="1050" spc="-15" i="1">
                <a:latin typeface="Tahoma"/>
                <a:cs typeface="Tahoma"/>
              </a:rPr>
              <a:t>w</a:t>
            </a:r>
            <a:r>
              <a:rPr dirty="0" baseline="25641" sz="975" spc="-22" i="1">
                <a:latin typeface="Tahoma"/>
                <a:cs typeface="Tahoma"/>
              </a:rPr>
              <a:t>k</a:t>
            </a:r>
            <a:r>
              <a:rPr dirty="0" sz="1000" spc="-15">
                <a:latin typeface="Tahoma"/>
                <a:cs typeface="Tahoma"/>
              </a:rPr>
              <a:t>: </a:t>
            </a:r>
            <a:r>
              <a:rPr dirty="0" sz="1000" spc="-5">
                <a:latin typeface="Tahoma"/>
                <a:cs typeface="Tahoma"/>
              </a:rPr>
              <a:t>The spacing  </a:t>
            </a:r>
            <a:r>
              <a:rPr dirty="0" sz="1000">
                <a:latin typeface="Tahoma"/>
                <a:cs typeface="Tahoma"/>
              </a:rPr>
              <a:t>between </a:t>
            </a:r>
            <a:r>
              <a:rPr dirty="0" sz="1000" spc="-5">
                <a:latin typeface="Tahoma"/>
                <a:cs typeface="Tahoma"/>
              </a:rPr>
              <a:t>knots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ts val="1160"/>
              </a:lnSpc>
            </a:pPr>
            <a:r>
              <a:rPr dirty="0" baseline="-17543" sz="1425" spc="-22" i="1">
                <a:latin typeface="Tahoma"/>
                <a:cs typeface="Tahoma"/>
              </a:rPr>
              <a:t>q</a:t>
            </a:r>
            <a:r>
              <a:rPr dirty="0" baseline="-50925" sz="900" spc="-22" i="1">
                <a:latin typeface="Tahoma"/>
                <a:cs typeface="Tahoma"/>
              </a:rPr>
              <a:t>5 </a:t>
            </a:r>
            <a:r>
              <a:rPr dirty="0" sz="1000" spc="-5">
                <a:latin typeface="Tahoma"/>
                <a:cs typeface="Tahoma"/>
              </a:rPr>
              <a:t>the kth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dimension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303019" y="4888075"/>
            <a:ext cx="4042410" cy="99885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8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That’s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not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complicated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enough!</a:t>
            </a:r>
            <a:endParaRPr sz="2200">
              <a:latin typeface="Tahoma"/>
              <a:cs typeface="Tahoma"/>
            </a:endParaRPr>
          </a:p>
          <a:p>
            <a:pPr marL="171450" marR="364490" indent="-171450">
              <a:lnSpc>
                <a:spcPct val="100000"/>
              </a:lnSpc>
              <a:spcBef>
                <a:spcPts val="50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Okay, now let’s get </a:t>
            </a:r>
            <a:r>
              <a:rPr dirty="0" sz="1600" spc="-5">
                <a:latin typeface="Tahoma"/>
                <a:cs typeface="Tahoma"/>
              </a:rPr>
              <a:t>serious. </a:t>
            </a:r>
            <a:r>
              <a:rPr dirty="0" sz="1600">
                <a:latin typeface="Tahoma"/>
                <a:cs typeface="Tahoma"/>
              </a:rPr>
              <a:t>We’ll allow  arbitrary </a:t>
            </a:r>
            <a:r>
              <a:rPr dirty="0" sz="1600" spc="-5">
                <a:latin typeface="Tahoma"/>
                <a:cs typeface="Tahoma"/>
              </a:rPr>
              <a:t>“two-way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interactions”: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82766" y="6013344"/>
            <a:ext cx="139001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995044" algn="l"/>
                <a:tab pos="1288415" algn="l"/>
              </a:tabLst>
            </a:pPr>
            <a:r>
              <a:rPr dirty="0" sz="950" spc="10" i="1">
                <a:latin typeface="Times New Roman"/>
                <a:cs typeface="Times New Roman"/>
              </a:rPr>
              <a:t>m</a:t>
            </a:r>
            <a:r>
              <a:rPr dirty="0" sz="950" spc="10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m</a:t>
            </a:r>
            <a:r>
              <a:rPr dirty="0" sz="950" spc="10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14957" y="6086725"/>
            <a:ext cx="2279650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9730" algn="l"/>
                <a:tab pos="648335" algn="l"/>
                <a:tab pos="995044" algn="l"/>
                <a:tab pos="1668145" algn="l"/>
                <a:tab pos="1967864" algn="l"/>
                <a:tab pos="2232025" algn="l"/>
              </a:tabLst>
            </a:pPr>
            <a:r>
              <a:rPr dirty="0" baseline="1133" sz="3675" spc="30">
                <a:latin typeface="Symbol"/>
                <a:cs typeface="Symbol"/>
              </a:rPr>
              <a:t></a:t>
            </a:r>
            <a:r>
              <a:rPr dirty="0" baseline="1133" sz="3675" spc="30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baseline="1133" sz="3675" spc="30">
                <a:latin typeface="Symbol"/>
                <a:cs typeface="Symbol"/>
              </a:rPr>
              <a:t></a:t>
            </a:r>
            <a:r>
              <a:rPr dirty="0" baseline="1133" sz="3675" spc="-120">
                <a:latin typeface="Times New Roman"/>
                <a:cs typeface="Times New Roman"/>
              </a:rPr>
              <a:t> </a:t>
            </a:r>
            <a:r>
              <a:rPr dirty="0" baseline="1133" sz="3675" spc="30">
                <a:latin typeface="Symbol"/>
                <a:cs typeface="Symbol"/>
              </a:rPr>
              <a:t></a:t>
            </a:r>
            <a:r>
              <a:rPr dirty="0" baseline="1133" sz="3675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kt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83259" y="6132974"/>
            <a:ext cx="149225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36289" y="6427875"/>
            <a:ext cx="205104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-170" i="1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65631" y="6139181"/>
            <a:ext cx="83058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6854" algn="l"/>
              </a:tabLst>
            </a:pPr>
            <a:r>
              <a:rPr dirty="0" sz="1650" i="1">
                <a:latin typeface="Times New Roman"/>
                <a:cs typeface="Times New Roman"/>
              </a:rPr>
              <a:t>g	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 </a:t>
            </a:r>
            <a:r>
              <a:rPr dirty="0" sz="1650">
                <a:latin typeface="Times New Roman"/>
                <a:cs typeface="Times New Roman"/>
              </a:rPr>
              <a:t>, </a:t>
            </a:r>
            <a:r>
              <a:rPr dirty="0" sz="1650" i="1">
                <a:latin typeface="Times New Roman"/>
                <a:cs typeface="Times New Roman"/>
              </a:rPr>
              <a:t>x</a:t>
            </a:r>
            <a:r>
              <a:rPr dirty="0" sz="1650" spc="7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575817" y="6139181"/>
            <a:ext cx="17094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3685" algn="l"/>
                <a:tab pos="1000760" algn="l"/>
              </a:tabLst>
            </a:pPr>
            <a:r>
              <a:rPr dirty="0" sz="1650" i="1">
                <a:latin typeface="Times New Roman"/>
                <a:cs typeface="Times New Roman"/>
              </a:rPr>
              <a:t>y	</a:t>
            </a:r>
            <a:r>
              <a:rPr dirty="0" sz="1650" spc="20">
                <a:latin typeface="Times New Roman"/>
                <a:cs typeface="Times New Roman"/>
              </a:rPr>
              <a:t>(</a:t>
            </a:r>
            <a:r>
              <a:rPr dirty="0" sz="1650" spc="20" b="1">
                <a:latin typeface="Times New Roman"/>
                <a:cs typeface="Times New Roman"/>
              </a:rPr>
              <a:t>x</a:t>
            </a:r>
            <a:r>
              <a:rPr dirty="0" sz="1650" spc="20">
                <a:latin typeface="Times New Roman"/>
                <a:cs typeface="Times New Roman"/>
              </a:rPr>
              <a:t>)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 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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219200" y="6547104"/>
            <a:ext cx="1905000" cy="1522730"/>
          </a:xfrm>
          <a:custGeom>
            <a:avLst/>
            <a:gdLst/>
            <a:ahLst/>
            <a:cxnLst/>
            <a:rect l="l" t="t" r="r" b="b"/>
            <a:pathLst>
              <a:path w="1905000" h="1522729">
                <a:moveTo>
                  <a:pt x="1752600" y="188976"/>
                </a:moveTo>
                <a:lnTo>
                  <a:pt x="0" y="188976"/>
                </a:lnTo>
                <a:lnTo>
                  <a:pt x="0" y="1522476"/>
                </a:lnTo>
                <a:lnTo>
                  <a:pt x="1752600" y="1522476"/>
                </a:lnTo>
                <a:lnTo>
                  <a:pt x="1752600" y="188976"/>
                </a:lnTo>
                <a:close/>
              </a:path>
              <a:path w="1905000" h="1522729">
                <a:moveTo>
                  <a:pt x="1905000" y="0"/>
                </a:moveTo>
                <a:lnTo>
                  <a:pt x="1022604" y="188976"/>
                </a:lnTo>
                <a:lnTo>
                  <a:pt x="1460754" y="188976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219200" y="6547104"/>
            <a:ext cx="1905000" cy="1522730"/>
          </a:xfrm>
          <a:custGeom>
            <a:avLst/>
            <a:gdLst/>
            <a:ahLst/>
            <a:cxnLst/>
            <a:rect l="l" t="t" r="r" b="b"/>
            <a:pathLst>
              <a:path w="1905000" h="1522729">
                <a:moveTo>
                  <a:pt x="0" y="188976"/>
                </a:moveTo>
                <a:lnTo>
                  <a:pt x="0" y="1522476"/>
                </a:lnTo>
                <a:lnTo>
                  <a:pt x="1752600" y="1522476"/>
                </a:lnTo>
                <a:lnTo>
                  <a:pt x="1752600" y="188976"/>
                </a:lnTo>
                <a:lnTo>
                  <a:pt x="1460754" y="188976"/>
                </a:lnTo>
                <a:lnTo>
                  <a:pt x="1905000" y="0"/>
                </a:lnTo>
                <a:lnTo>
                  <a:pt x="1022604" y="188976"/>
                </a:lnTo>
                <a:lnTo>
                  <a:pt x="0" y="18897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274825" y="6840728"/>
            <a:ext cx="165608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function we’re  </a:t>
            </a:r>
            <a:r>
              <a:rPr dirty="0" sz="1200">
                <a:latin typeface="Tahoma"/>
                <a:cs typeface="Tahoma"/>
              </a:rPr>
              <a:t>learning is allowed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be  a sum of </a:t>
            </a:r>
            <a:r>
              <a:rPr dirty="0" sz="1200" spc="-5">
                <a:latin typeface="Tahoma"/>
                <a:cs typeface="Tahoma"/>
              </a:rPr>
              <a:t>non-linear  functions over all one-d 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2-d subsets </a:t>
            </a:r>
            <a:r>
              <a:rPr dirty="0" sz="1200">
                <a:latin typeface="Tahoma"/>
                <a:cs typeface="Tahoma"/>
              </a:rPr>
              <a:t>of  attributes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055620" y="6427875"/>
            <a:ext cx="2395220" cy="157035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115"/>
              </a:spcBef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-120" i="1">
                <a:latin typeface="Times New Roman"/>
                <a:cs typeface="Times New Roman"/>
              </a:rPr>
              <a:t> </a:t>
            </a:r>
            <a:r>
              <a:rPr dirty="0" sz="950" spc="-20">
                <a:latin typeface="Symbol"/>
                <a:cs typeface="Symbol"/>
              </a:rPr>
              <a:t></a:t>
            </a:r>
            <a:r>
              <a:rPr dirty="0" sz="950" spc="-20">
                <a:latin typeface="Times New Roman"/>
                <a:cs typeface="Times New Roman"/>
              </a:rPr>
              <a:t>1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t</a:t>
            </a:r>
            <a:r>
              <a:rPr dirty="0" sz="950" spc="-135" i="1">
                <a:latin typeface="Times New Roman"/>
                <a:cs typeface="Times New Roman"/>
              </a:rPr>
              <a:t> </a:t>
            </a:r>
            <a:r>
              <a:rPr dirty="0" sz="950" spc="30">
                <a:latin typeface="Symbol"/>
                <a:cs typeface="Symbol"/>
              </a:rPr>
              <a:t></a:t>
            </a:r>
            <a:r>
              <a:rPr dirty="0" sz="950" spc="30" i="1">
                <a:latin typeface="Times New Roman"/>
                <a:cs typeface="Times New Roman"/>
              </a:rPr>
              <a:t>k</a:t>
            </a:r>
            <a:r>
              <a:rPr dirty="0" sz="950" spc="-120" i="1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Symbol"/>
                <a:cs typeface="Symbol"/>
              </a:rPr>
              <a:t></a:t>
            </a:r>
            <a:r>
              <a:rPr dirty="0" sz="950" spc="-1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R="180975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Tahoma"/>
                <a:cs typeface="Tahoma"/>
              </a:rPr>
              <a:t>Can still be </a:t>
            </a:r>
            <a:r>
              <a:rPr dirty="0" sz="1200" spc="-5">
                <a:latin typeface="Tahoma"/>
                <a:cs typeface="Tahoma"/>
              </a:rPr>
              <a:t>expressed </a:t>
            </a:r>
            <a:r>
              <a:rPr dirty="0" sz="1200">
                <a:latin typeface="Tahoma"/>
                <a:cs typeface="Tahoma"/>
              </a:rPr>
              <a:t>as a</a:t>
            </a:r>
            <a:r>
              <a:rPr dirty="0" sz="1200" spc="-10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linear  </a:t>
            </a:r>
            <a:r>
              <a:rPr dirty="0" sz="1200" spc="-5">
                <a:latin typeface="Tahoma"/>
                <a:cs typeface="Tahoma"/>
              </a:rPr>
              <a:t>combination </a:t>
            </a:r>
            <a:r>
              <a:rPr dirty="0" sz="1200">
                <a:latin typeface="Tahoma"/>
                <a:cs typeface="Tahoma"/>
              </a:rPr>
              <a:t>of basis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Tahoma"/>
                <a:cs typeface="Tahoma"/>
              </a:rPr>
              <a:t>Thus learnable by </a:t>
            </a:r>
            <a:r>
              <a:rPr dirty="0" sz="1200" spc="-5">
                <a:latin typeface="Tahoma"/>
                <a:cs typeface="Tahoma"/>
              </a:rPr>
              <a:t>linear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  <a:p>
            <a:pPr algn="just" marR="5080">
              <a:lnSpc>
                <a:spcPct val="100000"/>
              </a:lnSpc>
              <a:spcBef>
                <a:spcPts val="715"/>
              </a:spcBef>
            </a:pPr>
            <a:r>
              <a:rPr dirty="0" sz="1200" spc="-5">
                <a:latin typeface="Tahoma"/>
                <a:cs typeface="Tahoma"/>
              </a:rPr>
              <a:t>Full </a:t>
            </a:r>
            <a:r>
              <a:rPr dirty="0" sz="1200">
                <a:latin typeface="Tahoma"/>
                <a:cs typeface="Tahoma"/>
              </a:rPr>
              <a:t>MARS: Uses </a:t>
            </a:r>
            <a:r>
              <a:rPr dirty="0" sz="1200" spc="-5">
                <a:latin typeface="Tahoma"/>
                <a:cs typeface="Tahoma"/>
              </a:rPr>
              <a:t>cross-validation to  choose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subset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subspaces, knot  resolution </a:t>
            </a:r>
            <a:r>
              <a:rPr dirty="0" sz="1200">
                <a:latin typeface="Tahoma"/>
                <a:cs typeface="Tahoma"/>
              </a:rPr>
              <a:t>and other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parameters.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9729" y="4019803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019" y="696965"/>
            <a:ext cx="3194050" cy="11658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96315">
              <a:lnSpc>
                <a:spcPct val="100000"/>
              </a:lnSpc>
              <a:spcBef>
                <a:spcPts val="89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171450" marR="1250950" indent="-171450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Tahoma"/>
                <a:cs typeface="Tahoma"/>
              </a:rPr>
              <a:t>Easy to show the sum of  squares is minimized  when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0101" y="2095500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08" y="0"/>
                </a:lnTo>
              </a:path>
            </a:pathLst>
          </a:custGeom>
          <a:ln w="98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70454" y="2079656"/>
            <a:ext cx="8191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442" y="2069274"/>
            <a:ext cx="4489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97510" algn="l"/>
              </a:tabLst>
            </a:pPr>
            <a:r>
              <a:rPr dirty="0" sz="2800" spc="-5">
                <a:latin typeface="Symbol"/>
                <a:cs typeface="Symbol"/>
              </a:rPr>
              <a:t>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1050" spc="1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9098" y="2128901"/>
            <a:ext cx="118110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850" spc="5" i="1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9233" y="1669217"/>
            <a:ext cx="10928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27027" sz="2775" spc="7" i="1">
                <a:latin typeface="Times New Roman"/>
                <a:cs typeface="Times New Roman"/>
              </a:rPr>
              <a:t>w </a:t>
            </a:r>
            <a:r>
              <a:rPr dirty="0" baseline="-27027" sz="2775" spc="7">
                <a:latin typeface="Symbol"/>
                <a:cs typeface="Symbol"/>
              </a:rPr>
              <a:t></a:t>
            </a:r>
            <a:r>
              <a:rPr dirty="0" baseline="-27027" sz="2775" spc="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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baseline="13513" sz="2775" spc="-7" i="1">
                <a:latin typeface="Times New Roman"/>
                <a:cs typeface="Times New Roman"/>
              </a:rPr>
              <a:t>x</a:t>
            </a:r>
            <a:r>
              <a:rPr dirty="0" sz="1050" spc="-5" i="1">
                <a:latin typeface="Times New Roman"/>
                <a:cs typeface="Times New Roman"/>
              </a:rPr>
              <a:t>i </a:t>
            </a:r>
            <a:r>
              <a:rPr dirty="0" baseline="13513" sz="2775" spc="15" i="1">
                <a:latin typeface="Times New Roman"/>
                <a:cs typeface="Times New Roman"/>
              </a:rPr>
              <a:t>y</a:t>
            </a:r>
            <a:r>
              <a:rPr dirty="0" sz="1050" spc="1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6819" y="2568194"/>
            <a:ext cx="19278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The maximum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likelihood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8276" y="2782314"/>
            <a:ext cx="6667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model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019" y="3368287"/>
            <a:ext cx="1482725" cy="76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0" marR="95885" indent="-1714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We can use it </a:t>
            </a:r>
            <a:r>
              <a:rPr dirty="0" sz="1400" spc="-10">
                <a:latin typeface="Tahoma"/>
                <a:cs typeface="Tahoma"/>
              </a:rPr>
              <a:t>for  </a:t>
            </a:r>
            <a:r>
              <a:rPr dirty="0" sz="1400" spc="-5">
                <a:latin typeface="Tahoma"/>
                <a:cs typeface="Tahoma"/>
              </a:rPr>
              <a:t>prediction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9517" y="2734270"/>
            <a:ext cx="110109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spc="-110">
                <a:latin typeface="Times New Roman"/>
                <a:cs typeface="Times New Roman"/>
              </a:rPr>
              <a:t>Out</a:t>
            </a:r>
            <a:r>
              <a:rPr dirty="0" sz="2550" spc="-110">
                <a:latin typeface="Symbol"/>
                <a:cs typeface="Symbol"/>
              </a:rPr>
              <a:t></a:t>
            </a:r>
            <a:r>
              <a:rPr dirty="0" sz="1900" spc="-110" i="1">
                <a:latin typeface="Times New Roman"/>
                <a:cs typeface="Times New Roman"/>
              </a:rPr>
              <a:t>x</a:t>
            </a:r>
            <a:r>
              <a:rPr dirty="0" sz="2550" spc="-110">
                <a:latin typeface="Symbol"/>
                <a:cs typeface="Symbol"/>
              </a:rPr>
              <a:t></a:t>
            </a:r>
            <a:r>
              <a:rPr dirty="0" sz="2550" spc="-40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17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wx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0101" y="627278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08" y="0"/>
                </a:lnTo>
              </a:path>
            </a:pathLst>
          </a:custGeom>
          <a:ln w="98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2400" y="5364479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2400" y="6088379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2000" y="6181344"/>
            <a:ext cx="609600" cy="43180"/>
          </a:xfrm>
          <a:custGeom>
            <a:avLst/>
            <a:gdLst/>
            <a:ahLst/>
            <a:cxnLst/>
            <a:rect l="l" t="t" r="r" b="b"/>
            <a:pathLst>
              <a:path w="609600" h="43179">
                <a:moveTo>
                  <a:pt x="566927" y="0"/>
                </a:moveTo>
                <a:lnTo>
                  <a:pt x="566927" y="42671"/>
                </a:lnTo>
                <a:lnTo>
                  <a:pt x="595883" y="28193"/>
                </a:lnTo>
                <a:lnTo>
                  <a:pt x="573786" y="28193"/>
                </a:lnTo>
                <a:lnTo>
                  <a:pt x="573786" y="14477"/>
                </a:lnTo>
                <a:lnTo>
                  <a:pt x="595884" y="14477"/>
                </a:lnTo>
                <a:lnTo>
                  <a:pt x="566927" y="0"/>
                </a:lnTo>
                <a:close/>
              </a:path>
              <a:path w="609600" h="43179">
                <a:moveTo>
                  <a:pt x="566927" y="14477"/>
                </a:moveTo>
                <a:lnTo>
                  <a:pt x="0" y="14477"/>
                </a:lnTo>
                <a:lnTo>
                  <a:pt x="0" y="28193"/>
                </a:lnTo>
                <a:lnTo>
                  <a:pt x="566927" y="28193"/>
                </a:lnTo>
                <a:lnTo>
                  <a:pt x="566927" y="14477"/>
                </a:lnTo>
                <a:close/>
              </a:path>
              <a:path w="609600" h="43179">
                <a:moveTo>
                  <a:pt x="595884" y="14477"/>
                </a:moveTo>
                <a:lnTo>
                  <a:pt x="573786" y="14477"/>
                </a:lnTo>
                <a:lnTo>
                  <a:pt x="573786" y="28193"/>
                </a:lnTo>
                <a:lnTo>
                  <a:pt x="595883" y="28193"/>
                </a:lnTo>
                <a:lnTo>
                  <a:pt x="609600" y="21335"/>
                </a:lnTo>
                <a:lnTo>
                  <a:pt x="595884" y="14477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26764" y="5364479"/>
            <a:ext cx="43180" cy="381000"/>
          </a:xfrm>
          <a:custGeom>
            <a:avLst/>
            <a:gdLst/>
            <a:ahLst/>
            <a:cxnLst/>
            <a:rect l="l" t="t" r="r" b="b"/>
            <a:pathLst>
              <a:path w="43179" h="381000">
                <a:moveTo>
                  <a:pt x="28193" y="35814"/>
                </a:moveTo>
                <a:lnTo>
                  <a:pt x="14477" y="35814"/>
                </a:lnTo>
                <a:lnTo>
                  <a:pt x="14477" y="381000"/>
                </a:lnTo>
                <a:lnTo>
                  <a:pt x="28193" y="381000"/>
                </a:lnTo>
                <a:lnTo>
                  <a:pt x="28193" y="35814"/>
                </a:lnTo>
                <a:close/>
              </a:path>
              <a:path w="43179" h="381000">
                <a:moveTo>
                  <a:pt x="21336" y="0"/>
                </a:moveTo>
                <a:lnTo>
                  <a:pt x="0" y="42672"/>
                </a:lnTo>
                <a:lnTo>
                  <a:pt x="14477" y="42672"/>
                </a:lnTo>
                <a:lnTo>
                  <a:pt x="14477" y="35814"/>
                </a:lnTo>
                <a:lnTo>
                  <a:pt x="39243" y="35814"/>
                </a:lnTo>
                <a:lnTo>
                  <a:pt x="21336" y="0"/>
                </a:lnTo>
                <a:close/>
              </a:path>
              <a:path w="43179" h="381000">
                <a:moveTo>
                  <a:pt x="39243" y="35814"/>
                </a:moveTo>
                <a:lnTo>
                  <a:pt x="28193" y="35814"/>
                </a:lnTo>
                <a:lnTo>
                  <a:pt x="28193" y="42672"/>
                </a:lnTo>
                <a:lnTo>
                  <a:pt x="42672" y="42672"/>
                </a:lnTo>
                <a:lnTo>
                  <a:pt x="39243" y="35814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688" y="5548121"/>
            <a:ext cx="1422400" cy="506095"/>
          </a:xfrm>
          <a:custGeom>
            <a:avLst/>
            <a:gdLst/>
            <a:ahLst/>
            <a:cxnLst/>
            <a:rect l="l" t="t" r="r" b="b"/>
            <a:pathLst>
              <a:path w="1422400" h="506095">
                <a:moveTo>
                  <a:pt x="0" y="505967"/>
                </a:moveTo>
                <a:lnTo>
                  <a:pt x="54699" y="499920"/>
                </a:lnTo>
                <a:lnTo>
                  <a:pt x="109142" y="496726"/>
                </a:lnTo>
                <a:lnTo>
                  <a:pt x="163439" y="494117"/>
                </a:lnTo>
                <a:lnTo>
                  <a:pt x="217700" y="489825"/>
                </a:lnTo>
                <a:lnTo>
                  <a:pt x="272034" y="481583"/>
                </a:lnTo>
                <a:lnTo>
                  <a:pt x="297787" y="477345"/>
                </a:lnTo>
                <a:lnTo>
                  <a:pt x="325469" y="472821"/>
                </a:lnTo>
                <a:lnTo>
                  <a:pt x="377189" y="457200"/>
                </a:lnTo>
                <a:lnTo>
                  <a:pt x="423957" y="427100"/>
                </a:lnTo>
                <a:lnTo>
                  <a:pt x="470153" y="394715"/>
                </a:lnTo>
                <a:lnTo>
                  <a:pt x="483977" y="375344"/>
                </a:lnTo>
                <a:lnTo>
                  <a:pt x="499014" y="356330"/>
                </a:lnTo>
                <a:lnTo>
                  <a:pt x="515052" y="338030"/>
                </a:lnTo>
                <a:lnTo>
                  <a:pt x="531876" y="320801"/>
                </a:lnTo>
                <a:lnTo>
                  <a:pt x="539007" y="297549"/>
                </a:lnTo>
                <a:lnTo>
                  <a:pt x="542067" y="287369"/>
                </a:lnTo>
                <a:lnTo>
                  <a:pt x="546127" y="280189"/>
                </a:lnTo>
                <a:lnTo>
                  <a:pt x="556260" y="265938"/>
                </a:lnTo>
                <a:lnTo>
                  <a:pt x="564141" y="222718"/>
                </a:lnTo>
                <a:lnTo>
                  <a:pt x="570738" y="179070"/>
                </a:lnTo>
                <a:lnTo>
                  <a:pt x="577905" y="135421"/>
                </a:lnTo>
                <a:lnTo>
                  <a:pt x="587501" y="92201"/>
                </a:lnTo>
                <a:lnTo>
                  <a:pt x="599408" y="54959"/>
                </a:lnTo>
                <a:lnTo>
                  <a:pt x="611886" y="18287"/>
                </a:lnTo>
                <a:lnTo>
                  <a:pt x="614172" y="11429"/>
                </a:lnTo>
                <a:lnTo>
                  <a:pt x="617982" y="0"/>
                </a:lnTo>
                <a:lnTo>
                  <a:pt x="637401" y="2202"/>
                </a:lnTo>
                <a:lnTo>
                  <a:pt x="649890" y="3905"/>
                </a:lnTo>
                <a:lnTo>
                  <a:pt x="671786" y="35361"/>
                </a:lnTo>
                <a:lnTo>
                  <a:pt x="688097" y="113133"/>
                </a:lnTo>
                <a:lnTo>
                  <a:pt x="696944" y="164401"/>
                </a:lnTo>
                <a:lnTo>
                  <a:pt x="708219" y="215384"/>
                </a:lnTo>
                <a:lnTo>
                  <a:pt x="723138" y="265938"/>
                </a:lnTo>
                <a:lnTo>
                  <a:pt x="727483" y="279653"/>
                </a:lnTo>
                <a:lnTo>
                  <a:pt x="732186" y="294513"/>
                </a:lnTo>
                <a:lnTo>
                  <a:pt x="771441" y="340721"/>
                </a:lnTo>
                <a:lnTo>
                  <a:pt x="830139" y="375130"/>
                </a:lnTo>
                <a:lnTo>
                  <a:pt x="872823" y="393311"/>
                </a:lnTo>
                <a:lnTo>
                  <a:pt x="887158" y="397001"/>
                </a:lnTo>
                <a:lnTo>
                  <a:pt x="901207" y="401264"/>
                </a:lnTo>
                <a:lnTo>
                  <a:pt x="914400" y="407669"/>
                </a:lnTo>
                <a:lnTo>
                  <a:pt x="946427" y="423981"/>
                </a:lnTo>
                <a:lnTo>
                  <a:pt x="980313" y="435292"/>
                </a:lnTo>
                <a:lnTo>
                  <a:pt x="1050798" y="450341"/>
                </a:lnTo>
                <a:lnTo>
                  <a:pt x="1103613" y="460101"/>
                </a:lnTo>
                <a:lnTo>
                  <a:pt x="1156210" y="467703"/>
                </a:lnTo>
                <a:lnTo>
                  <a:pt x="1208916" y="473549"/>
                </a:lnTo>
                <a:lnTo>
                  <a:pt x="1262060" y="478042"/>
                </a:lnTo>
                <a:lnTo>
                  <a:pt x="1315974" y="481583"/>
                </a:lnTo>
                <a:lnTo>
                  <a:pt x="1342489" y="485858"/>
                </a:lnTo>
                <a:lnTo>
                  <a:pt x="1368647" y="490061"/>
                </a:lnTo>
                <a:lnTo>
                  <a:pt x="1394948" y="493264"/>
                </a:lnTo>
                <a:lnTo>
                  <a:pt x="1421891" y="494538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18938" y="6127496"/>
            <a:ext cx="496570" cy="713740"/>
          </a:xfrm>
          <a:custGeom>
            <a:avLst/>
            <a:gdLst/>
            <a:ahLst/>
            <a:cxnLst/>
            <a:rect l="l" t="t" r="r" b="b"/>
            <a:pathLst>
              <a:path w="496570" h="713740">
                <a:moveTo>
                  <a:pt x="1524" y="692150"/>
                </a:moveTo>
                <a:lnTo>
                  <a:pt x="0" y="707389"/>
                </a:lnTo>
                <a:lnTo>
                  <a:pt x="54101" y="712469"/>
                </a:lnTo>
                <a:lnTo>
                  <a:pt x="81534" y="713739"/>
                </a:lnTo>
                <a:lnTo>
                  <a:pt x="137160" y="713739"/>
                </a:lnTo>
                <a:lnTo>
                  <a:pt x="164591" y="709929"/>
                </a:lnTo>
                <a:lnTo>
                  <a:pt x="178308" y="708659"/>
                </a:lnTo>
                <a:lnTo>
                  <a:pt x="192786" y="704850"/>
                </a:lnTo>
                <a:lnTo>
                  <a:pt x="206501" y="702309"/>
                </a:lnTo>
                <a:lnTo>
                  <a:pt x="211074" y="701039"/>
                </a:lnTo>
                <a:lnTo>
                  <a:pt x="96012" y="701039"/>
                </a:lnTo>
                <a:lnTo>
                  <a:pt x="69341" y="698500"/>
                </a:lnTo>
                <a:lnTo>
                  <a:pt x="41910" y="697229"/>
                </a:lnTo>
                <a:lnTo>
                  <a:pt x="28956" y="695959"/>
                </a:lnTo>
                <a:lnTo>
                  <a:pt x="1524" y="692150"/>
                </a:lnTo>
                <a:close/>
              </a:path>
              <a:path w="496570" h="713740">
                <a:moveTo>
                  <a:pt x="319132" y="634032"/>
                </a:moveTo>
                <a:lnTo>
                  <a:pt x="312420" y="636269"/>
                </a:lnTo>
                <a:lnTo>
                  <a:pt x="305562" y="640079"/>
                </a:lnTo>
                <a:lnTo>
                  <a:pt x="291846" y="646429"/>
                </a:lnTo>
                <a:lnTo>
                  <a:pt x="278891" y="652779"/>
                </a:lnTo>
                <a:lnTo>
                  <a:pt x="254508" y="668019"/>
                </a:lnTo>
                <a:lnTo>
                  <a:pt x="241553" y="674369"/>
                </a:lnTo>
                <a:lnTo>
                  <a:pt x="235458" y="678179"/>
                </a:lnTo>
                <a:lnTo>
                  <a:pt x="229362" y="679450"/>
                </a:lnTo>
                <a:lnTo>
                  <a:pt x="222503" y="683259"/>
                </a:lnTo>
                <a:lnTo>
                  <a:pt x="216408" y="684529"/>
                </a:lnTo>
                <a:lnTo>
                  <a:pt x="203453" y="688339"/>
                </a:lnTo>
                <a:lnTo>
                  <a:pt x="189737" y="690879"/>
                </a:lnTo>
                <a:lnTo>
                  <a:pt x="176784" y="693419"/>
                </a:lnTo>
                <a:lnTo>
                  <a:pt x="163067" y="695959"/>
                </a:lnTo>
                <a:lnTo>
                  <a:pt x="122682" y="699769"/>
                </a:lnTo>
                <a:lnTo>
                  <a:pt x="109727" y="699769"/>
                </a:lnTo>
                <a:lnTo>
                  <a:pt x="96012" y="701039"/>
                </a:lnTo>
                <a:lnTo>
                  <a:pt x="211074" y="701039"/>
                </a:lnTo>
                <a:lnTo>
                  <a:pt x="220217" y="698500"/>
                </a:lnTo>
                <a:lnTo>
                  <a:pt x="227075" y="695959"/>
                </a:lnTo>
                <a:lnTo>
                  <a:pt x="234696" y="693419"/>
                </a:lnTo>
                <a:lnTo>
                  <a:pt x="241553" y="690879"/>
                </a:lnTo>
                <a:lnTo>
                  <a:pt x="247650" y="688339"/>
                </a:lnTo>
                <a:lnTo>
                  <a:pt x="273558" y="673100"/>
                </a:lnTo>
                <a:lnTo>
                  <a:pt x="286512" y="666750"/>
                </a:lnTo>
                <a:lnTo>
                  <a:pt x="298703" y="659129"/>
                </a:lnTo>
                <a:lnTo>
                  <a:pt x="311658" y="652779"/>
                </a:lnTo>
                <a:lnTo>
                  <a:pt x="318515" y="650239"/>
                </a:lnTo>
                <a:lnTo>
                  <a:pt x="324612" y="647700"/>
                </a:lnTo>
                <a:lnTo>
                  <a:pt x="326136" y="647700"/>
                </a:lnTo>
                <a:lnTo>
                  <a:pt x="326136" y="646429"/>
                </a:lnTo>
                <a:lnTo>
                  <a:pt x="342442" y="635000"/>
                </a:lnTo>
                <a:lnTo>
                  <a:pt x="317753" y="635000"/>
                </a:lnTo>
                <a:lnTo>
                  <a:pt x="319132" y="634032"/>
                </a:lnTo>
                <a:close/>
              </a:path>
              <a:path w="496570" h="713740">
                <a:moveTo>
                  <a:pt x="320039" y="633729"/>
                </a:moveTo>
                <a:lnTo>
                  <a:pt x="319132" y="634032"/>
                </a:lnTo>
                <a:lnTo>
                  <a:pt x="317753" y="635000"/>
                </a:lnTo>
                <a:lnTo>
                  <a:pt x="320039" y="633729"/>
                </a:lnTo>
                <a:close/>
              </a:path>
              <a:path w="496570" h="713740">
                <a:moveTo>
                  <a:pt x="344271" y="633729"/>
                </a:moveTo>
                <a:lnTo>
                  <a:pt x="320039" y="633729"/>
                </a:lnTo>
                <a:lnTo>
                  <a:pt x="317753" y="635000"/>
                </a:lnTo>
                <a:lnTo>
                  <a:pt x="342442" y="635000"/>
                </a:lnTo>
                <a:lnTo>
                  <a:pt x="344271" y="633729"/>
                </a:lnTo>
                <a:close/>
              </a:path>
              <a:path w="496570" h="713740">
                <a:moveTo>
                  <a:pt x="491221" y="445247"/>
                </a:moveTo>
                <a:lnTo>
                  <a:pt x="470915" y="491489"/>
                </a:lnTo>
                <a:lnTo>
                  <a:pt x="443484" y="530859"/>
                </a:lnTo>
                <a:lnTo>
                  <a:pt x="432815" y="542289"/>
                </a:lnTo>
                <a:lnTo>
                  <a:pt x="421386" y="554989"/>
                </a:lnTo>
                <a:lnTo>
                  <a:pt x="398525" y="575309"/>
                </a:lnTo>
                <a:lnTo>
                  <a:pt x="385572" y="584200"/>
                </a:lnTo>
                <a:lnTo>
                  <a:pt x="372617" y="595629"/>
                </a:lnTo>
                <a:lnTo>
                  <a:pt x="359663" y="604519"/>
                </a:lnTo>
                <a:lnTo>
                  <a:pt x="332232" y="624839"/>
                </a:lnTo>
                <a:lnTo>
                  <a:pt x="319132" y="634032"/>
                </a:lnTo>
                <a:lnTo>
                  <a:pt x="320039" y="633729"/>
                </a:lnTo>
                <a:lnTo>
                  <a:pt x="344271" y="633729"/>
                </a:lnTo>
                <a:lnTo>
                  <a:pt x="368046" y="617219"/>
                </a:lnTo>
                <a:lnTo>
                  <a:pt x="381000" y="607059"/>
                </a:lnTo>
                <a:lnTo>
                  <a:pt x="394715" y="595629"/>
                </a:lnTo>
                <a:lnTo>
                  <a:pt x="406908" y="586739"/>
                </a:lnTo>
                <a:lnTo>
                  <a:pt x="419862" y="575309"/>
                </a:lnTo>
                <a:lnTo>
                  <a:pt x="454151" y="541019"/>
                </a:lnTo>
                <a:lnTo>
                  <a:pt x="464058" y="527050"/>
                </a:lnTo>
                <a:lnTo>
                  <a:pt x="473963" y="514350"/>
                </a:lnTo>
                <a:lnTo>
                  <a:pt x="483108" y="499109"/>
                </a:lnTo>
                <a:lnTo>
                  <a:pt x="490727" y="483869"/>
                </a:lnTo>
                <a:lnTo>
                  <a:pt x="495300" y="476250"/>
                </a:lnTo>
                <a:lnTo>
                  <a:pt x="496062" y="473709"/>
                </a:lnTo>
                <a:lnTo>
                  <a:pt x="496062" y="447039"/>
                </a:lnTo>
                <a:lnTo>
                  <a:pt x="491489" y="447039"/>
                </a:lnTo>
                <a:lnTo>
                  <a:pt x="491221" y="445247"/>
                </a:lnTo>
                <a:close/>
              </a:path>
              <a:path w="496570" h="713740">
                <a:moveTo>
                  <a:pt x="491489" y="444500"/>
                </a:moveTo>
                <a:lnTo>
                  <a:pt x="491221" y="445247"/>
                </a:lnTo>
                <a:lnTo>
                  <a:pt x="491489" y="447039"/>
                </a:lnTo>
                <a:lnTo>
                  <a:pt x="491489" y="444500"/>
                </a:lnTo>
                <a:close/>
              </a:path>
              <a:path w="496570" h="713740">
                <a:moveTo>
                  <a:pt x="496062" y="444500"/>
                </a:moveTo>
                <a:lnTo>
                  <a:pt x="491489" y="444500"/>
                </a:lnTo>
                <a:lnTo>
                  <a:pt x="491489" y="447039"/>
                </a:lnTo>
                <a:lnTo>
                  <a:pt x="496062" y="447039"/>
                </a:lnTo>
                <a:lnTo>
                  <a:pt x="496062" y="444500"/>
                </a:lnTo>
                <a:close/>
              </a:path>
              <a:path w="496570" h="713740">
                <a:moveTo>
                  <a:pt x="258317" y="193039"/>
                </a:moveTo>
                <a:lnTo>
                  <a:pt x="257556" y="195579"/>
                </a:lnTo>
                <a:lnTo>
                  <a:pt x="256794" y="196850"/>
                </a:lnTo>
                <a:lnTo>
                  <a:pt x="255270" y="198119"/>
                </a:lnTo>
                <a:lnTo>
                  <a:pt x="254508" y="199389"/>
                </a:lnTo>
                <a:lnTo>
                  <a:pt x="244601" y="199389"/>
                </a:lnTo>
                <a:lnTo>
                  <a:pt x="244601" y="200660"/>
                </a:lnTo>
                <a:lnTo>
                  <a:pt x="245363" y="200660"/>
                </a:lnTo>
                <a:lnTo>
                  <a:pt x="245363" y="201929"/>
                </a:lnTo>
                <a:lnTo>
                  <a:pt x="246887" y="201929"/>
                </a:lnTo>
                <a:lnTo>
                  <a:pt x="248412" y="204469"/>
                </a:lnTo>
                <a:lnTo>
                  <a:pt x="249936" y="204469"/>
                </a:lnTo>
                <a:lnTo>
                  <a:pt x="252222" y="205739"/>
                </a:lnTo>
                <a:lnTo>
                  <a:pt x="254508" y="208279"/>
                </a:lnTo>
                <a:lnTo>
                  <a:pt x="257556" y="209550"/>
                </a:lnTo>
                <a:lnTo>
                  <a:pt x="261365" y="212089"/>
                </a:lnTo>
                <a:lnTo>
                  <a:pt x="270510" y="217169"/>
                </a:lnTo>
                <a:lnTo>
                  <a:pt x="286512" y="224789"/>
                </a:lnTo>
                <a:lnTo>
                  <a:pt x="291846" y="226059"/>
                </a:lnTo>
                <a:lnTo>
                  <a:pt x="301751" y="228600"/>
                </a:lnTo>
                <a:lnTo>
                  <a:pt x="323088" y="232409"/>
                </a:lnTo>
                <a:lnTo>
                  <a:pt x="332232" y="234950"/>
                </a:lnTo>
                <a:lnTo>
                  <a:pt x="342138" y="237489"/>
                </a:lnTo>
                <a:lnTo>
                  <a:pt x="346710" y="240029"/>
                </a:lnTo>
                <a:lnTo>
                  <a:pt x="350520" y="241300"/>
                </a:lnTo>
                <a:lnTo>
                  <a:pt x="353567" y="243839"/>
                </a:lnTo>
                <a:lnTo>
                  <a:pt x="355853" y="245109"/>
                </a:lnTo>
                <a:lnTo>
                  <a:pt x="361188" y="250189"/>
                </a:lnTo>
                <a:lnTo>
                  <a:pt x="368046" y="254000"/>
                </a:lnTo>
                <a:lnTo>
                  <a:pt x="429006" y="290829"/>
                </a:lnTo>
                <a:lnTo>
                  <a:pt x="438150" y="294639"/>
                </a:lnTo>
                <a:lnTo>
                  <a:pt x="446532" y="300989"/>
                </a:lnTo>
                <a:lnTo>
                  <a:pt x="454151" y="307339"/>
                </a:lnTo>
                <a:lnTo>
                  <a:pt x="461772" y="314959"/>
                </a:lnTo>
                <a:lnTo>
                  <a:pt x="465582" y="320039"/>
                </a:lnTo>
                <a:lnTo>
                  <a:pt x="468629" y="323850"/>
                </a:lnTo>
                <a:lnTo>
                  <a:pt x="471677" y="328929"/>
                </a:lnTo>
                <a:lnTo>
                  <a:pt x="473963" y="335279"/>
                </a:lnTo>
                <a:lnTo>
                  <a:pt x="477012" y="342900"/>
                </a:lnTo>
                <a:lnTo>
                  <a:pt x="478536" y="350519"/>
                </a:lnTo>
                <a:lnTo>
                  <a:pt x="480822" y="358139"/>
                </a:lnTo>
                <a:lnTo>
                  <a:pt x="485394" y="384809"/>
                </a:lnTo>
                <a:lnTo>
                  <a:pt x="487679" y="402589"/>
                </a:lnTo>
                <a:lnTo>
                  <a:pt x="489203" y="419100"/>
                </a:lnTo>
                <a:lnTo>
                  <a:pt x="489203" y="427989"/>
                </a:lnTo>
                <a:lnTo>
                  <a:pt x="490727" y="441959"/>
                </a:lnTo>
                <a:lnTo>
                  <a:pt x="491221" y="445247"/>
                </a:lnTo>
                <a:lnTo>
                  <a:pt x="491489" y="444500"/>
                </a:lnTo>
                <a:lnTo>
                  <a:pt x="496062" y="444500"/>
                </a:lnTo>
                <a:lnTo>
                  <a:pt x="496062" y="361950"/>
                </a:lnTo>
                <a:lnTo>
                  <a:pt x="494538" y="355600"/>
                </a:lnTo>
                <a:lnTo>
                  <a:pt x="493013" y="346709"/>
                </a:lnTo>
                <a:lnTo>
                  <a:pt x="473201" y="306069"/>
                </a:lnTo>
                <a:lnTo>
                  <a:pt x="406146" y="262889"/>
                </a:lnTo>
                <a:lnTo>
                  <a:pt x="381762" y="247650"/>
                </a:lnTo>
                <a:lnTo>
                  <a:pt x="376427" y="242569"/>
                </a:lnTo>
                <a:lnTo>
                  <a:pt x="361188" y="231139"/>
                </a:lnTo>
                <a:lnTo>
                  <a:pt x="357377" y="229869"/>
                </a:lnTo>
                <a:lnTo>
                  <a:pt x="352806" y="226059"/>
                </a:lnTo>
                <a:lnTo>
                  <a:pt x="347472" y="224789"/>
                </a:lnTo>
                <a:lnTo>
                  <a:pt x="336803" y="220979"/>
                </a:lnTo>
                <a:lnTo>
                  <a:pt x="304800" y="214629"/>
                </a:lnTo>
                <a:lnTo>
                  <a:pt x="294894" y="212089"/>
                </a:lnTo>
                <a:lnTo>
                  <a:pt x="290322" y="210819"/>
                </a:lnTo>
                <a:lnTo>
                  <a:pt x="285750" y="208279"/>
                </a:lnTo>
                <a:lnTo>
                  <a:pt x="281177" y="207010"/>
                </a:lnTo>
                <a:lnTo>
                  <a:pt x="277367" y="204469"/>
                </a:lnTo>
                <a:lnTo>
                  <a:pt x="268224" y="199389"/>
                </a:lnTo>
                <a:lnTo>
                  <a:pt x="265175" y="198119"/>
                </a:lnTo>
                <a:lnTo>
                  <a:pt x="262127" y="195579"/>
                </a:lnTo>
                <a:lnTo>
                  <a:pt x="259841" y="194310"/>
                </a:lnTo>
                <a:lnTo>
                  <a:pt x="258317" y="193039"/>
                </a:lnTo>
                <a:close/>
              </a:path>
              <a:path w="496570" h="713740">
                <a:moveTo>
                  <a:pt x="243839" y="198119"/>
                </a:moveTo>
                <a:lnTo>
                  <a:pt x="243839" y="199389"/>
                </a:lnTo>
                <a:lnTo>
                  <a:pt x="245363" y="199389"/>
                </a:lnTo>
                <a:lnTo>
                  <a:pt x="243839" y="198119"/>
                </a:lnTo>
                <a:close/>
              </a:path>
              <a:path w="496570" h="713740">
                <a:moveTo>
                  <a:pt x="248412" y="186689"/>
                </a:moveTo>
                <a:lnTo>
                  <a:pt x="246125" y="186689"/>
                </a:lnTo>
                <a:lnTo>
                  <a:pt x="246125" y="187960"/>
                </a:lnTo>
                <a:lnTo>
                  <a:pt x="244601" y="187960"/>
                </a:lnTo>
                <a:lnTo>
                  <a:pt x="243077" y="190500"/>
                </a:lnTo>
                <a:lnTo>
                  <a:pt x="243077" y="191769"/>
                </a:lnTo>
                <a:lnTo>
                  <a:pt x="242315" y="191769"/>
                </a:lnTo>
                <a:lnTo>
                  <a:pt x="242315" y="195579"/>
                </a:lnTo>
                <a:lnTo>
                  <a:pt x="243008" y="197889"/>
                </a:lnTo>
                <a:lnTo>
                  <a:pt x="243839" y="198119"/>
                </a:lnTo>
                <a:lnTo>
                  <a:pt x="245363" y="199389"/>
                </a:lnTo>
                <a:lnTo>
                  <a:pt x="248412" y="199389"/>
                </a:lnTo>
                <a:lnTo>
                  <a:pt x="244601" y="189229"/>
                </a:lnTo>
                <a:lnTo>
                  <a:pt x="248412" y="186689"/>
                </a:lnTo>
                <a:close/>
              </a:path>
              <a:path w="496570" h="713740">
                <a:moveTo>
                  <a:pt x="255270" y="186689"/>
                </a:moveTo>
                <a:lnTo>
                  <a:pt x="248412" y="186689"/>
                </a:lnTo>
                <a:lnTo>
                  <a:pt x="244601" y="189229"/>
                </a:lnTo>
                <a:lnTo>
                  <a:pt x="248412" y="199389"/>
                </a:lnTo>
                <a:lnTo>
                  <a:pt x="252984" y="199389"/>
                </a:lnTo>
                <a:lnTo>
                  <a:pt x="256032" y="195579"/>
                </a:lnTo>
                <a:lnTo>
                  <a:pt x="255270" y="190500"/>
                </a:lnTo>
                <a:lnTo>
                  <a:pt x="257556" y="190500"/>
                </a:lnTo>
                <a:lnTo>
                  <a:pt x="256794" y="187960"/>
                </a:lnTo>
                <a:lnTo>
                  <a:pt x="255270" y="186689"/>
                </a:lnTo>
                <a:close/>
              </a:path>
              <a:path w="496570" h="713740">
                <a:moveTo>
                  <a:pt x="255270" y="190500"/>
                </a:moveTo>
                <a:lnTo>
                  <a:pt x="256032" y="195579"/>
                </a:lnTo>
                <a:lnTo>
                  <a:pt x="252984" y="199389"/>
                </a:lnTo>
                <a:lnTo>
                  <a:pt x="254508" y="199389"/>
                </a:lnTo>
                <a:lnTo>
                  <a:pt x="255270" y="198119"/>
                </a:lnTo>
                <a:lnTo>
                  <a:pt x="256794" y="196850"/>
                </a:lnTo>
                <a:lnTo>
                  <a:pt x="257556" y="195579"/>
                </a:lnTo>
                <a:lnTo>
                  <a:pt x="258317" y="193039"/>
                </a:lnTo>
                <a:lnTo>
                  <a:pt x="256793" y="191769"/>
                </a:lnTo>
                <a:lnTo>
                  <a:pt x="256032" y="191769"/>
                </a:lnTo>
                <a:lnTo>
                  <a:pt x="255270" y="190500"/>
                </a:lnTo>
                <a:close/>
              </a:path>
              <a:path w="496570" h="713740">
                <a:moveTo>
                  <a:pt x="243008" y="197889"/>
                </a:moveTo>
                <a:lnTo>
                  <a:pt x="243077" y="198119"/>
                </a:lnTo>
                <a:lnTo>
                  <a:pt x="243839" y="198119"/>
                </a:lnTo>
                <a:lnTo>
                  <a:pt x="243008" y="197889"/>
                </a:lnTo>
                <a:close/>
              </a:path>
              <a:path w="496570" h="713740">
                <a:moveTo>
                  <a:pt x="39120" y="19308"/>
                </a:moveTo>
                <a:lnTo>
                  <a:pt x="31322" y="30680"/>
                </a:lnTo>
                <a:lnTo>
                  <a:pt x="34289" y="38100"/>
                </a:lnTo>
                <a:lnTo>
                  <a:pt x="37337" y="40639"/>
                </a:lnTo>
                <a:lnTo>
                  <a:pt x="38862" y="40639"/>
                </a:lnTo>
                <a:lnTo>
                  <a:pt x="43434" y="41910"/>
                </a:lnTo>
                <a:lnTo>
                  <a:pt x="46482" y="43179"/>
                </a:lnTo>
                <a:lnTo>
                  <a:pt x="50291" y="44450"/>
                </a:lnTo>
                <a:lnTo>
                  <a:pt x="53339" y="45719"/>
                </a:lnTo>
                <a:lnTo>
                  <a:pt x="57912" y="46989"/>
                </a:lnTo>
                <a:lnTo>
                  <a:pt x="61722" y="46989"/>
                </a:lnTo>
                <a:lnTo>
                  <a:pt x="64008" y="49529"/>
                </a:lnTo>
                <a:lnTo>
                  <a:pt x="66294" y="49529"/>
                </a:lnTo>
                <a:lnTo>
                  <a:pt x="67056" y="50800"/>
                </a:lnTo>
                <a:lnTo>
                  <a:pt x="69341" y="52069"/>
                </a:lnTo>
                <a:lnTo>
                  <a:pt x="70865" y="54610"/>
                </a:lnTo>
                <a:lnTo>
                  <a:pt x="73151" y="57150"/>
                </a:lnTo>
                <a:lnTo>
                  <a:pt x="76200" y="60960"/>
                </a:lnTo>
                <a:lnTo>
                  <a:pt x="80010" y="66039"/>
                </a:lnTo>
                <a:lnTo>
                  <a:pt x="82296" y="68579"/>
                </a:lnTo>
                <a:lnTo>
                  <a:pt x="85344" y="72389"/>
                </a:lnTo>
                <a:lnTo>
                  <a:pt x="87629" y="74929"/>
                </a:lnTo>
                <a:lnTo>
                  <a:pt x="91439" y="78739"/>
                </a:lnTo>
                <a:lnTo>
                  <a:pt x="94487" y="83819"/>
                </a:lnTo>
                <a:lnTo>
                  <a:pt x="109727" y="99060"/>
                </a:lnTo>
                <a:lnTo>
                  <a:pt x="110489" y="99060"/>
                </a:lnTo>
                <a:lnTo>
                  <a:pt x="118872" y="102869"/>
                </a:lnTo>
                <a:lnTo>
                  <a:pt x="126491" y="105410"/>
                </a:lnTo>
                <a:lnTo>
                  <a:pt x="134112" y="109219"/>
                </a:lnTo>
                <a:lnTo>
                  <a:pt x="141732" y="114300"/>
                </a:lnTo>
                <a:lnTo>
                  <a:pt x="150113" y="118110"/>
                </a:lnTo>
                <a:lnTo>
                  <a:pt x="156972" y="123189"/>
                </a:lnTo>
                <a:lnTo>
                  <a:pt x="164591" y="129539"/>
                </a:lnTo>
                <a:lnTo>
                  <a:pt x="172212" y="134619"/>
                </a:lnTo>
                <a:lnTo>
                  <a:pt x="185927" y="147319"/>
                </a:lnTo>
                <a:lnTo>
                  <a:pt x="198120" y="160019"/>
                </a:lnTo>
                <a:lnTo>
                  <a:pt x="204215" y="167639"/>
                </a:lnTo>
                <a:lnTo>
                  <a:pt x="209550" y="175260"/>
                </a:lnTo>
                <a:lnTo>
                  <a:pt x="214122" y="181610"/>
                </a:lnTo>
                <a:lnTo>
                  <a:pt x="219456" y="190500"/>
                </a:lnTo>
                <a:lnTo>
                  <a:pt x="221741" y="191769"/>
                </a:lnTo>
                <a:lnTo>
                  <a:pt x="223265" y="193039"/>
                </a:lnTo>
                <a:lnTo>
                  <a:pt x="232410" y="195579"/>
                </a:lnTo>
                <a:lnTo>
                  <a:pt x="236220" y="195579"/>
                </a:lnTo>
                <a:lnTo>
                  <a:pt x="239267" y="196850"/>
                </a:lnTo>
                <a:lnTo>
                  <a:pt x="243008" y="197889"/>
                </a:lnTo>
                <a:lnTo>
                  <a:pt x="242315" y="195579"/>
                </a:lnTo>
                <a:lnTo>
                  <a:pt x="242315" y="191769"/>
                </a:lnTo>
                <a:lnTo>
                  <a:pt x="243077" y="191769"/>
                </a:lnTo>
                <a:lnTo>
                  <a:pt x="243077" y="190500"/>
                </a:lnTo>
                <a:lnTo>
                  <a:pt x="244601" y="187960"/>
                </a:lnTo>
                <a:lnTo>
                  <a:pt x="246125" y="187960"/>
                </a:lnTo>
                <a:lnTo>
                  <a:pt x="246125" y="186689"/>
                </a:lnTo>
                <a:lnTo>
                  <a:pt x="251460" y="186689"/>
                </a:lnTo>
                <a:lnTo>
                  <a:pt x="250698" y="185419"/>
                </a:lnTo>
                <a:lnTo>
                  <a:pt x="247650" y="185419"/>
                </a:lnTo>
                <a:lnTo>
                  <a:pt x="243077" y="182879"/>
                </a:lnTo>
                <a:lnTo>
                  <a:pt x="231648" y="182879"/>
                </a:lnTo>
                <a:lnTo>
                  <a:pt x="227075" y="179069"/>
                </a:lnTo>
                <a:lnTo>
                  <a:pt x="229361" y="179069"/>
                </a:lnTo>
                <a:lnTo>
                  <a:pt x="226313" y="173989"/>
                </a:lnTo>
                <a:lnTo>
                  <a:pt x="188975" y="130810"/>
                </a:lnTo>
                <a:lnTo>
                  <a:pt x="140970" y="96519"/>
                </a:lnTo>
                <a:lnTo>
                  <a:pt x="121412" y="87629"/>
                </a:lnTo>
                <a:lnTo>
                  <a:pt x="118110" y="87629"/>
                </a:lnTo>
                <a:lnTo>
                  <a:pt x="108965" y="77469"/>
                </a:lnTo>
                <a:lnTo>
                  <a:pt x="105156" y="73660"/>
                </a:lnTo>
                <a:lnTo>
                  <a:pt x="96012" y="62229"/>
                </a:lnTo>
                <a:lnTo>
                  <a:pt x="91439" y="57150"/>
                </a:lnTo>
                <a:lnTo>
                  <a:pt x="87629" y="52069"/>
                </a:lnTo>
                <a:lnTo>
                  <a:pt x="84582" y="48260"/>
                </a:lnTo>
                <a:lnTo>
                  <a:pt x="80010" y="41910"/>
                </a:lnTo>
                <a:lnTo>
                  <a:pt x="73913" y="38100"/>
                </a:lnTo>
                <a:lnTo>
                  <a:pt x="70865" y="35560"/>
                </a:lnTo>
                <a:lnTo>
                  <a:pt x="67056" y="34289"/>
                </a:lnTo>
                <a:lnTo>
                  <a:pt x="60198" y="33019"/>
                </a:lnTo>
                <a:lnTo>
                  <a:pt x="51053" y="30479"/>
                </a:lnTo>
                <a:lnTo>
                  <a:pt x="47244" y="30479"/>
                </a:lnTo>
                <a:lnTo>
                  <a:pt x="42672" y="26669"/>
                </a:lnTo>
                <a:lnTo>
                  <a:pt x="44958" y="26669"/>
                </a:lnTo>
                <a:lnTo>
                  <a:pt x="43434" y="24129"/>
                </a:lnTo>
                <a:lnTo>
                  <a:pt x="43434" y="22860"/>
                </a:lnTo>
                <a:lnTo>
                  <a:pt x="42672" y="22860"/>
                </a:lnTo>
                <a:lnTo>
                  <a:pt x="39120" y="19308"/>
                </a:lnTo>
                <a:close/>
              </a:path>
              <a:path w="496570" h="713740">
                <a:moveTo>
                  <a:pt x="257556" y="190500"/>
                </a:moveTo>
                <a:lnTo>
                  <a:pt x="255270" y="190500"/>
                </a:lnTo>
                <a:lnTo>
                  <a:pt x="258317" y="193039"/>
                </a:lnTo>
                <a:lnTo>
                  <a:pt x="257556" y="190500"/>
                </a:lnTo>
                <a:close/>
              </a:path>
              <a:path w="496570" h="713740">
                <a:moveTo>
                  <a:pt x="255270" y="190500"/>
                </a:moveTo>
                <a:lnTo>
                  <a:pt x="256032" y="191769"/>
                </a:lnTo>
                <a:lnTo>
                  <a:pt x="256793" y="191769"/>
                </a:lnTo>
                <a:lnTo>
                  <a:pt x="255270" y="190500"/>
                </a:lnTo>
                <a:close/>
              </a:path>
              <a:path w="496570" h="713740">
                <a:moveTo>
                  <a:pt x="227075" y="179069"/>
                </a:moveTo>
                <a:lnTo>
                  <a:pt x="231648" y="182879"/>
                </a:lnTo>
                <a:lnTo>
                  <a:pt x="229742" y="179704"/>
                </a:lnTo>
                <a:lnTo>
                  <a:pt x="227075" y="179069"/>
                </a:lnTo>
                <a:close/>
              </a:path>
              <a:path w="496570" h="713740">
                <a:moveTo>
                  <a:pt x="229742" y="179704"/>
                </a:moveTo>
                <a:lnTo>
                  <a:pt x="231648" y="182879"/>
                </a:lnTo>
                <a:lnTo>
                  <a:pt x="240029" y="182879"/>
                </a:lnTo>
                <a:lnTo>
                  <a:pt x="232410" y="180339"/>
                </a:lnTo>
                <a:lnTo>
                  <a:pt x="229742" y="179704"/>
                </a:lnTo>
                <a:close/>
              </a:path>
              <a:path w="496570" h="713740">
                <a:moveTo>
                  <a:pt x="229361" y="179069"/>
                </a:moveTo>
                <a:lnTo>
                  <a:pt x="227075" y="179069"/>
                </a:lnTo>
                <a:lnTo>
                  <a:pt x="229742" y="179704"/>
                </a:lnTo>
                <a:lnTo>
                  <a:pt x="229361" y="179069"/>
                </a:lnTo>
                <a:close/>
              </a:path>
              <a:path w="496570" h="713740">
                <a:moveTo>
                  <a:pt x="115824" y="85089"/>
                </a:moveTo>
                <a:lnTo>
                  <a:pt x="118110" y="87629"/>
                </a:lnTo>
                <a:lnTo>
                  <a:pt x="121412" y="87629"/>
                </a:lnTo>
                <a:lnTo>
                  <a:pt x="115824" y="85089"/>
                </a:lnTo>
                <a:close/>
              </a:path>
              <a:path w="496570" h="713740">
                <a:moveTo>
                  <a:pt x="762" y="0"/>
                </a:moveTo>
                <a:lnTo>
                  <a:pt x="23622" y="41910"/>
                </a:lnTo>
                <a:lnTo>
                  <a:pt x="30706" y="31578"/>
                </a:lnTo>
                <a:lnTo>
                  <a:pt x="25146" y="25400"/>
                </a:lnTo>
                <a:lnTo>
                  <a:pt x="35051" y="15239"/>
                </a:lnTo>
                <a:lnTo>
                  <a:pt x="41910" y="15239"/>
                </a:lnTo>
                <a:lnTo>
                  <a:pt x="48006" y="6350"/>
                </a:lnTo>
                <a:lnTo>
                  <a:pt x="762" y="0"/>
                </a:lnTo>
                <a:close/>
              </a:path>
              <a:path w="496570" h="713740">
                <a:moveTo>
                  <a:pt x="31308" y="30700"/>
                </a:moveTo>
                <a:lnTo>
                  <a:pt x="30706" y="31578"/>
                </a:lnTo>
                <a:lnTo>
                  <a:pt x="32003" y="33019"/>
                </a:lnTo>
                <a:lnTo>
                  <a:pt x="31308" y="30700"/>
                </a:lnTo>
                <a:close/>
              </a:path>
              <a:path w="496570" h="713740">
                <a:moveTo>
                  <a:pt x="35051" y="15239"/>
                </a:moveTo>
                <a:lnTo>
                  <a:pt x="25146" y="25400"/>
                </a:lnTo>
                <a:lnTo>
                  <a:pt x="30706" y="31578"/>
                </a:lnTo>
                <a:lnTo>
                  <a:pt x="31308" y="30700"/>
                </a:lnTo>
                <a:lnTo>
                  <a:pt x="31241" y="30479"/>
                </a:lnTo>
                <a:lnTo>
                  <a:pt x="31459" y="30479"/>
                </a:lnTo>
                <a:lnTo>
                  <a:pt x="39120" y="19308"/>
                </a:lnTo>
                <a:lnTo>
                  <a:pt x="35051" y="15239"/>
                </a:lnTo>
                <a:close/>
              </a:path>
              <a:path w="496570" h="713740">
                <a:moveTo>
                  <a:pt x="31459" y="30479"/>
                </a:moveTo>
                <a:lnTo>
                  <a:pt x="31241" y="30479"/>
                </a:lnTo>
                <a:lnTo>
                  <a:pt x="31322" y="30680"/>
                </a:lnTo>
                <a:lnTo>
                  <a:pt x="31459" y="30479"/>
                </a:lnTo>
                <a:close/>
              </a:path>
              <a:path w="496570" h="713740">
                <a:moveTo>
                  <a:pt x="42672" y="26669"/>
                </a:moveTo>
                <a:lnTo>
                  <a:pt x="47244" y="30479"/>
                </a:lnTo>
                <a:lnTo>
                  <a:pt x="45415" y="27431"/>
                </a:lnTo>
                <a:lnTo>
                  <a:pt x="42672" y="26669"/>
                </a:lnTo>
                <a:close/>
              </a:path>
              <a:path w="496570" h="713740">
                <a:moveTo>
                  <a:pt x="45415" y="27431"/>
                </a:moveTo>
                <a:lnTo>
                  <a:pt x="47244" y="30479"/>
                </a:lnTo>
                <a:lnTo>
                  <a:pt x="51053" y="30479"/>
                </a:lnTo>
                <a:lnTo>
                  <a:pt x="47244" y="27939"/>
                </a:lnTo>
                <a:lnTo>
                  <a:pt x="45415" y="27431"/>
                </a:lnTo>
                <a:close/>
              </a:path>
              <a:path w="496570" h="713740">
                <a:moveTo>
                  <a:pt x="44958" y="26669"/>
                </a:moveTo>
                <a:lnTo>
                  <a:pt x="42672" y="26669"/>
                </a:lnTo>
                <a:lnTo>
                  <a:pt x="45415" y="27431"/>
                </a:lnTo>
                <a:lnTo>
                  <a:pt x="44958" y="26669"/>
                </a:lnTo>
                <a:close/>
              </a:path>
              <a:path w="496570" h="713740">
                <a:moveTo>
                  <a:pt x="41910" y="15239"/>
                </a:moveTo>
                <a:lnTo>
                  <a:pt x="35051" y="15239"/>
                </a:lnTo>
                <a:lnTo>
                  <a:pt x="39120" y="19308"/>
                </a:lnTo>
                <a:lnTo>
                  <a:pt x="41910" y="15239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142619" y="4944998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240915"/>
              </a:tblGrid>
              <a:tr h="1403604">
                <a:tc gridSpan="2">
                  <a:txBody>
                    <a:bodyPr/>
                    <a:lstStyle/>
                    <a:p>
                      <a:pPr marL="11506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Linear</a:t>
                      </a:r>
                      <a:r>
                        <a:rPr dirty="0" sz="2200" spc="-1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Regression</a:t>
                      </a:r>
                      <a:endParaRPr sz="2200">
                        <a:latin typeface="Tahoma"/>
                        <a:cs typeface="Tahoma"/>
                      </a:endParaRPr>
                    </a:p>
                    <a:p>
                      <a:pPr marL="325120" marR="2462530" indent="-1714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Easy to show the sum of  squares is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minimized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325120">
                        <a:lnSpc>
                          <a:spcPts val="925"/>
                        </a:lnSpc>
                        <a:tabLst>
                          <a:tab pos="2553970" algn="l"/>
                        </a:tabLst>
                      </a:pPr>
                      <a:r>
                        <a:rPr dirty="0" baseline="-7936" sz="2100" spc="-7">
                          <a:latin typeface="Tahoma"/>
                          <a:cs typeface="Tahoma"/>
                        </a:rPr>
                        <a:t>when	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p(w)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95020">
                        <a:lnSpc>
                          <a:spcPts val="2795"/>
                        </a:lnSpc>
                        <a:tabLst>
                          <a:tab pos="3239770" algn="l"/>
                        </a:tabLst>
                      </a:pPr>
                      <a:r>
                        <a:rPr dirty="0" baseline="-27027" sz="2775" spc="7" i="1"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dirty="0" baseline="-27027" sz="2775" spc="7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27027" sz="2775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2800" spc="-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3513" sz="2775" spc="-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050" spc="-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050" spc="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3513" sz="2775" spc="1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050" spc="10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baseline="-25000" sz="1500" b="1">
                          <a:latin typeface="Times New Roman"/>
                          <a:cs typeface="Times New Roman"/>
                        </a:rPr>
                        <a:t>w</a:t>
                      </a:r>
                      <a:endParaRPr baseline="-25000"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1765">
                <a:tc rowSpan="7">
                  <a:txBody>
                    <a:bodyPr/>
                    <a:lstStyle/>
                    <a:p>
                      <a:pPr marL="1243965">
                        <a:lnSpc>
                          <a:spcPts val="975"/>
                        </a:lnSpc>
                      </a:pPr>
                      <a:r>
                        <a:rPr dirty="0" baseline="-31746" sz="4200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31746" sz="42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4534" sz="2775" spc="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34534" sz="2775" spc="-36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299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50" i="1">
                          <a:latin typeface="Times New Roman"/>
                          <a:cs typeface="Times New Roman"/>
                        </a:rPr>
                        <a:t>i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48920" marR="131445" indent="-171450">
                        <a:lnSpc>
                          <a:spcPts val="2450"/>
                        </a:lnSpc>
                        <a:spcBef>
                          <a:spcPts val="360"/>
                        </a:spcBef>
                        <a:tabLst>
                          <a:tab pos="109029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The maximum likelihood  </a:t>
                      </a:r>
                      <a:r>
                        <a:rPr dirty="0" baseline="29761" sz="2100" spc="-7">
                          <a:latin typeface="Tahoma"/>
                          <a:cs typeface="Tahoma"/>
                        </a:rPr>
                        <a:t>model</a:t>
                      </a:r>
                      <a:r>
                        <a:rPr dirty="0" baseline="29761" sz="2100" spc="7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29761" sz="2100" spc="-7">
                          <a:latin typeface="Tahoma"/>
                          <a:cs typeface="Tahoma"/>
                        </a:rPr>
                        <a:t>is	</a:t>
                      </a:r>
                      <a:r>
                        <a:rPr dirty="0" sz="1900" spc="-11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2550" spc="-110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900" spc="-1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550" spc="-110">
                          <a:latin typeface="Symbol"/>
                          <a:cs typeface="Symbol"/>
                        </a:rPr>
                        <a:t></a:t>
                      </a:r>
                      <a:r>
                        <a:rPr dirty="0" sz="255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9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5" i="1">
                          <a:latin typeface="Times New Roman"/>
                          <a:cs typeface="Times New Roman"/>
                        </a:rPr>
                        <a:t>wx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63220" marR="777875" indent="-17145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We can use it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for 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prediction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695325" algn="l"/>
                        </a:tabLst>
                      </a:pPr>
                      <a:r>
                        <a:rPr dirty="0" sz="1400" spc="-5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Note:	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 Bayesian stats you’d</a:t>
                      </a:r>
                      <a:r>
                        <a:rPr dirty="0" sz="900" spc="-6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have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24770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ended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up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with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 prob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dist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9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-4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012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And predictions would have given a</a:t>
                      </a:r>
                      <a:r>
                        <a:rPr dirty="0" sz="900" spc="-6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prob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1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dist of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expected</a:t>
                      </a:r>
                      <a:r>
                        <a:rPr dirty="0" sz="9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output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1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Often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useful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know your confidence.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858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61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Max likelihood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can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give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some kinds</a:t>
                      </a:r>
                      <a:r>
                        <a:rPr dirty="0" sz="900" spc="-4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996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confidence</a:t>
                      </a:r>
                      <a:r>
                        <a:rPr dirty="0" sz="9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too.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4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2001, 2003, Andrew W. Moore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19939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Tahoma"/>
                          <a:cs typeface="Tahoma"/>
                        </a:rPr>
                        <a:t>10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445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99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1201" y="797305"/>
            <a:ext cx="22802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If you like</a:t>
            </a:r>
            <a:r>
              <a:rPr dirty="0" spc="-75"/>
              <a:t> </a:t>
            </a:r>
            <a:r>
              <a:rPr dirty="0" spc="-5"/>
              <a:t>MARS…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0319" y="1195830"/>
            <a:ext cx="4187825" cy="238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marR="5080" indent="-17335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ahoma"/>
                <a:cs typeface="Tahoma"/>
              </a:rPr>
              <a:t>…See also </a:t>
            </a:r>
            <a:r>
              <a:rPr dirty="0" sz="1600">
                <a:latin typeface="Tahoma"/>
                <a:cs typeface="Tahoma"/>
              </a:rPr>
              <a:t>CMAC (Cerebellar Model Articulated  Controller) by James Albus (another of  Andrew’s</a:t>
            </a:r>
            <a:r>
              <a:rPr dirty="0" sz="1600" spc="-5">
                <a:latin typeface="Tahoma"/>
                <a:cs typeface="Tahoma"/>
              </a:rPr>
              <a:t> heroes)</a:t>
            </a:r>
            <a:endParaRPr sz="1600">
              <a:latin typeface="Tahoma"/>
              <a:cs typeface="Tahoma"/>
            </a:endParaRPr>
          </a:p>
          <a:p>
            <a:pPr marL="386080" indent="-14351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•"/>
              <a:tabLst>
                <a:tab pos="386080" algn="l"/>
              </a:tabLst>
            </a:pP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Many of the same gut-level</a:t>
            </a:r>
            <a:r>
              <a:rPr dirty="0" sz="1400" spc="2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intuitions</a:t>
            </a:r>
            <a:endParaRPr sz="1400">
              <a:latin typeface="Tahoma"/>
              <a:cs typeface="Tahoma"/>
            </a:endParaRPr>
          </a:p>
          <a:p>
            <a:pPr marL="386080" marR="335280" indent="-14351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•"/>
              <a:tabLst>
                <a:tab pos="386080" algn="l"/>
              </a:tabLst>
            </a:pP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But entirely in a neural-network, biologically  plausible</a:t>
            </a:r>
            <a:r>
              <a:rPr dirty="0" sz="140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way</a:t>
            </a:r>
            <a:endParaRPr sz="1400">
              <a:latin typeface="Tahoma"/>
              <a:cs typeface="Tahoma"/>
            </a:endParaRPr>
          </a:p>
          <a:p>
            <a:pPr lvl="1" marL="584200" marR="74930" indent="-11430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584835" algn="l"/>
              </a:tabLst>
            </a:pP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(All the 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low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dimensional </a:t>
            </a:r>
            <a:r>
              <a:rPr dirty="0" sz="1400" spc="-10">
                <a:solidFill>
                  <a:srgbClr val="3333CC"/>
                </a:solidFill>
                <a:latin typeface="Tahoma"/>
                <a:cs typeface="Tahoma"/>
              </a:rPr>
              <a:t>functions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are by  means of lookup </a:t>
            </a:r>
            <a:r>
              <a:rPr dirty="0" sz="1400" spc="-10">
                <a:solidFill>
                  <a:srgbClr val="3333CC"/>
                </a:solidFill>
                <a:latin typeface="Tahoma"/>
                <a:cs typeface="Tahoma"/>
              </a:rPr>
              <a:t>tables, trained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with a delta-  rule and using a clever blurred update and  hash-tables)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61032" y="4974590"/>
            <a:ext cx="24726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Where are we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now?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4500" y="6621780"/>
            <a:ext cx="590550" cy="200025"/>
          </a:xfrm>
          <a:prstGeom prst="rect">
            <a:avLst/>
          </a:prstGeom>
          <a:solidFill>
            <a:srgbClr val="FFCF02"/>
          </a:solidFill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latin typeface="Tahoma"/>
                <a:cs typeface="Tahoma"/>
              </a:rPr>
              <a:t>Classifier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3073" y="6540495"/>
            <a:ext cx="496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953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9522" y="65501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9622" y="6702552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1" y="0"/>
                </a:moveTo>
                <a:lnTo>
                  <a:pt x="115061" y="38100"/>
                </a:lnTo>
                <a:lnTo>
                  <a:pt x="151637" y="19812"/>
                </a:lnTo>
                <a:lnTo>
                  <a:pt x="122681" y="19812"/>
                </a:lnTo>
                <a:lnTo>
                  <a:pt x="122681" y="19050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1" y="0"/>
                </a:lnTo>
                <a:close/>
              </a:path>
              <a:path w="153669" h="38100">
                <a:moveTo>
                  <a:pt x="1150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15061" y="19812"/>
                </a:lnTo>
                <a:lnTo>
                  <a:pt x="115061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2681" y="19050"/>
                </a:lnTo>
                <a:lnTo>
                  <a:pt x="122681" y="19812"/>
                </a:lnTo>
                <a:lnTo>
                  <a:pt x="151637" y="19812"/>
                </a:lnTo>
                <a:lnTo>
                  <a:pt x="153161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09522" y="66263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9522" y="67025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09522" y="67787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09522" y="68549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97735" y="7040880"/>
            <a:ext cx="624840" cy="352425"/>
          </a:xfrm>
          <a:prstGeom prst="rect">
            <a:avLst/>
          </a:prstGeom>
          <a:solidFill>
            <a:srgbClr val="FFCF02"/>
          </a:solidFill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 marR="38735" indent="57150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latin typeface="Tahoma"/>
                <a:cs typeface="Tahoma"/>
              </a:rPr>
              <a:t>Density  </a:t>
            </a:r>
            <a:r>
              <a:rPr dirty="0" sz="1000">
                <a:latin typeface="Tahoma"/>
                <a:cs typeface="Tahoma"/>
              </a:rPr>
              <a:t>Estima</a:t>
            </a:r>
            <a:r>
              <a:rPr dirty="0" sz="1000" spc="-10">
                <a:latin typeface="Tahoma"/>
                <a:cs typeface="Tahoma"/>
              </a:rPr>
              <a:t>t</a:t>
            </a:r>
            <a:r>
              <a:rPr dirty="0" sz="1000">
                <a:latin typeface="Tahoma"/>
                <a:cs typeface="Tahoma"/>
              </a:rPr>
              <a:t>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9254" y="7035795"/>
            <a:ext cx="342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24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Prob-  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9522" y="70454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09622" y="7197852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1" y="0"/>
                </a:moveTo>
                <a:lnTo>
                  <a:pt x="115061" y="38100"/>
                </a:lnTo>
                <a:lnTo>
                  <a:pt x="151637" y="19812"/>
                </a:lnTo>
                <a:lnTo>
                  <a:pt x="122681" y="19812"/>
                </a:lnTo>
                <a:lnTo>
                  <a:pt x="122681" y="19050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1" y="0"/>
                </a:lnTo>
                <a:close/>
              </a:path>
              <a:path w="153669" h="38100">
                <a:moveTo>
                  <a:pt x="1150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15061" y="19812"/>
                </a:lnTo>
                <a:lnTo>
                  <a:pt x="115061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2681" y="19050"/>
                </a:lnTo>
                <a:lnTo>
                  <a:pt x="122681" y="19812"/>
                </a:lnTo>
                <a:lnTo>
                  <a:pt x="151637" y="19812"/>
                </a:lnTo>
                <a:lnTo>
                  <a:pt x="153161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09522" y="71216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09522" y="71978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09522" y="72740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09522" y="73502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84782" y="7574280"/>
            <a:ext cx="650240" cy="200025"/>
          </a:xfrm>
          <a:prstGeom prst="rect">
            <a:avLst/>
          </a:prstGeom>
          <a:solidFill>
            <a:srgbClr val="FFCF02"/>
          </a:solidFill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Regressor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1255" y="7492995"/>
            <a:ext cx="43878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09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Predict  real</a:t>
            </a:r>
            <a:r>
              <a:rPr dirty="0" sz="1000" spc="-8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09522" y="75026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9622" y="7655052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1" y="0"/>
                </a:moveTo>
                <a:lnTo>
                  <a:pt x="115061" y="38100"/>
                </a:lnTo>
                <a:lnTo>
                  <a:pt x="151637" y="19812"/>
                </a:lnTo>
                <a:lnTo>
                  <a:pt x="122681" y="19812"/>
                </a:lnTo>
                <a:lnTo>
                  <a:pt x="122681" y="19050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1" y="0"/>
                </a:lnTo>
                <a:close/>
              </a:path>
              <a:path w="153669" h="38100">
                <a:moveTo>
                  <a:pt x="1150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15061" y="19812"/>
                </a:lnTo>
                <a:lnTo>
                  <a:pt x="115061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2681" y="19050"/>
                </a:lnTo>
                <a:lnTo>
                  <a:pt x="122681" y="19812"/>
                </a:lnTo>
                <a:lnTo>
                  <a:pt x="151637" y="19812"/>
                </a:lnTo>
                <a:lnTo>
                  <a:pt x="153161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09522" y="75788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09522" y="76550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09522" y="77312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09522" y="78074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19200" y="6964680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19200" y="7459980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71800" y="5974079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19200" y="6469379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017520" y="6478778"/>
            <a:ext cx="2185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Dec Tree, Gauss/Joint BC, Gauss Naïve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BC,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17520" y="7012182"/>
            <a:ext cx="2473960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Joint </a:t>
            </a:r>
            <a:r>
              <a:rPr dirty="0" sz="900" spc="-5">
                <a:latin typeface="Tahoma"/>
                <a:cs typeface="Tahoma"/>
              </a:rPr>
              <a:t>DE, Naïve DE, Gauss/Joint DE, Gauss Naïve  </a:t>
            </a:r>
            <a:r>
              <a:rPr dirty="0" sz="900">
                <a:latin typeface="Tahoma"/>
                <a:cs typeface="Tahoma"/>
              </a:rPr>
              <a:t>DE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7520" y="7469382"/>
            <a:ext cx="249618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Linear </a:t>
            </a:r>
            <a:r>
              <a:rPr dirty="0" sz="900" spc="-5">
                <a:latin typeface="Tahoma"/>
                <a:cs typeface="Tahoma"/>
              </a:rPr>
              <a:t>Regression, Polynomial Regression, RBFs,  </a:t>
            </a:r>
            <a:r>
              <a:rPr dirty="0" sz="900">
                <a:latin typeface="Tahoma"/>
                <a:cs typeface="Tahoma"/>
              </a:rPr>
              <a:t>Robust </a:t>
            </a:r>
            <a:r>
              <a:rPr dirty="0" sz="900" spc="-5">
                <a:latin typeface="Tahoma"/>
                <a:cs typeface="Tahoma"/>
              </a:rPr>
              <a:t>Regression </a:t>
            </a:r>
            <a:r>
              <a:rPr dirty="0" sz="900">
                <a:latin typeface="Tahoma"/>
                <a:cs typeface="Tahoma"/>
              </a:rPr>
              <a:t>Regression </a:t>
            </a:r>
            <a:r>
              <a:rPr dirty="0" sz="900" spc="-5">
                <a:latin typeface="Tahoma"/>
                <a:cs typeface="Tahoma"/>
              </a:rPr>
              <a:t>Trees, </a:t>
            </a:r>
            <a:r>
              <a:rPr dirty="0" sz="900">
                <a:latin typeface="Tahoma"/>
                <a:cs typeface="Tahoma"/>
              </a:rPr>
              <a:t>Multilinear  </a:t>
            </a:r>
            <a:r>
              <a:rPr dirty="0" sz="900" spc="-5">
                <a:latin typeface="Tahoma"/>
                <a:cs typeface="Tahoma"/>
              </a:rPr>
              <a:t>Interp, </a:t>
            </a:r>
            <a:r>
              <a:rPr dirty="0" sz="900">
                <a:latin typeface="Tahoma"/>
                <a:cs typeface="Tahoma"/>
              </a:rPr>
              <a:t>MARS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42835" y="6044675"/>
            <a:ext cx="179070" cy="183197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1459865" algn="l"/>
              </a:tabLst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s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000" spc="150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s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	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s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	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76400" y="6050279"/>
            <a:ext cx="825500" cy="352425"/>
          </a:xfrm>
          <a:custGeom>
            <a:avLst/>
            <a:gdLst/>
            <a:ahLst/>
            <a:cxnLst/>
            <a:rect l="l" t="t" r="r" b="b"/>
            <a:pathLst>
              <a:path w="825500" h="352425">
                <a:moveTo>
                  <a:pt x="0" y="0"/>
                </a:moveTo>
                <a:lnTo>
                  <a:pt x="825246" y="0"/>
                </a:lnTo>
                <a:lnTo>
                  <a:pt x="825246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676400" y="6050279"/>
            <a:ext cx="825500" cy="352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 marR="38735" indent="9906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Inference  Engine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Learn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9522" y="60548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99538" y="6221729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2" y="0"/>
                </a:moveTo>
                <a:lnTo>
                  <a:pt x="115062" y="38100"/>
                </a:lnTo>
                <a:lnTo>
                  <a:pt x="151637" y="19812"/>
                </a:lnTo>
                <a:lnTo>
                  <a:pt x="121919" y="19812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2" y="0"/>
                </a:lnTo>
                <a:close/>
              </a:path>
              <a:path w="153669" h="38100">
                <a:moveTo>
                  <a:pt x="115062" y="18287"/>
                </a:moveTo>
                <a:lnTo>
                  <a:pt x="0" y="18287"/>
                </a:lnTo>
                <a:lnTo>
                  <a:pt x="0" y="19812"/>
                </a:lnTo>
                <a:lnTo>
                  <a:pt x="115062" y="19812"/>
                </a:lnTo>
                <a:lnTo>
                  <a:pt x="115062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1919" y="19812"/>
                </a:lnTo>
                <a:lnTo>
                  <a:pt x="151637" y="19812"/>
                </a:lnTo>
                <a:lnTo>
                  <a:pt x="153162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09522" y="61310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09522" y="62072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09522" y="62834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09522" y="63596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496820" y="6084824"/>
            <a:ext cx="9740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2222" sz="1500" spc="-7">
                <a:solidFill>
                  <a:srgbClr val="3333CC"/>
                </a:solidFill>
                <a:latin typeface="Tahoma"/>
                <a:cs typeface="Tahoma"/>
              </a:rPr>
              <a:t>p(E</a:t>
            </a:r>
            <a:r>
              <a:rPr dirty="0" baseline="-55555" sz="975" spc="-7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baseline="-22222" sz="1500" spc="-7">
                <a:solidFill>
                  <a:srgbClr val="3333CC"/>
                </a:solidFill>
                <a:latin typeface="Tahoma"/>
                <a:cs typeface="Tahoma"/>
              </a:rPr>
              <a:t>|E</a:t>
            </a:r>
            <a:r>
              <a:rPr dirty="0" baseline="-55555" sz="975" spc="-7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baseline="-22222" sz="1500" spc="-7">
                <a:solidFill>
                  <a:srgbClr val="3333CC"/>
                </a:solidFill>
                <a:latin typeface="Tahoma"/>
                <a:cs typeface="Tahoma"/>
              </a:rPr>
              <a:t>) </a:t>
            </a:r>
            <a:r>
              <a:rPr dirty="0" sz="900" spc="-5">
                <a:latin typeface="Tahoma"/>
                <a:cs typeface="Tahoma"/>
              </a:rPr>
              <a:t>Joint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DE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64734" y="8197049"/>
            <a:ext cx="14922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100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7434" y="4019803"/>
            <a:ext cx="1365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101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7085" y="797305"/>
            <a:ext cx="10877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Citations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3019" y="1168699"/>
            <a:ext cx="1968500" cy="193230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Radial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Basis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Functions</a:t>
            </a:r>
            <a:endParaRPr sz="1000">
              <a:latin typeface="Tahoma"/>
              <a:cs typeface="Tahoma"/>
            </a:endParaRPr>
          </a:p>
          <a:p>
            <a:pPr marL="170815" marR="9525" indent="-171450">
              <a:lnSpc>
                <a:spcPct val="90100"/>
              </a:lnSpc>
              <a:spcBef>
                <a:spcPts val="235"/>
              </a:spcBef>
            </a:pPr>
            <a:r>
              <a:rPr dirty="0" sz="1000">
                <a:latin typeface="Tahoma"/>
                <a:cs typeface="Tahoma"/>
              </a:rPr>
              <a:t>T. </a:t>
            </a:r>
            <a:r>
              <a:rPr dirty="0" sz="1000" spc="-5">
                <a:latin typeface="Tahoma"/>
                <a:cs typeface="Tahoma"/>
              </a:rPr>
              <a:t>Poggio </a:t>
            </a: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F. Girosi,  </a:t>
            </a:r>
            <a:r>
              <a:rPr dirty="0" sz="1000">
                <a:latin typeface="Tahoma"/>
                <a:cs typeface="Tahoma"/>
              </a:rPr>
              <a:t>Regularization Algorithms </a:t>
            </a:r>
            <a:r>
              <a:rPr dirty="0" sz="1000" spc="-5">
                <a:latin typeface="Tahoma"/>
                <a:cs typeface="Tahoma"/>
              </a:rPr>
              <a:t>for  </a:t>
            </a:r>
            <a:r>
              <a:rPr dirty="0" sz="1000">
                <a:latin typeface="Tahoma"/>
                <a:cs typeface="Tahoma"/>
              </a:rPr>
              <a:t>Learning </a:t>
            </a:r>
            <a:r>
              <a:rPr dirty="0" sz="1000" spc="-5">
                <a:latin typeface="Tahoma"/>
                <a:cs typeface="Tahoma"/>
              </a:rPr>
              <a:t>That </a:t>
            </a: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Equivalent to  </a:t>
            </a:r>
            <a:r>
              <a:rPr dirty="0" sz="1000">
                <a:latin typeface="Tahoma"/>
                <a:cs typeface="Tahoma"/>
              </a:rPr>
              <a:t>Multilayer </a:t>
            </a:r>
            <a:r>
              <a:rPr dirty="0" sz="1000" spc="-5">
                <a:latin typeface="Tahoma"/>
                <a:cs typeface="Tahoma"/>
              </a:rPr>
              <a:t>Networks, Science,  247, </a:t>
            </a:r>
            <a:r>
              <a:rPr dirty="0" sz="1000" spc="-10">
                <a:latin typeface="Tahoma"/>
                <a:cs typeface="Tahoma"/>
              </a:rPr>
              <a:t>978--982, </a:t>
            </a:r>
            <a:r>
              <a:rPr dirty="0" sz="1000" spc="-5">
                <a:latin typeface="Tahoma"/>
                <a:cs typeface="Tahoma"/>
              </a:rPr>
              <a:t>1989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LOESS</a:t>
            </a:r>
            <a:endParaRPr sz="1000">
              <a:latin typeface="Tahoma"/>
              <a:cs typeface="Tahoma"/>
            </a:endParaRPr>
          </a:p>
          <a:p>
            <a:pPr marL="170815" marR="5080" indent="-171450">
              <a:lnSpc>
                <a:spcPct val="90100"/>
              </a:lnSpc>
              <a:spcBef>
                <a:spcPts val="240"/>
              </a:spcBef>
            </a:pPr>
            <a:r>
              <a:rPr dirty="0" sz="1000" spc="-5">
                <a:latin typeface="Tahoma"/>
                <a:cs typeface="Tahoma"/>
              </a:rPr>
              <a:t>W. S. Cleveland, Robust </a:t>
            </a:r>
            <a:r>
              <a:rPr dirty="0" sz="1000">
                <a:latin typeface="Tahoma"/>
                <a:cs typeface="Tahoma"/>
              </a:rPr>
              <a:t>Locally  </a:t>
            </a:r>
            <a:r>
              <a:rPr dirty="0" sz="1000" spc="-5">
                <a:latin typeface="Tahoma"/>
                <a:cs typeface="Tahoma"/>
              </a:rPr>
              <a:t>Weighted </a:t>
            </a:r>
            <a:r>
              <a:rPr dirty="0" sz="1000">
                <a:latin typeface="Tahoma"/>
                <a:cs typeface="Tahoma"/>
              </a:rPr>
              <a:t>Regression </a:t>
            </a:r>
            <a:r>
              <a:rPr dirty="0" sz="1000" spc="-5">
                <a:latin typeface="Tahoma"/>
                <a:cs typeface="Tahoma"/>
              </a:rPr>
              <a:t>and  Smoothing Scatterplots, </a:t>
            </a:r>
            <a:r>
              <a:rPr dirty="0" sz="1000">
                <a:latin typeface="Tahoma"/>
                <a:cs typeface="Tahoma"/>
              </a:rPr>
              <a:t>Journal  of </a:t>
            </a:r>
            <a:r>
              <a:rPr dirty="0" sz="1000" spc="-5">
                <a:latin typeface="Tahoma"/>
                <a:cs typeface="Tahoma"/>
              </a:rPr>
              <a:t>the American Statistical  </a:t>
            </a:r>
            <a:r>
              <a:rPr dirty="0" sz="1000">
                <a:latin typeface="Tahoma"/>
                <a:cs typeface="Tahoma"/>
              </a:rPr>
              <a:t>Association, </a:t>
            </a:r>
            <a:r>
              <a:rPr dirty="0" sz="1000" spc="-5">
                <a:latin typeface="Tahoma"/>
                <a:cs typeface="Tahoma"/>
              </a:rPr>
              <a:t>74, 368, 829-836,  December,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1979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924" y="1168739"/>
            <a:ext cx="1978025" cy="237426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19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Regression Trees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etc</a:t>
            </a:r>
            <a:endParaRPr sz="1000">
              <a:latin typeface="Tahoma"/>
              <a:cs typeface="Tahoma"/>
            </a:endParaRPr>
          </a:p>
          <a:p>
            <a:pPr algn="just" marL="12700">
              <a:lnSpc>
                <a:spcPts val="1140"/>
              </a:lnSpc>
              <a:spcBef>
                <a:spcPts val="120"/>
              </a:spcBef>
            </a:pPr>
            <a:r>
              <a:rPr dirty="0" sz="1000">
                <a:latin typeface="Tahoma"/>
                <a:cs typeface="Tahoma"/>
              </a:rPr>
              <a:t>L. </a:t>
            </a:r>
            <a:r>
              <a:rPr dirty="0" sz="1000" spc="-5">
                <a:latin typeface="Tahoma"/>
                <a:cs typeface="Tahoma"/>
              </a:rPr>
              <a:t>Breiman and </a:t>
            </a:r>
            <a:r>
              <a:rPr dirty="0" sz="1000">
                <a:latin typeface="Tahoma"/>
                <a:cs typeface="Tahoma"/>
              </a:rPr>
              <a:t>J. </a:t>
            </a:r>
            <a:r>
              <a:rPr dirty="0" sz="1000" spc="-5">
                <a:latin typeface="Tahoma"/>
                <a:cs typeface="Tahoma"/>
              </a:rPr>
              <a:t>H. Friedman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algn="just" marL="183515" marR="162560">
              <a:lnSpc>
                <a:spcPct val="90300"/>
              </a:lnSpc>
              <a:spcBef>
                <a:spcPts val="55"/>
              </a:spcBef>
            </a:pPr>
            <a:r>
              <a:rPr dirty="0" sz="1000" spc="-5">
                <a:latin typeface="Tahoma"/>
                <a:cs typeface="Tahoma"/>
              </a:rPr>
              <a:t>R. A. Olshen and C. J. Stone,  </a:t>
            </a:r>
            <a:r>
              <a:rPr dirty="0" sz="1000">
                <a:latin typeface="Tahoma"/>
                <a:cs typeface="Tahoma"/>
              </a:rPr>
              <a:t>Classification </a:t>
            </a:r>
            <a:r>
              <a:rPr dirty="0" sz="1000" spc="-5">
                <a:latin typeface="Tahoma"/>
                <a:cs typeface="Tahoma"/>
              </a:rPr>
              <a:t>and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Regression  </a:t>
            </a:r>
            <a:r>
              <a:rPr dirty="0" sz="1000" spc="-5">
                <a:latin typeface="Tahoma"/>
                <a:cs typeface="Tahoma"/>
              </a:rPr>
              <a:t>Trees, Wadsworth,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1984</a:t>
            </a:r>
            <a:endParaRPr sz="1000">
              <a:latin typeface="Tahoma"/>
              <a:cs typeface="Tahoma"/>
            </a:endParaRPr>
          </a:p>
          <a:p>
            <a:pPr marL="183515" marR="5080" indent="-171450">
              <a:lnSpc>
                <a:spcPts val="1080"/>
              </a:lnSpc>
              <a:spcBef>
                <a:spcPts val="254"/>
              </a:spcBef>
            </a:pPr>
            <a:r>
              <a:rPr dirty="0" sz="1000">
                <a:latin typeface="Tahoma"/>
                <a:cs typeface="Tahoma"/>
              </a:rPr>
              <a:t>J. R. </a:t>
            </a:r>
            <a:r>
              <a:rPr dirty="0" sz="1000" spc="-5">
                <a:latin typeface="Tahoma"/>
                <a:cs typeface="Tahoma"/>
              </a:rPr>
              <a:t>Quinlan, </a:t>
            </a:r>
            <a:r>
              <a:rPr dirty="0" sz="1000">
                <a:latin typeface="Tahoma"/>
                <a:cs typeface="Tahoma"/>
              </a:rPr>
              <a:t>Combining </a:t>
            </a:r>
            <a:r>
              <a:rPr dirty="0" sz="1000" spc="-5">
                <a:latin typeface="Tahoma"/>
                <a:cs typeface="Tahoma"/>
              </a:rPr>
              <a:t>Instance-  Based and Model-Based  Learning, </a:t>
            </a:r>
            <a:r>
              <a:rPr dirty="0" sz="1000">
                <a:latin typeface="Tahoma"/>
                <a:cs typeface="Tahoma"/>
              </a:rPr>
              <a:t>Machine </a:t>
            </a:r>
            <a:r>
              <a:rPr dirty="0" sz="1000" spc="-5">
                <a:latin typeface="Tahoma"/>
                <a:cs typeface="Tahoma"/>
              </a:rPr>
              <a:t>Learning:  Proceedings of the Tenth  International Conference,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1993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MARS</a:t>
            </a:r>
            <a:endParaRPr sz="1000">
              <a:latin typeface="Tahoma"/>
              <a:cs typeface="Tahoma"/>
            </a:endParaRPr>
          </a:p>
          <a:p>
            <a:pPr marL="183515" marR="179705" indent="-171450">
              <a:lnSpc>
                <a:spcPct val="90100"/>
              </a:lnSpc>
              <a:spcBef>
                <a:spcPts val="240"/>
              </a:spcBef>
            </a:pPr>
            <a:r>
              <a:rPr dirty="0" sz="1000">
                <a:latin typeface="Tahoma"/>
                <a:cs typeface="Tahoma"/>
              </a:rPr>
              <a:t>J. </a:t>
            </a:r>
            <a:r>
              <a:rPr dirty="0" sz="1000" spc="-5">
                <a:latin typeface="Tahoma"/>
                <a:cs typeface="Tahoma"/>
              </a:rPr>
              <a:t>H. Friedman, </a:t>
            </a:r>
            <a:r>
              <a:rPr dirty="0" sz="1000">
                <a:latin typeface="Tahoma"/>
                <a:cs typeface="Tahoma"/>
              </a:rPr>
              <a:t>Multivariate  Adaptive </a:t>
            </a:r>
            <a:r>
              <a:rPr dirty="0" sz="1000" spc="-5">
                <a:latin typeface="Tahoma"/>
                <a:cs typeface="Tahoma"/>
              </a:rPr>
              <a:t>Regression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Splines,  Department for Statistics,  Stanford </a:t>
            </a:r>
            <a:r>
              <a:rPr dirty="0" sz="1000">
                <a:latin typeface="Tahoma"/>
                <a:cs typeface="Tahoma"/>
              </a:rPr>
              <a:t>University, </a:t>
            </a:r>
            <a:r>
              <a:rPr dirty="0" sz="1000" spc="-5">
                <a:latin typeface="Tahoma"/>
                <a:cs typeface="Tahoma"/>
              </a:rPr>
              <a:t>1988,  Technical Report No.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102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803"/>
            <a:ext cx="149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9461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Multivariate  </a:t>
            </a:r>
            <a:r>
              <a:rPr dirty="0"/>
              <a:t>Linear 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3019" y="4874250"/>
            <a:ext cx="3534410" cy="73850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ctr" marL="645160">
              <a:lnSpc>
                <a:spcPct val="100000"/>
              </a:lnSpc>
              <a:spcBef>
                <a:spcPts val="89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Tahoma"/>
                <a:cs typeface="Tahoma"/>
              </a:rPr>
              <a:t>What if the inputs are</a:t>
            </a:r>
            <a:r>
              <a:rPr dirty="0" sz="1400" spc="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vectors?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9222" y="6821676"/>
            <a:ext cx="1362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Dataset has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2114" y="6980651"/>
            <a:ext cx="229870" cy="10896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25400" marR="39370">
              <a:lnSpc>
                <a:spcPct val="105400"/>
              </a:lnSpc>
              <a:spcBef>
                <a:spcPts val="35"/>
              </a:spcBef>
            </a:pP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-20833" sz="1200" spc="-7" b="1">
                <a:latin typeface="Tahoma"/>
                <a:cs typeface="Tahoma"/>
              </a:rPr>
              <a:t>1  </a:t>
            </a: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-20833" sz="1200" spc="-7" b="1">
                <a:latin typeface="Tahoma"/>
                <a:cs typeface="Tahoma"/>
              </a:rPr>
              <a:t>2  </a:t>
            </a: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-20833" sz="1200" spc="-7" b="1">
                <a:latin typeface="Tahoma"/>
                <a:cs typeface="Tahoma"/>
              </a:rPr>
              <a:t>3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60"/>
              </a:spcBef>
            </a:pPr>
            <a:r>
              <a:rPr dirty="0" sz="800" b="1">
                <a:latin typeface="Tahoma"/>
                <a:cs typeface="Tahoma"/>
              </a:rPr>
              <a:t>.: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869"/>
              </a:lnSpc>
              <a:spcBef>
                <a:spcPts val="95"/>
              </a:spcBef>
            </a:pPr>
            <a:r>
              <a:rPr dirty="0" sz="800" spc="-5" b="1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1410"/>
              </a:lnSpc>
            </a:pPr>
            <a:r>
              <a:rPr dirty="0" sz="1250" spc="-20" b="1" i="1">
                <a:latin typeface="Tahoma"/>
                <a:cs typeface="Tahoma"/>
              </a:rPr>
              <a:t>x</a:t>
            </a:r>
            <a:r>
              <a:rPr dirty="0" baseline="-20833" sz="1200" spc="-30" b="1">
                <a:latin typeface="Tahoma"/>
                <a:cs typeface="Tahoma"/>
              </a:rPr>
              <a:t>R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3784" y="6980651"/>
            <a:ext cx="236220" cy="10896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25400" marR="59055" indent="2540">
              <a:lnSpc>
                <a:spcPct val="105400"/>
              </a:lnSpc>
              <a:spcBef>
                <a:spcPts val="35"/>
              </a:spcBef>
            </a:pP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20833" sz="1200" spc="-7" b="1">
                <a:latin typeface="Tahoma"/>
                <a:cs typeface="Tahoma"/>
              </a:rPr>
              <a:t>1  </a:t>
            </a: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20833" sz="1200" spc="-7" b="1">
                <a:latin typeface="Tahoma"/>
                <a:cs typeface="Tahoma"/>
              </a:rPr>
              <a:t>2  </a:t>
            </a: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20833" sz="1200" spc="-7" b="1">
                <a:latin typeface="Tahoma"/>
                <a:cs typeface="Tahoma"/>
              </a:rPr>
              <a:t>3</a:t>
            </a:r>
            <a:endParaRPr baseline="-20833" sz="1200">
              <a:latin typeface="Tahoma"/>
              <a:cs typeface="Tahoma"/>
            </a:endParaRPr>
          </a:p>
          <a:p>
            <a:pPr marL="59055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latin typeface="Tahoma"/>
                <a:cs typeface="Tahoma"/>
              </a:rPr>
              <a:t>: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250" spc="-15" i="1">
                <a:latin typeface="Tahoma"/>
                <a:cs typeface="Tahoma"/>
              </a:rPr>
              <a:t>y</a:t>
            </a:r>
            <a:r>
              <a:rPr dirty="0" baseline="-20833" sz="1200" spc="-22" b="1">
                <a:latin typeface="Tahoma"/>
                <a:cs typeface="Tahoma"/>
              </a:rPr>
              <a:t>R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4100" y="5745479"/>
            <a:ext cx="1752600" cy="9144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r" marR="285115">
              <a:lnSpc>
                <a:spcPct val="100000"/>
              </a:lnSpc>
              <a:spcBef>
                <a:spcPts val="275"/>
              </a:spcBef>
            </a:pPr>
            <a:r>
              <a:rPr dirty="0" baseline="-15873" sz="1050" b="1">
                <a:latin typeface="Tahoma"/>
                <a:cs typeface="Tahoma"/>
              </a:rPr>
              <a:t>3</a:t>
            </a:r>
            <a:r>
              <a:rPr dirty="0" baseline="-15873" sz="1050" spc="-15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.</a:t>
            </a:r>
            <a:endParaRPr sz="450">
              <a:latin typeface="Tahoma"/>
              <a:cs typeface="Tahoma"/>
            </a:endParaRPr>
          </a:p>
          <a:p>
            <a:pPr marL="417195">
              <a:lnSpc>
                <a:spcPct val="100000"/>
              </a:lnSpc>
              <a:spcBef>
                <a:spcPts val="615"/>
              </a:spcBef>
            </a:pPr>
            <a:r>
              <a:rPr dirty="0" sz="700" b="1">
                <a:latin typeface="Tahoma"/>
                <a:cs typeface="Tahoma"/>
              </a:rPr>
              <a:t>.</a:t>
            </a:r>
            <a:r>
              <a:rPr dirty="0" sz="700" spc="-5" b="1">
                <a:latin typeface="Tahoma"/>
                <a:cs typeface="Tahoma"/>
              </a:rPr>
              <a:t> </a:t>
            </a:r>
            <a:r>
              <a:rPr dirty="0" sz="700" b="1">
                <a:latin typeface="Tahoma"/>
                <a:cs typeface="Tahoma"/>
              </a:rPr>
              <a:t>4</a:t>
            </a:r>
            <a:endParaRPr sz="700">
              <a:latin typeface="Tahoma"/>
              <a:cs typeface="Tahoma"/>
            </a:endParaRPr>
          </a:p>
          <a:p>
            <a:pPr marL="255270">
              <a:lnSpc>
                <a:spcPct val="100000"/>
              </a:lnSpc>
            </a:pPr>
            <a:r>
              <a:rPr dirty="0" sz="700" b="1">
                <a:latin typeface="Tahoma"/>
                <a:cs typeface="Tahoma"/>
              </a:rPr>
              <a:t>6</a:t>
            </a:r>
            <a:r>
              <a:rPr dirty="0" sz="700" spc="-10" b="1">
                <a:latin typeface="Tahoma"/>
                <a:cs typeface="Tahoma"/>
              </a:rPr>
              <a:t> </a:t>
            </a:r>
            <a:r>
              <a:rPr dirty="0" sz="700" b="1">
                <a:latin typeface="Tahoma"/>
                <a:cs typeface="Tahoma"/>
              </a:rPr>
              <a:t>.</a:t>
            </a:r>
            <a:endParaRPr sz="700">
              <a:latin typeface="Tahoma"/>
              <a:cs typeface="Tahoma"/>
            </a:endParaRPr>
          </a:p>
          <a:p>
            <a:pPr marL="1174115">
              <a:lnSpc>
                <a:spcPct val="100000"/>
              </a:lnSpc>
              <a:spcBef>
                <a:spcPts val="215"/>
              </a:spcBef>
            </a:pPr>
            <a:r>
              <a:rPr dirty="0" sz="450" b="1">
                <a:latin typeface="Tahoma"/>
                <a:cs typeface="Tahoma"/>
              </a:rPr>
              <a:t>.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baseline="-15873" sz="1050" b="1">
                <a:latin typeface="Tahoma"/>
                <a:cs typeface="Tahoma"/>
              </a:rPr>
              <a:t>5</a:t>
            </a:r>
            <a:endParaRPr baseline="-15873" sz="105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620"/>
              </a:spcBef>
            </a:pPr>
            <a:r>
              <a:rPr dirty="0" sz="700" b="1">
                <a:latin typeface="Tahoma"/>
                <a:cs typeface="Tahoma"/>
              </a:rPr>
              <a:t>.</a:t>
            </a:r>
            <a:r>
              <a:rPr dirty="0" sz="700" spc="-5" b="1">
                <a:latin typeface="Tahoma"/>
                <a:cs typeface="Tahoma"/>
              </a:rPr>
              <a:t> </a:t>
            </a:r>
            <a:r>
              <a:rPr dirty="0" sz="700" b="1">
                <a:latin typeface="Tahoma"/>
                <a:cs typeface="Tahoma"/>
              </a:rPr>
              <a:t>8</a:t>
            </a:r>
            <a:endParaRPr sz="700">
              <a:latin typeface="Tahoma"/>
              <a:cs typeface="Tahoma"/>
            </a:endParaRPr>
          </a:p>
          <a:p>
            <a:pPr marL="1445260">
              <a:lnSpc>
                <a:spcPct val="100000"/>
              </a:lnSpc>
              <a:spcBef>
                <a:spcPts val="409"/>
              </a:spcBef>
            </a:pPr>
            <a:r>
              <a:rPr dirty="0" sz="700" b="1">
                <a:latin typeface="Tahoma"/>
                <a:cs typeface="Tahoma"/>
              </a:rPr>
              <a:t>.</a:t>
            </a:r>
            <a:r>
              <a:rPr dirty="0" sz="700" spc="-15" b="1">
                <a:latin typeface="Tahoma"/>
                <a:cs typeface="Tahoma"/>
              </a:rPr>
              <a:t> </a:t>
            </a:r>
            <a:r>
              <a:rPr dirty="0" sz="700" spc="-5" b="1">
                <a:latin typeface="Tahoma"/>
                <a:cs typeface="Tahoma"/>
              </a:rPr>
              <a:t>10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5320" y="6097778"/>
            <a:ext cx="54038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29209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ahoma"/>
                <a:cs typeface="Tahoma"/>
              </a:rPr>
              <a:t>2-d</a:t>
            </a:r>
            <a:r>
              <a:rPr dirty="0" sz="900" spc="-95" b="1">
                <a:latin typeface="Tahoma"/>
                <a:cs typeface="Tahoma"/>
              </a:rPr>
              <a:t> </a:t>
            </a:r>
            <a:r>
              <a:rPr dirty="0" sz="900" spc="-5" b="1">
                <a:latin typeface="Tahoma"/>
                <a:cs typeface="Tahoma"/>
              </a:rPr>
              <a:t>input  </a:t>
            </a:r>
            <a:r>
              <a:rPr dirty="0" sz="900" b="1">
                <a:latin typeface="Tahoma"/>
                <a:cs typeface="Tahoma"/>
              </a:rPr>
              <a:t>example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4920" y="6700139"/>
            <a:ext cx="17208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1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9014" y="6793230"/>
            <a:ext cx="231140" cy="38100"/>
          </a:xfrm>
          <a:custGeom>
            <a:avLst/>
            <a:gdLst/>
            <a:ahLst/>
            <a:cxnLst/>
            <a:rect l="l" t="t" r="r" b="b"/>
            <a:pathLst>
              <a:path w="231139" h="38100">
                <a:moveTo>
                  <a:pt x="192786" y="0"/>
                </a:moveTo>
                <a:lnTo>
                  <a:pt x="192786" y="38100"/>
                </a:lnTo>
                <a:lnTo>
                  <a:pt x="226313" y="21336"/>
                </a:lnTo>
                <a:lnTo>
                  <a:pt x="200406" y="21336"/>
                </a:lnTo>
                <a:lnTo>
                  <a:pt x="201168" y="20574"/>
                </a:lnTo>
                <a:lnTo>
                  <a:pt x="201168" y="17526"/>
                </a:lnTo>
                <a:lnTo>
                  <a:pt x="200406" y="16764"/>
                </a:lnTo>
                <a:lnTo>
                  <a:pt x="226313" y="16764"/>
                </a:lnTo>
                <a:lnTo>
                  <a:pt x="192786" y="0"/>
                </a:lnTo>
                <a:close/>
              </a:path>
              <a:path w="231139" h="38100">
                <a:moveTo>
                  <a:pt x="1927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192786" y="21336"/>
                </a:lnTo>
                <a:lnTo>
                  <a:pt x="192786" y="16764"/>
                </a:lnTo>
                <a:close/>
              </a:path>
              <a:path w="231139" h="38100">
                <a:moveTo>
                  <a:pt x="226313" y="16764"/>
                </a:moveTo>
                <a:lnTo>
                  <a:pt x="200406" y="16764"/>
                </a:lnTo>
                <a:lnTo>
                  <a:pt x="201168" y="17526"/>
                </a:lnTo>
                <a:lnTo>
                  <a:pt x="201168" y="20574"/>
                </a:lnTo>
                <a:lnTo>
                  <a:pt x="200406" y="21336"/>
                </a:lnTo>
                <a:lnTo>
                  <a:pt x="226313" y="21336"/>
                </a:lnTo>
                <a:lnTo>
                  <a:pt x="230886" y="19050"/>
                </a:lnTo>
                <a:lnTo>
                  <a:pt x="2263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39620" y="6471539"/>
            <a:ext cx="17208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2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4550" y="6240779"/>
            <a:ext cx="38100" cy="231140"/>
          </a:xfrm>
          <a:custGeom>
            <a:avLst/>
            <a:gdLst/>
            <a:ahLst/>
            <a:cxnLst/>
            <a:rect l="l" t="t" r="r" b="b"/>
            <a:pathLst>
              <a:path w="38100" h="231139">
                <a:moveTo>
                  <a:pt x="20574" y="29718"/>
                </a:moveTo>
                <a:lnTo>
                  <a:pt x="17525" y="29718"/>
                </a:lnTo>
                <a:lnTo>
                  <a:pt x="16763" y="30480"/>
                </a:lnTo>
                <a:lnTo>
                  <a:pt x="16763" y="230124"/>
                </a:lnTo>
                <a:lnTo>
                  <a:pt x="17525" y="230886"/>
                </a:lnTo>
                <a:lnTo>
                  <a:pt x="20574" y="230886"/>
                </a:lnTo>
                <a:lnTo>
                  <a:pt x="21336" y="230124"/>
                </a:lnTo>
                <a:lnTo>
                  <a:pt x="21336" y="30480"/>
                </a:lnTo>
                <a:lnTo>
                  <a:pt x="20574" y="29718"/>
                </a:lnTo>
                <a:close/>
              </a:path>
              <a:path w="38100" h="2311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80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231139">
                <a:moveTo>
                  <a:pt x="33909" y="29718"/>
                </a:moveTo>
                <a:lnTo>
                  <a:pt x="20574" y="29718"/>
                </a:lnTo>
                <a:lnTo>
                  <a:pt x="21336" y="30480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8688" y="797305"/>
            <a:ext cx="28886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Multivariate</a:t>
            </a:r>
            <a:r>
              <a:rPr dirty="0" spc="-70"/>
              <a:t> </a:t>
            </a:r>
            <a:r>
              <a:rPr dirty="0" spc="-5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3448" y="1803619"/>
            <a:ext cx="37401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14957" sz="1950" spc="30">
                <a:latin typeface="Symbol"/>
                <a:cs typeface="Symbol"/>
              </a:rPr>
              <a:t></a:t>
            </a:r>
            <a:r>
              <a:rPr dirty="0" baseline="-14957" sz="1950" spc="-9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427" y="2129767"/>
            <a:ext cx="7810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4533" y="2129817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34188" sz="1950" spc="22" i="1">
                <a:latin typeface="Times New Roman"/>
                <a:cs typeface="Times New Roman"/>
              </a:rPr>
              <a:t>y</a:t>
            </a:r>
            <a:r>
              <a:rPr dirty="0" baseline="-34188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2306" y="1640597"/>
            <a:ext cx="8070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3751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y</a:t>
            </a:r>
            <a:r>
              <a:rPr dirty="0" baseline="-27777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3448" y="2129767"/>
            <a:ext cx="461009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26987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60">
                <a:latin typeface="Symbol"/>
                <a:cs typeface="Symbol"/>
              </a:rPr>
              <a:t></a:t>
            </a:r>
            <a:r>
              <a:rPr dirty="0" baseline="-34188" sz="1950" spc="89" i="1">
                <a:latin typeface="Times New Roman"/>
                <a:cs typeface="Times New Roman"/>
              </a:rPr>
              <a:t>x</a:t>
            </a:r>
            <a:endParaRPr baseline="-34188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8042" y="1639814"/>
            <a:ext cx="2228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-2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x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533" y="1477540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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4273" sz="1950" spc="-22" i="1">
                <a:latin typeface="Times New Roman"/>
                <a:cs typeface="Times New Roman"/>
              </a:rPr>
              <a:t>y</a:t>
            </a:r>
            <a:r>
              <a:rPr dirty="0" baseline="-18518" sz="1125" spc="-22">
                <a:latin typeface="Times New Roman"/>
                <a:cs typeface="Times New Roman"/>
              </a:rPr>
              <a:t>1</a:t>
            </a:r>
            <a:r>
              <a:rPr dirty="0" baseline="-18518" sz="1125" spc="-6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7691" y="2343973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3442" y="2275314"/>
            <a:ext cx="27876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6827" y="1833432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3447" y="1833432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0558" y="1507264"/>
            <a:ext cx="35115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14957" sz="1950" spc="-15" i="1">
                <a:latin typeface="Times New Roman"/>
                <a:cs typeface="Times New Roman"/>
              </a:rPr>
              <a:t>x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r>
              <a:rPr dirty="0" sz="750" spc="-10" i="1">
                <a:latin typeface="Times New Roman"/>
                <a:cs typeface="Times New Roman"/>
              </a:rPr>
              <a:t>m</a:t>
            </a:r>
            <a:r>
              <a:rPr dirty="0" sz="750" spc="35" i="1">
                <a:latin typeface="Times New Roman"/>
                <a:cs typeface="Times New Roman"/>
              </a:rPr>
              <a:t> </a:t>
            </a:r>
            <a:r>
              <a:rPr dirty="0" baseline="10683" sz="1950" spc="22">
                <a:latin typeface="Symbol"/>
                <a:cs typeface="Symbol"/>
              </a:rPr>
              <a:t></a:t>
            </a:r>
            <a:endParaRPr baseline="10683" sz="1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8042" y="1507264"/>
            <a:ext cx="69088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87680" algn="l"/>
              </a:tabLst>
            </a:pPr>
            <a:r>
              <a:rPr dirty="0" baseline="10683" sz="1950" spc="22">
                <a:latin typeface="Symbol"/>
                <a:cs typeface="Symbol"/>
              </a:rPr>
              <a:t></a:t>
            </a:r>
            <a:r>
              <a:rPr dirty="0" baseline="10683" sz="1950" spc="-209">
                <a:latin typeface="Times New Roman"/>
                <a:cs typeface="Times New Roman"/>
              </a:rPr>
              <a:t> 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11	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3427" y="1819793"/>
            <a:ext cx="968375" cy="3860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172720">
              <a:lnSpc>
                <a:spcPct val="100000"/>
              </a:lnSpc>
              <a:spcBef>
                <a:spcPts val="235"/>
              </a:spcBef>
            </a:pP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4"/>
              </a:spcBef>
              <a:tabLst>
                <a:tab pos="325120" algn="l"/>
                <a:tab pos="645160" algn="l"/>
                <a:tab pos="889635" algn="l"/>
              </a:tabLst>
            </a:pP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-640">
                <a:latin typeface="Arial"/>
                <a:cs typeface="Arial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baseline="4273" sz="1950" spc="22">
                <a:latin typeface="Symbol"/>
                <a:cs typeface="Symbol"/>
              </a:rPr>
              <a:t></a:t>
            </a:r>
            <a:endParaRPr baseline="4273"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7134" y="1413510"/>
            <a:ext cx="1747520" cy="10915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540"/>
              </a:spcBef>
            </a:pPr>
            <a:r>
              <a:rPr dirty="0" sz="1300" spc="5">
                <a:latin typeface="Times New Roman"/>
                <a:cs typeface="Times New Roman"/>
              </a:rPr>
              <a:t>...</a:t>
            </a:r>
            <a:endParaRPr sz="1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50"/>
              </a:spcBef>
              <a:tabLst>
                <a:tab pos="419100" algn="l"/>
                <a:tab pos="70929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  <a:spcBef>
                <a:spcPts val="455"/>
              </a:spcBef>
              <a:tabLst>
                <a:tab pos="940435" algn="l"/>
                <a:tab pos="1352550" algn="l"/>
              </a:tabLst>
            </a:pPr>
            <a:r>
              <a:rPr dirty="0" sz="1300" spc="-640">
                <a:latin typeface="Arial"/>
                <a:cs typeface="Arial"/>
              </a:rPr>
              <a:t>M	</a:t>
            </a:r>
            <a:r>
              <a:rPr dirty="0" baseline="4273" sz="1950" spc="22">
                <a:latin typeface="Symbol"/>
                <a:cs typeface="Symbol"/>
              </a:rPr>
              <a:t></a:t>
            </a:r>
            <a:r>
              <a:rPr dirty="0" baseline="4273" sz="1950" spc="22">
                <a:latin typeface="Times New Roman"/>
                <a:cs typeface="Times New Roman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5">
                <a:latin typeface="Times New Roman"/>
                <a:cs typeface="Times New Roman"/>
              </a:rPr>
              <a:t> 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125">
                <a:latin typeface="Arial"/>
                <a:cs typeface="Arial"/>
              </a:rPr>
              <a:t> 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endParaRPr baseline="2136" sz="1950">
              <a:latin typeface="Symbol"/>
              <a:cs typeface="Symbol"/>
            </a:endParaRPr>
          </a:p>
          <a:p>
            <a:pPr marL="50800">
              <a:lnSpc>
                <a:spcPts val="955"/>
              </a:lnSpc>
              <a:spcBef>
                <a:spcPts val="445"/>
              </a:spcBef>
              <a:tabLst>
                <a:tab pos="419100" algn="l"/>
                <a:tab pos="706120" algn="l"/>
                <a:tab pos="94043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baseline="34188" sz="1950" spc="22">
                <a:latin typeface="Symbol"/>
                <a:cs typeface="Symbol"/>
              </a:rPr>
              <a:t></a:t>
            </a:r>
            <a:endParaRPr baseline="34188" sz="1950">
              <a:latin typeface="Symbol"/>
              <a:cs typeface="Symbol"/>
            </a:endParaRPr>
          </a:p>
          <a:p>
            <a:pPr marL="785495">
              <a:lnSpc>
                <a:spcPts val="955"/>
              </a:lnSpc>
              <a:tabLst>
                <a:tab pos="1352550" algn="l"/>
              </a:tabLst>
            </a:pPr>
            <a:r>
              <a:rPr dirty="0" sz="750" spc="20" i="1">
                <a:latin typeface="Times New Roman"/>
                <a:cs typeface="Times New Roman"/>
              </a:rPr>
              <a:t>Rm</a:t>
            </a:r>
            <a:r>
              <a:rPr dirty="0" sz="750" spc="-15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70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7604" y="1762533"/>
            <a:ext cx="94932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50" spc="45">
                <a:latin typeface="Times New Roman"/>
                <a:cs typeface="Times New Roman"/>
              </a:rPr>
              <a:t>2</a:t>
            </a:r>
            <a:r>
              <a:rPr dirty="0" sz="750" spc="45" i="1">
                <a:latin typeface="Times New Roman"/>
                <a:cs typeface="Times New Roman"/>
              </a:rPr>
              <a:t>m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baseline="-27777" sz="1950" spc="22" b="1">
                <a:latin typeface="Times New Roman"/>
                <a:cs typeface="Times New Roman"/>
              </a:rPr>
              <a:t>y </a:t>
            </a:r>
            <a:r>
              <a:rPr dirty="0" baseline="-27777" sz="1950" spc="30">
                <a:latin typeface="Symbol"/>
                <a:cs typeface="Symbol"/>
              </a:rPr>
              <a:t></a:t>
            </a:r>
            <a:r>
              <a:rPr dirty="0" baseline="-27777" sz="1950" spc="3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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r>
              <a:rPr dirty="0" sz="750" spc="6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endParaRPr baseline="-12820"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5327" y="2231169"/>
            <a:ext cx="8001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4957" sz="1950" spc="15">
                <a:latin typeface="Symbol"/>
                <a:cs typeface="Symbol"/>
              </a:rPr>
              <a:t></a:t>
            </a:r>
            <a:r>
              <a:rPr dirty="0" sz="1300" spc="10">
                <a:latin typeface="Times New Roman"/>
                <a:cs typeface="Times New Roman"/>
              </a:rPr>
              <a:t>.....</a:t>
            </a:r>
            <a:r>
              <a:rPr dirty="0" sz="1300" spc="10" b="1">
                <a:latin typeface="Times New Roman"/>
                <a:cs typeface="Times New Roman"/>
              </a:rPr>
              <a:t>x</a:t>
            </a:r>
            <a:r>
              <a:rPr dirty="0" baseline="-25925" sz="1125" spc="15" i="1">
                <a:latin typeface="Times New Roman"/>
                <a:cs typeface="Times New Roman"/>
              </a:rPr>
              <a:t>R</a:t>
            </a:r>
            <a:r>
              <a:rPr dirty="0" baseline="-25925" sz="1125" spc="-135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.....</a:t>
            </a:r>
            <a:r>
              <a:rPr dirty="0" baseline="-14957" sz="1950">
                <a:latin typeface="Symbol"/>
                <a:cs typeface="Symbol"/>
              </a:rPr>
              <a:t></a:t>
            </a:r>
            <a:endParaRPr baseline="-14957" sz="1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8027" y="1720628"/>
            <a:ext cx="7747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27777" sz="1950" spc="7">
                <a:latin typeface="Symbol"/>
                <a:cs typeface="Symbol"/>
              </a:rPr>
              <a:t></a:t>
            </a:r>
            <a:r>
              <a:rPr dirty="0" sz="1300" spc="5">
                <a:latin typeface="Times New Roman"/>
                <a:cs typeface="Times New Roman"/>
              </a:rPr>
              <a:t>.....</a:t>
            </a:r>
            <a:r>
              <a:rPr dirty="0" sz="1300" spc="5" b="1">
                <a:latin typeface="Times New Roman"/>
                <a:cs typeface="Times New Roman"/>
              </a:rPr>
              <a:t>x</a:t>
            </a:r>
            <a:r>
              <a:rPr dirty="0" sz="1300" spc="165" b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.....</a:t>
            </a:r>
            <a:r>
              <a:rPr dirty="0" baseline="27777" sz="1950" spc="22">
                <a:latin typeface="Symbol"/>
                <a:cs typeface="Symbol"/>
              </a:rPr>
              <a:t></a:t>
            </a:r>
            <a:endParaRPr baseline="27777"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7420" y="1846387"/>
            <a:ext cx="38989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 b="1">
                <a:latin typeface="Times New Roman"/>
                <a:cs typeface="Times New Roman"/>
              </a:rPr>
              <a:t>x </a:t>
            </a:r>
            <a:r>
              <a:rPr dirty="0" sz="1300" spc="20">
                <a:latin typeface="Symbol"/>
                <a:cs typeface="Symbol"/>
              </a:rPr>
              <a:t>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baseline="14957" sz="1950" spc="22">
                <a:latin typeface="Symbol"/>
                <a:cs typeface="Symbol"/>
              </a:rPr>
              <a:t></a:t>
            </a:r>
            <a:endParaRPr baseline="14957" sz="1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7619" y="1078470"/>
            <a:ext cx="1840864" cy="62865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5"/>
              </a:spcBef>
            </a:pPr>
            <a:r>
              <a:rPr dirty="0" sz="1200">
                <a:latin typeface="Tahoma"/>
                <a:cs typeface="Tahoma"/>
              </a:rPr>
              <a:t>Write </a:t>
            </a:r>
            <a:r>
              <a:rPr dirty="0" sz="1200" spc="-5">
                <a:latin typeface="Tahoma"/>
                <a:cs typeface="Tahoma"/>
              </a:rPr>
              <a:t>matrix </a:t>
            </a:r>
            <a:r>
              <a:rPr dirty="0" sz="1200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00">
                <a:latin typeface="Tahoma"/>
                <a:cs typeface="Tahoma"/>
              </a:rPr>
              <a:t>Y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thus:</a:t>
            </a:r>
            <a:endParaRPr sz="1200">
              <a:latin typeface="Tahoma"/>
              <a:cs typeface="Tahoma"/>
            </a:endParaRPr>
          </a:p>
          <a:p>
            <a:pPr marL="875665">
              <a:lnSpc>
                <a:spcPct val="100000"/>
              </a:lnSpc>
              <a:spcBef>
                <a:spcPts val="935"/>
              </a:spcBef>
            </a:pPr>
            <a:r>
              <a:rPr dirty="0" sz="1300" spc="20">
                <a:latin typeface="Symbol"/>
                <a:cs typeface="Symbol"/>
              </a:rPr>
              <a:t>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baseline="4273" sz="1950" spc="30" b="1">
                <a:latin typeface="Times New Roman"/>
                <a:cs typeface="Times New Roman"/>
              </a:rPr>
              <a:t>x</a:t>
            </a:r>
            <a:r>
              <a:rPr dirty="0" baseline="-18518" sz="1125" spc="30" b="1">
                <a:latin typeface="Times New Roman"/>
                <a:cs typeface="Times New Roman"/>
              </a:rPr>
              <a:t>1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sz="1300" spc="20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5719" y="2668986"/>
            <a:ext cx="4000500" cy="1120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30480">
              <a:lnSpc>
                <a:spcPct val="143600"/>
              </a:lnSpc>
              <a:spcBef>
                <a:spcPts val="95"/>
              </a:spcBef>
            </a:pPr>
            <a:r>
              <a:rPr dirty="0" sz="1200">
                <a:latin typeface="Tahoma"/>
                <a:cs typeface="Tahoma"/>
              </a:rPr>
              <a:t>(there are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datapoints. </a:t>
            </a:r>
            <a:r>
              <a:rPr dirty="0" sz="1200">
                <a:latin typeface="Tahoma"/>
                <a:cs typeface="Tahoma"/>
              </a:rPr>
              <a:t>Each input has </a:t>
            </a:r>
            <a:r>
              <a:rPr dirty="0" sz="1250" spc="-45" i="1">
                <a:latin typeface="Tahoma"/>
                <a:cs typeface="Tahoma"/>
              </a:rPr>
              <a:t>m </a:t>
            </a:r>
            <a:r>
              <a:rPr dirty="0" sz="1200" spc="-5">
                <a:latin typeface="Tahoma"/>
                <a:cs typeface="Tahoma"/>
              </a:rPr>
              <a:t>components)  The </a:t>
            </a:r>
            <a:r>
              <a:rPr dirty="0" sz="1200">
                <a:latin typeface="Tahoma"/>
                <a:cs typeface="Tahoma"/>
              </a:rPr>
              <a:t>linear </a:t>
            </a:r>
            <a:r>
              <a:rPr dirty="0" sz="1200" spc="-5">
                <a:latin typeface="Tahoma"/>
                <a:cs typeface="Tahoma"/>
              </a:rPr>
              <a:t>regression </a:t>
            </a:r>
            <a:r>
              <a:rPr dirty="0" sz="1200">
                <a:latin typeface="Tahoma"/>
                <a:cs typeface="Tahoma"/>
              </a:rPr>
              <a:t>model assumes a </a:t>
            </a:r>
            <a:r>
              <a:rPr dirty="0" sz="1200" spc="-5">
                <a:latin typeface="Tahoma"/>
                <a:cs typeface="Tahoma"/>
              </a:rPr>
              <a:t>vector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such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that</a:t>
            </a:r>
            <a:endParaRPr sz="1200">
              <a:latin typeface="Tahoma"/>
              <a:cs typeface="Tahoma"/>
            </a:endParaRPr>
          </a:p>
          <a:p>
            <a:pPr marL="25400" marR="375285" indent="468630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Out(</a:t>
            </a:r>
            <a:r>
              <a:rPr dirty="0" sz="1250" spc="-5" b="1" i="1">
                <a:latin typeface="Tahoma"/>
                <a:cs typeface="Tahoma"/>
              </a:rPr>
              <a:t>x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w</a:t>
            </a:r>
            <a:r>
              <a:rPr dirty="0" baseline="24305" sz="1200" spc="-44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x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[1]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[2]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00" spc="-10">
                <a:latin typeface="Tahoma"/>
                <a:cs typeface="Tahoma"/>
              </a:rPr>
              <a:t>….</a:t>
            </a:r>
            <a:r>
              <a:rPr dirty="0" sz="1250" spc="-10" i="1">
                <a:latin typeface="Tahoma"/>
                <a:cs typeface="Tahoma"/>
              </a:rPr>
              <a:t>w</a:t>
            </a:r>
            <a:r>
              <a:rPr dirty="0" baseline="-20833" sz="1200" spc="-15">
                <a:latin typeface="Tahoma"/>
                <a:cs typeface="Tahoma"/>
              </a:rPr>
              <a:t>m</a:t>
            </a:r>
            <a:r>
              <a:rPr dirty="0" sz="1250" spc="-10" i="1">
                <a:latin typeface="Tahoma"/>
                <a:cs typeface="Tahoma"/>
              </a:rPr>
              <a:t>x</a:t>
            </a:r>
            <a:r>
              <a:rPr dirty="0" sz="1200" spc="-10">
                <a:latin typeface="Tahoma"/>
                <a:cs typeface="Tahoma"/>
              </a:rPr>
              <a:t>[D]  </a:t>
            </a:r>
            <a:r>
              <a:rPr dirty="0" sz="1200" spc="-5">
                <a:latin typeface="Tahoma"/>
                <a:cs typeface="Tahoma"/>
              </a:rPr>
              <a:t>The max. </a:t>
            </a:r>
            <a:r>
              <a:rPr dirty="0" sz="1200">
                <a:latin typeface="Tahoma"/>
                <a:cs typeface="Tahoma"/>
              </a:rPr>
              <a:t>likelihood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20">
                <a:latin typeface="Tahoma"/>
                <a:cs typeface="Tahoma"/>
              </a:rPr>
              <a:t>(</a:t>
            </a:r>
            <a:r>
              <a:rPr dirty="0" sz="1250" spc="-20" i="1">
                <a:latin typeface="Tahoma"/>
                <a:cs typeface="Tahoma"/>
              </a:rPr>
              <a:t>X</a:t>
            </a:r>
            <a:r>
              <a:rPr dirty="0" baseline="24305" sz="1200" spc="-30">
                <a:latin typeface="Tahoma"/>
                <a:cs typeface="Tahoma"/>
              </a:rPr>
              <a:t>T</a:t>
            </a:r>
            <a:r>
              <a:rPr dirty="0" sz="1250" spc="-20" i="1">
                <a:latin typeface="Tahoma"/>
                <a:cs typeface="Tahoma"/>
              </a:rPr>
              <a:t>X)</a:t>
            </a:r>
            <a:r>
              <a:rPr dirty="0" sz="1250" spc="45" i="1">
                <a:latin typeface="Tahoma"/>
                <a:cs typeface="Tahoma"/>
              </a:rPr>
              <a:t> </a:t>
            </a:r>
            <a:r>
              <a:rPr dirty="0" baseline="24305" sz="1200" spc="-22">
                <a:latin typeface="Tahoma"/>
                <a:cs typeface="Tahoma"/>
              </a:rPr>
              <a:t>-1</a:t>
            </a:r>
            <a:r>
              <a:rPr dirty="0" sz="1200" spc="-15">
                <a:latin typeface="Tahoma"/>
                <a:cs typeface="Tahoma"/>
              </a:rPr>
              <a:t>(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24305" sz="1200" spc="-22">
                <a:latin typeface="Tahoma"/>
                <a:cs typeface="Tahoma"/>
              </a:rPr>
              <a:t>T</a:t>
            </a:r>
            <a:r>
              <a:rPr dirty="0" sz="1250" spc="-15" i="1">
                <a:latin typeface="Tahoma"/>
                <a:cs typeface="Tahoma"/>
              </a:rPr>
              <a:t>Y)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73448" y="5980902"/>
            <a:ext cx="37401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14957" sz="1950" spc="30">
                <a:latin typeface="Symbol"/>
                <a:cs typeface="Symbol"/>
              </a:rPr>
              <a:t></a:t>
            </a:r>
            <a:r>
              <a:rPr dirty="0" baseline="-14957" sz="1950" spc="-9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3427" y="6307049"/>
            <a:ext cx="7810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4533" y="6307100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34188" sz="1950" spc="22" i="1">
                <a:latin typeface="Times New Roman"/>
                <a:cs typeface="Times New Roman"/>
              </a:rPr>
              <a:t>y</a:t>
            </a:r>
            <a:r>
              <a:rPr dirty="0" baseline="-34188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2306" y="5817879"/>
            <a:ext cx="8070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3751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y</a:t>
            </a:r>
            <a:r>
              <a:rPr dirty="0" baseline="-27777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3448" y="6307049"/>
            <a:ext cx="461009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26987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60">
                <a:latin typeface="Symbol"/>
                <a:cs typeface="Symbol"/>
              </a:rPr>
              <a:t></a:t>
            </a:r>
            <a:r>
              <a:rPr dirty="0" baseline="-34188" sz="1950" spc="89" i="1">
                <a:latin typeface="Times New Roman"/>
                <a:cs typeface="Times New Roman"/>
              </a:rPr>
              <a:t>x</a:t>
            </a:r>
            <a:endParaRPr baseline="-34188"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8042" y="5817096"/>
            <a:ext cx="2228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-2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x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4533" y="5654822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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4273" sz="1950" spc="-22" i="1">
                <a:latin typeface="Times New Roman"/>
                <a:cs typeface="Times New Roman"/>
              </a:rPr>
              <a:t>y</a:t>
            </a:r>
            <a:r>
              <a:rPr dirty="0" baseline="-18518" sz="1125" spc="-22">
                <a:latin typeface="Times New Roman"/>
                <a:cs typeface="Times New Roman"/>
              </a:rPr>
              <a:t>1</a:t>
            </a:r>
            <a:r>
              <a:rPr dirty="0" baseline="-18518" sz="1125" spc="-6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7691" y="6521255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3442" y="6452597"/>
            <a:ext cx="27876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76827" y="6010716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3447" y="6010716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0558" y="5684547"/>
            <a:ext cx="35115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14957" sz="1950" spc="-15" i="1">
                <a:latin typeface="Times New Roman"/>
                <a:cs typeface="Times New Roman"/>
              </a:rPr>
              <a:t>x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r>
              <a:rPr dirty="0" sz="750" spc="-10" i="1">
                <a:latin typeface="Times New Roman"/>
                <a:cs typeface="Times New Roman"/>
              </a:rPr>
              <a:t>m</a:t>
            </a:r>
            <a:r>
              <a:rPr dirty="0" sz="750" spc="35" i="1">
                <a:latin typeface="Times New Roman"/>
                <a:cs typeface="Times New Roman"/>
              </a:rPr>
              <a:t> </a:t>
            </a:r>
            <a:r>
              <a:rPr dirty="0" baseline="10683" sz="1950" spc="22">
                <a:latin typeface="Symbol"/>
                <a:cs typeface="Symbol"/>
              </a:rPr>
              <a:t></a:t>
            </a:r>
            <a:endParaRPr baseline="10683" sz="1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8042" y="5684547"/>
            <a:ext cx="69088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87680" algn="l"/>
              </a:tabLst>
            </a:pPr>
            <a:r>
              <a:rPr dirty="0" baseline="10683" sz="1950" spc="22">
                <a:latin typeface="Symbol"/>
                <a:cs typeface="Symbol"/>
              </a:rPr>
              <a:t></a:t>
            </a:r>
            <a:r>
              <a:rPr dirty="0" baseline="10683" sz="1950" spc="-209">
                <a:latin typeface="Times New Roman"/>
                <a:cs typeface="Times New Roman"/>
              </a:rPr>
              <a:t> 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11	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3427" y="5997076"/>
            <a:ext cx="968375" cy="3860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172720">
              <a:lnSpc>
                <a:spcPct val="100000"/>
              </a:lnSpc>
              <a:spcBef>
                <a:spcPts val="235"/>
              </a:spcBef>
            </a:pP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4"/>
              </a:spcBef>
              <a:tabLst>
                <a:tab pos="325120" algn="l"/>
                <a:tab pos="645160" algn="l"/>
                <a:tab pos="889635" algn="l"/>
              </a:tabLst>
            </a:pP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-640">
                <a:latin typeface="Arial"/>
                <a:cs typeface="Arial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baseline="4273" sz="1950" spc="22">
                <a:latin typeface="Symbol"/>
                <a:cs typeface="Symbol"/>
              </a:rPr>
              <a:t></a:t>
            </a:r>
            <a:endParaRPr baseline="4273" sz="1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7134" y="5590794"/>
            <a:ext cx="1747520" cy="10915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540"/>
              </a:spcBef>
            </a:pPr>
            <a:r>
              <a:rPr dirty="0" sz="1300" spc="5">
                <a:latin typeface="Times New Roman"/>
                <a:cs typeface="Times New Roman"/>
              </a:rPr>
              <a:t>...</a:t>
            </a:r>
            <a:endParaRPr sz="1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50"/>
              </a:spcBef>
              <a:tabLst>
                <a:tab pos="419100" algn="l"/>
                <a:tab pos="70929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  <a:spcBef>
                <a:spcPts val="455"/>
              </a:spcBef>
              <a:tabLst>
                <a:tab pos="940435" algn="l"/>
                <a:tab pos="1352550" algn="l"/>
              </a:tabLst>
            </a:pPr>
            <a:r>
              <a:rPr dirty="0" sz="1300" spc="-640">
                <a:latin typeface="Arial"/>
                <a:cs typeface="Arial"/>
              </a:rPr>
              <a:t>M	</a:t>
            </a:r>
            <a:r>
              <a:rPr dirty="0" baseline="4273" sz="1950" spc="22">
                <a:latin typeface="Symbol"/>
                <a:cs typeface="Symbol"/>
              </a:rPr>
              <a:t></a:t>
            </a:r>
            <a:r>
              <a:rPr dirty="0" baseline="4273" sz="1950" spc="22">
                <a:latin typeface="Times New Roman"/>
                <a:cs typeface="Times New Roman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5">
                <a:latin typeface="Times New Roman"/>
                <a:cs typeface="Times New Roman"/>
              </a:rPr>
              <a:t> 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125">
                <a:latin typeface="Arial"/>
                <a:cs typeface="Arial"/>
              </a:rPr>
              <a:t> 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endParaRPr baseline="2136" sz="1950">
              <a:latin typeface="Symbol"/>
              <a:cs typeface="Symbol"/>
            </a:endParaRPr>
          </a:p>
          <a:p>
            <a:pPr marL="50800">
              <a:lnSpc>
                <a:spcPts val="955"/>
              </a:lnSpc>
              <a:spcBef>
                <a:spcPts val="445"/>
              </a:spcBef>
              <a:tabLst>
                <a:tab pos="419100" algn="l"/>
                <a:tab pos="706120" algn="l"/>
                <a:tab pos="94043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baseline="34188" sz="1950" spc="22">
                <a:latin typeface="Symbol"/>
                <a:cs typeface="Symbol"/>
              </a:rPr>
              <a:t></a:t>
            </a:r>
            <a:endParaRPr baseline="34188" sz="1950">
              <a:latin typeface="Symbol"/>
              <a:cs typeface="Symbol"/>
            </a:endParaRPr>
          </a:p>
          <a:p>
            <a:pPr marL="785495">
              <a:lnSpc>
                <a:spcPts val="955"/>
              </a:lnSpc>
              <a:tabLst>
                <a:tab pos="1352550" algn="l"/>
              </a:tabLst>
            </a:pPr>
            <a:r>
              <a:rPr dirty="0" sz="750" spc="20" i="1">
                <a:latin typeface="Times New Roman"/>
                <a:cs typeface="Times New Roman"/>
              </a:rPr>
              <a:t>Rm</a:t>
            </a:r>
            <a:r>
              <a:rPr dirty="0" sz="750" spc="-15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70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604" y="5939816"/>
            <a:ext cx="94932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50" spc="45">
                <a:latin typeface="Times New Roman"/>
                <a:cs typeface="Times New Roman"/>
              </a:rPr>
              <a:t>2</a:t>
            </a:r>
            <a:r>
              <a:rPr dirty="0" sz="750" spc="45" i="1">
                <a:latin typeface="Times New Roman"/>
                <a:cs typeface="Times New Roman"/>
              </a:rPr>
              <a:t>m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baseline="-27777" sz="1950" spc="22" b="1">
                <a:latin typeface="Times New Roman"/>
                <a:cs typeface="Times New Roman"/>
              </a:rPr>
              <a:t>y </a:t>
            </a:r>
            <a:r>
              <a:rPr dirty="0" baseline="-27777" sz="1950" spc="30">
                <a:latin typeface="Symbol"/>
                <a:cs typeface="Symbol"/>
              </a:rPr>
              <a:t></a:t>
            </a:r>
            <a:r>
              <a:rPr dirty="0" baseline="-27777" sz="1950" spc="3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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r>
              <a:rPr dirty="0" sz="750" spc="6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endParaRPr baseline="-12820" sz="19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5327" y="6408453"/>
            <a:ext cx="8001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4957" sz="1950" spc="15">
                <a:latin typeface="Symbol"/>
                <a:cs typeface="Symbol"/>
              </a:rPr>
              <a:t></a:t>
            </a:r>
            <a:r>
              <a:rPr dirty="0" sz="1300" spc="10">
                <a:latin typeface="Times New Roman"/>
                <a:cs typeface="Times New Roman"/>
              </a:rPr>
              <a:t>.....</a:t>
            </a:r>
            <a:r>
              <a:rPr dirty="0" sz="1300" spc="10" b="1">
                <a:latin typeface="Times New Roman"/>
                <a:cs typeface="Times New Roman"/>
              </a:rPr>
              <a:t>x</a:t>
            </a:r>
            <a:r>
              <a:rPr dirty="0" baseline="-25925" sz="1125" spc="15" i="1">
                <a:latin typeface="Times New Roman"/>
                <a:cs typeface="Times New Roman"/>
              </a:rPr>
              <a:t>R</a:t>
            </a:r>
            <a:r>
              <a:rPr dirty="0" baseline="-25925" sz="1125" spc="-135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.....</a:t>
            </a:r>
            <a:r>
              <a:rPr dirty="0" baseline="-14957" sz="1950">
                <a:latin typeface="Symbol"/>
                <a:cs typeface="Symbol"/>
              </a:rPr>
              <a:t></a:t>
            </a:r>
            <a:endParaRPr baseline="-14957" sz="19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28027" y="5897912"/>
            <a:ext cx="7747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27777" sz="1950" spc="7">
                <a:latin typeface="Symbol"/>
                <a:cs typeface="Symbol"/>
              </a:rPr>
              <a:t></a:t>
            </a:r>
            <a:r>
              <a:rPr dirty="0" sz="1300" spc="5">
                <a:latin typeface="Times New Roman"/>
                <a:cs typeface="Times New Roman"/>
              </a:rPr>
              <a:t>.....</a:t>
            </a:r>
            <a:r>
              <a:rPr dirty="0" sz="1300" spc="5" b="1">
                <a:latin typeface="Times New Roman"/>
                <a:cs typeface="Times New Roman"/>
              </a:rPr>
              <a:t>x</a:t>
            </a:r>
            <a:r>
              <a:rPr dirty="0" sz="1300" spc="165" b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.....</a:t>
            </a:r>
            <a:r>
              <a:rPr dirty="0" baseline="27777" sz="1950" spc="22">
                <a:latin typeface="Symbol"/>
                <a:cs typeface="Symbol"/>
              </a:rPr>
              <a:t></a:t>
            </a:r>
            <a:endParaRPr baseline="27777" sz="19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67420" y="6023671"/>
            <a:ext cx="38989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 b="1">
                <a:latin typeface="Times New Roman"/>
                <a:cs typeface="Times New Roman"/>
              </a:rPr>
              <a:t>x </a:t>
            </a:r>
            <a:r>
              <a:rPr dirty="0" sz="1300" spc="20">
                <a:latin typeface="Symbol"/>
                <a:cs typeface="Symbol"/>
              </a:rPr>
              <a:t>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baseline="14957" sz="1950" spc="22">
                <a:latin typeface="Symbol"/>
                <a:cs typeface="Symbol"/>
              </a:rPr>
              <a:t></a:t>
            </a:r>
            <a:endParaRPr baseline="14957" sz="19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77619" y="4887058"/>
            <a:ext cx="3585210" cy="99758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 marL="645160">
              <a:lnSpc>
                <a:spcPct val="100000"/>
              </a:lnSpc>
              <a:spcBef>
                <a:spcPts val="79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Tahoma"/>
                <a:cs typeface="Tahoma"/>
              </a:rPr>
              <a:t>Write </a:t>
            </a:r>
            <a:r>
              <a:rPr dirty="0" sz="1200" spc="-5">
                <a:latin typeface="Tahoma"/>
                <a:cs typeface="Tahoma"/>
              </a:rPr>
              <a:t>matrix </a:t>
            </a:r>
            <a:r>
              <a:rPr dirty="0" sz="1200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00">
                <a:latin typeface="Tahoma"/>
                <a:cs typeface="Tahoma"/>
              </a:rPr>
              <a:t>Y </a:t>
            </a:r>
            <a:r>
              <a:rPr dirty="0" sz="1200" spc="-5">
                <a:latin typeface="Tahoma"/>
                <a:cs typeface="Tahoma"/>
              </a:rPr>
              <a:t>thus:</a:t>
            </a:r>
            <a:endParaRPr sz="1200">
              <a:latin typeface="Tahoma"/>
              <a:cs typeface="Tahoma"/>
            </a:endParaRPr>
          </a:p>
          <a:p>
            <a:pPr marL="875665">
              <a:lnSpc>
                <a:spcPct val="100000"/>
              </a:lnSpc>
              <a:spcBef>
                <a:spcPts val="940"/>
              </a:spcBef>
            </a:pPr>
            <a:r>
              <a:rPr dirty="0" sz="1300" spc="20">
                <a:latin typeface="Symbol"/>
                <a:cs typeface="Symbol"/>
              </a:rPr>
              <a:t>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baseline="4273" sz="1950" spc="30" b="1">
                <a:latin typeface="Times New Roman"/>
                <a:cs typeface="Times New Roman"/>
              </a:rPr>
              <a:t>x</a:t>
            </a:r>
            <a:r>
              <a:rPr dirty="0" baseline="-18518" sz="1125" spc="30" b="1">
                <a:latin typeface="Times New Roman"/>
                <a:cs typeface="Times New Roman"/>
              </a:rPr>
              <a:t>1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sz="1300" spc="20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0388" y="6939171"/>
            <a:ext cx="1329055" cy="1949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Tahoma"/>
                <a:cs typeface="Tahoma"/>
              </a:rPr>
              <a:t>has </a:t>
            </a:r>
            <a:r>
              <a:rPr dirty="0" sz="1250" spc="-45" i="1">
                <a:latin typeface="Tahoma"/>
                <a:cs typeface="Tahoma"/>
              </a:rPr>
              <a:t>m</a:t>
            </a:r>
            <a:r>
              <a:rPr dirty="0" sz="1250" spc="-125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components)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15719" y="6846271"/>
            <a:ext cx="4000500" cy="112077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latin typeface="Tahoma"/>
                <a:cs typeface="Tahoma"/>
              </a:rPr>
              <a:t>(there are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datapoints. </a:t>
            </a:r>
            <a:r>
              <a:rPr dirty="0" sz="1200">
                <a:latin typeface="Tahoma"/>
                <a:cs typeface="Tahoma"/>
              </a:rPr>
              <a:t>Each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input</a:t>
            </a:r>
            <a:endParaRPr sz="1200">
              <a:latin typeface="Tahoma"/>
              <a:cs typeface="Tahoma"/>
            </a:endParaRPr>
          </a:p>
          <a:p>
            <a:pPr marL="494030" marR="30480" indent="-468630">
              <a:lnSpc>
                <a:spcPts val="2160"/>
              </a:lnSpc>
              <a:spcBef>
                <a:spcPts val="175"/>
              </a:spcBef>
            </a:pP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linear </a:t>
            </a:r>
            <a:r>
              <a:rPr dirty="0" sz="1200" spc="-5">
                <a:latin typeface="Tahoma"/>
                <a:cs typeface="Tahoma"/>
              </a:rPr>
              <a:t>regression </a:t>
            </a:r>
            <a:r>
              <a:rPr dirty="0" sz="1200">
                <a:latin typeface="Tahoma"/>
                <a:cs typeface="Tahoma"/>
              </a:rPr>
              <a:t>model assumes a </a:t>
            </a:r>
            <a:r>
              <a:rPr dirty="0" sz="1200" spc="-5">
                <a:latin typeface="Tahoma"/>
                <a:cs typeface="Tahoma"/>
              </a:rPr>
              <a:t>vector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such that  Out(</a:t>
            </a:r>
            <a:r>
              <a:rPr dirty="0" sz="1250" spc="-5" b="1" i="1">
                <a:latin typeface="Tahoma"/>
                <a:cs typeface="Tahoma"/>
              </a:rPr>
              <a:t>x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w</a:t>
            </a:r>
            <a:r>
              <a:rPr dirty="0" baseline="24305" sz="1200" spc="-44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x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[1]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[2]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….</a:t>
            </a:r>
            <a:r>
              <a:rPr dirty="0" sz="1250" spc="-10" i="1">
                <a:latin typeface="Tahoma"/>
                <a:cs typeface="Tahoma"/>
              </a:rPr>
              <a:t>w</a:t>
            </a:r>
            <a:r>
              <a:rPr dirty="0" baseline="-20833" sz="1200" spc="-15">
                <a:latin typeface="Tahoma"/>
                <a:cs typeface="Tahoma"/>
              </a:rPr>
              <a:t>m</a:t>
            </a:r>
            <a:r>
              <a:rPr dirty="0" sz="1250" spc="-10" i="1">
                <a:latin typeface="Tahoma"/>
                <a:cs typeface="Tahoma"/>
              </a:rPr>
              <a:t>x</a:t>
            </a:r>
            <a:r>
              <a:rPr dirty="0" sz="1200" spc="-10">
                <a:latin typeface="Tahoma"/>
                <a:cs typeface="Tahoma"/>
              </a:rPr>
              <a:t>[D]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ahoma"/>
                <a:cs typeface="Tahoma"/>
              </a:rPr>
              <a:t>The max. </a:t>
            </a:r>
            <a:r>
              <a:rPr dirty="0" sz="1200">
                <a:latin typeface="Tahoma"/>
                <a:cs typeface="Tahoma"/>
              </a:rPr>
              <a:t>likelihood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20">
                <a:latin typeface="Tahoma"/>
                <a:cs typeface="Tahoma"/>
              </a:rPr>
              <a:t>(</a:t>
            </a:r>
            <a:r>
              <a:rPr dirty="0" sz="1250" spc="-20" i="1">
                <a:latin typeface="Tahoma"/>
                <a:cs typeface="Tahoma"/>
              </a:rPr>
              <a:t>X</a:t>
            </a:r>
            <a:r>
              <a:rPr dirty="0" baseline="24305" sz="1200" spc="-30">
                <a:latin typeface="Tahoma"/>
                <a:cs typeface="Tahoma"/>
              </a:rPr>
              <a:t>T</a:t>
            </a:r>
            <a:r>
              <a:rPr dirty="0" sz="1250" spc="-20" i="1">
                <a:latin typeface="Tahoma"/>
                <a:cs typeface="Tahoma"/>
              </a:rPr>
              <a:t>X)</a:t>
            </a:r>
            <a:r>
              <a:rPr dirty="0" sz="1250" spc="50" i="1">
                <a:latin typeface="Tahoma"/>
                <a:cs typeface="Tahoma"/>
              </a:rPr>
              <a:t> </a:t>
            </a:r>
            <a:r>
              <a:rPr dirty="0" baseline="24305" sz="1200" spc="-22">
                <a:latin typeface="Tahoma"/>
                <a:cs typeface="Tahoma"/>
              </a:rPr>
              <a:t>-1</a:t>
            </a:r>
            <a:r>
              <a:rPr dirty="0" sz="1200" spc="-15">
                <a:latin typeface="Tahoma"/>
                <a:cs typeface="Tahoma"/>
              </a:rPr>
              <a:t>(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24305" sz="1200" spc="-22">
                <a:latin typeface="Tahoma"/>
                <a:cs typeface="Tahoma"/>
              </a:rPr>
              <a:t>T</a:t>
            </a:r>
            <a:r>
              <a:rPr dirty="0" sz="1250" spc="-15" i="1">
                <a:latin typeface="Tahoma"/>
                <a:cs typeface="Tahoma"/>
              </a:rPr>
              <a:t>Y)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0000" y="6850380"/>
            <a:ext cx="1714500" cy="355600"/>
          </a:xfrm>
          <a:custGeom>
            <a:avLst/>
            <a:gdLst/>
            <a:ahLst/>
            <a:cxnLst/>
            <a:rect l="l" t="t" r="r" b="b"/>
            <a:pathLst>
              <a:path w="1714500" h="355600">
                <a:moveTo>
                  <a:pt x="0" y="0"/>
                </a:moveTo>
                <a:lnTo>
                  <a:pt x="1714500" y="0"/>
                </a:lnTo>
                <a:lnTo>
                  <a:pt x="171450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10000" y="6850380"/>
            <a:ext cx="1714500" cy="356235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19710" marR="146685" indent="-171450">
              <a:lnSpc>
                <a:spcPct val="100000"/>
              </a:lnSpc>
              <a:spcBef>
                <a:spcPts val="190"/>
              </a:spcBef>
            </a:pPr>
            <a:r>
              <a:rPr dirty="0" sz="1000" spc="-5" b="1">
                <a:latin typeface="Tahoma"/>
                <a:cs typeface="Tahoma"/>
              </a:rPr>
              <a:t>IMPORTANT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5" b="1">
                <a:latin typeface="Tahoma"/>
                <a:cs typeface="Tahoma"/>
              </a:rPr>
              <a:t>EXERCISE:  PROVE IT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!!!!!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30446" y="7112507"/>
            <a:ext cx="832485" cy="762000"/>
          </a:xfrm>
          <a:custGeom>
            <a:avLst/>
            <a:gdLst/>
            <a:ahLst/>
            <a:cxnLst/>
            <a:rect l="l" t="t" r="r" b="b"/>
            <a:pathLst>
              <a:path w="832485" h="762000">
                <a:moveTo>
                  <a:pt x="55625" y="704850"/>
                </a:moveTo>
                <a:lnTo>
                  <a:pt x="0" y="736092"/>
                </a:lnTo>
                <a:lnTo>
                  <a:pt x="58674" y="762000"/>
                </a:lnTo>
                <a:lnTo>
                  <a:pt x="57698" y="743712"/>
                </a:lnTo>
                <a:lnTo>
                  <a:pt x="48767" y="743712"/>
                </a:lnTo>
                <a:lnTo>
                  <a:pt x="47243" y="724662"/>
                </a:lnTo>
                <a:lnTo>
                  <a:pt x="56632" y="723723"/>
                </a:lnTo>
                <a:lnTo>
                  <a:pt x="55625" y="704850"/>
                </a:lnTo>
                <a:close/>
              </a:path>
              <a:path w="832485" h="762000">
                <a:moveTo>
                  <a:pt x="56632" y="723723"/>
                </a:moveTo>
                <a:lnTo>
                  <a:pt x="47243" y="724662"/>
                </a:lnTo>
                <a:lnTo>
                  <a:pt x="48767" y="743712"/>
                </a:lnTo>
                <a:lnTo>
                  <a:pt x="57653" y="742865"/>
                </a:lnTo>
                <a:lnTo>
                  <a:pt x="56632" y="723723"/>
                </a:lnTo>
                <a:close/>
              </a:path>
              <a:path w="832485" h="762000">
                <a:moveTo>
                  <a:pt x="57653" y="742865"/>
                </a:moveTo>
                <a:lnTo>
                  <a:pt x="48767" y="743712"/>
                </a:lnTo>
                <a:lnTo>
                  <a:pt x="57698" y="743712"/>
                </a:lnTo>
                <a:lnTo>
                  <a:pt x="57653" y="742865"/>
                </a:lnTo>
                <a:close/>
              </a:path>
              <a:path w="832485" h="762000">
                <a:moveTo>
                  <a:pt x="832103" y="211074"/>
                </a:moveTo>
                <a:lnTo>
                  <a:pt x="813053" y="211074"/>
                </a:lnTo>
                <a:lnTo>
                  <a:pt x="813815" y="214884"/>
                </a:lnTo>
                <a:lnTo>
                  <a:pt x="813053" y="214884"/>
                </a:lnTo>
                <a:lnTo>
                  <a:pt x="812291" y="220218"/>
                </a:lnTo>
                <a:lnTo>
                  <a:pt x="812291" y="225552"/>
                </a:lnTo>
                <a:lnTo>
                  <a:pt x="811529" y="232410"/>
                </a:lnTo>
                <a:lnTo>
                  <a:pt x="811529" y="239268"/>
                </a:lnTo>
                <a:lnTo>
                  <a:pt x="810005" y="254508"/>
                </a:lnTo>
                <a:lnTo>
                  <a:pt x="810005" y="262890"/>
                </a:lnTo>
                <a:lnTo>
                  <a:pt x="808481" y="278892"/>
                </a:lnTo>
                <a:lnTo>
                  <a:pt x="806957" y="287274"/>
                </a:lnTo>
                <a:lnTo>
                  <a:pt x="806195" y="294894"/>
                </a:lnTo>
                <a:lnTo>
                  <a:pt x="804671" y="301752"/>
                </a:lnTo>
                <a:lnTo>
                  <a:pt x="803909" y="308610"/>
                </a:lnTo>
                <a:lnTo>
                  <a:pt x="802386" y="314706"/>
                </a:lnTo>
                <a:lnTo>
                  <a:pt x="787907" y="350520"/>
                </a:lnTo>
                <a:lnTo>
                  <a:pt x="761238" y="390144"/>
                </a:lnTo>
                <a:lnTo>
                  <a:pt x="705612" y="454152"/>
                </a:lnTo>
                <a:lnTo>
                  <a:pt x="648462" y="515874"/>
                </a:lnTo>
                <a:lnTo>
                  <a:pt x="611886" y="549402"/>
                </a:lnTo>
                <a:lnTo>
                  <a:pt x="598931" y="559308"/>
                </a:lnTo>
                <a:lnTo>
                  <a:pt x="585977" y="569976"/>
                </a:lnTo>
                <a:lnTo>
                  <a:pt x="572262" y="579120"/>
                </a:lnTo>
                <a:lnTo>
                  <a:pt x="557783" y="588264"/>
                </a:lnTo>
                <a:lnTo>
                  <a:pt x="543305" y="596646"/>
                </a:lnTo>
                <a:lnTo>
                  <a:pt x="527303" y="605028"/>
                </a:lnTo>
                <a:lnTo>
                  <a:pt x="518921" y="609600"/>
                </a:lnTo>
                <a:lnTo>
                  <a:pt x="503681" y="618744"/>
                </a:lnTo>
                <a:lnTo>
                  <a:pt x="496824" y="622554"/>
                </a:lnTo>
                <a:lnTo>
                  <a:pt x="490727" y="626364"/>
                </a:lnTo>
                <a:lnTo>
                  <a:pt x="471677" y="633984"/>
                </a:lnTo>
                <a:lnTo>
                  <a:pt x="467105" y="635508"/>
                </a:lnTo>
                <a:lnTo>
                  <a:pt x="466343" y="635508"/>
                </a:lnTo>
                <a:lnTo>
                  <a:pt x="465581" y="636270"/>
                </a:lnTo>
                <a:lnTo>
                  <a:pt x="457962" y="640080"/>
                </a:lnTo>
                <a:lnTo>
                  <a:pt x="451103" y="643890"/>
                </a:lnTo>
                <a:lnTo>
                  <a:pt x="443483" y="646938"/>
                </a:lnTo>
                <a:lnTo>
                  <a:pt x="435863" y="649224"/>
                </a:lnTo>
                <a:lnTo>
                  <a:pt x="427481" y="651510"/>
                </a:lnTo>
                <a:lnTo>
                  <a:pt x="418338" y="653034"/>
                </a:lnTo>
                <a:lnTo>
                  <a:pt x="409955" y="654558"/>
                </a:lnTo>
                <a:lnTo>
                  <a:pt x="400050" y="656082"/>
                </a:lnTo>
                <a:lnTo>
                  <a:pt x="344424" y="662940"/>
                </a:lnTo>
                <a:lnTo>
                  <a:pt x="326136" y="665988"/>
                </a:lnTo>
                <a:lnTo>
                  <a:pt x="284988" y="675132"/>
                </a:lnTo>
                <a:lnTo>
                  <a:pt x="244601" y="685038"/>
                </a:lnTo>
                <a:lnTo>
                  <a:pt x="204215" y="695706"/>
                </a:lnTo>
                <a:lnTo>
                  <a:pt x="163829" y="705612"/>
                </a:lnTo>
                <a:lnTo>
                  <a:pt x="143255" y="709422"/>
                </a:lnTo>
                <a:lnTo>
                  <a:pt x="123443" y="713994"/>
                </a:lnTo>
                <a:lnTo>
                  <a:pt x="102869" y="717804"/>
                </a:lnTo>
                <a:lnTo>
                  <a:pt x="83057" y="720852"/>
                </a:lnTo>
                <a:lnTo>
                  <a:pt x="62483" y="723138"/>
                </a:lnTo>
                <a:lnTo>
                  <a:pt x="56632" y="723723"/>
                </a:lnTo>
                <a:lnTo>
                  <a:pt x="57653" y="742865"/>
                </a:lnTo>
                <a:lnTo>
                  <a:pt x="106679" y="736092"/>
                </a:lnTo>
                <a:lnTo>
                  <a:pt x="147827" y="728472"/>
                </a:lnTo>
                <a:lnTo>
                  <a:pt x="289559" y="694182"/>
                </a:lnTo>
                <a:lnTo>
                  <a:pt x="309371" y="688848"/>
                </a:lnTo>
                <a:lnTo>
                  <a:pt x="329945" y="684276"/>
                </a:lnTo>
                <a:lnTo>
                  <a:pt x="338327" y="682752"/>
                </a:lnTo>
                <a:lnTo>
                  <a:pt x="346709" y="681990"/>
                </a:lnTo>
                <a:lnTo>
                  <a:pt x="403098" y="675132"/>
                </a:lnTo>
                <a:lnTo>
                  <a:pt x="441198" y="667512"/>
                </a:lnTo>
                <a:lnTo>
                  <a:pt x="474725" y="652272"/>
                </a:lnTo>
                <a:lnTo>
                  <a:pt x="477774" y="652272"/>
                </a:lnTo>
                <a:lnTo>
                  <a:pt x="483107" y="649986"/>
                </a:lnTo>
                <a:lnTo>
                  <a:pt x="491489" y="646938"/>
                </a:lnTo>
                <a:lnTo>
                  <a:pt x="499871" y="643128"/>
                </a:lnTo>
                <a:lnTo>
                  <a:pt x="506729" y="638556"/>
                </a:lnTo>
                <a:lnTo>
                  <a:pt x="513588" y="634746"/>
                </a:lnTo>
                <a:lnTo>
                  <a:pt x="520445" y="630174"/>
                </a:lnTo>
                <a:lnTo>
                  <a:pt x="528065" y="626364"/>
                </a:lnTo>
                <a:lnTo>
                  <a:pt x="536448" y="621792"/>
                </a:lnTo>
                <a:lnTo>
                  <a:pt x="552450" y="613410"/>
                </a:lnTo>
                <a:lnTo>
                  <a:pt x="568451" y="604266"/>
                </a:lnTo>
                <a:lnTo>
                  <a:pt x="582929" y="595122"/>
                </a:lnTo>
                <a:lnTo>
                  <a:pt x="597407" y="584454"/>
                </a:lnTo>
                <a:lnTo>
                  <a:pt x="611124" y="574548"/>
                </a:lnTo>
                <a:lnTo>
                  <a:pt x="624077" y="563880"/>
                </a:lnTo>
                <a:lnTo>
                  <a:pt x="649986" y="541020"/>
                </a:lnTo>
                <a:lnTo>
                  <a:pt x="661415" y="528828"/>
                </a:lnTo>
                <a:lnTo>
                  <a:pt x="673607" y="516636"/>
                </a:lnTo>
                <a:lnTo>
                  <a:pt x="765809" y="414528"/>
                </a:lnTo>
                <a:lnTo>
                  <a:pt x="796289" y="374142"/>
                </a:lnTo>
                <a:lnTo>
                  <a:pt x="816101" y="334518"/>
                </a:lnTo>
                <a:lnTo>
                  <a:pt x="825245" y="297180"/>
                </a:lnTo>
                <a:lnTo>
                  <a:pt x="826007" y="288798"/>
                </a:lnTo>
                <a:lnTo>
                  <a:pt x="826769" y="281178"/>
                </a:lnTo>
                <a:lnTo>
                  <a:pt x="829055" y="264414"/>
                </a:lnTo>
                <a:lnTo>
                  <a:pt x="829055" y="256032"/>
                </a:lnTo>
                <a:lnTo>
                  <a:pt x="829817" y="247650"/>
                </a:lnTo>
                <a:lnTo>
                  <a:pt x="830579" y="240792"/>
                </a:lnTo>
                <a:lnTo>
                  <a:pt x="830675" y="232410"/>
                </a:lnTo>
                <a:lnTo>
                  <a:pt x="831341" y="227076"/>
                </a:lnTo>
                <a:lnTo>
                  <a:pt x="831468" y="220218"/>
                </a:lnTo>
                <a:lnTo>
                  <a:pt x="832103" y="216408"/>
                </a:lnTo>
                <a:lnTo>
                  <a:pt x="832103" y="214884"/>
                </a:lnTo>
                <a:lnTo>
                  <a:pt x="813815" y="214884"/>
                </a:lnTo>
                <a:lnTo>
                  <a:pt x="813053" y="212788"/>
                </a:lnTo>
                <a:lnTo>
                  <a:pt x="832103" y="212788"/>
                </a:lnTo>
                <a:lnTo>
                  <a:pt x="832103" y="211074"/>
                </a:lnTo>
                <a:close/>
              </a:path>
              <a:path w="832485" h="762000">
                <a:moveTo>
                  <a:pt x="477774" y="652272"/>
                </a:moveTo>
                <a:lnTo>
                  <a:pt x="474725" y="652272"/>
                </a:lnTo>
                <a:lnTo>
                  <a:pt x="472440" y="653796"/>
                </a:lnTo>
                <a:lnTo>
                  <a:pt x="477774" y="652272"/>
                </a:lnTo>
                <a:close/>
              </a:path>
              <a:path w="832485" h="762000">
                <a:moveTo>
                  <a:pt x="813053" y="211074"/>
                </a:moveTo>
                <a:lnTo>
                  <a:pt x="813053" y="212788"/>
                </a:lnTo>
                <a:lnTo>
                  <a:pt x="813815" y="214884"/>
                </a:lnTo>
                <a:lnTo>
                  <a:pt x="813053" y="211074"/>
                </a:lnTo>
                <a:close/>
              </a:path>
              <a:path w="832485" h="762000">
                <a:moveTo>
                  <a:pt x="789224" y="147897"/>
                </a:moveTo>
                <a:lnTo>
                  <a:pt x="794765" y="163830"/>
                </a:lnTo>
                <a:lnTo>
                  <a:pt x="800862" y="180594"/>
                </a:lnTo>
                <a:lnTo>
                  <a:pt x="807719" y="198120"/>
                </a:lnTo>
                <a:lnTo>
                  <a:pt x="813053" y="212788"/>
                </a:lnTo>
                <a:lnTo>
                  <a:pt x="813053" y="211074"/>
                </a:lnTo>
                <a:lnTo>
                  <a:pt x="832103" y="211074"/>
                </a:lnTo>
                <a:lnTo>
                  <a:pt x="832103" y="209550"/>
                </a:lnTo>
                <a:lnTo>
                  <a:pt x="831341" y="208788"/>
                </a:lnTo>
                <a:lnTo>
                  <a:pt x="825245" y="191262"/>
                </a:lnTo>
                <a:lnTo>
                  <a:pt x="813053" y="157734"/>
                </a:lnTo>
                <a:lnTo>
                  <a:pt x="810138" y="149352"/>
                </a:lnTo>
                <a:lnTo>
                  <a:pt x="790193" y="149352"/>
                </a:lnTo>
                <a:lnTo>
                  <a:pt x="789224" y="147897"/>
                </a:lnTo>
                <a:close/>
              </a:path>
              <a:path w="832485" h="762000">
                <a:moveTo>
                  <a:pt x="788669" y="146304"/>
                </a:moveTo>
                <a:lnTo>
                  <a:pt x="789224" y="147897"/>
                </a:lnTo>
                <a:lnTo>
                  <a:pt x="790193" y="149352"/>
                </a:lnTo>
                <a:lnTo>
                  <a:pt x="788669" y="146304"/>
                </a:lnTo>
                <a:close/>
              </a:path>
              <a:path w="832485" h="762000">
                <a:moveTo>
                  <a:pt x="809078" y="146304"/>
                </a:moveTo>
                <a:lnTo>
                  <a:pt x="788669" y="146304"/>
                </a:lnTo>
                <a:lnTo>
                  <a:pt x="790193" y="149352"/>
                </a:lnTo>
                <a:lnTo>
                  <a:pt x="810138" y="149352"/>
                </a:lnTo>
                <a:lnTo>
                  <a:pt x="809078" y="146304"/>
                </a:lnTo>
                <a:close/>
              </a:path>
              <a:path w="832485" h="762000">
                <a:moveTo>
                  <a:pt x="721923" y="81967"/>
                </a:moveTo>
                <a:lnTo>
                  <a:pt x="725424" y="86868"/>
                </a:lnTo>
                <a:lnTo>
                  <a:pt x="729995" y="91440"/>
                </a:lnTo>
                <a:lnTo>
                  <a:pt x="738377" y="100584"/>
                </a:lnTo>
                <a:lnTo>
                  <a:pt x="747521" y="109728"/>
                </a:lnTo>
                <a:lnTo>
                  <a:pt x="757427" y="117348"/>
                </a:lnTo>
                <a:lnTo>
                  <a:pt x="766571" y="124968"/>
                </a:lnTo>
                <a:lnTo>
                  <a:pt x="783336" y="140208"/>
                </a:lnTo>
                <a:lnTo>
                  <a:pt x="787145" y="144780"/>
                </a:lnTo>
                <a:lnTo>
                  <a:pt x="789224" y="147897"/>
                </a:lnTo>
                <a:lnTo>
                  <a:pt x="788669" y="146304"/>
                </a:lnTo>
                <a:lnTo>
                  <a:pt x="809078" y="146304"/>
                </a:lnTo>
                <a:lnTo>
                  <a:pt x="806957" y="140208"/>
                </a:lnTo>
                <a:lnTo>
                  <a:pt x="806957" y="139446"/>
                </a:lnTo>
                <a:lnTo>
                  <a:pt x="805433" y="137922"/>
                </a:lnTo>
                <a:lnTo>
                  <a:pt x="801624" y="131826"/>
                </a:lnTo>
                <a:lnTo>
                  <a:pt x="787907" y="118110"/>
                </a:lnTo>
                <a:lnTo>
                  <a:pt x="778763" y="109728"/>
                </a:lnTo>
                <a:lnTo>
                  <a:pt x="769619" y="102108"/>
                </a:lnTo>
                <a:lnTo>
                  <a:pt x="760476" y="95250"/>
                </a:lnTo>
                <a:lnTo>
                  <a:pt x="752093" y="87630"/>
                </a:lnTo>
                <a:lnTo>
                  <a:pt x="748283" y="83820"/>
                </a:lnTo>
                <a:lnTo>
                  <a:pt x="724662" y="83820"/>
                </a:lnTo>
                <a:lnTo>
                  <a:pt x="721923" y="81967"/>
                </a:lnTo>
                <a:close/>
              </a:path>
              <a:path w="832485" h="762000">
                <a:moveTo>
                  <a:pt x="721613" y="81534"/>
                </a:moveTo>
                <a:lnTo>
                  <a:pt x="721923" y="81967"/>
                </a:lnTo>
                <a:lnTo>
                  <a:pt x="724662" y="83820"/>
                </a:lnTo>
                <a:lnTo>
                  <a:pt x="721613" y="81534"/>
                </a:lnTo>
                <a:close/>
              </a:path>
              <a:path w="832485" h="762000">
                <a:moveTo>
                  <a:pt x="745998" y="81534"/>
                </a:moveTo>
                <a:lnTo>
                  <a:pt x="721613" y="81534"/>
                </a:lnTo>
                <a:lnTo>
                  <a:pt x="724662" y="83820"/>
                </a:lnTo>
                <a:lnTo>
                  <a:pt x="748283" y="83820"/>
                </a:lnTo>
                <a:lnTo>
                  <a:pt x="745998" y="81534"/>
                </a:lnTo>
                <a:close/>
              </a:path>
              <a:path w="832485" h="762000">
                <a:moveTo>
                  <a:pt x="630174" y="0"/>
                </a:moveTo>
                <a:lnTo>
                  <a:pt x="619505" y="16002"/>
                </a:lnTo>
                <a:lnTo>
                  <a:pt x="672845" y="49530"/>
                </a:lnTo>
                <a:lnTo>
                  <a:pt x="698753" y="66294"/>
                </a:lnTo>
                <a:lnTo>
                  <a:pt x="721923" y="81967"/>
                </a:lnTo>
                <a:lnTo>
                  <a:pt x="721613" y="81534"/>
                </a:lnTo>
                <a:lnTo>
                  <a:pt x="745998" y="81534"/>
                </a:lnTo>
                <a:lnTo>
                  <a:pt x="744474" y="80010"/>
                </a:lnTo>
                <a:lnTo>
                  <a:pt x="740663" y="75438"/>
                </a:lnTo>
                <a:lnTo>
                  <a:pt x="737615" y="70104"/>
                </a:lnTo>
                <a:lnTo>
                  <a:pt x="735329" y="67818"/>
                </a:lnTo>
                <a:lnTo>
                  <a:pt x="708659" y="50292"/>
                </a:lnTo>
                <a:lnTo>
                  <a:pt x="682751" y="33528"/>
                </a:lnTo>
                <a:lnTo>
                  <a:pt x="656081" y="16764"/>
                </a:lnTo>
                <a:lnTo>
                  <a:pt x="630174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380" y="797305"/>
            <a:ext cx="37680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 Regression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(con’t)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3047491"/>
            <a:ext cx="2382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Y is an </a:t>
            </a:r>
            <a:r>
              <a:rPr dirty="0" sz="1200" spc="-5" i="1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-element vector: i</a:t>
            </a:r>
            <a:r>
              <a:rPr dirty="0" baseline="24305" sz="1200" spc="-7">
                <a:latin typeface="Arial"/>
                <a:cs typeface="Arial"/>
              </a:rPr>
              <a:t>’th</a:t>
            </a:r>
            <a:r>
              <a:rPr dirty="0" baseline="24305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919" y="1658587"/>
            <a:ext cx="2872105" cy="54927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max. likelihood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X)</a:t>
            </a:r>
            <a:r>
              <a:rPr dirty="0" baseline="24305" sz="1200" spc="-7">
                <a:latin typeface="Arial"/>
                <a:cs typeface="Arial"/>
              </a:rPr>
              <a:t>-1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  <a:p>
            <a:pPr algn="r" marR="290830">
              <a:lnSpc>
                <a:spcPct val="100000"/>
              </a:lnSpc>
              <a:spcBef>
                <a:spcPts val="600"/>
              </a:spcBef>
            </a:pPr>
            <a:r>
              <a:rPr dirty="0" sz="1250" spc="-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19" y="2137619"/>
            <a:ext cx="3185795" cy="836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3445"/>
              </a:lnSpc>
              <a:spcBef>
                <a:spcPts val="90"/>
              </a:spcBef>
            </a:pP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15">
                <a:latin typeface="Arial"/>
                <a:cs typeface="Arial"/>
              </a:rPr>
              <a:t>T</a:t>
            </a:r>
            <a:r>
              <a:rPr dirty="0" sz="1200" i="1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n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mat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x</a:t>
            </a:r>
            <a:r>
              <a:rPr dirty="0" sz="1200">
                <a:latin typeface="Arial"/>
                <a:cs typeface="Arial"/>
              </a:rPr>
              <a:t>:  i,j’th elt</a:t>
            </a:r>
            <a:r>
              <a:rPr dirty="0" sz="1200" spc="-5">
                <a:latin typeface="Arial"/>
                <a:cs typeface="Arial"/>
              </a:rPr>
              <a:t> i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baseline="7812" sz="4800" spc="179">
                <a:latin typeface="Symbol"/>
                <a:cs typeface="Symbol"/>
              </a:rPr>
              <a:t></a:t>
            </a:r>
            <a:r>
              <a:rPr dirty="0" baseline="25132" sz="3150" spc="-97" i="1">
                <a:latin typeface="Times New Roman"/>
                <a:cs typeface="Times New Roman"/>
              </a:rPr>
              <a:t>x</a:t>
            </a:r>
            <a:r>
              <a:rPr dirty="0" baseline="17777" sz="1875" spc="-7" i="1">
                <a:latin typeface="Times New Roman"/>
                <a:cs typeface="Times New Roman"/>
              </a:rPr>
              <a:t>k</a:t>
            </a:r>
            <a:r>
              <a:rPr dirty="0" baseline="17777" sz="1875" spc="179" i="1">
                <a:latin typeface="Times New Roman"/>
                <a:cs typeface="Times New Roman"/>
              </a:rPr>
              <a:t>i</a:t>
            </a:r>
            <a:r>
              <a:rPr dirty="0" baseline="25132" sz="3150" spc="-97" i="1">
                <a:latin typeface="Times New Roman"/>
                <a:cs typeface="Times New Roman"/>
              </a:rPr>
              <a:t>x</a:t>
            </a:r>
            <a:r>
              <a:rPr dirty="0" baseline="17777" sz="1875" spc="-7" i="1">
                <a:latin typeface="Times New Roman"/>
                <a:cs typeface="Times New Roman"/>
              </a:rPr>
              <a:t>kj</a:t>
            </a:r>
            <a:endParaRPr baseline="17777" sz="1875">
              <a:latin typeface="Times New Roman"/>
              <a:cs typeface="Times New Roman"/>
            </a:endParaRPr>
          </a:p>
          <a:p>
            <a:pPr algn="r" marR="544195">
              <a:lnSpc>
                <a:spcPts val="1105"/>
              </a:lnSpc>
            </a:pPr>
            <a:r>
              <a:rPr dirty="0" sz="1250" spc="85" i="1">
                <a:latin typeface="Times New Roman"/>
                <a:cs typeface="Times New Roman"/>
              </a:rPr>
              <a:t>k</a:t>
            </a:r>
            <a:r>
              <a:rPr dirty="0" sz="1250" spc="-130">
                <a:latin typeface="Symbol"/>
                <a:cs typeface="Symbol"/>
              </a:rPr>
              <a:t></a:t>
            </a:r>
            <a:r>
              <a:rPr dirty="0" sz="1250" spc="-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algn="r" marR="421640">
              <a:lnSpc>
                <a:spcPct val="100000"/>
              </a:lnSpc>
              <a:spcBef>
                <a:spcPts val="335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0414" y="2851838"/>
            <a:ext cx="823594" cy="668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ts val="3720"/>
              </a:lnSpc>
              <a:spcBef>
                <a:spcPts val="114"/>
              </a:spcBef>
            </a:pPr>
            <a:r>
              <a:rPr dirty="0" sz="3250" spc="145">
                <a:latin typeface="Symbol"/>
                <a:cs typeface="Symbol"/>
              </a:rPr>
              <a:t></a:t>
            </a:r>
            <a:r>
              <a:rPr dirty="0" baseline="14211" sz="3225" spc="-104" i="1">
                <a:latin typeface="Times New Roman"/>
                <a:cs typeface="Times New Roman"/>
              </a:rPr>
              <a:t>x</a:t>
            </a:r>
            <a:r>
              <a:rPr dirty="0" sz="1250" spc="5" i="1">
                <a:latin typeface="Times New Roman"/>
                <a:cs typeface="Times New Roman"/>
              </a:rPr>
              <a:t>ki</a:t>
            </a:r>
            <a:r>
              <a:rPr dirty="0" sz="1250" spc="-85" i="1">
                <a:latin typeface="Times New Roman"/>
                <a:cs typeface="Times New Roman"/>
              </a:rPr>
              <a:t> </a:t>
            </a:r>
            <a:r>
              <a:rPr dirty="0" baseline="14211" sz="3225" spc="-60" i="1">
                <a:latin typeface="Times New Roman"/>
                <a:cs typeface="Times New Roman"/>
              </a:rPr>
              <a:t>y</a:t>
            </a:r>
            <a:r>
              <a:rPr dirty="0" sz="1250" spc="5" i="1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  <a:p>
            <a:pPr marL="50165">
              <a:lnSpc>
                <a:spcPts val="1320"/>
              </a:lnSpc>
            </a:pPr>
            <a:r>
              <a:rPr dirty="0" sz="1250" i="1">
                <a:latin typeface="Times New Roman"/>
                <a:cs typeface="Times New Roman"/>
              </a:rPr>
              <a:t>k</a:t>
            </a:r>
            <a:r>
              <a:rPr dirty="0" sz="1250">
                <a:latin typeface="Symbol"/>
                <a:cs typeface="Symbol"/>
              </a:rPr>
              <a:t></a:t>
            </a:r>
            <a:r>
              <a:rPr dirty="0" sz="125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350">
              <a:latin typeface="Times New Roman"/>
              <a:cs typeface="Times New Roman"/>
            </a:endParaRPr>
          </a:p>
          <a:p>
            <a:pPr algn="ctr" marL="494030" marR="407034">
              <a:lnSpc>
                <a:spcPct val="100000"/>
              </a:lnSpc>
              <a:spcBef>
                <a:spcPts val="5"/>
              </a:spcBef>
            </a:pPr>
            <a:r>
              <a:rPr dirty="0" sz="4400">
                <a:solidFill>
                  <a:srgbClr val="006500"/>
                </a:solidFill>
                <a:latin typeface="Tahoma"/>
                <a:cs typeface="Tahoma"/>
              </a:rPr>
              <a:t>Constant</a:t>
            </a:r>
            <a:r>
              <a:rPr dirty="0" sz="44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Term  </a:t>
            </a:r>
            <a:r>
              <a:rPr dirty="0" sz="4400">
                <a:solidFill>
                  <a:srgbClr val="006500"/>
                </a:solidFill>
                <a:latin typeface="Tahoma"/>
                <a:cs typeface="Tahoma"/>
              </a:rPr>
              <a:t>in Linear 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8582" y="4019803"/>
            <a:ext cx="952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546" y="797305"/>
            <a:ext cx="36290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about </a:t>
            </a:r>
            <a:r>
              <a:rPr dirty="0"/>
              <a:t>a </a:t>
            </a:r>
            <a:r>
              <a:rPr dirty="0" spc="-5"/>
              <a:t>constant</a:t>
            </a:r>
            <a:r>
              <a:rPr dirty="0" spc="-55"/>
              <a:t> </a:t>
            </a:r>
            <a:r>
              <a:rPr dirty="0" spc="-5"/>
              <a:t>term?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0319" y="1176019"/>
            <a:ext cx="1882139" cy="21189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295"/>
              </a:spcBef>
            </a:pPr>
            <a:r>
              <a:rPr dirty="0" sz="1600" spc="-5">
                <a:latin typeface="Tahoma"/>
                <a:cs typeface="Tahoma"/>
              </a:rPr>
              <a:t>We may expect  </a:t>
            </a:r>
            <a:r>
              <a:rPr dirty="0" sz="1600">
                <a:latin typeface="Tahoma"/>
                <a:cs typeface="Tahoma"/>
              </a:rPr>
              <a:t>linear data </a:t>
            </a:r>
            <a:r>
              <a:rPr dirty="0" sz="1600" spc="-5">
                <a:latin typeface="Tahoma"/>
                <a:cs typeface="Tahoma"/>
              </a:rPr>
              <a:t>that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does  not go </a:t>
            </a:r>
            <a:r>
              <a:rPr dirty="0" sz="1600" spc="-5">
                <a:latin typeface="Tahoma"/>
                <a:cs typeface="Tahoma"/>
              </a:rPr>
              <a:t>through the  </a:t>
            </a:r>
            <a:r>
              <a:rPr dirty="0" sz="1600">
                <a:latin typeface="Tahoma"/>
                <a:cs typeface="Tahoma"/>
              </a:rPr>
              <a:t>origin.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24460">
              <a:lnSpc>
                <a:spcPct val="89900"/>
              </a:lnSpc>
            </a:pPr>
            <a:r>
              <a:rPr dirty="0" sz="1600" spc="-5">
                <a:latin typeface="Tahoma"/>
                <a:cs typeface="Tahoma"/>
              </a:rPr>
              <a:t>Statisticians </a:t>
            </a:r>
            <a:r>
              <a:rPr dirty="0" sz="1600">
                <a:latin typeface="Tahoma"/>
                <a:cs typeface="Tahoma"/>
              </a:rPr>
              <a:t>and  </a:t>
            </a:r>
            <a:r>
              <a:rPr dirty="0" sz="1600" spc="-5">
                <a:latin typeface="Tahoma"/>
                <a:cs typeface="Tahoma"/>
              </a:rPr>
              <a:t>Neural Net Folks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all  agree on a </a:t>
            </a:r>
            <a:r>
              <a:rPr dirty="0" sz="1600" spc="-5">
                <a:latin typeface="Tahoma"/>
                <a:cs typeface="Tahoma"/>
              </a:rPr>
              <a:t>simple  </a:t>
            </a:r>
            <a:r>
              <a:rPr dirty="0" sz="1600">
                <a:latin typeface="Tahoma"/>
                <a:cs typeface="Tahoma"/>
              </a:rPr>
              <a:t>obvious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hack.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19" y="3560338"/>
            <a:ext cx="1515110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ahoma"/>
                <a:cs typeface="Tahoma"/>
              </a:rPr>
              <a:t>Can </a:t>
            </a:r>
            <a:r>
              <a:rPr dirty="0" sz="1600" spc="-5">
                <a:latin typeface="Tahoma"/>
                <a:cs typeface="Tahoma"/>
              </a:rPr>
              <a:t>you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guess??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0900" y="1187196"/>
            <a:ext cx="2212086" cy="1917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64919" y="4907778"/>
            <a:ext cx="4065270" cy="979169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991869">
              <a:lnSpc>
                <a:spcPct val="100000"/>
              </a:lnSpc>
              <a:spcBef>
                <a:spcPts val="62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constant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term</a:t>
            </a:r>
            <a:endParaRPr sz="2200">
              <a:latin typeface="Tahoma"/>
              <a:cs typeface="Tahoma"/>
            </a:endParaRPr>
          </a:p>
          <a:p>
            <a:pPr marL="208915" marR="30480" indent="-171450">
              <a:lnSpc>
                <a:spcPts val="1920"/>
              </a:lnSpc>
              <a:spcBef>
                <a:spcPts val="565"/>
              </a:spcBef>
              <a:buChar char="•"/>
              <a:tabLst>
                <a:tab pos="210185" algn="l"/>
              </a:tabLst>
            </a:pPr>
            <a:r>
              <a:rPr dirty="0" sz="1600">
                <a:latin typeface="Tahoma"/>
                <a:cs typeface="Tahoma"/>
              </a:rPr>
              <a:t>The </a:t>
            </a:r>
            <a:r>
              <a:rPr dirty="0" sz="1600" spc="-5">
                <a:latin typeface="Tahoma"/>
                <a:cs typeface="Tahoma"/>
              </a:rPr>
              <a:t>trick </a:t>
            </a:r>
            <a:r>
              <a:rPr dirty="0" sz="1600">
                <a:latin typeface="Tahoma"/>
                <a:cs typeface="Tahoma"/>
              </a:rPr>
              <a:t>is </a:t>
            </a:r>
            <a:r>
              <a:rPr dirty="0" sz="1600" spc="-5">
                <a:latin typeface="Tahoma"/>
                <a:cs typeface="Tahoma"/>
              </a:rPr>
              <a:t>to create </a:t>
            </a: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fake </a:t>
            </a:r>
            <a:r>
              <a:rPr dirty="0" sz="1600">
                <a:latin typeface="Tahoma"/>
                <a:cs typeface="Tahoma"/>
              </a:rPr>
              <a:t>input </a:t>
            </a:r>
            <a:r>
              <a:rPr dirty="0" sz="1600" spc="-20">
                <a:latin typeface="Tahoma"/>
                <a:cs typeface="Tahoma"/>
              </a:rPr>
              <a:t>“</a:t>
            </a:r>
            <a:r>
              <a:rPr dirty="0" sz="1700" spc="-20" i="1">
                <a:latin typeface="Tahoma"/>
                <a:cs typeface="Tahoma"/>
              </a:rPr>
              <a:t>X</a:t>
            </a:r>
            <a:r>
              <a:rPr dirty="0" baseline="-20202" sz="1650" spc="-30" i="1">
                <a:latin typeface="Tahoma"/>
                <a:cs typeface="Tahoma"/>
              </a:rPr>
              <a:t>0</a:t>
            </a:r>
            <a:r>
              <a:rPr dirty="0" sz="1600" spc="-20">
                <a:latin typeface="Tahoma"/>
                <a:cs typeface="Tahoma"/>
              </a:rPr>
              <a:t>” </a:t>
            </a:r>
            <a:r>
              <a:rPr dirty="0" sz="1600" spc="-5">
                <a:latin typeface="Tahoma"/>
                <a:cs typeface="Tahoma"/>
              </a:rPr>
              <a:t>that  </a:t>
            </a:r>
            <a:r>
              <a:rPr dirty="0" sz="1600">
                <a:latin typeface="Tahoma"/>
                <a:cs typeface="Tahoma"/>
              </a:rPr>
              <a:t>always </a:t>
            </a:r>
            <a:r>
              <a:rPr dirty="0" sz="1600" spc="-5">
                <a:latin typeface="Tahoma"/>
                <a:cs typeface="Tahoma"/>
              </a:rPr>
              <a:t>takes the </a:t>
            </a:r>
            <a:r>
              <a:rPr dirty="0" sz="1600">
                <a:latin typeface="Tahoma"/>
                <a:cs typeface="Tahoma"/>
              </a:rPr>
              <a:t>value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40656" y="6043136"/>
          <a:ext cx="1126490" cy="1049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934"/>
                <a:gridCol w="368300"/>
              </a:tblGrid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40956" y="6043136"/>
          <a:ext cx="1494790" cy="1049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934"/>
                <a:gridCol w="368300"/>
                <a:gridCol w="368300"/>
              </a:tblGrid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09700" y="7078691"/>
            <a:ext cx="1307465" cy="8547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1200" spc="-5">
                <a:latin typeface="Tahoma"/>
                <a:cs typeface="Tahoma"/>
              </a:rPr>
              <a:t>Before: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dirty="0" sz="1250" spc="-35" i="1">
                <a:latin typeface="Tahoma"/>
                <a:cs typeface="Tahoma"/>
              </a:rPr>
              <a:t>Y=w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</a:t>
            </a:r>
            <a:r>
              <a:rPr dirty="0" sz="1250" spc="-2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275"/>
              </a:spcBef>
            </a:pPr>
            <a:r>
              <a:rPr dirty="0" sz="1200" spc="-5">
                <a:latin typeface="Tahoma"/>
                <a:cs typeface="Tahoma"/>
              </a:rPr>
              <a:t>…has to </a:t>
            </a:r>
            <a:r>
              <a:rPr dirty="0" sz="1200">
                <a:latin typeface="Tahoma"/>
                <a:cs typeface="Tahoma"/>
              </a:rPr>
              <a:t>be a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poor  </a:t>
            </a:r>
            <a:r>
              <a:rPr dirty="0" sz="1200" spc="-5">
                <a:latin typeface="Tahoma"/>
                <a:cs typeface="Tahoma"/>
              </a:rPr>
              <a:t>model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5720" y="7100027"/>
            <a:ext cx="1530985" cy="107378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Tahoma"/>
                <a:cs typeface="Tahoma"/>
              </a:rPr>
              <a:t>After: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dirty="0" sz="1250" spc="-35" i="1">
                <a:latin typeface="Tahoma"/>
                <a:cs typeface="Tahoma"/>
              </a:rPr>
              <a:t>Y= w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+w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</a:t>
            </a:r>
            <a:r>
              <a:rPr dirty="0" sz="1250" spc="-4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marL="133985">
              <a:lnSpc>
                <a:spcPct val="100000"/>
              </a:lnSpc>
              <a:spcBef>
                <a:spcPts val="225"/>
              </a:spcBef>
            </a:pP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+w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</a:t>
            </a:r>
            <a:r>
              <a:rPr dirty="0" sz="1250" spc="-1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marL="38100" marR="82550">
              <a:lnSpc>
                <a:spcPct val="100000"/>
              </a:lnSpc>
              <a:spcBef>
                <a:spcPts val="275"/>
              </a:spcBef>
            </a:pPr>
            <a:r>
              <a:rPr dirty="0" sz="1200" spc="-5">
                <a:latin typeface="Tahoma"/>
                <a:cs typeface="Tahoma"/>
              </a:rPr>
              <a:t>…has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fine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constant  term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3200" y="7536180"/>
            <a:ext cx="1252855" cy="723900"/>
          </a:xfrm>
          <a:custGeom>
            <a:avLst/>
            <a:gdLst/>
            <a:ahLst/>
            <a:cxnLst/>
            <a:rect l="l" t="t" r="r" b="b"/>
            <a:pathLst>
              <a:path w="1252854" h="723900">
                <a:moveTo>
                  <a:pt x="952500" y="0"/>
                </a:moveTo>
                <a:lnTo>
                  <a:pt x="0" y="0"/>
                </a:lnTo>
                <a:lnTo>
                  <a:pt x="0" y="723900"/>
                </a:lnTo>
                <a:lnTo>
                  <a:pt x="952500" y="723900"/>
                </a:lnTo>
                <a:lnTo>
                  <a:pt x="952500" y="301752"/>
                </a:lnTo>
                <a:lnTo>
                  <a:pt x="1252727" y="201930"/>
                </a:lnTo>
                <a:lnTo>
                  <a:pt x="952500" y="120396"/>
                </a:lnTo>
                <a:lnTo>
                  <a:pt x="952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43200" y="7536180"/>
            <a:ext cx="1252855" cy="723900"/>
          </a:xfrm>
          <a:custGeom>
            <a:avLst/>
            <a:gdLst/>
            <a:ahLst/>
            <a:cxnLst/>
            <a:rect l="l" t="t" r="r" b="b"/>
            <a:pathLst>
              <a:path w="1252854" h="723900">
                <a:moveTo>
                  <a:pt x="0" y="0"/>
                </a:moveTo>
                <a:lnTo>
                  <a:pt x="0" y="723900"/>
                </a:lnTo>
                <a:lnTo>
                  <a:pt x="952500" y="723900"/>
                </a:lnTo>
                <a:lnTo>
                  <a:pt x="952500" y="301752"/>
                </a:lnTo>
                <a:lnTo>
                  <a:pt x="1252727" y="201930"/>
                </a:lnTo>
                <a:lnTo>
                  <a:pt x="952500" y="120396"/>
                </a:lnTo>
                <a:lnTo>
                  <a:pt x="952500" y="0"/>
                </a:lnTo>
                <a:lnTo>
                  <a:pt x="555498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53867" y="7579866"/>
            <a:ext cx="930910" cy="636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30480">
              <a:lnSpc>
                <a:spcPct val="97800"/>
              </a:lnSpc>
              <a:spcBef>
                <a:spcPts val="120"/>
              </a:spcBef>
            </a:pPr>
            <a:r>
              <a:rPr dirty="0" sz="800" spc="-5">
                <a:latin typeface="Tahoma"/>
                <a:cs typeface="Tahoma"/>
              </a:rPr>
              <a:t>In this </a:t>
            </a:r>
            <a:r>
              <a:rPr dirty="0" sz="800" spc="-10">
                <a:latin typeface="Tahoma"/>
                <a:cs typeface="Tahoma"/>
              </a:rPr>
              <a:t>example,  </a:t>
            </a:r>
            <a:r>
              <a:rPr dirty="0" sz="800" spc="-5">
                <a:latin typeface="Tahoma"/>
                <a:cs typeface="Tahoma"/>
              </a:rPr>
              <a:t>You should be</a:t>
            </a:r>
            <a:r>
              <a:rPr dirty="0" sz="800" spc="-6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able  to see the MLE</a:t>
            </a:r>
            <a:r>
              <a:rPr dirty="0" sz="800" spc="-40">
                <a:latin typeface="Tahoma"/>
                <a:cs typeface="Tahoma"/>
              </a:rPr>
              <a:t> </a:t>
            </a:r>
            <a:r>
              <a:rPr dirty="0" sz="850" spc="-20" i="1">
                <a:latin typeface="Tahoma"/>
                <a:cs typeface="Tahoma"/>
              </a:rPr>
              <a:t>w</a:t>
            </a:r>
            <a:r>
              <a:rPr dirty="0" baseline="-20202" sz="825" spc="-30" i="1">
                <a:latin typeface="Tahoma"/>
                <a:cs typeface="Tahoma"/>
              </a:rPr>
              <a:t>0</a:t>
            </a:r>
            <a:endParaRPr baseline="-20202" sz="825">
              <a:latin typeface="Tahoma"/>
              <a:cs typeface="Tahoma"/>
            </a:endParaRPr>
          </a:p>
          <a:p>
            <a:pPr marL="38100" marR="245745">
              <a:lnSpc>
                <a:spcPts val="960"/>
              </a:lnSpc>
              <a:spcBef>
                <a:spcPts val="25"/>
              </a:spcBef>
            </a:pPr>
            <a:r>
              <a:rPr dirty="0" sz="850" spc="-20" i="1">
                <a:latin typeface="Tahoma"/>
                <a:cs typeface="Tahoma"/>
              </a:rPr>
              <a:t>, w</a:t>
            </a:r>
            <a:r>
              <a:rPr dirty="0" baseline="-20202" sz="825" spc="-30" i="1">
                <a:latin typeface="Tahoma"/>
                <a:cs typeface="Tahoma"/>
              </a:rPr>
              <a:t>1 </a:t>
            </a:r>
            <a:r>
              <a:rPr dirty="0" sz="800" spc="-5">
                <a:latin typeface="Tahoma"/>
                <a:cs typeface="Tahoma"/>
              </a:rPr>
              <a:t>and </a:t>
            </a:r>
            <a:r>
              <a:rPr dirty="0" sz="850" spc="-20" i="1">
                <a:latin typeface="Tahoma"/>
                <a:cs typeface="Tahoma"/>
              </a:rPr>
              <a:t>w</a:t>
            </a:r>
            <a:r>
              <a:rPr dirty="0" baseline="-20202" sz="825" spc="-30" i="1">
                <a:latin typeface="Tahoma"/>
                <a:cs typeface="Tahoma"/>
              </a:rPr>
              <a:t>2</a:t>
            </a:r>
            <a:r>
              <a:rPr dirty="0" baseline="-20202" sz="825" spc="-60" i="1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by  inspection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05882" y="8197049"/>
            <a:ext cx="1079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introreg05</dc:title>
  <dcterms:created xsi:type="dcterms:W3CDTF">2019-03-23T11:38:26Z</dcterms:created>
  <dcterms:modified xsi:type="dcterms:W3CDTF">2019-03-23T11:38:26Z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2003-09-20T00:00:00Z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